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9"/>
  </p:notesMasterIdLst>
  <p:sldIdLst>
    <p:sldId id="256" r:id="rId2"/>
    <p:sldId id="259" r:id="rId3"/>
    <p:sldId id="260" r:id="rId4"/>
    <p:sldId id="332" r:id="rId5"/>
    <p:sldId id="333" r:id="rId6"/>
    <p:sldId id="334" r:id="rId7"/>
    <p:sldId id="330" r:id="rId8"/>
    <p:sldId id="331" r:id="rId9"/>
    <p:sldId id="336" r:id="rId10"/>
    <p:sldId id="337" r:id="rId11"/>
    <p:sldId id="338" r:id="rId12"/>
    <p:sldId id="339" r:id="rId13"/>
    <p:sldId id="340" r:id="rId14"/>
    <p:sldId id="342" r:id="rId15"/>
    <p:sldId id="343" r:id="rId16"/>
    <p:sldId id="353" r:id="rId17"/>
    <p:sldId id="341" r:id="rId18"/>
    <p:sldId id="344" r:id="rId19"/>
    <p:sldId id="345" r:id="rId20"/>
    <p:sldId id="349" r:id="rId21"/>
    <p:sldId id="346" r:id="rId22"/>
    <p:sldId id="347" r:id="rId23"/>
    <p:sldId id="348" r:id="rId24"/>
    <p:sldId id="350" r:id="rId25"/>
    <p:sldId id="351" r:id="rId26"/>
    <p:sldId id="352" r:id="rId27"/>
    <p:sldId id="265" r:id="rId28"/>
  </p:sldIdLst>
  <p:sldSz cx="9144000" cy="5143500" type="screen16x9"/>
  <p:notesSz cx="6858000" cy="9144000"/>
  <p:embeddedFontLst>
    <p:embeddedFont>
      <p:font typeface="Outfit Medium" panose="020B0604020202020204" charset="0"/>
      <p:regular r:id="rId30"/>
      <p:bold r:id="rId31"/>
    </p:embeddedFont>
    <p:embeddedFont>
      <p:font typeface="Outfit" panose="020B0604020202020204" charset="0"/>
      <p:regular r:id="rId32"/>
      <p:bold r:id="rId33"/>
    </p:embeddedFont>
    <p:embeddedFont>
      <p:font typeface="DM Sans"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5317A0-4EDC-4301-A45C-C39A8C707044}">
  <a:tblStyle styleId="{A95317A0-4EDC-4301-A45C-C39A8C7070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62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07754808-AF97-4EFC-96E6-151BA382A0EE}" type="pres">
      <dgm:prSet presAssocID="{B10A9DBF-2F7A-45A7-8C80-F72381FC61E9}" presName="Name0" presStyleCnt="0">
        <dgm:presLayoutVars>
          <dgm:dir/>
          <dgm:resizeHandles val="exact"/>
        </dgm:presLayoutVars>
      </dgm:prSet>
      <dgm:spPr/>
      <dgm:t>
        <a:bodyPr/>
        <a:lstStyle/>
        <a:p>
          <a:endParaRPr lang="en-US"/>
        </a:p>
      </dgm:t>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10A9DBF-2F7A-45A7-8C80-F72381FC61E9}" type="doc">
      <dgm:prSet loTypeId="urn:microsoft.com/office/officeart/2005/8/layout/process1" loCatId="process" qsTypeId="urn:microsoft.com/office/officeart/2005/8/quickstyle/simple1" qsCatId="simple" csTypeId="urn:microsoft.com/office/officeart/2005/8/colors/accent1_2" csCatId="accent1" phldr="1"/>
      <dgm:spPr/>
    </dgm:pt>
    <dgm:pt modelId="{07754808-AF97-4EFC-96E6-151BA382A0EE}" type="pres">
      <dgm:prSet presAssocID="{B10A9DBF-2F7A-45A7-8C80-F72381FC61E9}" presName="Name0" presStyleCnt="0">
        <dgm:presLayoutVars>
          <dgm:dir/>
          <dgm:resizeHandles val="exact"/>
        </dgm:presLayoutVars>
      </dgm:prSet>
      <dgm:spPr/>
    </dgm:pt>
  </dgm:ptLst>
  <dgm:cxnLst>
    <dgm:cxn modelId="{0B3A4251-C41E-4AD9-B5D5-4C6543EE90EB}" type="presOf" srcId="{B10A9DBF-2F7A-45A7-8C80-F72381FC61E9}" destId="{07754808-AF97-4EFC-96E6-151BA382A0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65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734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421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939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730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009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613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83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410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35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918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908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451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856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819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189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684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67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085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585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50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474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118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1468350"/>
            <a:ext cx="12642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0"/>
        <p:cNvGrpSpPr/>
        <p:nvPr/>
      </p:nvGrpSpPr>
      <p:grpSpPr>
        <a:xfrm>
          <a:off x="0" y="0"/>
          <a:ext cx="0" cy="0"/>
          <a:chOff x="0" y="0"/>
          <a:chExt cx="0" cy="0"/>
        </a:xfrm>
      </p:grpSpPr>
      <p:grpSp>
        <p:nvGrpSpPr>
          <p:cNvPr id="261" name="Google Shape;261;p27"/>
          <p:cNvGrpSpPr/>
          <p:nvPr/>
        </p:nvGrpSpPr>
        <p:grpSpPr>
          <a:xfrm>
            <a:off x="-519458" y="2674710"/>
            <a:ext cx="10224210" cy="2744938"/>
            <a:chOff x="-519458" y="2674710"/>
            <a:chExt cx="10224210" cy="2744938"/>
          </a:xfrm>
        </p:grpSpPr>
        <p:sp>
          <p:nvSpPr>
            <p:cNvPr id="262" name="Google Shape;262;p27"/>
            <p:cNvSpPr/>
            <p:nvPr/>
          </p:nvSpPr>
          <p:spPr>
            <a:xfrm rot="10800000" flipH="1">
              <a:off x="-118698" y="30847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10800000" flipH="1">
              <a:off x="-519458" y="2674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519448" y="3955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21392" y="44515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10800000">
              <a:off x="8465282" y="30847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10800000">
              <a:off x="8866042" y="2674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flipH="1">
              <a:off x="8866032" y="3955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flipH="1">
              <a:off x="8325192" y="44515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1" name="Google Shape;271;p27"/>
          <p:cNvSpPr txBox="1">
            <a:spLocks noGrp="1"/>
          </p:cNvSpPr>
          <p:nvPr>
            <p:ph type="subTitle" idx="1"/>
          </p:nvPr>
        </p:nvSpPr>
        <p:spPr>
          <a:xfrm>
            <a:off x="1142950" y="221906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27"/>
          <p:cNvSpPr txBox="1">
            <a:spLocks noGrp="1"/>
          </p:cNvSpPr>
          <p:nvPr>
            <p:ph type="subTitle" idx="2"/>
          </p:nvPr>
        </p:nvSpPr>
        <p:spPr>
          <a:xfrm>
            <a:off x="4749341" y="221906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7"/>
          <p:cNvSpPr txBox="1">
            <a:spLocks noGrp="1"/>
          </p:cNvSpPr>
          <p:nvPr>
            <p:ph type="subTitle" idx="3"/>
          </p:nvPr>
        </p:nvSpPr>
        <p:spPr>
          <a:xfrm>
            <a:off x="1142950" y="401031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27"/>
          <p:cNvSpPr txBox="1">
            <a:spLocks noGrp="1"/>
          </p:cNvSpPr>
          <p:nvPr>
            <p:ph type="subTitle" idx="4"/>
          </p:nvPr>
        </p:nvSpPr>
        <p:spPr>
          <a:xfrm>
            <a:off x="4749341" y="401031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7"/>
          <p:cNvSpPr txBox="1">
            <a:spLocks noGrp="1"/>
          </p:cNvSpPr>
          <p:nvPr>
            <p:ph type="subTitle" idx="5"/>
          </p:nvPr>
        </p:nvSpPr>
        <p:spPr>
          <a:xfrm>
            <a:off x="1142962" y="186058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6" name="Google Shape;276;p27"/>
          <p:cNvSpPr txBox="1">
            <a:spLocks noGrp="1"/>
          </p:cNvSpPr>
          <p:nvPr>
            <p:ph type="subTitle" idx="6"/>
          </p:nvPr>
        </p:nvSpPr>
        <p:spPr>
          <a:xfrm>
            <a:off x="1142962" y="365193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7" name="Google Shape;277;p27"/>
          <p:cNvSpPr txBox="1">
            <a:spLocks noGrp="1"/>
          </p:cNvSpPr>
          <p:nvPr>
            <p:ph type="subTitle" idx="7"/>
          </p:nvPr>
        </p:nvSpPr>
        <p:spPr>
          <a:xfrm>
            <a:off x="4749338" y="186058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8" name="Google Shape;278;p27"/>
          <p:cNvSpPr txBox="1">
            <a:spLocks noGrp="1"/>
          </p:cNvSpPr>
          <p:nvPr>
            <p:ph type="subTitle" idx="8"/>
          </p:nvPr>
        </p:nvSpPr>
        <p:spPr>
          <a:xfrm>
            <a:off x="4749338" y="365193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3" r:id="rId6"/>
    <p:sldLayoutId id="2147483677" r:id="rId7"/>
    <p:sldLayoutId id="214748367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2.png"/><Relationship Id="rId5" Type="http://schemas.openxmlformats.org/officeDocument/2006/relationships/diagramQuickStyle" Target="../diagrams/quickStyle7.xml"/><Relationship Id="rId10" Type="http://schemas.openxmlformats.org/officeDocument/2006/relationships/image" Target="../media/image11.png"/><Relationship Id="rId4" Type="http://schemas.openxmlformats.org/officeDocument/2006/relationships/diagramLayout" Target="../diagrams/layout7.xm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23.png"/><Relationship Id="rId4" Type="http://schemas.openxmlformats.org/officeDocument/2006/relationships/diagramLayout" Target="../diagrams/layout13.xm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30.png"/><Relationship Id="rId4" Type="http://schemas.openxmlformats.org/officeDocument/2006/relationships/diagramLayout" Target="../diagrams/layout16.xm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diagramData" Target="../diagrams/data21.xml"/><Relationship Id="rId7" Type="http://schemas.microsoft.com/office/2007/relationships/diagramDrawing" Target="../diagrams/drawing21.xml"/><Relationship Id="rId12"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image" Target="../media/image40.png"/><Relationship Id="rId5" Type="http://schemas.openxmlformats.org/officeDocument/2006/relationships/diagramQuickStyle" Target="../diagrams/quickStyle21.xml"/><Relationship Id="rId10" Type="http://schemas.openxmlformats.org/officeDocument/2006/relationships/image" Target="../media/image39.png"/><Relationship Id="rId4" Type="http://schemas.openxmlformats.org/officeDocument/2006/relationships/diagramLayout" Target="../diagrams/layout21.xml"/><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8.png"/><Relationship Id="rId4" Type="http://schemas.openxmlformats.org/officeDocument/2006/relationships/diagramLayout" Target="../diagrams/layout5.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436856" y="1092749"/>
            <a:ext cx="6077828" cy="1780562"/>
          </a:xfrm>
          <a:prstGeom prst="rect">
            <a:avLst/>
          </a:prstGeom>
        </p:spPr>
        <p:txBody>
          <a:bodyPr spcFirstLastPara="1" wrap="square" lIns="91425" tIns="91425" rIns="91425" bIns="91425" anchor="b" anchorCtr="0">
            <a:noAutofit/>
          </a:bodyPr>
          <a:lstStyle/>
          <a:p>
            <a:pPr lvl="0"/>
            <a:r>
              <a:rPr lang="en-US" sz="4000" dirty="0"/>
              <a:t>Outbound Roaming </a:t>
            </a:r>
            <a:r>
              <a:rPr lang="en-US" sz="4000" dirty="0" smtClean="0"/>
              <a:t/>
            </a:r>
            <a:br>
              <a:rPr lang="en-US" sz="4000" dirty="0" smtClean="0"/>
            </a:br>
            <a:r>
              <a:rPr lang="en-US" sz="4000" dirty="0" smtClean="0"/>
              <a:t>Data </a:t>
            </a:r>
            <a:r>
              <a:rPr lang="en-US" sz="4000" dirty="0"/>
              <a:t>Analysis and Processing</a:t>
            </a:r>
            <a:endParaRPr sz="4800" b="0" dirty="0"/>
          </a:p>
        </p:txBody>
      </p:sp>
      <p:sp>
        <p:nvSpPr>
          <p:cNvPr id="345" name="Google Shape;345;p36"/>
          <p:cNvSpPr txBox="1">
            <a:spLocks noGrp="1"/>
          </p:cNvSpPr>
          <p:nvPr>
            <p:ph type="subTitle" idx="1"/>
          </p:nvPr>
        </p:nvSpPr>
        <p:spPr>
          <a:xfrm>
            <a:off x="467502" y="3778478"/>
            <a:ext cx="5036930" cy="8443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i="1" dirty="0" smtClean="0"/>
              <a:t>Presented by </a:t>
            </a:r>
            <a:r>
              <a:rPr lang="en" sz="2000" dirty="0" smtClean="0"/>
              <a:t>Reza Septian Kamajaya</a:t>
            </a:r>
            <a:endParaRPr sz="2000" dirty="0"/>
          </a:p>
        </p:txBody>
      </p:sp>
      <p:grpSp>
        <p:nvGrpSpPr>
          <p:cNvPr id="347" name="Google Shape;347;p36"/>
          <p:cNvGrpSpPr/>
          <p:nvPr/>
        </p:nvGrpSpPr>
        <p:grpSpPr>
          <a:xfrm>
            <a:off x="5596555" y="-458395"/>
            <a:ext cx="3946585" cy="6095777"/>
            <a:chOff x="5115337" y="-428624"/>
            <a:chExt cx="4275118" cy="6450405"/>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191791" y="35366"/>
            <a:ext cx="1500375" cy="843661"/>
          </a:xfrm>
          <a:prstGeom prst="rect">
            <a:avLst/>
          </a:prstGeom>
        </p:spPr>
      </p:pic>
      <p:sp>
        <p:nvSpPr>
          <p:cNvPr id="4" name="Rectangle 3"/>
          <p:cNvSpPr/>
          <p:nvPr/>
        </p:nvSpPr>
        <p:spPr>
          <a:xfrm>
            <a:off x="485886" y="2873311"/>
            <a:ext cx="4888395" cy="646331"/>
          </a:xfrm>
          <a:prstGeom prst="rect">
            <a:avLst/>
          </a:prstGeom>
        </p:spPr>
        <p:txBody>
          <a:bodyPr wrap="square">
            <a:spAutoFit/>
          </a:bodyPr>
          <a:lstStyle/>
          <a:p>
            <a:r>
              <a:rPr lang="en" sz="1800" dirty="0" smtClean="0">
                <a:latin typeface="DM Sans" panose="020B0604020202020204" charset="0"/>
              </a:rPr>
              <a:t>Neural </a:t>
            </a:r>
            <a:r>
              <a:rPr lang="en" sz="1800" dirty="0" smtClean="0">
                <a:latin typeface="DM Sans" panose="020B0604020202020204" charset="0"/>
              </a:rPr>
              <a:t>Technologies Indonesia </a:t>
            </a:r>
            <a:r>
              <a:rPr lang="en" sz="1800" dirty="0">
                <a:latin typeface="DM Sans" panose="020B0604020202020204" charset="0"/>
              </a:rPr>
              <a:t/>
            </a:r>
            <a:br>
              <a:rPr lang="en" sz="1800" dirty="0">
                <a:latin typeface="DM Sans" panose="020B0604020202020204" charset="0"/>
              </a:rPr>
            </a:br>
            <a:r>
              <a:rPr lang="en" sz="1800" dirty="0">
                <a:latin typeface="DM Sans" panose="020B0604020202020204" charset="0"/>
              </a:rPr>
              <a:t>Data Engineer Bootcamp</a:t>
            </a:r>
            <a:endParaRPr lang="en-US" sz="1800" dirty="0">
              <a:latin typeface="DM Sans"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8017285" y="-4115749"/>
            <a:ext cx="4218588" cy="9275499"/>
            <a:chOff x="5104880" y="-3428293"/>
            <a:chExt cx="4218588"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78551611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5" name="Rectangle 24"/>
          <p:cNvSpPr/>
          <p:nvPr/>
        </p:nvSpPr>
        <p:spPr>
          <a:xfrm>
            <a:off x="-617953" y="273863"/>
            <a:ext cx="5846953" cy="584775"/>
          </a:xfrm>
          <a:prstGeom prst="rect">
            <a:avLst/>
          </a:prstGeom>
        </p:spPr>
        <p:txBody>
          <a:bodyPr wrap="square">
            <a:spAutoFit/>
          </a:bodyPr>
          <a:lstStyle/>
          <a:p>
            <a:pPr algn="ctr"/>
            <a:r>
              <a:rPr lang="en" sz="3200" b="1" dirty="0" smtClean="0">
                <a:solidFill>
                  <a:srgbClr val="384655"/>
                </a:solidFill>
                <a:latin typeface="Outfit"/>
                <a:sym typeface="Outfit"/>
              </a:rPr>
              <a:t>Data Preparation</a:t>
            </a:r>
            <a:endParaRPr lang="en-US" sz="3200" dirty="0"/>
          </a:p>
        </p:txBody>
      </p:sp>
      <p:pic>
        <p:nvPicPr>
          <p:cNvPr id="3" name="Picture 2"/>
          <p:cNvPicPr>
            <a:picLocks noChangeAspect="1"/>
          </p:cNvPicPr>
          <p:nvPr/>
        </p:nvPicPr>
        <p:blipFill>
          <a:blip r:embed="rId8"/>
          <a:stretch>
            <a:fillRect/>
          </a:stretch>
        </p:blipFill>
        <p:spPr>
          <a:xfrm>
            <a:off x="648274" y="920017"/>
            <a:ext cx="6611574" cy="2009821"/>
          </a:xfrm>
          <a:prstGeom prst="rect">
            <a:avLst/>
          </a:prstGeom>
        </p:spPr>
      </p:pic>
      <p:pic>
        <p:nvPicPr>
          <p:cNvPr id="7" name="Picture 6"/>
          <p:cNvPicPr>
            <a:picLocks noChangeAspect="1"/>
          </p:cNvPicPr>
          <p:nvPr/>
        </p:nvPicPr>
        <p:blipFill>
          <a:blip r:embed="rId9"/>
          <a:stretch>
            <a:fillRect/>
          </a:stretch>
        </p:blipFill>
        <p:spPr>
          <a:xfrm>
            <a:off x="648274" y="3684462"/>
            <a:ext cx="2746463" cy="294264"/>
          </a:xfrm>
          <a:prstGeom prst="rect">
            <a:avLst/>
          </a:prstGeom>
        </p:spPr>
      </p:pic>
      <p:pic>
        <p:nvPicPr>
          <p:cNvPr id="8" name="Picture 7"/>
          <p:cNvPicPr>
            <a:picLocks noChangeAspect="1"/>
          </p:cNvPicPr>
          <p:nvPr/>
        </p:nvPicPr>
        <p:blipFill>
          <a:blip r:embed="rId10"/>
          <a:stretch>
            <a:fillRect/>
          </a:stretch>
        </p:blipFill>
        <p:spPr>
          <a:xfrm>
            <a:off x="664859" y="3405289"/>
            <a:ext cx="2467290" cy="279173"/>
          </a:xfrm>
          <a:prstGeom prst="rect">
            <a:avLst/>
          </a:prstGeom>
        </p:spPr>
      </p:pic>
      <p:pic>
        <p:nvPicPr>
          <p:cNvPr id="9" name="Picture 8"/>
          <p:cNvPicPr>
            <a:picLocks noChangeAspect="1"/>
          </p:cNvPicPr>
          <p:nvPr/>
        </p:nvPicPr>
        <p:blipFill>
          <a:blip r:embed="rId11"/>
          <a:stretch>
            <a:fillRect/>
          </a:stretch>
        </p:blipFill>
        <p:spPr>
          <a:xfrm>
            <a:off x="664859" y="3989681"/>
            <a:ext cx="3146360" cy="241448"/>
          </a:xfrm>
          <a:prstGeom prst="rect">
            <a:avLst/>
          </a:prstGeom>
        </p:spPr>
      </p:pic>
      <p:sp>
        <p:nvSpPr>
          <p:cNvPr id="10" name="TextBox 9"/>
          <p:cNvSpPr txBox="1"/>
          <p:nvPr/>
        </p:nvSpPr>
        <p:spPr>
          <a:xfrm>
            <a:off x="564280" y="2980181"/>
            <a:ext cx="6787436" cy="276999"/>
          </a:xfrm>
          <a:prstGeom prst="rect">
            <a:avLst/>
          </a:prstGeom>
          <a:noFill/>
        </p:spPr>
        <p:txBody>
          <a:bodyPr wrap="none" rtlCol="0">
            <a:spAutoFit/>
          </a:bodyPr>
          <a:lstStyle/>
          <a:p>
            <a:r>
              <a:rPr lang="en-US" sz="1200" dirty="0">
                <a:latin typeface="DM Sans" panose="020B0604020202020204" charset="0"/>
              </a:rPr>
              <a:t>Added </a:t>
            </a:r>
            <a:r>
              <a:rPr lang="en-US" sz="1200" b="1" dirty="0">
                <a:latin typeface="DM Sans" panose="020B0604020202020204" charset="0"/>
              </a:rPr>
              <a:t>4 new columns</a:t>
            </a:r>
            <a:r>
              <a:rPr lang="en-US" sz="1200" dirty="0">
                <a:latin typeface="DM Sans" panose="020B0604020202020204" charset="0"/>
              </a:rPr>
              <a:t> with </a:t>
            </a:r>
            <a:r>
              <a:rPr lang="en-US" sz="1200" b="1" dirty="0">
                <a:latin typeface="DM Sans" panose="020B0604020202020204" charset="0"/>
              </a:rPr>
              <a:t>NULL values</a:t>
            </a:r>
            <a:r>
              <a:rPr lang="en-US" sz="1200" dirty="0">
                <a:latin typeface="DM Sans" panose="020B0604020202020204" charset="0"/>
              </a:rPr>
              <a:t> to files that did not initially contain these columns.</a:t>
            </a:r>
          </a:p>
        </p:txBody>
      </p:sp>
      <p:sp>
        <p:nvSpPr>
          <p:cNvPr id="11" name="TextBox 10"/>
          <p:cNvSpPr txBox="1"/>
          <p:nvPr/>
        </p:nvSpPr>
        <p:spPr>
          <a:xfrm>
            <a:off x="564280" y="4281799"/>
            <a:ext cx="4742004" cy="461665"/>
          </a:xfrm>
          <a:prstGeom prst="rect">
            <a:avLst/>
          </a:prstGeom>
          <a:noFill/>
        </p:spPr>
        <p:txBody>
          <a:bodyPr wrap="none" rtlCol="0">
            <a:spAutoFit/>
          </a:bodyPr>
          <a:lstStyle/>
          <a:p>
            <a:r>
              <a:rPr lang="en-US" sz="1200" dirty="0"/>
              <a:t>Merged all files based on their respective prefixes (</a:t>
            </a:r>
            <a:r>
              <a:rPr lang="en-US" sz="1200" b="1" dirty="0"/>
              <a:t>01, 02, and 03</a:t>
            </a:r>
            <a:r>
              <a:rPr lang="en-US" sz="1200" dirty="0"/>
              <a:t>) </a:t>
            </a:r>
            <a:endParaRPr lang="en-US" sz="1200" dirty="0" smtClean="0"/>
          </a:p>
          <a:p>
            <a:r>
              <a:rPr lang="en-US" sz="1200" dirty="0" smtClean="0"/>
              <a:t>into </a:t>
            </a:r>
            <a:r>
              <a:rPr lang="en-US" sz="1200" dirty="0"/>
              <a:t>a single file for each category.</a:t>
            </a:r>
          </a:p>
        </p:txBody>
      </p:sp>
    </p:spTree>
    <p:extLst>
      <p:ext uri="{BB962C8B-B14F-4D97-AF65-F5344CB8AC3E}">
        <p14:creationId xmlns:p14="http://schemas.microsoft.com/office/powerpoint/2010/main" val="1031509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8015159" y="-3770111"/>
            <a:ext cx="4218588" cy="9275499"/>
            <a:chOff x="5104880" y="-3428293"/>
            <a:chExt cx="4218588"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78551611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8"/>
          <a:stretch>
            <a:fillRect/>
          </a:stretch>
        </p:blipFill>
        <p:spPr>
          <a:xfrm>
            <a:off x="451214" y="872320"/>
            <a:ext cx="3405043" cy="3710323"/>
          </a:xfrm>
          <a:prstGeom prst="rect">
            <a:avLst/>
          </a:prstGeom>
        </p:spPr>
      </p:pic>
      <p:pic>
        <p:nvPicPr>
          <p:cNvPr id="7" name="Picture 6"/>
          <p:cNvPicPr>
            <a:picLocks noChangeAspect="1"/>
          </p:cNvPicPr>
          <p:nvPr/>
        </p:nvPicPr>
        <p:blipFill>
          <a:blip r:embed="rId9"/>
          <a:stretch>
            <a:fillRect/>
          </a:stretch>
        </p:blipFill>
        <p:spPr>
          <a:xfrm>
            <a:off x="4100345" y="867639"/>
            <a:ext cx="4521825" cy="2159374"/>
          </a:xfrm>
          <a:prstGeom prst="rect">
            <a:avLst/>
          </a:prstGeom>
        </p:spPr>
      </p:pic>
      <p:sp>
        <p:nvSpPr>
          <p:cNvPr id="24" name="Rectangle 23"/>
          <p:cNvSpPr/>
          <p:nvPr/>
        </p:nvSpPr>
        <p:spPr>
          <a:xfrm>
            <a:off x="356616" y="212860"/>
            <a:ext cx="2449224" cy="584775"/>
          </a:xfrm>
          <a:prstGeom prst="rect">
            <a:avLst/>
          </a:prstGeom>
        </p:spPr>
        <p:txBody>
          <a:bodyPr wrap="square">
            <a:spAutoFit/>
          </a:bodyPr>
          <a:lstStyle/>
          <a:p>
            <a:pPr algn="ctr"/>
            <a:r>
              <a:rPr lang="en" sz="3200" b="1" dirty="0" smtClean="0">
                <a:solidFill>
                  <a:srgbClr val="384655"/>
                </a:solidFill>
                <a:latin typeface="Outfit"/>
                <a:sym typeface="Outfit"/>
              </a:rPr>
              <a:t>Insert Data</a:t>
            </a:r>
            <a:endParaRPr lang="en-US" sz="3200" dirty="0"/>
          </a:p>
        </p:txBody>
      </p:sp>
      <p:sp>
        <p:nvSpPr>
          <p:cNvPr id="2" name="TextBox 1"/>
          <p:cNvSpPr txBox="1"/>
          <p:nvPr/>
        </p:nvSpPr>
        <p:spPr>
          <a:xfrm>
            <a:off x="4056796" y="3173671"/>
            <a:ext cx="4440639" cy="276999"/>
          </a:xfrm>
          <a:prstGeom prst="rect">
            <a:avLst/>
          </a:prstGeom>
          <a:noFill/>
        </p:spPr>
        <p:txBody>
          <a:bodyPr wrap="none" rtlCol="0">
            <a:spAutoFit/>
          </a:bodyPr>
          <a:lstStyle/>
          <a:p>
            <a:r>
              <a:rPr lang="en-US" sz="1200" dirty="0">
                <a:latin typeface="DM Sans" panose="020B0604020202020204" charset="0"/>
              </a:rPr>
              <a:t>Creating three tables to insert three files into the database.</a:t>
            </a:r>
          </a:p>
        </p:txBody>
      </p:sp>
    </p:spTree>
    <p:extLst>
      <p:ext uri="{BB962C8B-B14F-4D97-AF65-F5344CB8AC3E}">
        <p14:creationId xmlns:p14="http://schemas.microsoft.com/office/powerpoint/2010/main" val="3173252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8015159" y="-3770111"/>
            <a:ext cx="4218588" cy="9275499"/>
            <a:chOff x="5104880" y="-3428293"/>
            <a:chExt cx="4218588"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78551611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356616" y="212860"/>
            <a:ext cx="2449224" cy="584775"/>
          </a:xfrm>
          <a:prstGeom prst="rect">
            <a:avLst/>
          </a:prstGeom>
        </p:spPr>
        <p:txBody>
          <a:bodyPr wrap="square">
            <a:spAutoFit/>
          </a:bodyPr>
          <a:lstStyle/>
          <a:p>
            <a:pPr algn="ctr"/>
            <a:r>
              <a:rPr lang="en" sz="3200" b="1" dirty="0" smtClean="0">
                <a:solidFill>
                  <a:srgbClr val="384655"/>
                </a:solidFill>
                <a:latin typeface="Outfit"/>
                <a:sym typeface="Outfit"/>
              </a:rPr>
              <a:t>Insert Data</a:t>
            </a:r>
            <a:endParaRPr lang="en-US" sz="3200" dirty="0"/>
          </a:p>
        </p:txBody>
      </p:sp>
      <p:pic>
        <p:nvPicPr>
          <p:cNvPr id="3" name="Picture 2"/>
          <p:cNvPicPr>
            <a:picLocks noChangeAspect="1"/>
          </p:cNvPicPr>
          <p:nvPr/>
        </p:nvPicPr>
        <p:blipFill>
          <a:blip r:embed="rId8"/>
          <a:stretch>
            <a:fillRect/>
          </a:stretch>
        </p:blipFill>
        <p:spPr>
          <a:xfrm>
            <a:off x="416176" y="880457"/>
            <a:ext cx="4132450" cy="3695006"/>
          </a:xfrm>
          <a:prstGeom prst="rect">
            <a:avLst/>
          </a:prstGeom>
        </p:spPr>
      </p:pic>
      <p:sp>
        <p:nvSpPr>
          <p:cNvPr id="8" name="TextBox 7"/>
          <p:cNvSpPr txBox="1"/>
          <p:nvPr/>
        </p:nvSpPr>
        <p:spPr>
          <a:xfrm>
            <a:off x="4682191" y="993200"/>
            <a:ext cx="4238661" cy="3416320"/>
          </a:xfrm>
          <a:prstGeom prst="rect">
            <a:avLst/>
          </a:prstGeom>
          <a:noFill/>
        </p:spPr>
        <p:txBody>
          <a:bodyPr wrap="none" rtlCol="0">
            <a:spAutoFit/>
          </a:bodyPr>
          <a:lstStyle/>
          <a:p>
            <a:r>
              <a:rPr lang="en-US" sz="1200" b="1" dirty="0"/>
              <a:t>Insert Data Process</a:t>
            </a:r>
          </a:p>
          <a:p>
            <a:r>
              <a:rPr lang="en-US" sz="1200" dirty="0"/>
              <a:t>This script automates importing </a:t>
            </a:r>
            <a:r>
              <a:rPr lang="en-US" sz="1200" b="1" dirty="0"/>
              <a:t>CSV files </a:t>
            </a:r>
            <a:r>
              <a:rPr lang="en-US" sz="1200" dirty="0"/>
              <a:t>into a </a:t>
            </a:r>
            <a:endParaRPr lang="en-US" sz="1200" dirty="0" smtClean="0"/>
          </a:p>
          <a:p>
            <a:r>
              <a:rPr lang="en-US" sz="1200" b="1" dirty="0" smtClean="0"/>
              <a:t>PostgreSQL </a:t>
            </a:r>
            <a:r>
              <a:rPr lang="en-US" sz="1200" b="1" dirty="0"/>
              <a:t>database </a:t>
            </a:r>
            <a:r>
              <a:rPr lang="en-US" sz="1200" dirty="0"/>
              <a:t>by:</a:t>
            </a:r>
          </a:p>
          <a:p>
            <a:endParaRPr lang="en-US" sz="1200" dirty="0"/>
          </a:p>
          <a:p>
            <a:r>
              <a:rPr lang="en-US" sz="1200" b="1" dirty="0" smtClean="0"/>
              <a:t>1.Configuring </a:t>
            </a:r>
            <a:r>
              <a:rPr lang="en-US" sz="1200" b="1" dirty="0"/>
              <a:t>Database </a:t>
            </a:r>
            <a:endParaRPr lang="en-US" sz="1200" b="1" dirty="0" smtClean="0"/>
          </a:p>
          <a:p>
            <a:r>
              <a:rPr lang="en-US" sz="1200" dirty="0" smtClean="0"/>
              <a:t>   – </a:t>
            </a:r>
            <a:r>
              <a:rPr lang="en-US" sz="1200" dirty="0"/>
              <a:t>Sets connection details and PostgreSQL authentication.</a:t>
            </a:r>
          </a:p>
          <a:p>
            <a:r>
              <a:rPr lang="en-US" sz="1200" b="1" dirty="0" smtClean="0"/>
              <a:t>2.Checking </a:t>
            </a:r>
            <a:r>
              <a:rPr lang="en-US" sz="1200" b="1" dirty="0"/>
              <a:t>PostgreSQL (</a:t>
            </a:r>
            <a:r>
              <a:rPr lang="en-US" sz="1200" b="1" dirty="0" err="1"/>
              <a:t>psql</a:t>
            </a:r>
            <a:r>
              <a:rPr lang="en-US" sz="1200" b="1" dirty="0"/>
              <a:t>) </a:t>
            </a:r>
            <a:endParaRPr lang="en-US" sz="1200" b="1" dirty="0" smtClean="0"/>
          </a:p>
          <a:p>
            <a:r>
              <a:rPr lang="en-US" sz="1200" dirty="0" smtClean="0"/>
              <a:t>   – </a:t>
            </a:r>
            <a:r>
              <a:rPr lang="en-US" sz="1200" dirty="0"/>
              <a:t>Ensures </a:t>
            </a:r>
            <a:r>
              <a:rPr lang="en-US" sz="1200" dirty="0" err="1"/>
              <a:t>psql</a:t>
            </a:r>
            <a:r>
              <a:rPr lang="en-US" sz="1200" dirty="0"/>
              <a:t> is available and updates PATH if needed.</a:t>
            </a:r>
          </a:p>
          <a:p>
            <a:r>
              <a:rPr lang="en-US" sz="1200" b="1" dirty="0" smtClean="0"/>
              <a:t>3.Mapping </a:t>
            </a:r>
            <a:r>
              <a:rPr lang="en-US" sz="1200" b="1" dirty="0"/>
              <a:t>Files to Tables </a:t>
            </a:r>
            <a:endParaRPr lang="en-US" sz="1200" b="1" dirty="0" smtClean="0"/>
          </a:p>
          <a:p>
            <a:r>
              <a:rPr lang="en-US" sz="1200" dirty="0" smtClean="0"/>
              <a:t>   – </a:t>
            </a:r>
            <a:r>
              <a:rPr lang="en-US" sz="1200" dirty="0"/>
              <a:t>Defines table names and corresponding CSV files.</a:t>
            </a:r>
          </a:p>
          <a:p>
            <a:r>
              <a:rPr lang="en-US" sz="1200" b="1" dirty="0" smtClean="0"/>
              <a:t>4.Importing </a:t>
            </a:r>
            <a:r>
              <a:rPr lang="en-US" sz="1200" b="1" dirty="0"/>
              <a:t>Data –</a:t>
            </a:r>
          </a:p>
          <a:p>
            <a:r>
              <a:rPr lang="en-US" sz="1200" dirty="0" smtClean="0"/>
              <a:t>   • Checks </a:t>
            </a:r>
            <a:r>
              <a:rPr lang="en-US" sz="1200" dirty="0"/>
              <a:t>if the file exists.</a:t>
            </a:r>
          </a:p>
          <a:p>
            <a:r>
              <a:rPr lang="en-US" sz="1200" dirty="0" smtClean="0"/>
              <a:t>   • Truncates </a:t>
            </a:r>
            <a:r>
              <a:rPr lang="en-US" sz="1200" dirty="0"/>
              <a:t>the table before inserting new data.</a:t>
            </a:r>
          </a:p>
          <a:p>
            <a:r>
              <a:rPr lang="en-US" sz="1200" dirty="0" smtClean="0"/>
              <a:t>   • Uses </a:t>
            </a:r>
            <a:r>
              <a:rPr lang="en-US" sz="1200" dirty="0"/>
              <a:t>\COPY to load CSV files into tables.</a:t>
            </a:r>
          </a:p>
          <a:p>
            <a:r>
              <a:rPr lang="en-US" sz="1200" dirty="0" smtClean="0"/>
              <a:t>   • Finalization </a:t>
            </a:r>
            <a:r>
              <a:rPr lang="en-US" sz="1200" dirty="0"/>
              <a:t>– Unsets the password and confirms </a:t>
            </a:r>
            <a:endParaRPr lang="en-US" sz="1200" dirty="0" smtClean="0"/>
          </a:p>
          <a:p>
            <a:r>
              <a:rPr lang="en-US" sz="1200" dirty="0" smtClean="0"/>
              <a:t>     process </a:t>
            </a:r>
            <a:r>
              <a:rPr lang="en-US" sz="1200" dirty="0"/>
              <a:t>completion.</a:t>
            </a:r>
          </a:p>
          <a:p>
            <a:r>
              <a:rPr lang="en-US" sz="1200" dirty="0"/>
              <a:t>This ensures efficient and automated data insertion </a:t>
            </a:r>
            <a:endParaRPr lang="en-US" sz="1200" dirty="0" smtClean="0"/>
          </a:p>
          <a:p>
            <a:r>
              <a:rPr lang="en-US" sz="1200" dirty="0" smtClean="0"/>
              <a:t>with </a:t>
            </a:r>
            <a:r>
              <a:rPr lang="en-US" sz="1200" dirty="0"/>
              <a:t>error handling.</a:t>
            </a:r>
          </a:p>
        </p:txBody>
      </p:sp>
    </p:spTree>
    <p:extLst>
      <p:ext uri="{BB962C8B-B14F-4D97-AF65-F5344CB8AC3E}">
        <p14:creationId xmlns:p14="http://schemas.microsoft.com/office/powerpoint/2010/main" val="1646469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7294073" y="-3850578"/>
            <a:ext cx="4218588" cy="9275499"/>
            <a:chOff x="5104880" y="-3428293"/>
            <a:chExt cx="4218588"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3873334353"/>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757225" y="355729"/>
            <a:ext cx="2383984" cy="584775"/>
          </a:xfrm>
          <a:prstGeom prst="rect">
            <a:avLst/>
          </a:prstGeom>
        </p:spPr>
        <p:txBody>
          <a:bodyPr wrap="square">
            <a:spAutoFit/>
          </a:bodyPr>
          <a:lstStyle/>
          <a:p>
            <a:pPr algn="ctr"/>
            <a:r>
              <a:rPr lang="en" sz="3200" b="1" dirty="0" smtClean="0">
                <a:solidFill>
                  <a:srgbClr val="384655"/>
                </a:solidFill>
                <a:latin typeface="Outfit"/>
                <a:sym typeface="Outfit"/>
              </a:rPr>
              <a:t>Insert Data</a:t>
            </a:r>
            <a:endParaRPr lang="en-US" sz="3200" dirty="0"/>
          </a:p>
        </p:txBody>
      </p:sp>
      <p:pic>
        <p:nvPicPr>
          <p:cNvPr id="2" name="Picture 1"/>
          <p:cNvPicPr>
            <a:picLocks noChangeAspect="1"/>
          </p:cNvPicPr>
          <p:nvPr/>
        </p:nvPicPr>
        <p:blipFill>
          <a:blip r:embed="rId8"/>
          <a:stretch>
            <a:fillRect/>
          </a:stretch>
        </p:blipFill>
        <p:spPr>
          <a:xfrm>
            <a:off x="853476" y="2876083"/>
            <a:ext cx="6063731" cy="1159890"/>
          </a:xfrm>
          <a:prstGeom prst="rect">
            <a:avLst/>
          </a:prstGeom>
        </p:spPr>
      </p:pic>
      <p:sp>
        <p:nvSpPr>
          <p:cNvPr id="3" name="TextBox 2"/>
          <p:cNvSpPr txBox="1"/>
          <p:nvPr/>
        </p:nvSpPr>
        <p:spPr>
          <a:xfrm>
            <a:off x="757225" y="979032"/>
            <a:ext cx="7167347" cy="1600438"/>
          </a:xfrm>
          <a:prstGeom prst="rect">
            <a:avLst/>
          </a:prstGeom>
          <a:noFill/>
        </p:spPr>
        <p:txBody>
          <a:bodyPr wrap="none" rtlCol="0">
            <a:spAutoFit/>
          </a:bodyPr>
          <a:lstStyle/>
          <a:p>
            <a:r>
              <a:rPr lang="en-US" dirty="0"/>
              <a:t>The data is imported into the PostgreSQL database using </a:t>
            </a:r>
            <a:r>
              <a:rPr lang="en-US" dirty="0" err="1"/>
              <a:t>DBeaver</a:t>
            </a:r>
            <a:r>
              <a:rPr lang="en-US" dirty="0"/>
              <a:t> as a third-party tool. </a:t>
            </a:r>
            <a:endParaRPr lang="en-US" dirty="0" smtClean="0"/>
          </a:p>
          <a:p>
            <a:r>
              <a:rPr lang="en-US" dirty="0" smtClean="0"/>
              <a:t>The </a:t>
            </a:r>
            <a:r>
              <a:rPr lang="en-US" dirty="0"/>
              <a:t>import process generates three tables, </a:t>
            </a:r>
            <a:endParaRPr lang="en-US" dirty="0" smtClean="0"/>
          </a:p>
          <a:p>
            <a:r>
              <a:rPr lang="en-US" dirty="0" smtClean="0"/>
              <a:t>distinguished </a:t>
            </a:r>
            <a:r>
              <a:rPr lang="en-US" dirty="0"/>
              <a:t>by codes </a:t>
            </a:r>
            <a:r>
              <a:rPr lang="en-US" b="1" dirty="0"/>
              <a:t>01, 02, &amp; 03</a:t>
            </a:r>
            <a:r>
              <a:rPr lang="en-US" dirty="0"/>
              <a:t>, corresponding to the CSV file names:</a:t>
            </a:r>
          </a:p>
          <a:p>
            <a:r>
              <a:rPr lang="en-US" b="1" dirty="0"/>
              <a:t>01_Outbond_Roamer_Overal_Daily</a:t>
            </a:r>
            <a:endParaRPr lang="en-US" dirty="0"/>
          </a:p>
          <a:p>
            <a:r>
              <a:rPr lang="en-US" b="1" dirty="0"/>
              <a:t>02_Outbond_Roamer_Country_Daily</a:t>
            </a:r>
            <a:endParaRPr lang="en-US" dirty="0"/>
          </a:p>
          <a:p>
            <a:r>
              <a:rPr lang="en-US" b="1" dirty="0"/>
              <a:t>03_Outbond_Roamer_Country_Operator_Daily</a:t>
            </a:r>
            <a:endParaRPr lang="en-US" dirty="0"/>
          </a:p>
          <a:p>
            <a:endParaRPr lang="en-US" dirty="0"/>
          </a:p>
        </p:txBody>
      </p:sp>
    </p:spTree>
    <p:extLst>
      <p:ext uri="{BB962C8B-B14F-4D97-AF65-F5344CB8AC3E}">
        <p14:creationId xmlns:p14="http://schemas.microsoft.com/office/powerpoint/2010/main" val="3812332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6131952" y="-3812653"/>
            <a:ext cx="4218588" cy="9275499"/>
            <a:chOff x="5104880" y="-3428293"/>
            <a:chExt cx="4218588"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3873334353"/>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303517" y="240322"/>
            <a:ext cx="3806854" cy="584775"/>
          </a:xfrm>
          <a:prstGeom prst="rect">
            <a:avLst/>
          </a:prstGeom>
        </p:spPr>
        <p:txBody>
          <a:bodyPr wrap="square">
            <a:spAutoFit/>
          </a:bodyPr>
          <a:lstStyle/>
          <a:p>
            <a:pPr algn="ctr"/>
            <a:r>
              <a:rPr lang="en" sz="3200" b="1" dirty="0" smtClean="0">
                <a:solidFill>
                  <a:srgbClr val="384655"/>
                </a:solidFill>
                <a:latin typeface="Outfit"/>
                <a:sym typeface="Outfit"/>
              </a:rPr>
              <a:t>Data Manipulation</a:t>
            </a:r>
            <a:endParaRPr lang="en-US" sz="3200" dirty="0"/>
          </a:p>
        </p:txBody>
      </p:sp>
      <p:pic>
        <p:nvPicPr>
          <p:cNvPr id="3" name="Picture 2"/>
          <p:cNvPicPr>
            <a:picLocks noChangeAspect="1"/>
          </p:cNvPicPr>
          <p:nvPr/>
        </p:nvPicPr>
        <p:blipFill>
          <a:blip r:embed="rId8"/>
          <a:stretch>
            <a:fillRect/>
          </a:stretch>
        </p:blipFill>
        <p:spPr>
          <a:xfrm>
            <a:off x="539996" y="1107843"/>
            <a:ext cx="6144482" cy="447737"/>
          </a:xfrm>
          <a:prstGeom prst="rect">
            <a:avLst/>
          </a:prstGeom>
        </p:spPr>
      </p:pic>
      <p:sp>
        <p:nvSpPr>
          <p:cNvPr id="7" name="TextBox 6"/>
          <p:cNvSpPr txBox="1"/>
          <p:nvPr/>
        </p:nvSpPr>
        <p:spPr>
          <a:xfrm>
            <a:off x="503131" y="2302952"/>
            <a:ext cx="5628821" cy="1107996"/>
          </a:xfrm>
          <a:prstGeom prst="rect">
            <a:avLst/>
          </a:prstGeom>
          <a:noFill/>
        </p:spPr>
        <p:txBody>
          <a:bodyPr wrap="square" rtlCol="0">
            <a:spAutoFit/>
          </a:bodyPr>
          <a:lstStyle/>
          <a:p>
            <a:r>
              <a:rPr lang="en-US" sz="1100" dirty="0">
                <a:latin typeface="DM Sans" panose="020B0604020202020204" charset="0"/>
              </a:rPr>
              <a:t>The new table </a:t>
            </a:r>
            <a:r>
              <a:rPr lang="en-US" sz="1100" dirty="0" err="1">
                <a:latin typeface="DM Sans" panose="020B0604020202020204" charset="0"/>
              </a:rPr>
              <a:t>update_outbond_roamer_score_remark</a:t>
            </a:r>
            <a:r>
              <a:rPr lang="en-US" sz="1100" dirty="0">
                <a:latin typeface="DM Sans" panose="020B0604020202020204" charset="0"/>
              </a:rPr>
              <a:t> </a:t>
            </a:r>
            <a:endParaRPr lang="en-US" sz="1100" dirty="0" smtClean="0">
              <a:latin typeface="DM Sans" panose="020B0604020202020204" charset="0"/>
            </a:endParaRPr>
          </a:p>
          <a:p>
            <a:r>
              <a:rPr lang="en-US" sz="1100" dirty="0" smtClean="0">
                <a:latin typeface="DM Sans" panose="020B0604020202020204" charset="0"/>
              </a:rPr>
              <a:t>is </a:t>
            </a:r>
            <a:r>
              <a:rPr lang="en-US" sz="1100" dirty="0">
                <a:latin typeface="DM Sans" panose="020B0604020202020204" charset="0"/>
              </a:rPr>
              <a:t>created by selecting all data and columns from the 03_Outbond_Roamer_Country_Operator_Daily </a:t>
            </a:r>
            <a:endParaRPr lang="en-US" sz="1100" dirty="0" smtClean="0">
              <a:latin typeface="DM Sans" panose="020B0604020202020204" charset="0"/>
            </a:endParaRPr>
          </a:p>
          <a:p>
            <a:r>
              <a:rPr lang="en-US" sz="1100" dirty="0" smtClean="0">
                <a:latin typeface="DM Sans" panose="020B0604020202020204" charset="0"/>
              </a:rPr>
              <a:t>table </a:t>
            </a:r>
            <a:r>
              <a:rPr lang="en-US" sz="1100" dirty="0">
                <a:latin typeface="DM Sans" panose="020B0604020202020204" charset="0"/>
              </a:rPr>
              <a:t>within the </a:t>
            </a:r>
            <a:r>
              <a:rPr lang="en-US" sz="1100" dirty="0" err="1">
                <a:latin typeface="DM Sans" panose="020B0604020202020204" charset="0"/>
              </a:rPr>
              <a:t>roaming_data</a:t>
            </a:r>
            <a:r>
              <a:rPr lang="en-US" sz="1100" dirty="0">
                <a:latin typeface="DM Sans" panose="020B0604020202020204" charset="0"/>
              </a:rPr>
              <a:t> schema</a:t>
            </a:r>
            <a:r>
              <a:rPr lang="en-US" sz="1100" dirty="0" smtClean="0">
                <a:latin typeface="DM Sans" panose="020B0604020202020204" charset="0"/>
              </a:rPr>
              <a:t>. This </a:t>
            </a:r>
            <a:r>
              <a:rPr lang="en-US" sz="1100" dirty="0">
                <a:latin typeface="DM Sans" panose="020B0604020202020204" charset="0"/>
              </a:rPr>
              <a:t>table will be used for data manipulation, </a:t>
            </a:r>
            <a:endParaRPr lang="en-US" sz="1100" dirty="0" smtClean="0">
              <a:latin typeface="DM Sans" panose="020B0604020202020204" charset="0"/>
            </a:endParaRPr>
          </a:p>
          <a:p>
            <a:r>
              <a:rPr lang="en-US" sz="1100" dirty="0" smtClean="0">
                <a:latin typeface="DM Sans" panose="020B0604020202020204" charset="0"/>
              </a:rPr>
              <a:t>including </a:t>
            </a:r>
            <a:r>
              <a:rPr lang="en-US" sz="1100" dirty="0" err="1">
                <a:latin typeface="DM Sans" panose="020B0604020202020204" charset="0"/>
              </a:rPr>
              <a:t>country_name</a:t>
            </a:r>
            <a:r>
              <a:rPr lang="en-US" sz="1100" dirty="0">
                <a:latin typeface="DM Sans" panose="020B0604020202020204" charset="0"/>
              </a:rPr>
              <a:t>, operator daily, and relevant metrics, </a:t>
            </a:r>
            <a:endParaRPr lang="en-US" sz="1100" dirty="0" smtClean="0">
              <a:latin typeface="DM Sans" panose="020B0604020202020204" charset="0"/>
            </a:endParaRPr>
          </a:p>
          <a:p>
            <a:r>
              <a:rPr lang="en-US" sz="1100" dirty="0" smtClean="0">
                <a:latin typeface="DM Sans" panose="020B0604020202020204" charset="0"/>
              </a:rPr>
              <a:t>without </a:t>
            </a:r>
            <a:r>
              <a:rPr lang="en-US" sz="1100" dirty="0">
                <a:latin typeface="DM Sans" panose="020B0604020202020204" charset="0"/>
              </a:rPr>
              <a:t>modifying the original data in the source table.</a:t>
            </a:r>
          </a:p>
        </p:txBody>
      </p:sp>
      <p:pic>
        <p:nvPicPr>
          <p:cNvPr id="11" name="Picture 10"/>
          <p:cNvPicPr>
            <a:picLocks noChangeAspect="1"/>
          </p:cNvPicPr>
          <p:nvPr/>
        </p:nvPicPr>
        <p:blipFill>
          <a:blip r:embed="rId9"/>
          <a:stretch>
            <a:fillRect/>
          </a:stretch>
        </p:blipFill>
        <p:spPr>
          <a:xfrm>
            <a:off x="539996" y="1754685"/>
            <a:ext cx="4534214" cy="292530"/>
          </a:xfrm>
          <a:prstGeom prst="rect">
            <a:avLst/>
          </a:prstGeom>
        </p:spPr>
      </p:pic>
    </p:spTree>
    <p:extLst>
      <p:ext uri="{BB962C8B-B14F-4D97-AF65-F5344CB8AC3E}">
        <p14:creationId xmlns:p14="http://schemas.microsoft.com/office/powerpoint/2010/main" val="3969212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8015159" y="-3770111"/>
            <a:ext cx="4218588" cy="9275499"/>
            <a:chOff x="5104880" y="-3428293"/>
            <a:chExt cx="4218588"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3873334353"/>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303517" y="240322"/>
            <a:ext cx="3806854" cy="584775"/>
          </a:xfrm>
          <a:prstGeom prst="rect">
            <a:avLst/>
          </a:prstGeom>
        </p:spPr>
        <p:txBody>
          <a:bodyPr wrap="square">
            <a:spAutoFit/>
          </a:bodyPr>
          <a:lstStyle/>
          <a:p>
            <a:pPr algn="ctr"/>
            <a:r>
              <a:rPr lang="en" sz="3200" b="1" dirty="0" smtClean="0">
                <a:solidFill>
                  <a:srgbClr val="384655"/>
                </a:solidFill>
                <a:latin typeface="Outfit"/>
                <a:sym typeface="Outfit"/>
              </a:rPr>
              <a:t>Data Manipulation</a:t>
            </a:r>
            <a:endParaRPr lang="en-US" sz="3200" dirty="0"/>
          </a:p>
        </p:txBody>
      </p:sp>
      <p:pic>
        <p:nvPicPr>
          <p:cNvPr id="2" name="Picture 1"/>
          <p:cNvPicPr>
            <a:picLocks noChangeAspect="1"/>
          </p:cNvPicPr>
          <p:nvPr/>
        </p:nvPicPr>
        <p:blipFill>
          <a:blip r:embed="rId8"/>
          <a:stretch>
            <a:fillRect/>
          </a:stretch>
        </p:blipFill>
        <p:spPr>
          <a:xfrm>
            <a:off x="476603" y="899850"/>
            <a:ext cx="3993211" cy="2081707"/>
          </a:xfrm>
          <a:prstGeom prst="rect">
            <a:avLst/>
          </a:prstGeom>
        </p:spPr>
      </p:pic>
      <p:pic>
        <p:nvPicPr>
          <p:cNvPr id="4" name="Picture 3"/>
          <p:cNvPicPr>
            <a:picLocks noChangeAspect="1"/>
          </p:cNvPicPr>
          <p:nvPr/>
        </p:nvPicPr>
        <p:blipFill>
          <a:blip r:embed="rId9"/>
          <a:stretch>
            <a:fillRect/>
          </a:stretch>
        </p:blipFill>
        <p:spPr>
          <a:xfrm>
            <a:off x="5194532" y="948639"/>
            <a:ext cx="3042628" cy="2115777"/>
          </a:xfrm>
          <a:prstGeom prst="rect">
            <a:avLst/>
          </a:prstGeom>
        </p:spPr>
      </p:pic>
      <p:cxnSp>
        <p:nvCxnSpPr>
          <p:cNvPr id="9" name="Straight Arrow Connector 8"/>
          <p:cNvCxnSpPr>
            <a:endCxn id="4" idx="1"/>
          </p:cNvCxnSpPr>
          <p:nvPr/>
        </p:nvCxnSpPr>
        <p:spPr>
          <a:xfrm flipV="1">
            <a:off x="4474704" y="2006528"/>
            <a:ext cx="719828" cy="1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6603" y="3145920"/>
            <a:ext cx="7427033" cy="1615827"/>
          </a:xfrm>
          <a:prstGeom prst="rect">
            <a:avLst/>
          </a:prstGeom>
          <a:noFill/>
        </p:spPr>
        <p:txBody>
          <a:bodyPr wrap="none" rtlCol="0">
            <a:spAutoFit/>
          </a:bodyPr>
          <a:lstStyle/>
          <a:p>
            <a:r>
              <a:rPr lang="en-US" sz="1100" b="1" dirty="0">
                <a:latin typeface="DM Sans" panose="020B0604020202020204" charset="0"/>
              </a:rPr>
              <a:t>Data Cleaning: Standardizing Country &amp; Operator Names</a:t>
            </a:r>
          </a:p>
          <a:p>
            <a:r>
              <a:rPr lang="en-US" sz="1100" b="1" dirty="0">
                <a:latin typeface="DM Sans" panose="020B0604020202020204" charset="0"/>
              </a:rPr>
              <a:t>Overview:</a:t>
            </a:r>
          </a:p>
          <a:p>
            <a:r>
              <a:rPr lang="en-US" sz="1100" dirty="0">
                <a:latin typeface="DM Sans" panose="020B0604020202020204" charset="0"/>
              </a:rPr>
              <a:t>The data contained unnecessary characters in the </a:t>
            </a:r>
            <a:r>
              <a:rPr lang="en-US" sz="1100" dirty="0" err="1">
                <a:latin typeface="DM Sans" panose="020B0604020202020204" charset="0"/>
              </a:rPr>
              <a:t>operator_name</a:t>
            </a:r>
            <a:r>
              <a:rPr lang="en-US" sz="1100" dirty="0">
                <a:latin typeface="DM Sans" panose="020B0604020202020204" charset="0"/>
              </a:rPr>
              <a:t> and </a:t>
            </a:r>
            <a:r>
              <a:rPr lang="en-US" sz="1100" dirty="0" err="1">
                <a:latin typeface="DM Sans" panose="020B0604020202020204" charset="0"/>
              </a:rPr>
              <a:t>country_name</a:t>
            </a:r>
            <a:r>
              <a:rPr lang="en-US" sz="1100" dirty="0">
                <a:latin typeface="DM Sans" panose="020B0604020202020204" charset="0"/>
              </a:rPr>
              <a:t> columns, such as </a:t>
            </a:r>
            <a:r>
              <a:rPr lang="en-US" sz="1100" dirty="0" smtClean="0">
                <a:latin typeface="DM Sans" panose="020B0604020202020204" charset="0"/>
              </a:rPr>
              <a:t>region</a:t>
            </a:r>
          </a:p>
          <a:p>
            <a:r>
              <a:rPr lang="en-US" sz="1100" dirty="0" smtClean="0">
                <a:latin typeface="DM Sans" panose="020B0604020202020204" charset="0"/>
              </a:rPr>
              <a:t>details </a:t>
            </a:r>
            <a:r>
              <a:rPr lang="en-US" sz="1100" dirty="0">
                <a:latin typeface="DM Sans" panose="020B0604020202020204" charset="0"/>
              </a:rPr>
              <a:t>and numeric codes. To improve consistency and readability, these extra characters were removed.</a:t>
            </a:r>
          </a:p>
          <a:p>
            <a:r>
              <a:rPr lang="en-US" sz="1100" b="1" dirty="0">
                <a:latin typeface="DM Sans" panose="020B0604020202020204" charset="0"/>
              </a:rPr>
              <a:t>Key Cleaning Steps:</a:t>
            </a:r>
          </a:p>
          <a:p>
            <a:pPr marL="171450" indent="-171450">
              <a:buFont typeface="Wingdings" panose="05000000000000000000" pitchFamily="2" charset="2"/>
              <a:buChar char="ü"/>
            </a:pPr>
            <a:r>
              <a:rPr lang="en-US" sz="1100" dirty="0" smtClean="0">
                <a:latin typeface="DM Sans" panose="020B0604020202020204" charset="0"/>
              </a:rPr>
              <a:t>Removed </a:t>
            </a:r>
            <a:r>
              <a:rPr lang="en-US" sz="1100" dirty="0">
                <a:latin typeface="DM Sans" panose="020B0604020202020204" charset="0"/>
              </a:rPr>
              <a:t>region details and symbols from </a:t>
            </a:r>
            <a:r>
              <a:rPr lang="en-US" sz="1100" dirty="0" err="1">
                <a:latin typeface="DM Sans" panose="020B0604020202020204" charset="0"/>
              </a:rPr>
              <a:t>operator_name</a:t>
            </a:r>
            <a:r>
              <a:rPr lang="en-US" sz="1100" dirty="0">
                <a:latin typeface="DM Sans" panose="020B0604020202020204" charset="0"/>
              </a:rPr>
              <a:t> (e.g., "Airtel (Kolkata)--India(404)" → "Airtel").</a:t>
            </a:r>
          </a:p>
          <a:p>
            <a:pPr marL="171450" indent="-171450">
              <a:buFont typeface="Wingdings" panose="05000000000000000000" pitchFamily="2" charset="2"/>
              <a:buChar char="ü"/>
            </a:pPr>
            <a:r>
              <a:rPr lang="en-US" sz="1100" dirty="0" smtClean="0">
                <a:latin typeface="DM Sans" panose="020B0604020202020204" charset="0"/>
              </a:rPr>
              <a:t>Removed </a:t>
            </a:r>
            <a:r>
              <a:rPr lang="en-US" sz="1100" dirty="0">
                <a:latin typeface="DM Sans" panose="020B0604020202020204" charset="0"/>
              </a:rPr>
              <a:t>numeric codes from </a:t>
            </a:r>
            <a:r>
              <a:rPr lang="en-US" sz="1100" dirty="0" err="1">
                <a:latin typeface="DM Sans" panose="020B0604020202020204" charset="0"/>
              </a:rPr>
              <a:t>country_name</a:t>
            </a:r>
            <a:r>
              <a:rPr lang="en-US" sz="1100" dirty="0">
                <a:latin typeface="DM Sans" panose="020B0604020202020204" charset="0"/>
              </a:rPr>
              <a:t> (e.g., "India (404)" → "India").</a:t>
            </a:r>
          </a:p>
          <a:p>
            <a:pPr marL="171450" indent="-171450">
              <a:buFont typeface="Wingdings" panose="05000000000000000000" pitchFamily="2" charset="2"/>
              <a:buChar char="ü"/>
            </a:pPr>
            <a:r>
              <a:rPr lang="en-US" sz="1100" dirty="0" smtClean="0">
                <a:latin typeface="DM Sans" panose="020B0604020202020204" charset="0"/>
              </a:rPr>
              <a:t>Ensured </a:t>
            </a:r>
            <a:r>
              <a:rPr lang="en-US" sz="1100" dirty="0">
                <a:latin typeface="DM Sans" panose="020B0604020202020204" charset="0"/>
              </a:rPr>
              <a:t>uniform formatting for better analysis.</a:t>
            </a:r>
          </a:p>
          <a:p>
            <a:r>
              <a:rPr lang="en-US" sz="1100" dirty="0">
                <a:latin typeface="DM Sans" panose="020B0604020202020204" charset="0"/>
              </a:rPr>
              <a:t>This cleanup process improves data accuracy and usability for reporting and insights.</a:t>
            </a:r>
          </a:p>
        </p:txBody>
      </p:sp>
    </p:spTree>
    <p:extLst>
      <p:ext uri="{BB962C8B-B14F-4D97-AF65-F5344CB8AC3E}">
        <p14:creationId xmlns:p14="http://schemas.microsoft.com/office/powerpoint/2010/main" val="2562746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8015159" y="-3770111"/>
            <a:ext cx="4218588" cy="9275499"/>
            <a:chOff x="5104880" y="-3428293"/>
            <a:chExt cx="4218588"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3873334353"/>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303517" y="240322"/>
            <a:ext cx="3806854" cy="584775"/>
          </a:xfrm>
          <a:prstGeom prst="rect">
            <a:avLst/>
          </a:prstGeom>
        </p:spPr>
        <p:txBody>
          <a:bodyPr wrap="square">
            <a:spAutoFit/>
          </a:bodyPr>
          <a:lstStyle/>
          <a:p>
            <a:pPr algn="ctr"/>
            <a:r>
              <a:rPr lang="en" sz="3200" b="1" dirty="0" smtClean="0">
                <a:solidFill>
                  <a:srgbClr val="384655"/>
                </a:solidFill>
                <a:latin typeface="Outfit"/>
                <a:sym typeface="Outfit"/>
              </a:rPr>
              <a:t>Data Manipulation</a:t>
            </a:r>
            <a:endParaRPr lang="en-US" sz="3200" dirty="0"/>
          </a:p>
        </p:txBody>
      </p:sp>
      <p:cxnSp>
        <p:nvCxnSpPr>
          <p:cNvPr id="9" name="Straight Arrow Connector 8"/>
          <p:cNvCxnSpPr/>
          <p:nvPr/>
        </p:nvCxnSpPr>
        <p:spPr>
          <a:xfrm flipV="1">
            <a:off x="4128090" y="2012068"/>
            <a:ext cx="719828" cy="1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8"/>
          <a:stretch>
            <a:fillRect/>
          </a:stretch>
        </p:blipFill>
        <p:spPr>
          <a:xfrm>
            <a:off x="512041" y="958669"/>
            <a:ext cx="3616042" cy="1987359"/>
          </a:xfrm>
          <a:prstGeom prst="rect">
            <a:avLst/>
          </a:prstGeom>
        </p:spPr>
      </p:pic>
      <p:pic>
        <p:nvPicPr>
          <p:cNvPr id="7" name="Picture 6"/>
          <p:cNvPicPr>
            <a:picLocks noChangeAspect="1"/>
          </p:cNvPicPr>
          <p:nvPr/>
        </p:nvPicPr>
        <p:blipFill>
          <a:blip r:embed="rId9"/>
          <a:stretch>
            <a:fillRect/>
          </a:stretch>
        </p:blipFill>
        <p:spPr>
          <a:xfrm>
            <a:off x="4857187" y="1092244"/>
            <a:ext cx="3555475" cy="1908506"/>
          </a:xfrm>
          <a:prstGeom prst="rect">
            <a:avLst/>
          </a:prstGeom>
        </p:spPr>
      </p:pic>
      <p:sp>
        <p:nvSpPr>
          <p:cNvPr id="8" name="TextBox 7"/>
          <p:cNvSpPr txBox="1"/>
          <p:nvPr/>
        </p:nvSpPr>
        <p:spPr>
          <a:xfrm>
            <a:off x="418284" y="3547591"/>
            <a:ext cx="6566604" cy="784830"/>
          </a:xfrm>
          <a:prstGeom prst="rect">
            <a:avLst/>
          </a:prstGeom>
          <a:noFill/>
        </p:spPr>
        <p:txBody>
          <a:bodyPr wrap="square" rtlCol="0">
            <a:spAutoFit/>
          </a:bodyPr>
          <a:lstStyle/>
          <a:p>
            <a:r>
              <a:rPr lang="en-US" sz="1200" b="1" dirty="0">
                <a:latin typeface="DM Sans" panose="020B0604020202020204" charset="0"/>
              </a:rPr>
              <a:t>Data Cleaning: Removing Indonesia Data</a:t>
            </a:r>
            <a:endParaRPr lang="en-US" sz="1200" b="1" dirty="0" smtClean="0">
              <a:latin typeface="DM Sans" panose="020B0604020202020204" charset="0"/>
            </a:endParaRPr>
          </a:p>
          <a:p>
            <a:r>
              <a:rPr lang="en-US" sz="1100" dirty="0" smtClean="0">
                <a:latin typeface="DM Sans" panose="020B0604020202020204" charset="0"/>
              </a:rPr>
              <a:t>Rows </a:t>
            </a:r>
            <a:r>
              <a:rPr lang="en-US" sz="1100" dirty="0">
                <a:latin typeface="DM Sans" panose="020B0604020202020204" charset="0"/>
              </a:rPr>
              <a:t>with </a:t>
            </a:r>
            <a:r>
              <a:rPr lang="en-US" sz="1100" b="1" dirty="0" err="1">
                <a:latin typeface="DM Sans" panose="020B0604020202020204" charset="0"/>
              </a:rPr>
              <a:t>country_name</a:t>
            </a:r>
            <a:r>
              <a:rPr lang="en-US" sz="1100" b="1" dirty="0">
                <a:latin typeface="DM Sans" panose="020B0604020202020204" charset="0"/>
              </a:rPr>
              <a:t> = Indonesia</a:t>
            </a:r>
            <a:r>
              <a:rPr lang="en-US" sz="1100" dirty="0">
                <a:latin typeface="DM Sans" panose="020B0604020202020204" charset="0"/>
              </a:rPr>
              <a:t> were removed as they represent </a:t>
            </a:r>
            <a:r>
              <a:rPr lang="en-US" sz="1100" b="1" dirty="0">
                <a:latin typeface="DM Sans" panose="020B0604020202020204" charset="0"/>
              </a:rPr>
              <a:t>outbound roamers</a:t>
            </a:r>
            <a:r>
              <a:rPr lang="en-US" sz="1100" dirty="0">
                <a:latin typeface="DM Sans" panose="020B0604020202020204" charset="0"/>
              </a:rPr>
              <a:t>, which are irrelevant for analysis. This ensures cleaner data, improves accuracy, and prevents misleading insights.</a:t>
            </a:r>
          </a:p>
        </p:txBody>
      </p:sp>
      <p:pic>
        <p:nvPicPr>
          <p:cNvPr id="11" name="Picture 10"/>
          <p:cNvPicPr>
            <a:picLocks noChangeAspect="1"/>
          </p:cNvPicPr>
          <p:nvPr/>
        </p:nvPicPr>
        <p:blipFill>
          <a:blip r:embed="rId10"/>
          <a:stretch>
            <a:fillRect/>
          </a:stretch>
        </p:blipFill>
        <p:spPr>
          <a:xfrm>
            <a:off x="494329" y="3110409"/>
            <a:ext cx="4528231" cy="350440"/>
          </a:xfrm>
          <a:prstGeom prst="rect">
            <a:avLst/>
          </a:prstGeom>
        </p:spPr>
      </p:pic>
    </p:spTree>
    <p:extLst>
      <p:ext uri="{BB962C8B-B14F-4D97-AF65-F5344CB8AC3E}">
        <p14:creationId xmlns:p14="http://schemas.microsoft.com/office/powerpoint/2010/main" val="3401879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7633497" y="-3812653"/>
            <a:ext cx="4218588" cy="9275499"/>
            <a:chOff x="5104880" y="-3428293"/>
            <a:chExt cx="4218588"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954671" y="363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3873334353"/>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303517" y="240322"/>
            <a:ext cx="3806854" cy="584775"/>
          </a:xfrm>
          <a:prstGeom prst="rect">
            <a:avLst/>
          </a:prstGeom>
        </p:spPr>
        <p:txBody>
          <a:bodyPr wrap="square">
            <a:spAutoFit/>
          </a:bodyPr>
          <a:lstStyle/>
          <a:p>
            <a:pPr algn="ctr"/>
            <a:r>
              <a:rPr lang="en" sz="3200" b="1" dirty="0" smtClean="0">
                <a:solidFill>
                  <a:srgbClr val="384655"/>
                </a:solidFill>
                <a:latin typeface="Outfit"/>
                <a:sym typeface="Outfit"/>
              </a:rPr>
              <a:t>Data Manipulation</a:t>
            </a:r>
            <a:endParaRPr lang="en-US" sz="3200" dirty="0"/>
          </a:p>
        </p:txBody>
      </p:sp>
      <p:sp>
        <p:nvSpPr>
          <p:cNvPr id="11" name="TextBox 10"/>
          <p:cNvSpPr txBox="1"/>
          <p:nvPr/>
        </p:nvSpPr>
        <p:spPr>
          <a:xfrm>
            <a:off x="5194486" y="872320"/>
            <a:ext cx="3249840" cy="1785104"/>
          </a:xfrm>
          <a:prstGeom prst="rect">
            <a:avLst/>
          </a:prstGeom>
          <a:noFill/>
        </p:spPr>
        <p:txBody>
          <a:bodyPr wrap="square" rtlCol="0">
            <a:spAutoFit/>
          </a:bodyPr>
          <a:lstStyle/>
          <a:p>
            <a:r>
              <a:rPr lang="en-US" sz="1100" b="1" dirty="0">
                <a:latin typeface="DM Sans" panose="020B0604020202020204" charset="0"/>
              </a:rPr>
              <a:t>Adding &amp; Updating Columns for Scoring</a:t>
            </a:r>
            <a:endParaRPr lang="en-US" sz="1100" dirty="0">
              <a:latin typeface="DM Sans" panose="020B0604020202020204" charset="0"/>
            </a:endParaRPr>
          </a:p>
          <a:p>
            <a:pPr lvl="0"/>
            <a:r>
              <a:rPr lang="en-US" sz="1100" b="1" dirty="0">
                <a:latin typeface="DM Sans" panose="020B0604020202020204" charset="0"/>
              </a:rPr>
              <a:t>Added New Columns</a:t>
            </a:r>
            <a:r>
              <a:rPr lang="en-US" sz="1100" dirty="0">
                <a:latin typeface="DM Sans" panose="020B0604020202020204" charset="0"/>
              </a:rPr>
              <a:t>:</a:t>
            </a:r>
          </a:p>
          <a:p>
            <a:pPr marL="171450" lvl="1" indent="-171450">
              <a:buFont typeface="Arial" panose="020B0604020202020204" pitchFamily="34" charset="0"/>
              <a:buChar char="•"/>
            </a:pPr>
            <a:r>
              <a:rPr lang="en-US" sz="1100" dirty="0" smtClean="0">
                <a:latin typeface="DM Sans" panose="020B0604020202020204" charset="0"/>
              </a:rPr>
              <a:t>continent </a:t>
            </a:r>
            <a:r>
              <a:rPr lang="en-US" sz="1100" dirty="0">
                <a:latin typeface="DM Sans" panose="020B0604020202020204" charset="0"/>
              </a:rPr>
              <a:t>(region classification)</a:t>
            </a:r>
          </a:p>
          <a:p>
            <a:pPr marL="171450" lvl="1" indent="-171450">
              <a:buFont typeface="Arial" panose="020B0604020202020204" pitchFamily="34" charset="0"/>
              <a:buChar char="•"/>
            </a:pPr>
            <a:r>
              <a:rPr lang="en-US" sz="1100" dirty="0">
                <a:latin typeface="DM Sans" panose="020B0604020202020204" charset="0"/>
              </a:rPr>
              <a:t>weight1 - weight6 (scoring factors)</a:t>
            </a:r>
          </a:p>
          <a:p>
            <a:pPr marL="171450" lvl="1" indent="-171450">
              <a:buFont typeface="Arial" panose="020B0604020202020204" pitchFamily="34" charset="0"/>
              <a:buChar char="•"/>
            </a:pPr>
            <a:r>
              <a:rPr lang="en-US" sz="1100" dirty="0" err="1">
                <a:latin typeface="DM Sans" panose="020B0604020202020204" charset="0"/>
              </a:rPr>
              <a:t>final_score</a:t>
            </a:r>
            <a:r>
              <a:rPr lang="en-US" sz="1100" dirty="0">
                <a:latin typeface="DM Sans" panose="020B0604020202020204" charset="0"/>
              </a:rPr>
              <a:t> (computed score)</a:t>
            </a:r>
          </a:p>
          <a:p>
            <a:pPr marL="171450" lvl="1" indent="-171450">
              <a:buFont typeface="Arial" panose="020B0604020202020204" pitchFamily="34" charset="0"/>
              <a:buChar char="•"/>
            </a:pPr>
            <a:r>
              <a:rPr lang="en-US" sz="1100" dirty="0">
                <a:latin typeface="DM Sans" panose="020B0604020202020204" charset="0"/>
              </a:rPr>
              <a:t>remark (notes/comments)</a:t>
            </a:r>
          </a:p>
          <a:p>
            <a:pPr lvl="0"/>
            <a:r>
              <a:rPr lang="en-US" sz="1100" b="1" dirty="0">
                <a:latin typeface="DM Sans" panose="020B0604020202020204" charset="0"/>
              </a:rPr>
              <a:t>Updated </a:t>
            </a:r>
            <a:r>
              <a:rPr lang="en-US" sz="1100" b="1" dirty="0" err="1" smtClean="0">
                <a:latin typeface="DM Sans" panose="020B0604020202020204" charset="0"/>
              </a:rPr>
              <a:t>Metrick</a:t>
            </a:r>
            <a:r>
              <a:rPr lang="en-US" sz="1100" b="1" dirty="0" smtClean="0">
                <a:latin typeface="DM Sans" panose="020B0604020202020204" charset="0"/>
              </a:rPr>
              <a:t> Column</a:t>
            </a:r>
            <a:r>
              <a:rPr lang="en-US" sz="1100" dirty="0" smtClean="0">
                <a:latin typeface="DM Sans" panose="020B0604020202020204" charset="0"/>
              </a:rPr>
              <a:t>:</a:t>
            </a:r>
            <a:endParaRPr lang="en-US" sz="1100" dirty="0">
              <a:latin typeface="DM Sans" panose="020B0604020202020204" charset="0"/>
            </a:endParaRPr>
          </a:p>
          <a:p>
            <a:pPr lvl="1"/>
            <a:r>
              <a:rPr lang="en-US" sz="1100" dirty="0" smtClean="0">
                <a:latin typeface="DM Sans" panose="020B0604020202020204" charset="0"/>
              </a:rPr>
              <a:t>Categorized</a:t>
            </a:r>
            <a:r>
              <a:rPr lang="en-US" sz="1100" dirty="0">
                <a:latin typeface="DM Sans" panose="020B0604020202020204" charset="0"/>
              </a:rPr>
              <a:t> </a:t>
            </a:r>
            <a:r>
              <a:rPr lang="en-US" sz="1100" dirty="0" smtClean="0">
                <a:latin typeface="DM Sans" panose="020B0604020202020204" charset="0"/>
              </a:rPr>
              <a:t>into </a:t>
            </a:r>
            <a:r>
              <a:rPr lang="en-US" sz="1100" b="1" dirty="0">
                <a:latin typeface="DM Sans" panose="020B0604020202020204" charset="0"/>
              </a:rPr>
              <a:t>5 score levels (1-5)</a:t>
            </a:r>
            <a:r>
              <a:rPr lang="en-US" sz="1100" dirty="0">
                <a:latin typeface="DM Sans" panose="020B0604020202020204" charset="0"/>
              </a:rPr>
              <a:t>.</a:t>
            </a:r>
          </a:p>
          <a:p>
            <a:pPr lvl="1"/>
            <a:r>
              <a:rPr lang="en-US" sz="1100" dirty="0">
                <a:latin typeface="DM Sans" panose="020B0604020202020204" charset="0"/>
              </a:rPr>
              <a:t>Applied only to records in </a:t>
            </a:r>
            <a:r>
              <a:rPr lang="en-US" sz="1100" b="1" dirty="0">
                <a:latin typeface="DM Sans" panose="020B0604020202020204" charset="0"/>
              </a:rPr>
              <a:t>specific continents</a:t>
            </a:r>
            <a:r>
              <a:rPr lang="en-US" sz="1100" dirty="0">
                <a:latin typeface="DM Sans" panose="020B0604020202020204" charset="0"/>
              </a:rPr>
              <a:t>.</a:t>
            </a:r>
          </a:p>
          <a:p>
            <a:endParaRPr lang="en-US" sz="1100" dirty="0">
              <a:latin typeface="DM Sans" panose="020B0604020202020204" charset="0"/>
            </a:endParaRPr>
          </a:p>
        </p:txBody>
      </p:sp>
      <p:pic>
        <p:nvPicPr>
          <p:cNvPr id="3" name="Picture 2"/>
          <p:cNvPicPr>
            <a:picLocks noChangeAspect="1"/>
          </p:cNvPicPr>
          <p:nvPr/>
        </p:nvPicPr>
        <p:blipFill>
          <a:blip r:embed="rId8"/>
          <a:stretch>
            <a:fillRect/>
          </a:stretch>
        </p:blipFill>
        <p:spPr>
          <a:xfrm>
            <a:off x="423239" y="2871069"/>
            <a:ext cx="7918216" cy="1609007"/>
          </a:xfrm>
          <a:prstGeom prst="rect">
            <a:avLst/>
          </a:prstGeom>
        </p:spPr>
      </p:pic>
      <p:pic>
        <p:nvPicPr>
          <p:cNvPr id="4" name="Picture 3"/>
          <p:cNvPicPr>
            <a:picLocks noChangeAspect="1"/>
          </p:cNvPicPr>
          <p:nvPr/>
        </p:nvPicPr>
        <p:blipFill>
          <a:blip r:embed="rId9"/>
          <a:stretch>
            <a:fillRect/>
          </a:stretch>
        </p:blipFill>
        <p:spPr>
          <a:xfrm>
            <a:off x="423239" y="986512"/>
            <a:ext cx="4619862" cy="1479671"/>
          </a:xfrm>
          <a:prstGeom prst="rect">
            <a:avLst/>
          </a:prstGeom>
        </p:spPr>
      </p:pic>
    </p:spTree>
    <p:extLst>
      <p:ext uri="{BB962C8B-B14F-4D97-AF65-F5344CB8AC3E}">
        <p14:creationId xmlns:p14="http://schemas.microsoft.com/office/powerpoint/2010/main" val="39066297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7633497" y="-3812653"/>
            <a:ext cx="4218588" cy="9275499"/>
            <a:chOff x="5104880" y="-3428293"/>
            <a:chExt cx="4218588"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66678467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303517" y="240322"/>
            <a:ext cx="3806854" cy="584775"/>
          </a:xfrm>
          <a:prstGeom prst="rect">
            <a:avLst/>
          </a:prstGeom>
        </p:spPr>
        <p:txBody>
          <a:bodyPr wrap="square">
            <a:spAutoFit/>
          </a:bodyPr>
          <a:lstStyle/>
          <a:p>
            <a:pPr algn="ctr"/>
            <a:r>
              <a:rPr lang="en" sz="3200" b="1" dirty="0" smtClean="0">
                <a:solidFill>
                  <a:srgbClr val="384655"/>
                </a:solidFill>
                <a:latin typeface="Outfit"/>
                <a:sym typeface="Outfit"/>
              </a:rPr>
              <a:t>Data Manipulation</a:t>
            </a:r>
            <a:endParaRPr lang="en-US" sz="3200" dirty="0"/>
          </a:p>
        </p:txBody>
      </p:sp>
      <p:pic>
        <p:nvPicPr>
          <p:cNvPr id="7" name="Picture 6"/>
          <p:cNvPicPr>
            <a:picLocks noChangeAspect="1"/>
          </p:cNvPicPr>
          <p:nvPr/>
        </p:nvPicPr>
        <p:blipFill>
          <a:blip r:embed="rId8"/>
          <a:stretch>
            <a:fillRect/>
          </a:stretch>
        </p:blipFill>
        <p:spPr>
          <a:xfrm>
            <a:off x="427783" y="1596677"/>
            <a:ext cx="4983434" cy="2949287"/>
          </a:xfrm>
          <a:prstGeom prst="rect">
            <a:avLst/>
          </a:prstGeom>
        </p:spPr>
      </p:pic>
      <p:pic>
        <p:nvPicPr>
          <p:cNvPr id="8" name="Picture 7"/>
          <p:cNvPicPr>
            <a:picLocks noChangeAspect="1"/>
          </p:cNvPicPr>
          <p:nvPr/>
        </p:nvPicPr>
        <p:blipFill>
          <a:blip r:embed="rId9"/>
          <a:stretch>
            <a:fillRect/>
          </a:stretch>
        </p:blipFill>
        <p:spPr>
          <a:xfrm>
            <a:off x="5585532" y="1989480"/>
            <a:ext cx="3072970" cy="2063016"/>
          </a:xfrm>
          <a:prstGeom prst="rect">
            <a:avLst/>
          </a:prstGeom>
        </p:spPr>
      </p:pic>
      <p:sp>
        <p:nvSpPr>
          <p:cNvPr id="12" name="TextBox 11"/>
          <p:cNvSpPr txBox="1"/>
          <p:nvPr/>
        </p:nvSpPr>
        <p:spPr>
          <a:xfrm>
            <a:off x="356465" y="866435"/>
            <a:ext cx="5077002" cy="600164"/>
          </a:xfrm>
          <a:prstGeom prst="rect">
            <a:avLst/>
          </a:prstGeom>
          <a:noFill/>
        </p:spPr>
        <p:txBody>
          <a:bodyPr wrap="square" rtlCol="0">
            <a:spAutoFit/>
          </a:bodyPr>
          <a:lstStyle/>
          <a:p>
            <a:r>
              <a:rPr lang="en-US" sz="1100" b="1" dirty="0">
                <a:latin typeface="DM Sans" panose="020B0604020202020204" charset="0"/>
              </a:rPr>
              <a:t>Filling the </a:t>
            </a:r>
            <a:r>
              <a:rPr lang="en-US" sz="1100" b="1" i="1" dirty="0">
                <a:latin typeface="DM Sans" panose="020B0604020202020204" charset="0"/>
              </a:rPr>
              <a:t>continent</a:t>
            </a:r>
            <a:r>
              <a:rPr lang="en-US" sz="1100" b="1" dirty="0">
                <a:latin typeface="DM Sans" panose="020B0604020202020204" charset="0"/>
              </a:rPr>
              <a:t> </a:t>
            </a:r>
            <a:r>
              <a:rPr lang="en-US" sz="1100" b="1" dirty="0" smtClean="0">
                <a:latin typeface="DM Sans" panose="020B0604020202020204" charset="0"/>
              </a:rPr>
              <a:t>Column </a:t>
            </a:r>
            <a:r>
              <a:rPr lang="en-US" sz="1100" dirty="0" smtClean="0">
                <a:latin typeface="DM Sans" panose="020B0604020202020204" charset="0"/>
              </a:rPr>
              <a:t>The </a:t>
            </a:r>
            <a:r>
              <a:rPr lang="en-US" sz="1100" dirty="0">
                <a:latin typeface="DM Sans" panose="020B0604020202020204" charset="0"/>
              </a:rPr>
              <a:t>continent column is updated </a:t>
            </a:r>
            <a:endParaRPr lang="en-US" sz="1100" dirty="0" smtClean="0">
              <a:latin typeface="DM Sans" panose="020B0604020202020204" charset="0"/>
            </a:endParaRPr>
          </a:p>
          <a:p>
            <a:r>
              <a:rPr lang="en-US" sz="1100" dirty="0" smtClean="0">
                <a:latin typeface="DM Sans" panose="020B0604020202020204" charset="0"/>
              </a:rPr>
              <a:t>based </a:t>
            </a:r>
            <a:r>
              <a:rPr lang="en-US" sz="1100" dirty="0">
                <a:latin typeface="DM Sans" panose="020B0604020202020204" charset="0"/>
              </a:rPr>
              <a:t>on </a:t>
            </a:r>
            <a:r>
              <a:rPr lang="en-US" sz="1100" dirty="0" err="1">
                <a:latin typeface="DM Sans" panose="020B0604020202020204" charset="0"/>
              </a:rPr>
              <a:t>country_name</a:t>
            </a:r>
            <a:r>
              <a:rPr lang="en-US" sz="1100" dirty="0">
                <a:latin typeface="DM Sans" panose="020B0604020202020204" charset="0"/>
              </a:rPr>
              <a:t>, </a:t>
            </a:r>
            <a:r>
              <a:rPr lang="en-US" sz="1100" dirty="0" smtClean="0">
                <a:latin typeface="DM Sans" panose="020B0604020202020204" charset="0"/>
              </a:rPr>
              <a:t>grouping </a:t>
            </a:r>
            <a:r>
              <a:rPr lang="en-US" sz="1100" dirty="0">
                <a:latin typeface="DM Sans" panose="020B0604020202020204" charset="0"/>
              </a:rPr>
              <a:t>countries into specific continents </a:t>
            </a:r>
            <a:r>
              <a:rPr lang="en-US" sz="1100" dirty="0" smtClean="0">
                <a:latin typeface="DM Sans" panose="020B0604020202020204" charset="0"/>
              </a:rPr>
              <a:t>such </a:t>
            </a:r>
            <a:r>
              <a:rPr lang="en-US" sz="1100" dirty="0">
                <a:latin typeface="DM Sans" panose="020B0604020202020204" charset="0"/>
              </a:rPr>
              <a:t>as America, Africa, Europe, Asia, </a:t>
            </a:r>
            <a:r>
              <a:rPr lang="en-US" sz="1100" dirty="0" err="1" smtClean="0">
                <a:latin typeface="DM Sans" panose="020B0604020202020204" charset="0"/>
              </a:rPr>
              <a:t>Asean</a:t>
            </a:r>
            <a:r>
              <a:rPr lang="en-US" sz="1100" dirty="0" smtClean="0">
                <a:latin typeface="DM Sans" panose="020B0604020202020204" charset="0"/>
              </a:rPr>
              <a:t> </a:t>
            </a:r>
            <a:r>
              <a:rPr lang="en-US" sz="1100" dirty="0">
                <a:latin typeface="DM Sans" panose="020B0604020202020204" charset="0"/>
              </a:rPr>
              <a:t>&amp; Oceania, or </a:t>
            </a:r>
            <a:r>
              <a:rPr lang="en-US" sz="1100" dirty="0" smtClean="0">
                <a:latin typeface="DM Sans" panose="020B0604020202020204" charset="0"/>
              </a:rPr>
              <a:t>Unknown </a:t>
            </a:r>
            <a:r>
              <a:rPr lang="en-US" sz="1100" dirty="0">
                <a:latin typeface="DM Sans" panose="020B0604020202020204" charset="0"/>
              </a:rPr>
              <a:t>if </a:t>
            </a:r>
            <a:r>
              <a:rPr lang="en-US" sz="1100" dirty="0" smtClean="0">
                <a:latin typeface="DM Sans" panose="020B0604020202020204" charset="0"/>
              </a:rPr>
              <a:t>not </a:t>
            </a:r>
            <a:r>
              <a:rPr lang="en-US" sz="1100" dirty="0" err="1" smtClean="0">
                <a:latin typeface="DM Sans" panose="020B0604020202020204" charset="0"/>
              </a:rPr>
              <a:t>Llisted</a:t>
            </a:r>
            <a:endParaRPr lang="en-US" sz="1100" dirty="0">
              <a:latin typeface="DM Sans" panose="020B0604020202020204" charset="0"/>
            </a:endParaRPr>
          </a:p>
        </p:txBody>
      </p:sp>
      <p:sp>
        <p:nvSpPr>
          <p:cNvPr id="32" name="TextBox 31"/>
          <p:cNvSpPr txBox="1"/>
          <p:nvPr/>
        </p:nvSpPr>
        <p:spPr>
          <a:xfrm>
            <a:off x="5530703" y="1133546"/>
            <a:ext cx="3034001" cy="769441"/>
          </a:xfrm>
          <a:prstGeom prst="rect">
            <a:avLst/>
          </a:prstGeom>
          <a:noFill/>
        </p:spPr>
        <p:txBody>
          <a:bodyPr wrap="square" rtlCol="0">
            <a:spAutoFit/>
          </a:bodyPr>
          <a:lstStyle/>
          <a:p>
            <a:r>
              <a:rPr lang="en-US" sz="1100" b="1" dirty="0">
                <a:latin typeface="DM Sans" panose="020B0604020202020204" charset="0"/>
              </a:rPr>
              <a:t>Filling the weight1 - weight6 </a:t>
            </a:r>
            <a:r>
              <a:rPr lang="en-US" sz="1100" b="1" dirty="0" smtClean="0">
                <a:latin typeface="DM Sans" panose="020B0604020202020204" charset="0"/>
              </a:rPr>
              <a:t>Columns </a:t>
            </a:r>
            <a:r>
              <a:rPr lang="en-US" sz="1100" dirty="0" smtClean="0">
                <a:latin typeface="DM Sans" panose="020B0604020202020204" charset="0"/>
              </a:rPr>
              <a:t>Each </a:t>
            </a:r>
            <a:r>
              <a:rPr lang="en-US" sz="1100" dirty="0">
                <a:latin typeface="DM Sans" panose="020B0604020202020204" charset="0"/>
              </a:rPr>
              <a:t>weight1 to weight6 column is updated with predefined numerical values for further analysis.</a:t>
            </a:r>
          </a:p>
        </p:txBody>
      </p:sp>
    </p:spTree>
    <p:extLst>
      <p:ext uri="{BB962C8B-B14F-4D97-AF65-F5344CB8AC3E}">
        <p14:creationId xmlns:p14="http://schemas.microsoft.com/office/powerpoint/2010/main" val="2531139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7574212" y="-3812653"/>
            <a:ext cx="4277873" cy="9275499"/>
            <a:chOff x="5045595" y="-3428293"/>
            <a:chExt cx="4277873"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045595" y="3500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66678467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303517" y="240322"/>
            <a:ext cx="3806854" cy="584775"/>
          </a:xfrm>
          <a:prstGeom prst="rect">
            <a:avLst/>
          </a:prstGeom>
        </p:spPr>
        <p:txBody>
          <a:bodyPr wrap="square">
            <a:spAutoFit/>
          </a:bodyPr>
          <a:lstStyle/>
          <a:p>
            <a:pPr algn="ctr"/>
            <a:r>
              <a:rPr lang="en" sz="3200" b="1" dirty="0" smtClean="0">
                <a:solidFill>
                  <a:srgbClr val="384655"/>
                </a:solidFill>
                <a:latin typeface="Outfit"/>
                <a:sym typeface="Outfit"/>
              </a:rPr>
              <a:t>Data Manipulation</a:t>
            </a:r>
            <a:endParaRPr lang="en-US" sz="3200" dirty="0"/>
          </a:p>
        </p:txBody>
      </p:sp>
      <p:sp>
        <p:nvSpPr>
          <p:cNvPr id="12" name="TextBox 11"/>
          <p:cNvSpPr txBox="1"/>
          <p:nvPr/>
        </p:nvSpPr>
        <p:spPr>
          <a:xfrm>
            <a:off x="406380" y="852357"/>
            <a:ext cx="7117631" cy="615553"/>
          </a:xfrm>
          <a:prstGeom prst="rect">
            <a:avLst/>
          </a:prstGeom>
          <a:noFill/>
        </p:spPr>
        <p:txBody>
          <a:bodyPr wrap="square" rtlCol="0">
            <a:spAutoFit/>
          </a:bodyPr>
          <a:lstStyle/>
          <a:p>
            <a:r>
              <a:rPr lang="en-US" sz="1200" b="1" dirty="0">
                <a:latin typeface="DM Sans" panose="020B0604020202020204" charset="0"/>
              </a:rPr>
              <a:t>Determining the Final Score</a:t>
            </a:r>
          </a:p>
          <a:p>
            <a:r>
              <a:rPr lang="en-US" sz="1100" dirty="0">
                <a:latin typeface="DM Sans" panose="020B0604020202020204" charset="0"/>
              </a:rPr>
              <a:t>The </a:t>
            </a:r>
            <a:r>
              <a:rPr lang="en-US" sz="1100" b="1" dirty="0" err="1">
                <a:latin typeface="DM Sans" panose="020B0604020202020204" charset="0"/>
              </a:rPr>
              <a:t>final_score</a:t>
            </a:r>
            <a:r>
              <a:rPr lang="en-US" sz="1100" dirty="0">
                <a:latin typeface="DM Sans" panose="020B0604020202020204" charset="0"/>
              </a:rPr>
              <a:t> column is calculated using a </a:t>
            </a:r>
            <a:r>
              <a:rPr lang="en-US" sz="1100" b="1" dirty="0">
                <a:latin typeface="DM Sans" panose="020B0604020202020204" charset="0"/>
              </a:rPr>
              <a:t>weighted </a:t>
            </a:r>
            <a:r>
              <a:rPr lang="en-US" sz="1100" b="1" dirty="0" smtClean="0">
                <a:latin typeface="DM Sans" panose="020B0604020202020204" charset="0"/>
              </a:rPr>
              <a:t>average</a:t>
            </a:r>
            <a:r>
              <a:rPr lang="en-US" sz="1100" dirty="0" smtClean="0">
                <a:latin typeface="DM Sans" panose="020B0604020202020204" charset="0"/>
              </a:rPr>
              <a:t> formula</a:t>
            </a:r>
            <a:r>
              <a:rPr lang="en-US" sz="1100" dirty="0">
                <a:latin typeface="DM Sans" panose="020B0604020202020204" charset="0"/>
              </a:rPr>
              <a:t>. Each score (S1-S6) is multiplied by its corresponding weight (W1-W6), and the sum is divided by the total weight:</a:t>
            </a:r>
          </a:p>
        </p:txBody>
      </p:sp>
      <p:pic>
        <p:nvPicPr>
          <p:cNvPr id="2" name="Picture 1"/>
          <p:cNvPicPr>
            <a:picLocks noChangeAspect="1"/>
          </p:cNvPicPr>
          <p:nvPr/>
        </p:nvPicPr>
        <p:blipFill>
          <a:blip r:embed="rId8"/>
          <a:stretch>
            <a:fillRect/>
          </a:stretch>
        </p:blipFill>
        <p:spPr>
          <a:xfrm>
            <a:off x="496954" y="1462943"/>
            <a:ext cx="6621190" cy="2827362"/>
          </a:xfrm>
          <a:prstGeom prst="rect">
            <a:avLst/>
          </a:prstGeom>
        </p:spPr>
      </p:pic>
      <p:pic>
        <p:nvPicPr>
          <p:cNvPr id="4" name="Picture 3"/>
          <p:cNvPicPr>
            <a:picLocks noChangeAspect="1"/>
          </p:cNvPicPr>
          <p:nvPr/>
        </p:nvPicPr>
        <p:blipFill>
          <a:blip r:embed="rId9"/>
          <a:stretch>
            <a:fillRect/>
          </a:stretch>
        </p:blipFill>
        <p:spPr>
          <a:xfrm>
            <a:off x="476610" y="4278650"/>
            <a:ext cx="4213118" cy="589666"/>
          </a:xfrm>
          <a:prstGeom prst="rect">
            <a:avLst/>
          </a:prstGeom>
        </p:spPr>
      </p:pic>
      <p:pic>
        <p:nvPicPr>
          <p:cNvPr id="10" name="Picture 9"/>
          <p:cNvPicPr>
            <a:picLocks noChangeAspect="1"/>
          </p:cNvPicPr>
          <p:nvPr/>
        </p:nvPicPr>
        <p:blipFill>
          <a:blip r:embed="rId10"/>
          <a:stretch>
            <a:fillRect/>
          </a:stretch>
        </p:blipFill>
        <p:spPr>
          <a:xfrm>
            <a:off x="4689728" y="4406331"/>
            <a:ext cx="3456196" cy="451594"/>
          </a:xfrm>
          <a:prstGeom prst="rect">
            <a:avLst/>
          </a:prstGeom>
        </p:spPr>
      </p:pic>
    </p:spTree>
    <p:extLst>
      <p:ext uri="{BB962C8B-B14F-4D97-AF65-F5344CB8AC3E}">
        <p14:creationId xmlns:p14="http://schemas.microsoft.com/office/powerpoint/2010/main" val="1488660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p:cNvSpPr txBox="1">
            <a:spLocks noGrp="1"/>
          </p:cNvSpPr>
          <p:nvPr>
            <p:ph type="title"/>
          </p:nvPr>
        </p:nvSpPr>
        <p:spPr>
          <a:xfrm>
            <a:off x="3109714" y="226178"/>
            <a:ext cx="4567800" cy="11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smtClean="0"/>
              <a:t>About Company</a:t>
            </a:r>
            <a:endParaRPr sz="2800" dirty="0"/>
          </a:p>
        </p:txBody>
      </p:sp>
      <p:sp>
        <p:nvSpPr>
          <p:cNvPr id="405" name="Google Shape;405;p39"/>
          <p:cNvSpPr txBox="1">
            <a:spLocks noGrp="1"/>
          </p:cNvSpPr>
          <p:nvPr>
            <p:ph type="subTitle" idx="1"/>
          </p:nvPr>
        </p:nvSpPr>
        <p:spPr>
          <a:xfrm>
            <a:off x="2677651" y="1345746"/>
            <a:ext cx="5580956" cy="684598"/>
          </a:xfrm>
          <a:prstGeom prst="rect">
            <a:avLst/>
          </a:prstGeom>
        </p:spPr>
        <p:txBody>
          <a:bodyPr spcFirstLastPara="1" wrap="square" lIns="91425" tIns="91425" rIns="91425" bIns="91425" anchor="t" anchorCtr="0">
            <a:noAutofit/>
          </a:bodyPr>
          <a:lstStyle/>
          <a:p>
            <a:pPr algn="just"/>
            <a:r>
              <a:rPr lang="en-US" dirty="0" smtClean="0"/>
              <a:t>	Neural </a:t>
            </a:r>
            <a:r>
              <a:rPr lang="en-US" dirty="0"/>
              <a:t>Technologies Indonesia (NTI), established in 2007, is a premier IT company specializing in telecommunications, healthcare, medical devices, and various other industries, including oil and gas. </a:t>
            </a:r>
            <a:r>
              <a:rPr lang="en-US" dirty="0" smtClean="0"/>
              <a:t>NTI </a:t>
            </a:r>
            <a:r>
              <a:rPr lang="en-US" dirty="0"/>
              <a:t>offer an extensive range of services, from supplying equipment to providing comprehensive IT support across multiple sectors. Our commitment to excellence is reflected in our team of highly skilled engineers and experts, dedicated to addressing the unique challenges of each client.</a:t>
            </a:r>
          </a:p>
        </p:txBody>
      </p:sp>
      <p:grpSp>
        <p:nvGrpSpPr>
          <p:cNvPr id="406" name="Google Shape;406;p39"/>
          <p:cNvGrpSpPr/>
          <p:nvPr/>
        </p:nvGrpSpPr>
        <p:grpSpPr>
          <a:xfrm>
            <a:off x="-645273" y="-95416"/>
            <a:ext cx="3666770" cy="5540455"/>
            <a:chOff x="-541907" y="-622274"/>
            <a:chExt cx="4136119" cy="6091167"/>
          </a:xfrm>
        </p:grpSpPr>
        <p:sp>
          <p:nvSpPr>
            <p:cNvPr id="407" name="Google Shape;407;p39"/>
            <p:cNvSpPr/>
            <p:nvPr/>
          </p:nvSpPr>
          <p:spPr>
            <a:xfrm rot="10800000">
              <a:off x="84193" y="4041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rot="10800000">
              <a:off x="993581" y="4569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rot="10800000">
              <a:off x="2040588" y="96213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rot="10800000">
              <a:off x="-541907" y="9621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flipH="1">
              <a:off x="993584" y="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flipH="1">
              <a:off x="713235" y="227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flipH="1">
              <a:off x="421473" y="17788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flipH="1">
              <a:off x="1611716" y="147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flipH="1">
              <a:off x="2597873" y="-62227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flipH="1">
              <a:off x="1260177" y="26512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flipH="1">
              <a:off x="2180770" y="-1382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rot="10800000">
              <a:off x="1759176" y="40451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rot="10800000">
              <a:off x="2367643" y="26512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rot="10800000">
              <a:off x="503546" y="35577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rot="10800000">
              <a:off x="1759170" y="450077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flipH="1">
              <a:off x="-125473" y="5394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flipH="1">
              <a:off x="2755502" y="3194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4" name="Google Shape;424;p39"/>
          <p:cNvCxnSpPr/>
          <p:nvPr/>
        </p:nvCxnSpPr>
        <p:spPr>
          <a:xfrm>
            <a:off x="3234794" y="750832"/>
            <a:ext cx="373500" cy="0"/>
          </a:xfrm>
          <a:prstGeom prst="straightConnector1">
            <a:avLst/>
          </a:prstGeom>
          <a:noFill/>
          <a:ln w="19050" cap="flat" cmpd="sng">
            <a:solidFill>
              <a:schemeClr val="dk1"/>
            </a:solidFill>
            <a:prstDash val="solid"/>
            <a:round/>
            <a:headEnd type="none" w="med" len="med"/>
            <a:tailEnd type="none" w="med" len="med"/>
          </a:ln>
        </p:spPr>
      </p:cxnSp>
      <p:pic>
        <p:nvPicPr>
          <p:cNvPr id="1026" name="Picture 2" descr="PT Neural Technologies Indonesia (NT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153" y="461357"/>
            <a:ext cx="1910772" cy="1074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6471047" y="-4073207"/>
            <a:ext cx="4277873" cy="9275499"/>
            <a:chOff x="5045595" y="-3428293"/>
            <a:chExt cx="4277873"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045595" y="3500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66678467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303517" y="240322"/>
            <a:ext cx="3806854" cy="584775"/>
          </a:xfrm>
          <a:prstGeom prst="rect">
            <a:avLst/>
          </a:prstGeom>
        </p:spPr>
        <p:txBody>
          <a:bodyPr wrap="square">
            <a:spAutoFit/>
          </a:bodyPr>
          <a:lstStyle/>
          <a:p>
            <a:pPr algn="ctr"/>
            <a:r>
              <a:rPr lang="en" sz="3200" b="1" dirty="0" smtClean="0">
                <a:solidFill>
                  <a:srgbClr val="384655"/>
                </a:solidFill>
                <a:latin typeface="Outfit"/>
                <a:sym typeface="Outfit"/>
              </a:rPr>
              <a:t>Data Manipulation</a:t>
            </a:r>
            <a:endParaRPr lang="en-US" sz="3200" dirty="0"/>
          </a:p>
        </p:txBody>
      </p:sp>
      <p:sp>
        <p:nvSpPr>
          <p:cNvPr id="12" name="TextBox 11"/>
          <p:cNvSpPr txBox="1"/>
          <p:nvPr/>
        </p:nvSpPr>
        <p:spPr>
          <a:xfrm>
            <a:off x="384748" y="861974"/>
            <a:ext cx="7117631" cy="1969770"/>
          </a:xfrm>
          <a:prstGeom prst="rect">
            <a:avLst/>
          </a:prstGeom>
          <a:noFill/>
        </p:spPr>
        <p:txBody>
          <a:bodyPr wrap="square" rtlCol="0">
            <a:spAutoFit/>
          </a:bodyPr>
          <a:lstStyle/>
          <a:p>
            <a:r>
              <a:rPr lang="en-US" sz="1200" b="1" dirty="0">
                <a:latin typeface="DM Sans" panose="020B0604020202020204" charset="0"/>
              </a:rPr>
              <a:t>Assigning </a:t>
            </a:r>
            <a:r>
              <a:rPr lang="en-US" sz="1200" b="1" dirty="0" smtClean="0">
                <a:latin typeface="DM Sans" panose="020B0604020202020204" charset="0"/>
              </a:rPr>
              <a:t>Remarks</a:t>
            </a:r>
          </a:p>
          <a:p>
            <a:r>
              <a:rPr lang="en-US" sz="1100" dirty="0" smtClean="0">
                <a:latin typeface="DM Sans" panose="020B0604020202020204" charset="0"/>
              </a:rPr>
              <a:t>Based </a:t>
            </a:r>
            <a:r>
              <a:rPr lang="en-US" sz="1100" dirty="0">
                <a:latin typeface="DM Sans" panose="020B0604020202020204" charset="0"/>
              </a:rPr>
              <a:t>on Final </a:t>
            </a:r>
            <a:r>
              <a:rPr lang="en-US" sz="1100" dirty="0" err="1">
                <a:latin typeface="DM Sans" panose="020B0604020202020204" charset="0"/>
              </a:rPr>
              <a:t>ScoreThe</a:t>
            </a:r>
            <a:r>
              <a:rPr lang="en-US" sz="1100" dirty="0">
                <a:latin typeface="DM Sans" panose="020B0604020202020204" charset="0"/>
              </a:rPr>
              <a:t> remark column is determined by categorizing </a:t>
            </a:r>
            <a:endParaRPr lang="en-US" sz="1100" dirty="0" smtClean="0">
              <a:latin typeface="DM Sans" panose="020B0604020202020204" charset="0"/>
            </a:endParaRPr>
          </a:p>
          <a:p>
            <a:r>
              <a:rPr lang="en-US" sz="1100" dirty="0" err="1" smtClean="0">
                <a:latin typeface="DM Sans" panose="020B0604020202020204" charset="0"/>
              </a:rPr>
              <a:t>final_score</a:t>
            </a:r>
            <a:r>
              <a:rPr lang="en-US" sz="1100" dirty="0" smtClean="0">
                <a:latin typeface="DM Sans" panose="020B0604020202020204" charset="0"/>
              </a:rPr>
              <a:t> </a:t>
            </a:r>
            <a:r>
              <a:rPr lang="en-US" sz="1100" dirty="0">
                <a:latin typeface="DM Sans" panose="020B0604020202020204" charset="0"/>
              </a:rPr>
              <a:t>into predefined quality levels. </a:t>
            </a:r>
            <a:endParaRPr lang="en-US" sz="1100" dirty="0" smtClean="0">
              <a:latin typeface="DM Sans" panose="020B0604020202020204" charset="0"/>
            </a:endParaRPr>
          </a:p>
          <a:p>
            <a:r>
              <a:rPr lang="en-US" sz="1100" dirty="0" smtClean="0">
                <a:latin typeface="DM Sans" panose="020B0604020202020204" charset="0"/>
              </a:rPr>
              <a:t>Each </a:t>
            </a:r>
            <a:r>
              <a:rPr lang="en-US" sz="1100" dirty="0">
                <a:latin typeface="DM Sans" panose="020B0604020202020204" charset="0"/>
              </a:rPr>
              <a:t>score range is assigned a descriptive </a:t>
            </a:r>
            <a:r>
              <a:rPr lang="en-US" sz="1100" dirty="0" smtClean="0">
                <a:latin typeface="DM Sans" panose="020B0604020202020204" charset="0"/>
              </a:rPr>
              <a:t>label:</a:t>
            </a:r>
          </a:p>
          <a:p>
            <a:r>
              <a:rPr lang="en-US" sz="1100" dirty="0" smtClean="0">
                <a:latin typeface="DM Sans" panose="020B0604020202020204" charset="0"/>
              </a:rPr>
              <a:t>0 </a:t>
            </a:r>
            <a:r>
              <a:rPr lang="en-US" sz="1100" dirty="0">
                <a:latin typeface="DM Sans" panose="020B0604020202020204" charset="0"/>
              </a:rPr>
              <a:t>- 1 → </a:t>
            </a:r>
            <a:r>
              <a:rPr lang="en-US" sz="1100" b="1" dirty="0" smtClean="0">
                <a:latin typeface="DM Sans" panose="020B0604020202020204" charset="0"/>
              </a:rPr>
              <a:t>Bad</a:t>
            </a:r>
          </a:p>
          <a:p>
            <a:r>
              <a:rPr lang="en-US" sz="1100" dirty="0" smtClean="0">
                <a:latin typeface="DM Sans" panose="020B0604020202020204" charset="0"/>
              </a:rPr>
              <a:t>1 </a:t>
            </a:r>
            <a:r>
              <a:rPr lang="en-US" sz="1100" dirty="0">
                <a:latin typeface="DM Sans" panose="020B0604020202020204" charset="0"/>
              </a:rPr>
              <a:t>- 2 → </a:t>
            </a:r>
            <a:r>
              <a:rPr lang="en-US" sz="1100" b="1" dirty="0" smtClean="0">
                <a:latin typeface="DM Sans" panose="020B0604020202020204" charset="0"/>
              </a:rPr>
              <a:t>Poor</a:t>
            </a:r>
          </a:p>
          <a:p>
            <a:r>
              <a:rPr lang="en-US" sz="1100" dirty="0" smtClean="0">
                <a:latin typeface="DM Sans" panose="020B0604020202020204" charset="0"/>
              </a:rPr>
              <a:t>2 </a:t>
            </a:r>
            <a:r>
              <a:rPr lang="en-US" sz="1100" dirty="0">
                <a:latin typeface="DM Sans" panose="020B0604020202020204" charset="0"/>
              </a:rPr>
              <a:t>- 3 → </a:t>
            </a:r>
            <a:r>
              <a:rPr lang="en-US" sz="1100" b="1" dirty="0" smtClean="0">
                <a:latin typeface="DM Sans" panose="020B0604020202020204" charset="0"/>
              </a:rPr>
              <a:t>Fair</a:t>
            </a:r>
          </a:p>
          <a:p>
            <a:r>
              <a:rPr lang="en-US" sz="1100" dirty="0" smtClean="0">
                <a:latin typeface="DM Sans" panose="020B0604020202020204" charset="0"/>
              </a:rPr>
              <a:t>3 </a:t>
            </a:r>
            <a:r>
              <a:rPr lang="en-US" sz="1100" dirty="0">
                <a:latin typeface="DM Sans" panose="020B0604020202020204" charset="0"/>
              </a:rPr>
              <a:t>- 4 → </a:t>
            </a:r>
            <a:r>
              <a:rPr lang="en-US" sz="1100" b="1" dirty="0" smtClean="0">
                <a:latin typeface="DM Sans" panose="020B0604020202020204" charset="0"/>
              </a:rPr>
              <a:t>Good</a:t>
            </a:r>
          </a:p>
          <a:p>
            <a:r>
              <a:rPr lang="en-US" sz="1100" dirty="0" smtClean="0">
                <a:latin typeface="DM Sans" panose="020B0604020202020204" charset="0"/>
              </a:rPr>
              <a:t>4 </a:t>
            </a:r>
            <a:r>
              <a:rPr lang="en-US" sz="1100" dirty="0">
                <a:latin typeface="DM Sans" panose="020B0604020202020204" charset="0"/>
              </a:rPr>
              <a:t>- 5 → </a:t>
            </a:r>
            <a:r>
              <a:rPr lang="en-US" sz="1100" b="1" dirty="0" smtClean="0">
                <a:latin typeface="DM Sans" panose="020B0604020202020204" charset="0"/>
              </a:rPr>
              <a:t>Excellent</a:t>
            </a:r>
          </a:p>
          <a:p>
            <a:endParaRPr lang="en-US" sz="1100" dirty="0">
              <a:latin typeface="DM Sans" panose="020B0604020202020204" charset="0"/>
            </a:endParaRPr>
          </a:p>
          <a:p>
            <a:r>
              <a:rPr lang="en-US" sz="1100" dirty="0" smtClean="0">
                <a:latin typeface="DM Sans" panose="020B0604020202020204" charset="0"/>
              </a:rPr>
              <a:t>This </a:t>
            </a:r>
            <a:r>
              <a:rPr lang="en-US" sz="1100" dirty="0">
                <a:latin typeface="DM Sans" panose="020B0604020202020204" charset="0"/>
              </a:rPr>
              <a:t>classification helps in interpreting roaming performance more intuitively.</a:t>
            </a:r>
          </a:p>
        </p:txBody>
      </p:sp>
      <p:pic>
        <p:nvPicPr>
          <p:cNvPr id="3" name="Picture 2"/>
          <p:cNvPicPr>
            <a:picLocks noChangeAspect="1"/>
          </p:cNvPicPr>
          <p:nvPr/>
        </p:nvPicPr>
        <p:blipFill>
          <a:blip r:embed="rId8"/>
          <a:stretch>
            <a:fillRect/>
          </a:stretch>
        </p:blipFill>
        <p:spPr>
          <a:xfrm>
            <a:off x="472759" y="2906497"/>
            <a:ext cx="5896798" cy="1733792"/>
          </a:xfrm>
          <a:prstGeom prst="rect">
            <a:avLst/>
          </a:prstGeom>
        </p:spPr>
      </p:pic>
    </p:spTree>
    <p:extLst>
      <p:ext uri="{BB962C8B-B14F-4D97-AF65-F5344CB8AC3E}">
        <p14:creationId xmlns:p14="http://schemas.microsoft.com/office/powerpoint/2010/main" val="2520554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7574212" y="-3812653"/>
            <a:ext cx="4277873" cy="9275499"/>
            <a:chOff x="5045595" y="-3428293"/>
            <a:chExt cx="4277873"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045595" y="3500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943318977"/>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70110" y="375515"/>
            <a:ext cx="4626928" cy="584775"/>
          </a:xfrm>
          <a:prstGeom prst="rect">
            <a:avLst/>
          </a:prstGeom>
        </p:spPr>
        <p:txBody>
          <a:bodyPr wrap="square">
            <a:spAutoFit/>
          </a:bodyPr>
          <a:lstStyle/>
          <a:p>
            <a:pPr algn="ctr"/>
            <a:r>
              <a:rPr lang="en" sz="3200" b="1" dirty="0" smtClean="0">
                <a:solidFill>
                  <a:srgbClr val="384655"/>
                </a:solidFill>
                <a:latin typeface="Outfit"/>
                <a:sym typeface="Outfit"/>
              </a:rPr>
              <a:t>Data Normalization</a:t>
            </a:r>
            <a:endParaRPr lang="en-US" sz="3200" dirty="0"/>
          </a:p>
        </p:txBody>
      </p:sp>
      <p:pic>
        <p:nvPicPr>
          <p:cNvPr id="3" name="Picture 2"/>
          <p:cNvPicPr>
            <a:picLocks noChangeAspect="1"/>
          </p:cNvPicPr>
          <p:nvPr/>
        </p:nvPicPr>
        <p:blipFill>
          <a:blip r:embed="rId8"/>
          <a:stretch>
            <a:fillRect/>
          </a:stretch>
        </p:blipFill>
        <p:spPr>
          <a:xfrm>
            <a:off x="572494" y="1131189"/>
            <a:ext cx="3932503" cy="1387194"/>
          </a:xfrm>
          <a:prstGeom prst="rect">
            <a:avLst/>
          </a:prstGeom>
        </p:spPr>
      </p:pic>
      <p:sp>
        <p:nvSpPr>
          <p:cNvPr id="2" name="TextBox 1"/>
          <p:cNvSpPr txBox="1"/>
          <p:nvPr/>
        </p:nvSpPr>
        <p:spPr>
          <a:xfrm>
            <a:off x="476610" y="2777481"/>
            <a:ext cx="6224113" cy="1785104"/>
          </a:xfrm>
          <a:prstGeom prst="rect">
            <a:avLst/>
          </a:prstGeom>
          <a:noFill/>
        </p:spPr>
        <p:txBody>
          <a:bodyPr wrap="square" rtlCol="0">
            <a:spAutoFit/>
          </a:bodyPr>
          <a:lstStyle/>
          <a:p>
            <a:r>
              <a:rPr lang="en-US" sz="1100" dirty="0">
                <a:latin typeface="DM Sans" panose="020B0604020202020204" charset="0"/>
              </a:rPr>
              <a:t>After data manipulation, </a:t>
            </a:r>
            <a:r>
              <a:rPr lang="en-US" sz="1100" b="1" dirty="0">
                <a:latin typeface="DM Sans" panose="020B0604020202020204" charset="0"/>
              </a:rPr>
              <a:t>normalization</a:t>
            </a:r>
            <a:r>
              <a:rPr lang="en-US" sz="1100" dirty="0">
                <a:latin typeface="DM Sans" panose="020B0604020202020204" charset="0"/>
              </a:rPr>
              <a:t> is applied by splitting the data into four tables to improve efficiency and consistency:</a:t>
            </a:r>
          </a:p>
          <a:p>
            <a:r>
              <a:rPr lang="en-US" sz="1100" b="1" dirty="0">
                <a:latin typeface="DM Sans" panose="020B0604020202020204" charset="0"/>
              </a:rPr>
              <a:t>Country</a:t>
            </a:r>
            <a:r>
              <a:rPr lang="en-US" sz="1100" dirty="0">
                <a:latin typeface="DM Sans" panose="020B0604020202020204" charset="0"/>
              </a:rPr>
              <a:t> – Contains information about countries and continents to avoid data duplication.</a:t>
            </a:r>
          </a:p>
          <a:p>
            <a:r>
              <a:rPr lang="en-US" sz="1100" b="1" dirty="0">
                <a:latin typeface="DM Sans" panose="020B0604020202020204" charset="0"/>
              </a:rPr>
              <a:t>Operator</a:t>
            </a:r>
            <a:r>
              <a:rPr lang="en-US" sz="1100" dirty="0">
                <a:latin typeface="DM Sans" panose="020B0604020202020204" charset="0"/>
              </a:rPr>
              <a:t> – Stores a list of operators across all countries for better structuring.</a:t>
            </a:r>
          </a:p>
          <a:p>
            <a:r>
              <a:rPr lang="en-US" sz="1100" b="1" dirty="0">
                <a:latin typeface="DM Sans" panose="020B0604020202020204" charset="0"/>
              </a:rPr>
              <a:t>Roaming Data</a:t>
            </a:r>
            <a:r>
              <a:rPr lang="en-US" sz="1100" dirty="0">
                <a:latin typeface="DM Sans" panose="020B0604020202020204" charset="0"/>
              </a:rPr>
              <a:t> – Holds the main data related to roaming usage, such as the number of users and data traffic.</a:t>
            </a:r>
          </a:p>
          <a:p>
            <a:r>
              <a:rPr lang="en-US" sz="1100" b="1" dirty="0">
                <a:latin typeface="DM Sans" panose="020B0604020202020204" charset="0"/>
              </a:rPr>
              <a:t>Roaming Data Score Remark</a:t>
            </a:r>
            <a:r>
              <a:rPr lang="en-US" sz="1100" dirty="0">
                <a:latin typeface="DM Sans" panose="020B0604020202020204" charset="0"/>
              </a:rPr>
              <a:t> – Stores scores and additional remarks related to roaming data for further analysis.</a:t>
            </a:r>
          </a:p>
          <a:p>
            <a:r>
              <a:rPr lang="en-US" sz="1100" dirty="0">
                <a:latin typeface="DM Sans" panose="020B0604020202020204" charset="0"/>
              </a:rPr>
              <a:t>This normalization ensures better data organization, reduces redundancy, and enhances the accuracy and efficiency of analysis.</a:t>
            </a:r>
          </a:p>
        </p:txBody>
      </p:sp>
    </p:spTree>
    <p:extLst>
      <p:ext uri="{BB962C8B-B14F-4D97-AF65-F5344CB8AC3E}">
        <p14:creationId xmlns:p14="http://schemas.microsoft.com/office/powerpoint/2010/main" val="40133044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7560777" y="-3948579"/>
            <a:ext cx="4232786" cy="9452044"/>
            <a:chOff x="5090682" y="-3428293"/>
            <a:chExt cx="4232786" cy="9452044"/>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07990" y="4996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090682" y="505563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66678467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529410" y="320075"/>
            <a:ext cx="3195439" cy="584775"/>
          </a:xfrm>
          <a:prstGeom prst="rect">
            <a:avLst/>
          </a:prstGeom>
        </p:spPr>
        <p:txBody>
          <a:bodyPr wrap="square">
            <a:spAutoFit/>
          </a:bodyPr>
          <a:lstStyle/>
          <a:p>
            <a:pPr algn="ctr"/>
            <a:r>
              <a:rPr lang="en" sz="3200" b="1" dirty="0" smtClean="0">
                <a:solidFill>
                  <a:srgbClr val="384655"/>
                </a:solidFill>
                <a:latin typeface="Outfit"/>
                <a:sym typeface="Outfit"/>
              </a:rPr>
              <a:t>Create Function</a:t>
            </a:r>
            <a:endParaRPr lang="en-US" sz="3200" dirty="0"/>
          </a:p>
        </p:txBody>
      </p:sp>
      <p:sp>
        <p:nvSpPr>
          <p:cNvPr id="12" name="TextBox 11"/>
          <p:cNvSpPr txBox="1"/>
          <p:nvPr/>
        </p:nvSpPr>
        <p:spPr>
          <a:xfrm>
            <a:off x="529410" y="982969"/>
            <a:ext cx="5752581" cy="646331"/>
          </a:xfrm>
          <a:prstGeom prst="rect">
            <a:avLst/>
          </a:prstGeom>
          <a:noFill/>
        </p:spPr>
        <p:txBody>
          <a:bodyPr wrap="square" rtlCol="0">
            <a:spAutoFit/>
          </a:bodyPr>
          <a:lstStyle/>
          <a:p>
            <a:r>
              <a:rPr lang="en-US" b="1" dirty="0" smtClean="0">
                <a:latin typeface="DM Sans" panose="020B0604020202020204" charset="0"/>
              </a:rPr>
              <a:t>Function </a:t>
            </a:r>
            <a:r>
              <a:rPr lang="en-US" b="1" dirty="0">
                <a:latin typeface="DM Sans" panose="020B0604020202020204" charset="0"/>
              </a:rPr>
              <a:t>– </a:t>
            </a:r>
            <a:r>
              <a:rPr lang="en-US" b="1" dirty="0" smtClean="0">
                <a:latin typeface="DM Sans" panose="020B0604020202020204" charset="0"/>
              </a:rPr>
              <a:t>get_all_countries </a:t>
            </a:r>
            <a:endParaRPr lang="en-US" sz="1200" b="1" dirty="0" smtClean="0">
              <a:latin typeface="DM Sans" panose="020B0604020202020204" charset="0"/>
            </a:endParaRPr>
          </a:p>
          <a:p>
            <a:r>
              <a:rPr lang="en-US" sz="1100" dirty="0" smtClean="0">
                <a:latin typeface="DM Sans" panose="020B0604020202020204" charset="0"/>
              </a:rPr>
              <a:t>Function Purpose : Retrieves </a:t>
            </a:r>
            <a:r>
              <a:rPr lang="en-US" sz="1100" dirty="0">
                <a:latin typeface="DM Sans" panose="020B0604020202020204" charset="0"/>
              </a:rPr>
              <a:t>a list of countries from the </a:t>
            </a:r>
            <a:r>
              <a:rPr lang="en-US" sz="1100" dirty="0" smtClean="0">
                <a:latin typeface="DM Sans" panose="020B0604020202020204" charset="0"/>
              </a:rPr>
              <a:t>country </a:t>
            </a:r>
            <a:r>
              <a:rPr lang="en-US" sz="1100" dirty="0" smtClean="0">
                <a:latin typeface="DM Sans" panose="020B0604020202020204" charset="0"/>
              </a:rPr>
              <a:t>table.</a:t>
            </a:r>
          </a:p>
          <a:p>
            <a:r>
              <a:rPr lang="en-US" sz="1100" dirty="0" smtClean="0">
                <a:latin typeface="DM Sans" panose="020B0604020202020204" charset="0"/>
              </a:rPr>
              <a:t>Can </a:t>
            </a:r>
            <a:r>
              <a:rPr lang="en-US" sz="1100" dirty="0">
                <a:latin typeface="DM Sans" panose="020B0604020202020204" charset="0"/>
              </a:rPr>
              <a:t>return all countries or filter by a specific country name.</a:t>
            </a:r>
          </a:p>
        </p:txBody>
      </p:sp>
      <p:pic>
        <p:nvPicPr>
          <p:cNvPr id="2" name="Picture 1"/>
          <p:cNvPicPr>
            <a:picLocks noChangeAspect="1"/>
          </p:cNvPicPr>
          <p:nvPr/>
        </p:nvPicPr>
        <p:blipFill>
          <a:blip r:embed="rId8"/>
          <a:stretch>
            <a:fillRect/>
          </a:stretch>
        </p:blipFill>
        <p:spPr>
          <a:xfrm>
            <a:off x="564983" y="1665196"/>
            <a:ext cx="6057653" cy="2169688"/>
          </a:xfrm>
          <a:prstGeom prst="rect">
            <a:avLst/>
          </a:prstGeom>
        </p:spPr>
      </p:pic>
      <p:pic>
        <p:nvPicPr>
          <p:cNvPr id="4" name="Picture 3"/>
          <p:cNvPicPr>
            <a:picLocks noChangeAspect="1"/>
          </p:cNvPicPr>
          <p:nvPr/>
        </p:nvPicPr>
        <p:blipFill>
          <a:blip r:embed="rId9"/>
          <a:stretch>
            <a:fillRect/>
          </a:stretch>
        </p:blipFill>
        <p:spPr>
          <a:xfrm>
            <a:off x="6837444" y="1659342"/>
            <a:ext cx="1522879" cy="2175542"/>
          </a:xfrm>
          <a:prstGeom prst="rect">
            <a:avLst/>
          </a:prstGeom>
        </p:spPr>
      </p:pic>
    </p:spTree>
    <p:extLst>
      <p:ext uri="{BB962C8B-B14F-4D97-AF65-F5344CB8AC3E}">
        <p14:creationId xmlns:p14="http://schemas.microsoft.com/office/powerpoint/2010/main" val="39359723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7560777" y="-3948579"/>
            <a:ext cx="4232786" cy="9452044"/>
            <a:chOff x="5090682" y="-3428293"/>
            <a:chExt cx="4232786" cy="9452044"/>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07990" y="4996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090682" y="505563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66678467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529410" y="320075"/>
            <a:ext cx="3195439" cy="584775"/>
          </a:xfrm>
          <a:prstGeom prst="rect">
            <a:avLst/>
          </a:prstGeom>
        </p:spPr>
        <p:txBody>
          <a:bodyPr wrap="square">
            <a:spAutoFit/>
          </a:bodyPr>
          <a:lstStyle/>
          <a:p>
            <a:pPr algn="ctr"/>
            <a:r>
              <a:rPr lang="en" sz="3200" b="1" dirty="0" smtClean="0">
                <a:solidFill>
                  <a:srgbClr val="384655"/>
                </a:solidFill>
                <a:latin typeface="Outfit"/>
                <a:sym typeface="Outfit"/>
              </a:rPr>
              <a:t>Create Function</a:t>
            </a:r>
            <a:endParaRPr lang="en-US" sz="3200" dirty="0"/>
          </a:p>
        </p:txBody>
      </p:sp>
      <p:sp>
        <p:nvSpPr>
          <p:cNvPr id="12" name="TextBox 11"/>
          <p:cNvSpPr txBox="1"/>
          <p:nvPr/>
        </p:nvSpPr>
        <p:spPr>
          <a:xfrm>
            <a:off x="387927" y="947073"/>
            <a:ext cx="5752581" cy="646331"/>
          </a:xfrm>
          <a:prstGeom prst="rect">
            <a:avLst/>
          </a:prstGeom>
          <a:noFill/>
        </p:spPr>
        <p:txBody>
          <a:bodyPr wrap="square" rtlCol="0">
            <a:spAutoFit/>
          </a:bodyPr>
          <a:lstStyle/>
          <a:p>
            <a:r>
              <a:rPr lang="en-US" b="1" dirty="0" smtClean="0">
                <a:latin typeface="DM Sans" panose="020B0604020202020204" charset="0"/>
              </a:rPr>
              <a:t>Function </a:t>
            </a:r>
            <a:r>
              <a:rPr lang="en-US" b="1" dirty="0">
                <a:latin typeface="DM Sans" panose="020B0604020202020204" charset="0"/>
              </a:rPr>
              <a:t>– get_all_operators</a:t>
            </a:r>
            <a:endParaRPr lang="en-US" b="1" dirty="0" smtClean="0">
              <a:latin typeface="DM Sans" panose="020B0604020202020204" charset="0"/>
            </a:endParaRPr>
          </a:p>
          <a:p>
            <a:r>
              <a:rPr lang="en-US" sz="1100" dirty="0" smtClean="0">
                <a:latin typeface="DM Sans" panose="020B0604020202020204" charset="0"/>
              </a:rPr>
              <a:t>Function Purpose : Retrieves </a:t>
            </a:r>
            <a:r>
              <a:rPr lang="en-US" sz="1100" dirty="0">
                <a:latin typeface="DM Sans" panose="020B0604020202020204" charset="0"/>
              </a:rPr>
              <a:t>a list of </a:t>
            </a:r>
            <a:r>
              <a:rPr lang="en-US" sz="1100" dirty="0" smtClean="0">
                <a:latin typeface="DM Sans" panose="020B0604020202020204" charset="0"/>
              </a:rPr>
              <a:t>operator </a:t>
            </a:r>
            <a:r>
              <a:rPr lang="en-US" sz="1100" dirty="0">
                <a:latin typeface="DM Sans" panose="020B0604020202020204" charset="0"/>
              </a:rPr>
              <a:t>from the </a:t>
            </a:r>
            <a:r>
              <a:rPr lang="en-US" sz="1100" dirty="0" smtClean="0">
                <a:latin typeface="DM Sans" panose="020B0604020202020204" charset="0"/>
              </a:rPr>
              <a:t>operator</a:t>
            </a:r>
            <a:r>
              <a:rPr lang="en-US" sz="1100" dirty="0" smtClean="0">
                <a:latin typeface="DM Sans" panose="020B0604020202020204" charset="0"/>
              </a:rPr>
              <a:t> </a:t>
            </a:r>
            <a:r>
              <a:rPr lang="en-US" sz="1100" dirty="0" smtClean="0">
                <a:latin typeface="DM Sans" panose="020B0604020202020204" charset="0"/>
              </a:rPr>
              <a:t>table.</a:t>
            </a:r>
          </a:p>
          <a:p>
            <a:r>
              <a:rPr lang="en-US" sz="1100" dirty="0" smtClean="0">
                <a:latin typeface="DM Sans" panose="020B0604020202020204" charset="0"/>
              </a:rPr>
              <a:t>Can </a:t>
            </a:r>
            <a:r>
              <a:rPr lang="en-US" sz="1100" dirty="0">
                <a:latin typeface="DM Sans" panose="020B0604020202020204" charset="0"/>
              </a:rPr>
              <a:t>return all </a:t>
            </a:r>
            <a:r>
              <a:rPr lang="en-US" sz="1100" dirty="0" smtClean="0">
                <a:latin typeface="DM Sans" panose="020B0604020202020204" charset="0"/>
              </a:rPr>
              <a:t>operator</a:t>
            </a:r>
            <a:r>
              <a:rPr lang="en-US" sz="1100" dirty="0" smtClean="0">
                <a:latin typeface="DM Sans" panose="020B0604020202020204" charset="0"/>
              </a:rPr>
              <a:t> </a:t>
            </a:r>
            <a:r>
              <a:rPr lang="en-US" sz="1100" dirty="0">
                <a:latin typeface="DM Sans" panose="020B0604020202020204" charset="0"/>
              </a:rPr>
              <a:t>or filter by a specific country name.</a:t>
            </a:r>
          </a:p>
        </p:txBody>
      </p:sp>
      <p:pic>
        <p:nvPicPr>
          <p:cNvPr id="3" name="Picture 2"/>
          <p:cNvPicPr>
            <a:picLocks noChangeAspect="1"/>
          </p:cNvPicPr>
          <p:nvPr/>
        </p:nvPicPr>
        <p:blipFill>
          <a:blip r:embed="rId8"/>
          <a:stretch>
            <a:fillRect/>
          </a:stretch>
        </p:blipFill>
        <p:spPr>
          <a:xfrm>
            <a:off x="478773" y="1701746"/>
            <a:ext cx="5418846" cy="2202081"/>
          </a:xfrm>
          <a:prstGeom prst="rect">
            <a:avLst/>
          </a:prstGeom>
        </p:spPr>
      </p:pic>
      <p:pic>
        <p:nvPicPr>
          <p:cNvPr id="8" name="Picture 7"/>
          <p:cNvPicPr>
            <a:picLocks noChangeAspect="1"/>
          </p:cNvPicPr>
          <p:nvPr/>
        </p:nvPicPr>
        <p:blipFill>
          <a:blip r:embed="rId9"/>
          <a:stretch>
            <a:fillRect/>
          </a:stretch>
        </p:blipFill>
        <p:spPr>
          <a:xfrm>
            <a:off x="6038169" y="1710703"/>
            <a:ext cx="2662492" cy="2184166"/>
          </a:xfrm>
          <a:prstGeom prst="rect">
            <a:avLst/>
          </a:prstGeom>
        </p:spPr>
      </p:pic>
    </p:spTree>
    <p:extLst>
      <p:ext uri="{BB962C8B-B14F-4D97-AF65-F5344CB8AC3E}">
        <p14:creationId xmlns:p14="http://schemas.microsoft.com/office/powerpoint/2010/main" val="21058858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7560777" y="-3948579"/>
            <a:ext cx="4232786" cy="9452044"/>
            <a:chOff x="5090682" y="-3428293"/>
            <a:chExt cx="4232786" cy="9452044"/>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07990" y="4996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090682" y="505563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66678467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529410" y="320075"/>
            <a:ext cx="3195439" cy="584775"/>
          </a:xfrm>
          <a:prstGeom prst="rect">
            <a:avLst/>
          </a:prstGeom>
        </p:spPr>
        <p:txBody>
          <a:bodyPr wrap="square">
            <a:spAutoFit/>
          </a:bodyPr>
          <a:lstStyle/>
          <a:p>
            <a:pPr algn="ctr"/>
            <a:r>
              <a:rPr lang="en" sz="3200" b="1" dirty="0" smtClean="0">
                <a:solidFill>
                  <a:srgbClr val="384655"/>
                </a:solidFill>
                <a:latin typeface="Outfit"/>
                <a:sym typeface="Outfit"/>
              </a:rPr>
              <a:t>Create Function</a:t>
            </a:r>
            <a:endParaRPr lang="en-US" sz="3200" dirty="0"/>
          </a:p>
        </p:txBody>
      </p:sp>
      <p:sp>
        <p:nvSpPr>
          <p:cNvPr id="12" name="TextBox 11"/>
          <p:cNvSpPr txBox="1"/>
          <p:nvPr/>
        </p:nvSpPr>
        <p:spPr>
          <a:xfrm>
            <a:off x="339044" y="912870"/>
            <a:ext cx="7814627" cy="769441"/>
          </a:xfrm>
          <a:prstGeom prst="rect">
            <a:avLst/>
          </a:prstGeom>
          <a:noFill/>
        </p:spPr>
        <p:txBody>
          <a:bodyPr wrap="square" rtlCol="0">
            <a:spAutoFit/>
          </a:bodyPr>
          <a:lstStyle/>
          <a:p>
            <a:r>
              <a:rPr lang="en-US" b="1" dirty="0">
                <a:latin typeface="DM Sans" panose="020B0604020202020204" charset="0"/>
              </a:rPr>
              <a:t>Function </a:t>
            </a:r>
            <a:r>
              <a:rPr lang="en-US" b="1" dirty="0" smtClean="0">
                <a:latin typeface="DM Sans" panose="020B0604020202020204" charset="0"/>
              </a:rPr>
              <a:t>– </a:t>
            </a:r>
            <a:r>
              <a:rPr lang="en-US" b="1" dirty="0" err="1" smtClean="0">
                <a:latin typeface="DM Sans" panose="020B0604020202020204" charset="0"/>
              </a:rPr>
              <a:t>get_country_operator_metrics</a:t>
            </a:r>
            <a:endParaRPr lang="en-US" b="1" dirty="0" smtClean="0">
              <a:latin typeface="DM Sans" panose="020B0604020202020204" charset="0"/>
            </a:endParaRPr>
          </a:p>
          <a:p>
            <a:r>
              <a:rPr lang="en-US" sz="1000" dirty="0" smtClean="0">
                <a:latin typeface="DM Sans" panose="020B0604020202020204" charset="0"/>
              </a:rPr>
              <a:t>This function, </a:t>
            </a:r>
            <a:r>
              <a:rPr lang="en-US" sz="1000" dirty="0" err="1" smtClean="0">
                <a:latin typeface="DM Sans" panose="020B0604020202020204" charset="0"/>
              </a:rPr>
              <a:t>get_country_operator_metrics</a:t>
            </a:r>
            <a:r>
              <a:rPr lang="en-US" sz="1000" dirty="0" smtClean="0">
                <a:latin typeface="DM Sans" panose="020B0604020202020204" charset="0"/>
              </a:rPr>
              <a:t>, retrieves roaming data metrics for a specified date range, country, and operator. It filters data from </a:t>
            </a:r>
            <a:r>
              <a:rPr lang="en-US" sz="1000" dirty="0" err="1" smtClean="0">
                <a:latin typeface="DM Sans" panose="020B0604020202020204" charset="0"/>
              </a:rPr>
              <a:t>roaming_data</a:t>
            </a:r>
            <a:r>
              <a:rPr lang="en-US" sz="1000" dirty="0" smtClean="0">
                <a:latin typeface="DM Sans" panose="020B0604020202020204" charset="0"/>
              </a:rPr>
              <a:t> </a:t>
            </a:r>
            <a:r>
              <a:rPr lang="en-US" sz="1000" dirty="0" smtClean="0">
                <a:latin typeface="DM Sans" panose="020B0604020202020204" charset="0"/>
              </a:rPr>
              <a:t>based on the given parameters, returning key performance indicators such as active users, traffic, success rates, and latency.</a:t>
            </a:r>
            <a:endParaRPr lang="en-US" sz="1000" dirty="0">
              <a:latin typeface="DM Sans" panose="020B0604020202020204" charset="0"/>
            </a:endParaRPr>
          </a:p>
        </p:txBody>
      </p:sp>
      <p:pic>
        <p:nvPicPr>
          <p:cNvPr id="4" name="Picture 3"/>
          <p:cNvPicPr>
            <a:picLocks noChangeAspect="1"/>
          </p:cNvPicPr>
          <p:nvPr/>
        </p:nvPicPr>
        <p:blipFill>
          <a:blip r:embed="rId8"/>
          <a:stretch>
            <a:fillRect/>
          </a:stretch>
        </p:blipFill>
        <p:spPr>
          <a:xfrm>
            <a:off x="387179" y="2049964"/>
            <a:ext cx="5237462" cy="644774"/>
          </a:xfrm>
          <a:prstGeom prst="rect">
            <a:avLst/>
          </a:prstGeom>
        </p:spPr>
      </p:pic>
      <p:pic>
        <p:nvPicPr>
          <p:cNvPr id="7" name="Picture 6"/>
          <p:cNvPicPr>
            <a:picLocks noChangeAspect="1"/>
          </p:cNvPicPr>
          <p:nvPr/>
        </p:nvPicPr>
        <p:blipFill>
          <a:blip r:embed="rId9"/>
          <a:stretch>
            <a:fillRect/>
          </a:stretch>
        </p:blipFill>
        <p:spPr>
          <a:xfrm>
            <a:off x="383833" y="3088649"/>
            <a:ext cx="5240808" cy="645185"/>
          </a:xfrm>
          <a:prstGeom prst="rect">
            <a:avLst/>
          </a:prstGeom>
        </p:spPr>
      </p:pic>
      <p:pic>
        <p:nvPicPr>
          <p:cNvPr id="9" name="Picture 8"/>
          <p:cNvPicPr>
            <a:picLocks noChangeAspect="1"/>
          </p:cNvPicPr>
          <p:nvPr/>
        </p:nvPicPr>
        <p:blipFill>
          <a:blip r:embed="rId10"/>
          <a:stretch>
            <a:fillRect/>
          </a:stretch>
        </p:blipFill>
        <p:spPr>
          <a:xfrm>
            <a:off x="376639" y="4119261"/>
            <a:ext cx="5316578" cy="696289"/>
          </a:xfrm>
          <a:prstGeom prst="rect">
            <a:avLst/>
          </a:prstGeom>
        </p:spPr>
      </p:pic>
      <p:pic>
        <p:nvPicPr>
          <p:cNvPr id="10" name="Picture 9"/>
          <p:cNvPicPr>
            <a:picLocks noChangeAspect="1"/>
          </p:cNvPicPr>
          <p:nvPr/>
        </p:nvPicPr>
        <p:blipFill>
          <a:blip r:embed="rId11"/>
          <a:stretch>
            <a:fillRect/>
          </a:stretch>
        </p:blipFill>
        <p:spPr>
          <a:xfrm>
            <a:off x="383833" y="1722820"/>
            <a:ext cx="4218069" cy="300632"/>
          </a:xfrm>
          <a:prstGeom prst="rect">
            <a:avLst/>
          </a:prstGeom>
        </p:spPr>
      </p:pic>
      <p:pic>
        <p:nvPicPr>
          <p:cNvPr id="11" name="Picture 10"/>
          <p:cNvPicPr>
            <a:picLocks noChangeAspect="1"/>
          </p:cNvPicPr>
          <p:nvPr/>
        </p:nvPicPr>
        <p:blipFill>
          <a:blip r:embed="rId12"/>
          <a:stretch>
            <a:fillRect/>
          </a:stretch>
        </p:blipFill>
        <p:spPr>
          <a:xfrm>
            <a:off x="365567" y="2792850"/>
            <a:ext cx="4236335" cy="268062"/>
          </a:xfrm>
          <a:prstGeom prst="rect">
            <a:avLst/>
          </a:prstGeom>
        </p:spPr>
      </p:pic>
      <p:pic>
        <p:nvPicPr>
          <p:cNvPr id="13" name="Picture 12"/>
          <p:cNvPicPr>
            <a:picLocks noChangeAspect="1"/>
          </p:cNvPicPr>
          <p:nvPr/>
        </p:nvPicPr>
        <p:blipFill>
          <a:blip r:embed="rId13"/>
          <a:stretch>
            <a:fillRect/>
          </a:stretch>
        </p:blipFill>
        <p:spPr>
          <a:xfrm>
            <a:off x="383833" y="3843237"/>
            <a:ext cx="4218069" cy="249150"/>
          </a:xfrm>
          <a:prstGeom prst="rect">
            <a:avLst/>
          </a:prstGeom>
        </p:spPr>
      </p:pic>
    </p:spTree>
    <p:extLst>
      <p:ext uri="{BB962C8B-B14F-4D97-AF65-F5344CB8AC3E}">
        <p14:creationId xmlns:p14="http://schemas.microsoft.com/office/powerpoint/2010/main" val="2600344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7560777" y="-3948579"/>
            <a:ext cx="4232786" cy="9452044"/>
            <a:chOff x="5090682" y="-3428293"/>
            <a:chExt cx="4232786" cy="9452044"/>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07990" y="4996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090682" y="505563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455531683"/>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529410" y="320075"/>
            <a:ext cx="3195439" cy="584775"/>
          </a:xfrm>
          <a:prstGeom prst="rect">
            <a:avLst/>
          </a:prstGeom>
        </p:spPr>
        <p:txBody>
          <a:bodyPr wrap="square">
            <a:spAutoFit/>
          </a:bodyPr>
          <a:lstStyle/>
          <a:p>
            <a:pPr algn="ctr"/>
            <a:r>
              <a:rPr lang="en" sz="3200" b="1" dirty="0" smtClean="0">
                <a:solidFill>
                  <a:srgbClr val="384655"/>
                </a:solidFill>
                <a:latin typeface="Outfit"/>
                <a:sym typeface="Outfit"/>
              </a:rPr>
              <a:t>Create Function</a:t>
            </a:r>
            <a:endParaRPr lang="en-US" sz="3200" dirty="0"/>
          </a:p>
        </p:txBody>
      </p:sp>
      <p:sp>
        <p:nvSpPr>
          <p:cNvPr id="12" name="TextBox 11"/>
          <p:cNvSpPr txBox="1"/>
          <p:nvPr/>
        </p:nvSpPr>
        <p:spPr>
          <a:xfrm>
            <a:off x="406729" y="914543"/>
            <a:ext cx="6985146" cy="307777"/>
          </a:xfrm>
          <a:prstGeom prst="rect">
            <a:avLst/>
          </a:prstGeom>
          <a:noFill/>
        </p:spPr>
        <p:txBody>
          <a:bodyPr wrap="square" rtlCol="0">
            <a:spAutoFit/>
          </a:bodyPr>
          <a:lstStyle/>
          <a:p>
            <a:r>
              <a:rPr lang="en-US" b="1" dirty="0" smtClean="0">
                <a:latin typeface="DM Sans" panose="020B0604020202020204" charset="0"/>
              </a:rPr>
              <a:t>Function </a:t>
            </a:r>
            <a:r>
              <a:rPr lang="en-US" b="1" dirty="0">
                <a:latin typeface="DM Sans" panose="020B0604020202020204" charset="0"/>
              </a:rPr>
              <a:t>– </a:t>
            </a:r>
            <a:r>
              <a:rPr lang="en-US" b="1" dirty="0" smtClean="0">
                <a:latin typeface="DM Sans" panose="020B0604020202020204" charset="0"/>
              </a:rPr>
              <a:t>get_countries_with_score</a:t>
            </a:r>
          </a:p>
        </p:txBody>
      </p:sp>
      <p:pic>
        <p:nvPicPr>
          <p:cNvPr id="11" name="Picture 10"/>
          <p:cNvPicPr>
            <a:picLocks noChangeAspect="1"/>
          </p:cNvPicPr>
          <p:nvPr/>
        </p:nvPicPr>
        <p:blipFill>
          <a:blip r:embed="rId8"/>
          <a:stretch>
            <a:fillRect/>
          </a:stretch>
        </p:blipFill>
        <p:spPr>
          <a:xfrm>
            <a:off x="559000" y="1232013"/>
            <a:ext cx="3481385" cy="3682025"/>
          </a:xfrm>
          <a:prstGeom prst="rect">
            <a:avLst/>
          </a:prstGeom>
        </p:spPr>
      </p:pic>
      <p:pic>
        <p:nvPicPr>
          <p:cNvPr id="13" name="Picture 12"/>
          <p:cNvPicPr>
            <a:picLocks noChangeAspect="1"/>
          </p:cNvPicPr>
          <p:nvPr/>
        </p:nvPicPr>
        <p:blipFill>
          <a:blip r:embed="rId9"/>
          <a:stretch>
            <a:fillRect/>
          </a:stretch>
        </p:blipFill>
        <p:spPr>
          <a:xfrm>
            <a:off x="4240499" y="3042703"/>
            <a:ext cx="4391152" cy="466265"/>
          </a:xfrm>
          <a:prstGeom prst="rect">
            <a:avLst/>
          </a:prstGeom>
        </p:spPr>
      </p:pic>
      <p:sp>
        <p:nvSpPr>
          <p:cNvPr id="14" name="TextBox 13"/>
          <p:cNvSpPr txBox="1"/>
          <p:nvPr/>
        </p:nvSpPr>
        <p:spPr>
          <a:xfrm>
            <a:off x="4148462" y="1754101"/>
            <a:ext cx="3865333" cy="1200329"/>
          </a:xfrm>
          <a:prstGeom prst="rect">
            <a:avLst/>
          </a:prstGeom>
          <a:noFill/>
        </p:spPr>
        <p:txBody>
          <a:bodyPr wrap="square" rtlCol="0">
            <a:spAutoFit/>
          </a:bodyPr>
          <a:lstStyle/>
          <a:p>
            <a:r>
              <a:rPr lang="en-US" sz="1200" dirty="0">
                <a:latin typeface="DM Sans" panose="020B0604020202020204" charset="0"/>
              </a:rPr>
              <a:t>The get_countries_with_score function calculates the average </a:t>
            </a:r>
            <a:r>
              <a:rPr lang="en-US" sz="1200" dirty="0" err="1">
                <a:latin typeface="DM Sans" panose="020B0604020202020204" charset="0"/>
              </a:rPr>
              <a:t>final_score</a:t>
            </a:r>
            <a:r>
              <a:rPr lang="en-US" sz="1200" dirty="0">
                <a:latin typeface="DM Sans" panose="020B0604020202020204" charset="0"/>
              </a:rPr>
              <a:t> for each country within a specified date range and categorizes it into remarks such as Bad, Poor, Fair, Good, or Excellent. The data is filtered by date, grouped by country, and sorted based on the average score.</a:t>
            </a:r>
          </a:p>
        </p:txBody>
      </p:sp>
    </p:spTree>
    <p:extLst>
      <p:ext uri="{BB962C8B-B14F-4D97-AF65-F5344CB8AC3E}">
        <p14:creationId xmlns:p14="http://schemas.microsoft.com/office/powerpoint/2010/main" val="20290898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7560777" y="-3948579"/>
            <a:ext cx="4232786" cy="9452044"/>
            <a:chOff x="5090682" y="-3428293"/>
            <a:chExt cx="4232786" cy="9452044"/>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07990" y="4996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090682" y="505563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373754823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4" name="Rectangle 23"/>
          <p:cNvSpPr/>
          <p:nvPr/>
        </p:nvSpPr>
        <p:spPr>
          <a:xfrm>
            <a:off x="529410" y="320075"/>
            <a:ext cx="3195439" cy="584775"/>
          </a:xfrm>
          <a:prstGeom prst="rect">
            <a:avLst/>
          </a:prstGeom>
        </p:spPr>
        <p:txBody>
          <a:bodyPr wrap="square">
            <a:spAutoFit/>
          </a:bodyPr>
          <a:lstStyle/>
          <a:p>
            <a:pPr algn="ctr"/>
            <a:r>
              <a:rPr lang="en" sz="3200" b="1" dirty="0" smtClean="0">
                <a:solidFill>
                  <a:srgbClr val="384655"/>
                </a:solidFill>
                <a:latin typeface="Outfit"/>
                <a:sym typeface="Outfit"/>
              </a:rPr>
              <a:t>Create Function</a:t>
            </a:r>
            <a:endParaRPr lang="en-US" sz="3200" dirty="0"/>
          </a:p>
        </p:txBody>
      </p:sp>
      <p:sp>
        <p:nvSpPr>
          <p:cNvPr id="12" name="TextBox 11"/>
          <p:cNvSpPr txBox="1"/>
          <p:nvPr/>
        </p:nvSpPr>
        <p:spPr>
          <a:xfrm>
            <a:off x="5500023" y="1629518"/>
            <a:ext cx="3073218" cy="1277273"/>
          </a:xfrm>
          <a:prstGeom prst="rect">
            <a:avLst/>
          </a:prstGeom>
          <a:noFill/>
        </p:spPr>
        <p:txBody>
          <a:bodyPr wrap="square" rtlCol="0">
            <a:spAutoFit/>
          </a:bodyPr>
          <a:lstStyle/>
          <a:p>
            <a:r>
              <a:rPr lang="en-US" sz="1100" dirty="0">
                <a:latin typeface="DM Sans" panose="020B0604020202020204" charset="0"/>
              </a:rPr>
              <a:t>This function retrieves the five worst operators per country for each date based on their </a:t>
            </a:r>
            <a:r>
              <a:rPr lang="en-US" sz="1100" dirty="0" err="1">
                <a:latin typeface="DM Sans" panose="020B0604020202020204" charset="0"/>
              </a:rPr>
              <a:t>final_score</a:t>
            </a:r>
            <a:r>
              <a:rPr lang="en-US" sz="1100" dirty="0">
                <a:latin typeface="DM Sans" panose="020B0604020202020204" charset="0"/>
              </a:rPr>
              <a:t> within a given date range. It ranks operators per country and date using the RANK() function and returns the lowest-ranked ones, ordering the results by date, country, and score.</a:t>
            </a:r>
          </a:p>
        </p:txBody>
      </p:sp>
      <p:pic>
        <p:nvPicPr>
          <p:cNvPr id="13" name="Picture 12"/>
          <p:cNvPicPr>
            <a:picLocks noChangeAspect="1"/>
          </p:cNvPicPr>
          <p:nvPr/>
        </p:nvPicPr>
        <p:blipFill>
          <a:blip r:embed="rId8"/>
          <a:stretch>
            <a:fillRect/>
          </a:stretch>
        </p:blipFill>
        <p:spPr>
          <a:xfrm>
            <a:off x="5563407" y="2966576"/>
            <a:ext cx="3378733" cy="358763"/>
          </a:xfrm>
          <a:prstGeom prst="rect">
            <a:avLst/>
          </a:prstGeom>
        </p:spPr>
      </p:pic>
      <p:pic>
        <p:nvPicPr>
          <p:cNvPr id="4" name="Picture 3"/>
          <p:cNvPicPr>
            <a:picLocks noChangeAspect="1"/>
          </p:cNvPicPr>
          <p:nvPr/>
        </p:nvPicPr>
        <p:blipFill>
          <a:blip r:embed="rId9"/>
          <a:stretch>
            <a:fillRect/>
          </a:stretch>
        </p:blipFill>
        <p:spPr>
          <a:xfrm>
            <a:off x="427178" y="1534988"/>
            <a:ext cx="5012742" cy="2624206"/>
          </a:xfrm>
          <a:prstGeom prst="rect">
            <a:avLst/>
          </a:prstGeom>
        </p:spPr>
      </p:pic>
      <p:sp>
        <p:nvSpPr>
          <p:cNvPr id="7" name="TextBox 6"/>
          <p:cNvSpPr txBox="1"/>
          <p:nvPr/>
        </p:nvSpPr>
        <p:spPr>
          <a:xfrm>
            <a:off x="339058" y="1106298"/>
            <a:ext cx="3347391" cy="523220"/>
          </a:xfrm>
          <a:prstGeom prst="rect">
            <a:avLst/>
          </a:prstGeom>
          <a:noFill/>
        </p:spPr>
        <p:txBody>
          <a:bodyPr wrap="none" rtlCol="0">
            <a:spAutoFit/>
          </a:bodyPr>
          <a:lstStyle/>
          <a:p>
            <a:r>
              <a:rPr lang="en-US" b="1" dirty="0">
                <a:latin typeface="DM Sans" panose="020B0604020202020204" charset="0"/>
              </a:rPr>
              <a:t>Function </a:t>
            </a:r>
            <a:r>
              <a:rPr lang="en-US" b="1" dirty="0" err="1">
                <a:latin typeface="DM Sans" panose="020B0604020202020204" charset="0"/>
              </a:rPr>
              <a:t>get_get_worst_operators</a:t>
            </a:r>
            <a:endParaRPr lang="en-US" b="1" dirty="0">
              <a:latin typeface="DM Sans" panose="020B0604020202020204" charset="0"/>
            </a:endParaRPr>
          </a:p>
          <a:p>
            <a:endParaRPr lang="en-US" dirty="0"/>
          </a:p>
        </p:txBody>
      </p:sp>
    </p:spTree>
    <p:extLst>
      <p:ext uri="{BB962C8B-B14F-4D97-AF65-F5344CB8AC3E}">
        <p14:creationId xmlns:p14="http://schemas.microsoft.com/office/powerpoint/2010/main" val="42681804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2" name="TextBox 1"/>
          <p:cNvSpPr txBox="1"/>
          <p:nvPr/>
        </p:nvSpPr>
        <p:spPr>
          <a:xfrm>
            <a:off x="2667000" y="2057400"/>
            <a:ext cx="4274820" cy="830997"/>
          </a:xfrm>
          <a:prstGeom prst="rect">
            <a:avLst/>
          </a:prstGeom>
          <a:noFill/>
        </p:spPr>
        <p:txBody>
          <a:bodyPr wrap="square" rtlCol="0">
            <a:spAutoFit/>
          </a:bodyPr>
          <a:lstStyle/>
          <a:p>
            <a:r>
              <a:rPr lang="en-US" sz="4800" b="1" dirty="0" smtClean="0">
                <a:latin typeface="DM Sans" panose="020B0604020202020204" charset="0"/>
              </a:rPr>
              <a:t>Thank You</a:t>
            </a:r>
            <a:endParaRPr lang="en-US" sz="4800" b="1" dirty="0">
              <a:latin typeface="DM Sans" panose="020B060402020202020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6965611" y="-250329"/>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3594334218"/>
              </p:ext>
            </p:extLst>
          </p:nvPr>
        </p:nvGraphicFramePr>
        <p:xfrm>
          <a:off x="476610" y="947073"/>
          <a:ext cx="6129054" cy="1112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87985" y="1177701"/>
            <a:ext cx="6798146" cy="738664"/>
          </a:xfrm>
          <a:prstGeom prst="rect">
            <a:avLst/>
          </a:prstGeom>
        </p:spPr>
        <p:txBody>
          <a:bodyPr wrap="square">
            <a:spAutoFit/>
          </a:bodyPr>
          <a:lstStyle/>
          <a:p>
            <a:pPr marL="342900" indent="-342900">
              <a:buFont typeface="+mj-lt"/>
              <a:buAutoNum type="arabicPeriod"/>
            </a:pPr>
            <a:r>
              <a:rPr lang="en-US" dirty="0" smtClean="0">
                <a:latin typeface="DM Sans" panose="020B0604020202020204" charset="0"/>
              </a:rPr>
              <a:t>Analyze </a:t>
            </a:r>
            <a:r>
              <a:rPr lang="en-US" dirty="0">
                <a:latin typeface="DM Sans" panose="020B0604020202020204" charset="0"/>
              </a:rPr>
              <a:t>Raw </a:t>
            </a:r>
            <a:r>
              <a:rPr lang="en-US" dirty="0" smtClean="0">
                <a:latin typeface="DM Sans" panose="020B0604020202020204" charset="0"/>
              </a:rPr>
              <a:t>Data</a:t>
            </a:r>
          </a:p>
          <a:p>
            <a:pPr marL="342900" indent="-342900">
              <a:buFont typeface="+mj-lt"/>
              <a:buAutoNum type="arabicPeriod"/>
            </a:pPr>
            <a:r>
              <a:rPr lang="en-US" dirty="0" smtClean="0">
                <a:latin typeface="DM Sans" panose="020B0604020202020204" charset="0"/>
              </a:rPr>
              <a:t>Insert </a:t>
            </a:r>
            <a:r>
              <a:rPr lang="en-US" dirty="0">
                <a:latin typeface="DM Sans" panose="020B0604020202020204" charset="0"/>
              </a:rPr>
              <a:t>raw data into </a:t>
            </a:r>
            <a:r>
              <a:rPr lang="en-US" dirty="0" smtClean="0">
                <a:latin typeface="DM Sans" panose="020B0604020202020204" charset="0"/>
              </a:rPr>
              <a:t>database</a:t>
            </a:r>
          </a:p>
          <a:p>
            <a:pPr marL="342900" indent="-342900">
              <a:buFont typeface="+mj-lt"/>
              <a:buAutoNum type="arabicPeriod"/>
            </a:pPr>
            <a:r>
              <a:rPr lang="en-US" dirty="0" smtClean="0">
                <a:latin typeface="DM Sans" panose="020B0604020202020204" charset="0"/>
              </a:rPr>
              <a:t>Create </a:t>
            </a:r>
            <a:r>
              <a:rPr lang="en-US" dirty="0">
                <a:latin typeface="DM Sans" panose="020B0604020202020204" charset="0"/>
              </a:rPr>
              <a:t>Database function </a:t>
            </a:r>
            <a:r>
              <a:rPr lang="en-US" dirty="0" smtClean="0">
                <a:latin typeface="DM Sans" panose="020B0604020202020204" charset="0"/>
              </a:rPr>
              <a:t>for : </a:t>
            </a:r>
          </a:p>
        </p:txBody>
      </p:sp>
      <p:sp>
        <p:nvSpPr>
          <p:cNvPr id="4" name="Rectangle 3"/>
          <p:cNvSpPr/>
          <p:nvPr/>
        </p:nvSpPr>
        <p:spPr>
          <a:xfrm>
            <a:off x="587985" y="483270"/>
            <a:ext cx="2481036" cy="523220"/>
          </a:xfrm>
          <a:prstGeom prst="rect">
            <a:avLst/>
          </a:prstGeom>
        </p:spPr>
        <p:txBody>
          <a:bodyPr wrap="square">
            <a:spAutoFit/>
          </a:bodyPr>
          <a:lstStyle/>
          <a:p>
            <a:r>
              <a:rPr lang="en" sz="2800" b="1" dirty="0" smtClean="0">
                <a:solidFill>
                  <a:srgbClr val="384655"/>
                </a:solidFill>
                <a:latin typeface="Outfit"/>
                <a:sym typeface="Outfit"/>
              </a:rPr>
              <a:t>Objective</a:t>
            </a:r>
            <a:endParaRPr lang="en-US" dirty="0"/>
          </a:p>
        </p:txBody>
      </p:sp>
      <p:sp>
        <p:nvSpPr>
          <p:cNvPr id="6" name="Rectangle 5"/>
          <p:cNvSpPr/>
          <p:nvPr/>
        </p:nvSpPr>
        <p:spPr>
          <a:xfrm>
            <a:off x="947932" y="1853840"/>
            <a:ext cx="6800071" cy="2677656"/>
          </a:xfrm>
          <a:prstGeom prst="rect">
            <a:avLst/>
          </a:prstGeom>
        </p:spPr>
        <p:txBody>
          <a:bodyPr wrap="square">
            <a:spAutoFit/>
          </a:bodyPr>
          <a:lstStyle/>
          <a:p>
            <a:pPr marL="342900" lvl="0" indent="-342900">
              <a:buFont typeface="+mj-lt"/>
              <a:buAutoNum type="alphaLcParenR"/>
            </a:pPr>
            <a:r>
              <a:rPr lang="en-US" dirty="0">
                <a:latin typeface="DM Sans" panose="020B0604020202020204" charset="0"/>
              </a:rPr>
              <a:t>List all countries name</a:t>
            </a:r>
          </a:p>
          <a:p>
            <a:pPr marL="342900" lvl="0" indent="-342900">
              <a:buFont typeface="+mj-lt"/>
              <a:buAutoNum type="alphaLcParenR"/>
            </a:pPr>
            <a:r>
              <a:rPr lang="en-US" dirty="0">
                <a:latin typeface="DM Sans" panose="020B0604020202020204" charset="0"/>
              </a:rPr>
              <a:t>List all operators name with optional </a:t>
            </a:r>
            <a:r>
              <a:rPr lang="en-US" dirty="0" err="1">
                <a:latin typeface="DM Sans" panose="020B0604020202020204" charset="0"/>
              </a:rPr>
              <a:t>params</a:t>
            </a:r>
            <a:r>
              <a:rPr lang="en-US" dirty="0">
                <a:latin typeface="DM Sans" panose="020B0604020202020204" charset="0"/>
              </a:rPr>
              <a:t> country name</a:t>
            </a:r>
          </a:p>
          <a:p>
            <a:pPr marL="342900" lvl="0" indent="-342900">
              <a:buFont typeface="+mj-lt"/>
              <a:buAutoNum type="alphaLcParenR"/>
            </a:pPr>
            <a:r>
              <a:rPr lang="en-US" dirty="0">
                <a:latin typeface="DM Sans" panose="020B0604020202020204" charset="0"/>
              </a:rPr>
              <a:t>List all countries and operators, show country name, operator name, </a:t>
            </a:r>
            <a:r>
              <a:rPr lang="en-US" dirty="0" smtClean="0">
                <a:latin typeface="DM Sans" panose="020B0604020202020204" charset="0"/>
              </a:rPr>
              <a:t>active user</a:t>
            </a:r>
            <a:r>
              <a:rPr lang="en-US" dirty="0">
                <a:latin typeface="DM Sans" panose="020B0604020202020204" charset="0"/>
              </a:rPr>
              <a:t>, traffic </a:t>
            </a:r>
            <a:r>
              <a:rPr lang="en-US" dirty="0" err="1">
                <a:latin typeface="DM Sans" panose="020B0604020202020204" charset="0"/>
              </a:rPr>
              <a:t>mb</a:t>
            </a:r>
            <a:r>
              <a:rPr lang="en-US" dirty="0">
                <a:latin typeface="DM Sans" panose="020B0604020202020204" charset="0"/>
              </a:rPr>
              <a:t>, create session success rate, </a:t>
            </a:r>
            <a:r>
              <a:rPr lang="en-US" dirty="0" err="1">
                <a:latin typeface="DM Sans" panose="020B0604020202020204" charset="0"/>
              </a:rPr>
              <a:t>loc</a:t>
            </a:r>
            <a:r>
              <a:rPr lang="en-US" dirty="0">
                <a:latin typeface="DM Sans" panose="020B0604020202020204" charset="0"/>
              </a:rPr>
              <a:t> update success rate, </a:t>
            </a:r>
            <a:r>
              <a:rPr lang="en-US" dirty="0" smtClean="0">
                <a:latin typeface="DM Sans" panose="020B0604020202020204" charset="0"/>
              </a:rPr>
              <a:t>re-transmitted </a:t>
            </a:r>
            <a:r>
              <a:rPr lang="en-US" dirty="0">
                <a:latin typeface="DM Sans" panose="020B0604020202020204" charset="0"/>
              </a:rPr>
              <a:t>packet </a:t>
            </a:r>
            <a:r>
              <a:rPr lang="en-US" dirty="0" err="1">
                <a:latin typeface="DM Sans" panose="020B0604020202020204" charset="0"/>
              </a:rPr>
              <a:t>ul</a:t>
            </a:r>
            <a:r>
              <a:rPr lang="en-US" dirty="0">
                <a:latin typeface="DM Sans" panose="020B0604020202020204" charset="0"/>
              </a:rPr>
              <a:t>, re-transmitted packet dl, internal latency, </a:t>
            </a:r>
            <a:r>
              <a:rPr lang="en-US" dirty="0" err="1" smtClean="0">
                <a:latin typeface="DM Sans" panose="020B0604020202020204" charset="0"/>
              </a:rPr>
              <a:t>externallatency</a:t>
            </a:r>
            <a:r>
              <a:rPr lang="en-US" dirty="0">
                <a:latin typeface="DM Sans" panose="020B0604020202020204" charset="0"/>
              </a:rPr>
              <a:t>. Country name and operator name optional (if value null then </a:t>
            </a:r>
            <a:r>
              <a:rPr lang="en-US" dirty="0" smtClean="0">
                <a:latin typeface="DM Sans" panose="020B0604020202020204" charset="0"/>
              </a:rPr>
              <a:t>show ALL </a:t>
            </a:r>
            <a:r>
              <a:rPr lang="en-US" dirty="0">
                <a:latin typeface="DM Sans" panose="020B0604020202020204" charset="0"/>
              </a:rPr>
              <a:t>country / operator). Start Date and End Date mandatory </a:t>
            </a:r>
            <a:r>
              <a:rPr lang="en-US" dirty="0" smtClean="0">
                <a:latin typeface="DM Sans" panose="020B0604020202020204" charset="0"/>
              </a:rPr>
              <a:t>parameter</a:t>
            </a:r>
          </a:p>
          <a:p>
            <a:pPr marL="342900" lvl="0" indent="-342900">
              <a:buFont typeface="+mj-lt"/>
              <a:buAutoNum type="alphaLcParenR"/>
            </a:pPr>
            <a:r>
              <a:rPr lang="en-US" dirty="0" smtClean="0">
                <a:latin typeface="DM Sans" panose="020B0604020202020204" charset="0"/>
              </a:rPr>
              <a:t>List </a:t>
            </a:r>
            <a:r>
              <a:rPr lang="en-US" dirty="0">
                <a:latin typeface="DM Sans" panose="020B0604020202020204" charset="0"/>
              </a:rPr>
              <a:t>countries with score and remark (scoring calculation in next slide). </a:t>
            </a:r>
            <a:r>
              <a:rPr lang="en-US" dirty="0" smtClean="0">
                <a:latin typeface="DM Sans" panose="020B0604020202020204" charset="0"/>
              </a:rPr>
              <a:t>Start Date </a:t>
            </a:r>
            <a:r>
              <a:rPr lang="en-US" dirty="0">
                <a:latin typeface="DM Sans" panose="020B0604020202020204" charset="0"/>
              </a:rPr>
              <a:t>and End Date mandatory </a:t>
            </a:r>
            <a:r>
              <a:rPr lang="en-US" dirty="0" smtClean="0">
                <a:latin typeface="DM Sans" panose="020B0604020202020204" charset="0"/>
              </a:rPr>
              <a:t>Parameter.</a:t>
            </a:r>
          </a:p>
          <a:p>
            <a:pPr marL="342900" lvl="0" indent="-342900">
              <a:buFont typeface="+mj-lt"/>
              <a:buAutoNum type="alphaLcParenR"/>
            </a:pPr>
            <a:r>
              <a:rPr lang="en-US" dirty="0" smtClean="0">
                <a:latin typeface="DM Sans" panose="020B0604020202020204" charset="0"/>
              </a:rPr>
              <a:t>List </a:t>
            </a:r>
            <a:r>
              <a:rPr lang="en-US" dirty="0">
                <a:latin typeface="DM Sans" panose="020B0604020202020204" charset="0"/>
              </a:rPr>
              <a:t>5 worst operator based on score for each country. Start Date and </a:t>
            </a:r>
            <a:r>
              <a:rPr lang="en-US" dirty="0" smtClean="0">
                <a:latin typeface="DM Sans" panose="020B0604020202020204" charset="0"/>
              </a:rPr>
              <a:t>End Date </a:t>
            </a:r>
            <a:r>
              <a:rPr lang="en-US" dirty="0">
                <a:latin typeface="DM Sans" panose="020B0604020202020204" charset="0"/>
              </a:rPr>
              <a:t>mandatory Parameter.</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6965611" y="-250329"/>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3594334218"/>
              </p:ext>
            </p:extLst>
          </p:nvPr>
        </p:nvGraphicFramePr>
        <p:xfrm>
          <a:off x="476610" y="947073"/>
          <a:ext cx="6129054" cy="1112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433934" y="194572"/>
            <a:ext cx="2481036" cy="523220"/>
          </a:xfrm>
          <a:prstGeom prst="rect">
            <a:avLst/>
          </a:prstGeom>
        </p:spPr>
        <p:txBody>
          <a:bodyPr wrap="square">
            <a:spAutoFit/>
          </a:bodyPr>
          <a:lstStyle/>
          <a:p>
            <a:r>
              <a:rPr lang="en" sz="2800" b="1" dirty="0" smtClean="0">
                <a:solidFill>
                  <a:srgbClr val="384655"/>
                </a:solidFill>
                <a:latin typeface="Outfit"/>
                <a:sym typeface="Outfit"/>
              </a:rPr>
              <a:t>Scoring</a:t>
            </a:r>
            <a:endParaRPr lang="en-US" dirty="0"/>
          </a:p>
        </p:txBody>
      </p:sp>
      <p:pic>
        <p:nvPicPr>
          <p:cNvPr id="2" name="Picture 1"/>
          <p:cNvPicPr>
            <a:picLocks noChangeAspect="1"/>
          </p:cNvPicPr>
          <p:nvPr/>
        </p:nvPicPr>
        <p:blipFill>
          <a:blip r:embed="rId8"/>
          <a:stretch>
            <a:fillRect/>
          </a:stretch>
        </p:blipFill>
        <p:spPr>
          <a:xfrm>
            <a:off x="433934" y="717792"/>
            <a:ext cx="7746486" cy="3707772"/>
          </a:xfrm>
          <a:prstGeom prst="rect">
            <a:avLst/>
          </a:prstGeom>
        </p:spPr>
      </p:pic>
    </p:spTree>
    <p:extLst>
      <p:ext uri="{BB962C8B-B14F-4D97-AF65-F5344CB8AC3E}">
        <p14:creationId xmlns:p14="http://schemas.microsoft.com/office/powerpoint/2010/main" val="4278774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6965611" y="-250329"/>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3594334218"/>
              </p:ext>
            </p:extLst>
          </p:nvPr>
        </p:nvGraphicFramePr>
        <p:xfrm>
          <a:off x="476610" y="947073"/>
          <a:ext cx="6129054" cy="1112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333633" y="369758"/>
            <a:ext cx="2481036" cy="523220"/>
          </a:xfrm>
          <a:prstGeom prst="rect">
            <a:avLst/>
          </a:prstGeom>
        </p:spPr>
        <p:txBody>
          <a:bodyPr wrap="square">
            <a:spAutoFit/>
          </a:bodyPr>
          <a:lstStyle/>
          <a:p>
            <a:r>
              <a:rPr lang="en" sz="2800" b="1" dirty="0" smtClean="0">
                <a:solidFill>
                  <a:srgbClr val="384655"/>
                </a:solidFill>
                <a:latin typeface="Outfit"/>
                <a:sym typeface="Outfit"/>
              </a:rPr>
              <a:t>Scoring</a:t>
            </a:r>
            <a:endParaRPr lang="en-US" dirty="0"/>
          </a:p>
        </p:txBody>
      </p:sp>
      <p:pic>
        <p:nvPicPr>
          <p:cNvPr id="6" name="Picture 5"/>
          <p:cNvPicPr>
            <a:picLocks noChangeAspect="1"/>
          </p:cNvPicPr>
          <p:nvPr/>
        </p:nvPicPr>
        <p:blipFill>
          <a:blip r:embed="rId8"/>
          <a:stretch>
            <a:fillRect/>
          </a:stretch>
        </p:blipFill>
        <p:spPr>
          <a:xfrm>
            <a:off x="333633" y="959094"/>
            <a:ext cx="8401895" cy="3556677"/>
          </a:xfrm>
          <a:prstGeom prst="rect">
            <a:avLst/>
          </a:prstGeom>
        </p:spPr>
      </p:pic>
    </p:spTree>
    <p:extLst>
      <p:ext uri="{BB962C8B-B14F-4D97-AF65-F5344CB8AC3E}">
        <p14:creationId xmlns:p14="http://schemas.microsoft.com/office/powerpoint/2010/main" val="11748865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6965611" y="-250329"/>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3594334218"/>
              </p:ext>
            </p:extLst>
          </p:nvPr>
        </p:nvGraphicFramePr>
        <p:xfrm>
          <a:off x="476610" y="947073"/>
          <a:ext cx="6129054" cy="1112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435201" y="1467386"/>
            <a:ext cx="5867476" cy="2677656"/>
          </a:xfrm>
          <a:prstGeom prst="rect">
            <a:avLst/>
          </a:prstGeom>
          <a:noFill/>
        </p:spPr>
        <p:txBody>
          <a:bodyPr wrap="square" rtlCol="0">
            <a:spAutoFit/>
          </a:bodyPr>
          <a:lstStyle/>
          <a:p>
            <a:pPr marL="457200" indent="-457200" algn="ctr">
              <a:buAutoNum type="arabicPeriod"/>
            </a:pPr>
            <a:r>
              <a:rPr lang="en-US" sz="2800" dirty="0" smtClean="0">
                <a:latin typeface="DM Sans" panose="020B0604020202020204" charset="0"/>
              </a:rPr>
              <a:t>Overview &amp; Data Preparation </a:t>
            </a:r>
          </a:p>
          <a:p>
            <a:pPr marL="457200" indent="-457200" algn="ctr">
              <a:buAutoNum type="arabicPeriod"/>
            </a:pPr>
            <a:r>
              <a:rPr lang="en-US" sz="2800" dirty="0" smtClean="0">
                <a:latin typeface="DM Sans" panose="020B0604020202020204" charset="0"/>
              </a:rPr>
              <a:t>Insert Data</a:t>
            </a:r>
          </a:p>
          <a:p>
            <a:pPr marL="457200" indent="-457200" algn="ctr">
              <a:buAutoNum type="arabicPeriod"/>
            </a:pPr>
            <a:r>
              <a:rPr lang="en-US" sz="2800" dirty="0" smtClean="0">
                <a:latin typeface="DM Sans" panose="020B0604020202020204" charset="0"/>
              </a:rPr>
              <a:t>Data Manipulation</a:t>
            </a:r>
          </a:p>
          <a:p>
            <a:pPr marL="457200" indent="-457200" algn="ctr">
              <a:buAutoNum type="arabicPeriod"/>
            </a:pPr>
            <a:r>
              <a:rPr lang="en-US" sz="2800" dirty="0" smtClean="0">
                <a:latin typeface="DM Sans" panose="020B0604020202020204" charset="0"/>
              </a:rPr>
              <a:t>Data Normalization</a:t>
            </a:r>
          </a:p>
          <a:p>
            <a:pPr marL="457200" indent="-457200" algn="ctr">
              <a:buAutoNum type="arabicPeriod"/>
            </a:pPr>
            <a:r>
              <a:rPr lang="en-US" sz="2800" dirty="0" smtClean="0">
                <a:latin typeface="DM Sans" panose="020B0604020202020204" charset="0"/>
              </a:rPr>
              <a:t>Create Function</a:t>
            </a:r>
          </a:p>
          <a:p>
            <a:pPr marL="457200" indent="-457200" algn="ctr">
              <a:buAutoNum type="arabicPeriod"/>
            </a:pPr>
            <a:endParaRPr lang="en-US" sz="2800" dirty="0">
              <a:latin typeface="DM Sans" panose="020B0604020202020204" charset="0"/>
            </a:endParaRPr>
          </a:p>
        </p:txBody>
      </p:sp>
    </p:spTree>
    <p:extLst>
      <p:ext uri="{BB962C8B-B14F-4D97-AF65-F5344CB8AC3E}">
        <p14:creationId xmlns:p14="http://schemas.microsoft.com/office/powerpoint/2010/main" val="816606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6369800" y="-31339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AutoShape 2" descr="data:image/png;base64,iVBORw0KGgoAAAANSUhEUgAAGaAAAAb4CAYAAADdeSLDAAAAAXNSR0IArs4c6QAdlPp0RVh0bXhmaWxlACUzQ214R3JhcGhNb2RlbCUyMGR4JTNEJTIyMjQxNSUyMiUyMGR5JTNEJTIyODI0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1VzZXJPYmplY3QlMjBsYWJlbCUzRCUyMmh0dHBzJTNBJTJGJTJGdzcucG5nd2luZy5jb20lMkZwbmdzJTJGNDQ4JTJGNzMwJTJGcG5nLXRyYW5zcGFyZW50LXBvc3RncmVzcWwtcGxhaW4tbG9nby1pY29uLXRodW1ibmFpbC5wbmclMjIlMjBpZCUzRCUyMnpENDFVZEVuTGVCRHRRLUhybTZ0LTIlMjIlM0UlM0NteENlbGwlMjBzdHlsZSUzRCUyMnJvdW5kZWQlM0QwJTNCd2hpdGVTcGFjZSUzRHdyYXAlM0JodG1sJTNEMSUzQnN0cm9rZUNvbG9yJTNEbm9uZSUzQmZvbnRDb2xvciUzRGRlZmF1bHQlM0JmaWxsQ29sb3IlM0RsaWdodC1kYXJrKCUyM0YwRjBGMCUyQyUyMzI3MjcyNyklM0IlMjIlMjBwYXJlbnQlM0QlMjIxJTIyJTIwdmVydGV4JTNEJTIyMSUyMiUzRSUzQ214R2VvbWV0cnklMjB4JTNEJTIyLTM3MCUyMiUyMHklM0QlMjI5Mi4xNiUyMiUyMHdpZHRoJTNEJTIyMTYyMCUyMiUyMGhlaWdodCUzRCUyMjQyNS43MiUyMiUyMGFzJTNEJTIyZ2VvbWV0cnklMjIlMkYlM0UlM0MlMkZteENlbGwlM0UlM0MlMkZVc2VyT2JqZWN0JTNFJTNDbXhDZWxsJTIwaWQlM0QlMjI0WHlaYWE0TTZpckZRN3JvZ2ctYy04JTIyJTIwdmFsdWUlM0QlMjJaJTIyJTIwc3R5bGUlM0QlMjJyb3VuZGVkJTNEMSUzQndoaXRlU3BhY2UlM0R3cmFwJTNCaHRtbCUzRDElM0Jmb250Q29sb3IlM0RkZWZhdWx0JTNCc3Ryb2tlQ29sb3IlM0QlMjNGRkZGRkYlM0JmaWxsQ29sb3IlM0QlMjNDQ0U1RkYlM0JzdHJva2VXaWR0aCUzRDMlM0IlMjIlMjB2ZXJ0ZXglM0QlMjIxJTIyJTIwcGFyZW50JTNEJTIyMSUyMiUzRSUzQ214R2VvbWV0cnklMjB4JTNEJTIyLTEyMCUyMiUyMHklM0QlMjIxNTAlMjIlMjB3aWR0aCUzRCUyMjEwMzAlMjIlMjBoZWlnaHQlM0QlMjIzMTAlMjIlMjBhcyUzRCUyMmdlb21ldHJ5JTIyJTJGJTNFJTNDJTJGbXhDZWxsJTNFJTNDbXhDZWxsJTIwaWQlM0QlMjI0WHlaYWE0TTZpckZRN3JvZ2ctYy0yMiUyMiUyMHZhbHVlJTNEJTIyJTIyJTIwc3R5bGUlM0QlMjJ2ZXJ0aWNhbExhYmVsUG9zaXRpb24lM0Rib3R0b20lM0J2ZXJ0aWNhbEFsaWduJTNEdG9wJTNCaHRtbCUzRDElM0JzaGFwZSUzRG14Z3JhcGguYmFzaWMucmVjdCUzQmZpbGxDb2xvcjIlM0Rub25lJTNCc3Ryb2tlV2lkdGglM0QwJTNCc2l6ZSUzRDIwJTNCaW5kZW50JTNENSUzQiUyMiUyMHZlcnRleCUzRCUyMjElMjIlMjBwYXJlbnQlM0QlMjIxJTIyJTNFJTNDbXhHZW9tZXRyeSUyMHglM0QlMjItNzAlMjIlMjB5JTNEJTIyMjIwJTIyJTIwd2lkdGglM0QlMjIzMjAlMjIlMjBoZWlnaHQlM0QlMjIxNjAlMjIlMjBhcyUzRCUyMmdlb21ldHJ5JTIyJTJGJTNFJTNDJTJGbXhDZWxsJTNFJTNDbXhDZWxsJTIwaWQlM0QlMjI0WHlaYWE0TTZpckZRN3JvZ2ctYy0yJTIyJTIwdmFsdWUlM0QlMjIlMjIlMjBzdHlsZSUzRCUyMnJvdW5kZWQlM0QxJTNCd2hpdGVTcGFjZSUzRHdyYXAlM0JodG1sJTNEMSUzQmZvbnRDb2xvciUzRGRlZmF1bHQlM0JzdHJva2VDb2xvciUzRCUyM0ZGRkZGRiUzQmZpbGxDb2xvciUzRCUyM0NDRTVGRiUzQnN0cm9rZVdpZHRoJTNEMyUzQiUyMiUyMHZlcnRleCUzRCUyMjElMjIlMjBwYXJlbnQlM0QlMjIxJTIyJTNFJTNDbXhHZW9tZXRyeSUyMHglM0QlMjItMzMwJTIyJTIweSUzRCUyMjE1MCUyMiUyMHdpZHRoJTNEJTIyMTEwJTIyJTIwaGVpZ2h0JTNEJTIyMzEwJTIyJTIwYXMlM0QlMjJnZW9tZXRyeSUyMiUyRiUzRSUzQyUyRm14Q2VsbCUzRSUzQ214Q2VsbCUyMGlkJTNEJTIyNFh5WmFhNE02aXJGUTdyb2dnLWMtMSUyMiUyMHZhbHVlJTNEJTIyJTIyJTIwc3R5bGUlM0QlMjJzaGFwZSUzRGltYWdlJTNCdmVydGljYWxMYWJlbFBvc2l0aW9uJTNEYm90dG9tJTNCbGFiZWxCYWNrZ3JvdW5kQ29sb3IlM0RkZWZhdWx0JTNCdmVydGljYWxBbGlnbiUzRHRvcCUzQmFzcGVjdCUzRGZpeGVkJTNCaW1hZ2VBc3BlY3QlM0QwJTNCaW1hZ2UlM0RodHRwcyUzQSUyRiUyRnN0YXRpYy0wMC5pY29uZHVjay5jb20lMkZhc3NldHMuMDAlMkZjc3YtaWNvbi0xNzkxeDIwNDgtb3QyMm5yOGkucG5nJTNCJTIyJTIwdmVydGV4JTNEJTIyMSUyMiUyMHBhcmVudCUzRCUyMjElMjIlM0UlM0NteEdlb21ldHJ5JTIweCUzRCUyMi0zMDUuMDclMjIlMjB5JTNEJTIyMjU5LjU5MDAwMDAwMDAwMDAzJTIyJTIwd2lkdGglM0QlMjI2MC4xNCUyMiUyMGhlaWdodCUzRCUyMjY4LjgxJTIyJTIwYXMlM0QlMjJnZW9tZXRyeSUyMiUyRiUzRSUzQyUyRm14Q2VsbCUzRSUzQ214Q2VsbCUyMGlkJTNEJTIyNFh5WmFhNE02aXJGUTdyb2dnLWMtNyUyMiUyMHZhbHVlJTNEJTIyJTIyJTIwc3R5bGUlM0QlMjJlbmRBcnJvdyUzRGNsYXNzaWMlM0JodG1sJTNEMSUzQnJvdW5kZWQlM0QwJTNCZXhpdFglM0QxJTNCZXhpdFklM0QwLjUlM0JleGl0RHglM0QwJTNCZXhpdER5JTNEMCUzQmVudHJ5WCUzRDAlM0JlbnRyeVklM0QwLjUlM0JlbnRyeUR4JTNEMCUzQmVudHJ5RHklM0QwJTNCJTIyJTIwZWRnZSUzRCUyMjElMjIlMjBwYXJlbnQlM0QlMjIxJTIyJTIwc291cmNlJTNEJTIyNFh5WmFhNE02aXJGUTdyb2dnLWMtMiUyMiUyMHRhcmdldCUzRCUyMjRYeVphYTRNNmlyRlE3cm9nZy1jLTglMjIlM0UlM0NteEdlb21ldHJ5JTIwd2lkdGglM0QlMjI1MCUyMiUyMGhlaWdodCUzRCUyMjUwJTIyJTIwcmVsYXRpdmUlM0QlMjIxJTIyJTIwYXMlM0QlMjJnZW9tZXRyeSUyMiUzRSUzQ214UG9pbnQlMjB4JTNEJTIyMjQwJTIyJTIweSUzRCUyMjE5MCUyMiUyMGFzJTNEJTIyc291cmNlUG9pbnQlMjIlMkYlM0UlM0NteFBvaW50JTIweCUzRCUyMjkwJTIyJTIweSUzRCUyMjE3MCUyMiUyMGFzJTNEJTIydGFyZ2V0UG9pbnQlMjIlMkYlM0UlM0MlMkZteEdlb21ldHJ5JTNFJTNDJTJGbXhDZWxsJTNFJTNDbXhDZWxsJTIwaWQlM0QlMjI0WHlaYWE0TTZpckZRN3JvZ2ctYy0xMCUyMiUyMHZhbHVlJTNEJTIyJTIyJTIwc3R5bGUlM0QlMjJzaGFwZSUzRGltYWdlJTNCdmVydGljYWxMYWJlbFBvc2l0aW9uJTNEYm90dG9tJTNCbGFiZWxCYWNrZ3JvdW5kQ29sb3IlM0RkZWZhdWx0JTNCdmVydGljYWxBbGlnbiUzRHRvcCUzQmFzcGVjdCUzRGZpeGVkJTNCaW1hZ2VBc3BlY3QlM0QwJTNCaW1hZ2UlM0RkYXRhJTNBaW1hZ2UlMkZwbmclMkNpVkJPUncwS0dnb0FBQUFOU1VoRVVnQUFBaW9BQUFJckNBWUFBQURCYkxJV0FBQUM3bWxEUTFCSlEwTWdVSEp2Wm1sc1pRQUFlQUdGVk05ckUwRVUlMkZqWnVxZEFpQ0ZwckRySjRrQ0pKV2F0b1JkUTIlMkZSRmlhd3piSDdaRmtHUXpTZFp1TnV2dUpyV2xpT1RpMFNyZVJlMmhCJTJGJTJCQUhucndaQzlLaFZwRktONnJLR0toRnkzeHpXNU10cVhxd001JTJCODk0MzczMXZkdDhBRFhMU05QV0FCT1FOeDFLaUVXbHNmRUpxJTJGSWdBanFJSlFUUWxWZHZzVGlRR1FZTnolMkJYdm4ySG9QZ1Z0V3czdjdkN0ozclpyU3Rwb0hoUDFBNEVlYTJTcXc3eGR4Q2xrU0FvZzgzNkVweDNRSTMlMkJQWTh1eVBPVTU1ZU1HMUR5czl4RmtpZkVBMUxjNSUyRlRiaFR6U1hUUUlOSU9KVDFjVkklMkJuTmVMbE5jZEIybHVac2JJRUwxUGtLYTd6TzZyWXFHY1R2WU9rTDJkOUg1T3M5NCUyQndpSENDeG10UDBhNGpaNzFqTlUlMkY0bUhocE9iRWhqMGNHRFgwJTJCR0FWdHhxcCUyQkRYQ0ZGOFFUU2VpVkhIWkxnM3htSzc5VnZKS2duQ1FPTXBrWVlCeldraFAxMHh1JTJCTHFIQlgwbTF4T3Y0bmRXVWVGNWp4Tm4zdFRkNzBYYUFxOHdEaDBNR2d5YURVaFFFRVVFWVppd1VFQ0dQQm94TkxKeVB5T3JCaHVUZXpKMUpHcTdkR0pFc1VGN050dzl0MUdrM1R6JTJCS0NKeGxFTzFDSkw4UWY0cXI4bFA1WG41eTF5dzJGYjNsSzJibXJyeTREdkY1Wm01R2g3WDA4ampjMDFlZkpYVWRwTlhSNWFzZVhxOG11d2FQJTJCeFhsekhtZ2pXUHhIT3clMkIlMkZFdFg1WE1seW1NRk1YalZmUHFTNFIxV2pFMzM1OXNmenM5NGk3UExyWFdjNjJKaXpkV201ZG4lMkZXcEklMkIlMkI2cXZKUG1WZmxQWHZYeCUyRkdmTnhHUGlLVEVtZG9ybklZbVh4Uzd4a3RoTHF3dmlZRzNIQ0oyVmhpblNiWkg2Sk5WZ1lKcTg5UzlkUDF0NHZVWiUyRkRQVlJsQm5NMGxTSjkzJTJGQ0ttUTBuYmtPYiUyRnFQMjhmOEYlMkJUM2l1ZWZLQUl2Yk9ESW1icHRVM0h2RUtGbHBXNXpyZ0lYdjlGOThMWnVhNk4lMkJPUHdFV0R5ckZxMVNOWjhndkFFY2RvZDZIdWdwbU5PV2xzMDVVb2NzbjVPNjZjcGlVc3hRMjBOU1V0Y2wxMlZMRnJPWlZXTHBkdGlaMHgxdUhLRTVRdmZFcDBwbGslMkZxdjhSR3clMkZiQlMlMkJmbXNVdGwlMkJUaHJXZ1pmNmI4QzglMkZVWEFlSXVKQUFBQUNYQklXWE1BQUJFU0FBQVJFZ0VBd3B2YUFBQWdBRWxFUVZSNEFleGRCM3hWeGRJZkV0SkpJeEJJQ0NVa2hCQjZiOUtrcXlqS1UxUnNUOFZlbnIwJTJGOWVtemZ2cHMyQlVGQVVHUlhxVDMza3ZvSVJCSUlTUWtJYjNBTjNNaElTUzVaJTJCZmUzSEx1dmJPJTJGMyUyQmFjZTNaMmQlMkZhJTJGSiUyQmZNbVoyWnJYUHg0a1dRSkFnSUFvS0FJQ0FJQ0FLQ2dCNFJjTk1qVThLVElDQUlDQUtDZ0NBZ0NBZ0NoSUFJS25JZkNBS0NnQ0FnQ0FnQ2dvQnVFUkJCUmJkVEk0d0pBb0tBSUNBSUNBS0NnQWdxY2c4SUFvS0FJQ0FJQ0FLQ2dHNFJFRUZGdDFNampBa0Nnb0FnSUFnSUFvS0FDQ3B5RHdnQ2dvQWdJQWdJQW9LQWJoRVFRVVczVXlPTUNRS0NnQ0FnQ0FnQ2dvQUlLbklQQ0FLQ2dDQWdDQWdDZ29CdUVSQkJSYmRUSTR3SkFvS0FJQ0FJQ0FLQ2dBZ3FjZzhJQW9LQUlDQUlDQUtDZ0c0UkVFRkZ0MU1qakFrQ2dvQWdJQWdJQW9LQUNDcHlEd2dDZ29BZ0lBZ0lBb0tBYmhFUVFVVzNVeU9NQ1FLQ2dDQWdDQWdDZ29BSUtuSVBDQUtDZ0NBZ0NBZ0Nnb0J1RVJCQlJiZFRJNHdKQW9LQUlDQUlDQUtDZ0FncWNnOElBb0tBSUNBSUNBS0NnRzRSRUVGRnQxTWpqQWtDZ29BZ0lBZ0lBb0tBQ0NweUR3Z0Nnb0FnSUFnSUFvS0FiaEVRUVVXM1V5T01DUUtDZ0NBZ0NBZ0Nnb0FJS25JUENBS0NnQ0FnQ0FnQ2dvQnVFUkJCUmJkVEk0d0pBb0tBSUNBSUNBS0NnQWdxY2c4SUFvS0FJQ0FJQ0FLQ2dHNFJFRUZGdDFNampBa0Nnb0FnSUFnSUFvS0FDQ3B5RHdnQ2dvQWdJQWdJQW9LQWJoRVFRVVczVXlPTUNRS0NnQ0FnQ0FnQ2dvQUlLbklQQ0FLQ2dDQWdDQWdDZ29CdUVSQkJSYmRUSTR3SkFvS0FJQ0FJQ0FLQ2dBZ3FjZzhJQW9LQUlDQUlDQUtDZ0c0UkVFRkZ0MU1qakFrQ2dvQWdJQWdJQW9LQUNDcHlEd2dDZ29BZ0lBZ0lBb0tBYmhFUVFVVzNVeU9NQ1FLQ2dDQWdDQWdDZ29BSUtuSVBDQUtDZ0NBZ0NBZ0Nnb0J1RVJCQlJiZFRJNHdKQW9LQUlDQUlDQUtDZ0FncWNnOElBb0tBSUNBSUNBS0NnRzRSRUVGRnQxTWpqQWtDZ29BZ0lBZ0lBb0tBQ0NweUR3Z0Nnb0FnSUFnSUFvS0FiaEVRUVVXM1V5T01DUUtDZ0NBZ0NBZ0Nnb0FJS25JUENBS0NnQ0FnQ0FnQ2dvQnVFUkJCUmJkVEk0d0pBb0tBSUNBSUNBS0NnQWdxY2c4SUFvS0FJQ0FJQ0FLQ2dHNFJFRUZGdDFNampBa0Nnb0FnSUFnSUFvS0FDQ3B5RHdnQ2dvQWdJQWdJQW9LQWJoRVFRVVczVXlPTUNRS0NnQ0FnQ0FnQ2dvQUlLbklQQ0FLQ2dDQWdDQWdDZ29CdUVSQkJSYmRUSTR3SkFvS0FJQ0FJQ0FLQ2dBZ3FjZzhJQW9LQUlDQUlDQUtDZ0c0UkVFRkZ0MU1qakFrQ2dvQWdJQWdJQW9LQUNDcHlEd2dDZ29BZ0lBZ0lBb0tBYmhFUVFVVzNVeU9NQ1FLQ2dDQWdDQWdDZ29BSUtuSVBDQUtDZ0NBZ0NBZ0Nnb0J1RVJCQlJiZFRJNHdKQW9LQUlDQUlDQUtDUUYyQlFCQVFCQVFCUWFCbUJPclVxZU9CSldHWUcyTDJ1NXg5alp3VGJUSG1Rc3hGR3NjQ0xFdkJuSFR4NHNYemVKUWtDQWdDR2dqVXdYOFVqV0lwRWdRRUFVSEFlUkZBUWFRcGppNFdjemptQ014TkttWDZIWXE1RG1acnBXeHNPS21HZkFxdm5jU2NnTSUyRm9NanhLRWdSY0ZnRVJWRngyNm1YZ2dvRHJJSUFDaVNlT05nNXpSOHlkTGglMkZwdkQ1bVBhZDhaRzRuNXEyWDh6WThIa0hoUmI0d0VRaEpyb0dBQ0NxdU1jOHlTa0hBWlJCQW9TUUVCMXRaSUNIQnBBMW1XcHB4aGtSYW1PMllLNFFYbEZ0T09NUEFaQXlDUUUwSWlLQlNFeXB5VFJCd01RVHc1UjZBUTY2ODdFRkxIdDZZNmVWTzJvaktSenFuTCUyRm9NekdjeHAxYzk0b3N6QjYlMkZaSkNIdnBDa1ppdmxhekYwdzA1S05xeVVTVkdaaiUyRmd2ek9zVCUyRmdxc0JJT04xWGdSRVVISGV1WFdva2VITGh1d0FHbU51anJuRjVXTXpQQVpqSnU4MEtxZEVSOVY1THRLY3daeFcweEVmNG1UdzZISUpJU2FCb3gxbWVwbFRibzI1WERpcGglMkJlV1RJUXhDVEhsdWJJd2s0alh0MkUlMkJZTTRMRmNkQmhxMURNQSUyRkRUQUlLalVIU0ZRVG8zcCUyQkRtWVNXRmE1NnYxJTJCQlE4NGNIUUVSVkJ4OUJoMkUlMkY4dUNDQWtla1poSkdLbWFxWXhlcExaSVdkaEpaVUVtR1g4ZnhCeFBHUiUyRnNWT2J3Q1RGdmlZT2dGM2szekNTWXRNTnNLNHl4SzJVaWdaS1dNTGFVWjhTZURFaXZTcGZ2blg1NDhYck1OQjVheWlrWFZ2RlVrZ1lDdEV3MEh6TUpMWXNSWDdKNWtTUUlPQlFDSXFnNDFIUTVEclA0Y3ZGRmJudGc3b081TCUyQmJlbUVrNzRnZ3BFNWtrb2VYQTVhUGhIQiUyRnk1SjJoMjRTWWt4RFNIJTJGTjFsek5wVEJ3dGtSYXNYSEFoclF2ZFElMkZkakpzRldVdTBRSUxmb3haZ25ZNTZEOSUyRk9GMmpVbnRRVUIyeUFnZ29wdGNIYjZYaTUlMkY5ZEpMNVJiTWd6QjN4dXhzY1hvbzVnVnBYblpqM29SNUElMkYzR0IlMkY1RlBOb2xJZTQlMkIyUEUlMkZNSSUyRkJQQmh6UGN5U0JBRVZBa2VSNEJQTXYlMkJEdFc2Z2lsbkpCd0o0SWlLQmlUJTJGUWR2Rzk4U1pMdENHbE02RVZKQWdyRnBIQzFkQTRIdkJrekNTMGI2UndmJTJGRllQNG9YWXQ4ZSUyQnhtTyUyQkczTVFaa21DZ0RrSWtPM1FsNWduNEgxTG1rUkpnb0R1RUJCQlJYZFRvbiUyQkc4Q1ZKdGc0UFk2YXZlSXJhS2VrS0FxUk8zNGVaaEpiMW1KZmdDNENXTTJxZEVIY3ZiT1JPekE5aDdsWHJCcVVCSlFMdTd1N2c1ZVYxVmZieDhibm82JTJCdGJWSzlldlVJJTJGUDclMkZpdW5YckZwYVdsaFlVRnhjWEZSWVd1bVAyS0Nnb3FGdFVWT1NCMXp6dzZKbWJtJTJCdVpuNTlQUzNPVTlaanlrS21mTVA4UDc5ZEVQVElvUExrdUFpS291TzdjbXpUeXk5b1RNbVo4R2pNdE1VamlJVURMUW1Rd3V1Qnkzb1l2QXBPV2loQjdlcms5aVBsVnpPTGhnaUJZSW5sNGVFQllXSmdoTjI3Y3VDdzZPanFuUTRjT0phMWF0WUtJaUFpUGtKQVFieFJLdkJGJTJGU3hudUZ1RFVaNkhnY2k0MU5UWGp3SUVENTdadDIxYThaODhlRHp5dmwzUXFLVGduTzRjRSUyRjBhWVNWdHBqMVNHbmM3QSUyRkRIeVNvSG1KQWtDZGtkQUJCVzdUNEclMkJHY0JuZEFCeVNNYU1UMkNPMGplM0RzSGRHZVJ5RVdZU1hFamJRbDRaTlNiRTNnTUxDUHZYTUx2aXNscU51Smh6TVNBZ0FGcTJiQWx0MjdhRmE2NjVwbkRRb0VGbFVWRlJQcWdOc1pkQVlHd1ltV1ZsWmZHSmlZbjdQdnZzczR6cDA2Y0hwNmVuZDBCaTh0cnlOVmJKU3RlWFlMc3ZpOEJpSlhTbFdUWUNJcWl3b1hJdFFueEowa1B4QmN6UFlmWjNyZEhiYkxTbDJCTXREeG0wTGZoQ0lPOGlRT3pwNVhrZjVqY3d0OEFzaVlrQUNoNkEyaEdJaVltQjd0MjdBd2trUFhyMHVCQWNIRXhDbjZPbU0zaHY3TmkwYWRPJTJCQ1JNbWxNeWRPN2ZSJTJCZlBueVZpZDdKU3NiYkJPR3BZdk1QOGJlY2pGb3lSQndPWUlpS0JpYzhqMTNTRyUyQkpFbk5mUSUyRm0lMkYyS1daUWJiVGxjaWRrZUd1UlFucERWbW15ZXl5ZkQzOXk5dTFLaFJScE1tVFlxYk5tM3Foc3NnYmcwYk5xemo3ZTE5RVRPZ2JRYmdrb2dIQ2dVJTJCbnBoS3kwbzl6cVNkY1R0OSUyQmpRa0p5ZERVbElTbkQxN0ZzNmRPMmZJJTJCRklGdE5FQXRPT3clMkJIaG8lMkJhWjE2OVl3Y09CQXVQWFdXd0dGRWlBZW5Ud1JrTnR5Y25LbWRPdldMZVhJa1NQRDhmZE5tRU90T080a2JQdEpGRmJtV0xFUGFWb1FxQkVCRVZScWhNVTFMNktNTWhCSCUyRmlsbSUyQmxxelc4S3ZYJTJGb3F6a0diZ1V4VTFlZWppcjV1WkdSa1BYeGglMkJ1S0x5ZTJTTEhXSnZUcjR5ODJnZ01CRmZiZExXbnhVbmJ1VlhTaHpMeW9zY2o5eDRvVGI4ZVBIM1ZOU1VnRHRBaUF0TFExUWxRNFpHUm1HbHlnJTJCN0FGdEJ1dzJWanQybkk2Q3lQNGhRNGFjSFRseXBGZXZYcjJhaEllSHQwQjhBNUVuZDB2emhTODRLQ291dXBCN1ByZE9WbFpXbmN6TVREaDI3QmlzV2JNR2xpNWRhampuOW9uM0FmVHQyeGR1dSUyQjAyR0Q1OE9LQkJLN2VxTTlLUnZkUCUyQmtwS1NuJTJGdjE2NWV3ZWZObUNnMXdNJTJCWm1WaHJzYkd5WEJKWlRWbXBmbWhVRXFpRWdna28xU0Z6dkFyNzRHJTJCQ292OEZNYnNhMlNHVkJRVUVwYUN0d0h0WHpoZTNhdFlNMmJkcDRONGxvRXV4Zno3OCUyQjhtTXp6d2g2Z1dabloxOUlTRWh3UThOR1FNTkdRTU5HdzR1VEJCc25FV0tLY1ZMWERoZ3dJT0haWjUlMkYxd2VXUUNOU2FrTjFEZlZ0TU5xY1BGQzZCaEpkRGh3NEJMbkhBcWxXcllOJTJCJTJCZlFiQkVyMW9vSDM3OW5Ebm5YZkMzWGZmRFNoZ2NacDBSUm9TV2c1am5uakxMYmZzbnpWclZoODhwN0FCbHRiTzBSSVFMVXQlMkJpZjglMkZ0RFFrU1JDd0tnSWlxRmdWWHYwM2prTEJFT1J5RW1acnVobWZ4QyUyRjE5VGZkZEZQU0cyJTJCOFVROWZPcjJ3WDlMYVdNcWJ3aXBBNDFMRnhmZ0Q4YkJsODVZNmUlMkZmdXJSQmdhSW5EQVFTWUZCUUdsejczM0hNcG1GdmdVZzNOYzRoVmdMSmlveVJJMHBJUkxmRklNaGtCQ3VyMlB0NEhlMUFZJTJGeGVlajhWc1NadVdIZGpld3poSEZFRllraUJnTlFSRVVMRWF0UHB1R0FVRmV2S1RIY3J6bUMwdE1KekhOdWZHeGNXdCUyQiUyRlhYWDcxeEhaMWlmb3pFSElEWjRSTjk0YTlZc1FLV0wxOE9HemR1aFAzNzl3TXRJZWtnWmFEZHlPUlBQdm5rMEpOUFBua3R6akV0QVZqeXhhU0RJUW9MWmlCQUdwQ3ZldmZ1UFFtMVZRJTJGaCUyQllPWUxSWEJtT0lHZllYNVZSUlk4dkFvU1JDd09BSWlxRmdjVXYwM2lDJTJCd1ZzamxOTXhkTGNodERuNzF6bjNvb1lmMjRZc3lHSU5ramNLMjIyQzJ0QkJrUVpZdDB4Ujk5ZE9TMGVMRmkySGR1bld3YyUyQmRPSUsyTGpSSzlLSloxN05qeEwzd0pOVVJEMHZINDIxcjJDVFlha25SakpRUktzTjNKSDJGNjZhV1h4dUQ1VTVncFpvc2wwbjVzWkJUJTJCTHh5M1JHUFNoaUJRR1FFUlZDcWo0UUxuS0tTUVpvTUNPbG5xaTJvTmVvaDhkJTJGVG8wZnJvRGZJc3RodnBBakFxaDVoMkpnMyUyQm1QRUh6Smt6QjlEQUVjanp4UnJwOXR0dmYzamF0R20wckVPMkNCWTNnclVHejNwdXMlMkZSQ0dhU201MEh5Mld4SU9Yc2VVak55SVNNckYlMkZJS1M2Q2dzTmlROCUyQm04aUg2WFFDRWVhVzglMkZENCUyQjY0Rm5YSFR6cDZJblo0OUs1RiUyRjNHOHdiQiUyRmhEZWtISWdORzBjQUJGNDlQT3htU2xXVmNoSnVGMkk5a0N2eGNiRzlzUnowcXJHVkNVeTQlMkZkWnJITXpDaXZyektnclZRUUJvd2lJb0dJVUd1Y3JRQ0hsVGh6Vkw1Zzlhams2Y3BPWmhqWW52OCUyQmVQWHNBbmolMkJCV1dLdEdBR1ZiQ3hJMnpKanhnekRjaEc1OE5ZMm9kc3d2UDMyMjNEZmZmZFIzSlhhTnVkUzlTJTJCZ0J1ellxVXpZZHl3VjRoUFM0TWlKZEVqTHlJR016Rnc0bjVzUFZHNkxWTSUyRlhCeHFFJTJCRU1vNWlhTmdxQmRWR1BvRXRzRVlsczBCSFJtc3dVTDFNY21EUGYlMkZMRzRKUUpxVjl6Q1RGclEyaVF5M3lXN2xsOW8wSW5VRmdjb0lpS0JTR1EwblBzZVgyWk00dk04eDElMkJZSlNBTEs1JTJGJTJGNXozJTJCbW9sRXNhVSUyRkdZWmF2ZUFUQmxFVGVMTCUyRjk5aHNzV3JUSVlLQ0xycVhzNnVoQ0RLJTJCJTJGJTJGam84OHNnaklxQXdVQ090eDY0aktiRDNhQm9jUEU1Q3lSazRjZW9zdWtyVCUyQjFTZnlRZjNGb3FPRElXMlVlSFFJU1ljdXJZSmh4Wmh3ZFptZHNYQ2hRdkhYWCUyRjk5YlIwJTJCQnBtcjFwMiUyQkJIV2Z3VUZGdExlU0JJRWFvV0FDQ3ExZ3M4eEtxT1E4aCUyRmtsTndKelUzMGlUbTlhOWV1YjZNTDclMkIxNCUyRmdwbXUlMkJtdHpSMkVIdXVSUyUyQjdVcVZNQm80MGEzSEtOTFJGUnhGVnl6ZjMyMjI5eGFjSDIwT2ZrRmVFeVJ5a1VsNVdpeDFNWmxPQ3hFSSUyQmw2RlpjejljVDZ2djdRVWlnTDdpNzEwWU90czRNSFU4NUIxOU1YUWQlMkZyOTBMWldXTyUyQmQ0TXFPY0xIZHMwaGFHOVkyRkVueGdJOUt1dEhGRWoxaVM5dllyUGk3bDQlMkZCYnp0VFZTOFM5U08lMkJOUVdDRmpYa21DZ05rSWlLQmlOblQ2cjRnUEhIcHJUTUQ4YUMyNFhZJTJCdXJjJTJGanpxJTJGUjJNWW5tSzBaJTJGYkpHTnN2S0xocnNCUkpUejBGbWRnSFNYSHJaa0lhJTJCWEVtUEQwTzRRSmZyWExwQzMzRmtBOUF3MkJjYTF3JTJCQTBQcSUyQkJ2dUJHanZReVVWYUlscTRhQ0ZNJTJCbldTSVFoYXVTY1JoWVNmUEhreVlIQTJxM0ZLbW9lOXFISFlmelFWVHFWbG8yM0dlVGh6TmdmU3o1MkhETXpGeGVxb3NuUzMlMkJmcDRnMzg5YndqMDk0WEFlajRRRk9BTFFmNTA5SUg2ZUI0UzZBT05jYW1qUTZzdzhFWmJEbHVtRTZsWjhNVzBkYkI0elY1MGVYYmM4QjkxMFJhbVEyeFRHTlluRmtiMmpjWDcyMUxtWmhXelFXN05vJTJGRHgwUjJQbjJKdVVGRmklMkJzbHVySElqJTJGbiUyQmVOTDJxMUJBRUxpRWdnb29UM3duNG9Qa2ZEbyUyRmlKNWlUQ3JIU2MlMkZpQSUyQlJ1UDB6RmIwa1BvS243SWdERXBMUWRPcEdUaE1RdE9ZMDQlMkJrd1BKNlZtUWxwNERaJTJGRkZlY0VnaFZ4VnplUWZmcjdlRUJ6b2h4bGZtRUgxRExsQnNCODBRY1BHMk1pR0VOdThBWkR4b3g0U3VVRFQ4aER1cUFzdnZmZ1NvQTJCUmRrNmRESWRWbXc5QnZ0UU1EbDhQQVZPcFdRaXh1VmluMFc3cXJFeGlpTGNJcUloeEVXSFFVZGMzdWpTcGdtMGFSNXFFNDNNS2J6WHZwaSUyQkZoYXUzQU1sRGl5d0VMQmt5eEliSFE2RGU3YUc2JTJGdTNnVWpMTFJIUnpmQU5oaFo0ZCUyRnYyN2YlMkZGODM5U2YyYW1OS3czR3A4bG04eXNMOVZjSEFFUlZKejBCa0FoNVRFY0dtbFR6RW5rYW5nN1BsamE0ZkZuekQ3bU5LSlZaMyUyRkNHVmklMkI1UWlzMjVrQSUyQnclMkJmMHNVWHJwdGJIV2djR2dRdG1qU0U2R1lOb0ZXemh0QUdEUnRqZENUQWFHR3FWVmFJR3BIVk80NmpjSElFTnV4SVFHMUpsaGE1WGNxOGNFa3J1a1VqYU5jcTNDQzhXTnMyNDNSNk5udzFmUVBNVzdFTFNrb2NWOE5TZWJLNmRXZ0o0OGYwaG9GZElpdGZyczE1QmxhJTJCSFo4blpFaEZ5MEd4WmpaR0h6NFA0RE5scXBuMXBab0xJeUNDaWhOT1BqNVVSdUt3NW1FMng5RDFtMmVlZWViMVR6JTJGOWxKWjU3c05za1pTTk5nNHJ0eDJEMVpnMzcwcEFsMCUyRnJ1T3RhaE5rcWpaQUFFeFlhREZFb3VIU01hUUk5MmpXRlRqRmh1bDlLb21GczNwY0UweGJ2aEJVYkQlMkJyYWdMUUs1QlUlMkZ5VFlqRGdXWFlYM2J3S2glMkJzUkRnYTNuYmpCUmM1bnI3MnlXd2N0T0JpbjRkJTJGU1NxUldPNGYzUXZ1SGxnVzB0cHFSYjg5Tk5QOXp6NDRJTnZJallVZjhYYzlEd0tLJTJGUnNrU1FJc0JFUVFZVU5sV01Rb3BEU0FUbGRoOW5mUkk3Sm8lMkJjZWZJaVFObVVPNWlnVDYxY2ozNHZMQ245dk9nTHJkeDZEZzBlVExiSjhVNjBUTzEzd3dOZ1lyVnFFUVlmV1RhQmJYRlBvMWI0cE5BelN4JTJCWjRHVG41TUgzSlhwaTFiQmVjUEoxdUo0UXMzeTFoM3F0VE5Jd2EwTlpnVUdycFpicEZHdzdETzk4c2NpZ2hXb1Z5YUVnZ2pCdlZIZTYlMkJyb3NsNHJaa1luOTk4Um5URDQlMkJrclRVM3pNSDklMkJKeVpxT0pkeWdXQmNnUkVVQ2xId2dtTyUyQkFBSncyRnN4dHpVeE9Ia0lEMnRJWk03Q1FrcFpuJTJCMmt1SHIzTFh4TUdudUZvZyUyRmN0cEVOaHliUEt4Uk1IU0phdzZEZTdTQ1FkMWFncSUyQjN1Yzl4ODNCSXo4cERZOUgxTUh2WkRwYnhxM205NktPV3I3Y1g5T3NlQXpjT2JBZUR1cmEwbE5ZQXlMdnBQOTh2aGZrcmQyRWdOMzJNMVJKY1VNeVdXNFozaHZHamU2SmhlYTBFYXJLcUhvUFBtbXc4JTJGb25aSEVOYmFvT2VOd3Z3S0VrUVVDSWdnb29TSXNjZ3dBY0hMZk9RSnFXWGlSeVRvZHRJZkdpMHhPTjB6T1lzRnhrZThCUG5iWU1aaTdiRDJVeVNlMXc3MGRkJTJGcDdnV01LQmJOQXp2MVFxYU5RNnlHaUJaNXd2Z3F4a2I0WSUyQkYyNkJReCUyRkZCckFWQUlMcEdYNHNlTUxjTWJnODkya1JZcEp1MXV4UGgzMTh0Z0dUME5IT21SUGZsSFRmMGhPZnU2bDhicnlzUzRkN0FadzdabTlBU2Mxc3pNTXJIT29QeHVTTUd0bWFBNTJwVlJGQnhraG5IaDhiTE9KVDNUUnhPQXRJUHc0Y0ZxWExKYUpiY21VMUtGTVh6MSUyRms3NEp0cHF5SDdQRDE3Sk5XRVFQT21vZEMlMkZheFFNNlJrRFBkcEdXQ3p5Nk85TDk4QkhQeTZCdkh5eVZaVFVyblZUZVBMTyUyRmhZeEppVUQ1QTklMkJXUVhURjJ4eHFtVkx1a3ZJYVB5TmgwZkNrQjYxV3VIOUl5UWs1RUdNQlRRRm03ekJqTHVQREhXdndlZlBRVFBxU2hVWFFrQUVGU2VZYkJSU1d1TXdkbUgyTm1FNFNVamJDeDhTdCUyQkx4TXhQcVZaQ3UyWmtJNyUyRjI0Rkk2ZkpLV01KQzRDJTJGbjYlMkIwS3R6UzdpJTJCWHhzWTNqdkdMS0VsSXpzZlh2NWlBYXpaY29qYnJVdlJ4Y1ZFd0ZOMzlNTWx1RnE5aUEyWTdUeWNBcTklMkJQaDhTblBBJTJCdjdaM0czanprZUcxaWNXeUp6NCUyQnZtJTJGYnRtMyUyRmpXQzlZTVpOZGdMcjlNSG5VTElaZGFXS2l5QWdnb3FEVHpRS0thUUZXWVA1R2hPR2trZjAlMkJIQVlpa2NLZFcxU09wdWRCNjk4c1ZCZWtpYWhkalZ4YUlNZyUyQk8zOXU2QzVHVXRDaXpjZWhqZHhXU0lyaDZaUmtoWUNjYTBpNElrNyUyQjhIZ1dnb3NGT3ZuZzRtcjRMYzVHNTNLZG9Xdzg4TWdmVSUyRmVQUkR1dTZFYmJzdWdoYWJSc3JOWTBnMGZSUVB4JTJCQjFtVTIzYzltS2Rmdmc4SXJzWFNZSkFOUVJFVUtrR2lXTmR3SWZERThqeGx5WndmUUZwYjhHSGdoc2UlMkZ6S2hub0dVMXU1ZiUyRkw4NWtPbEE3c1dtanRIYTlLUjJuJTJGTEIzWVlkZEUzcEs2JTJCZ0dONzRaZ2tzUUVOUFNhWWgwQ2E2Q1R5T0FzdlE3dEdtVmF4Q1BYdDFQUHo3aSUyRmtPNmVwZFpTalZmaEpHN3o1eEhXNk9TUHNUbXB5S3NNWndmQjVSdkJVS25SOWlZZ3VycVQ0JTJCbDZnZFNZTEFWUWlJb0hJVkhJNzFBeDhLelpIamZaanJtY0Q1eSUyRmd3V0l6MFd6Q1Rsdzhya1MzS0o1UFh3czh6MTlvMGdpbUxPUWNpYXRLNFBtcFM3b2J3QnFaNWoyJTJGY2V4SmUlMkJtd3VwSjNKY3FEUjZvJTJGVjFyalIzMU4zRHFpVmJjYSUyQlkybnc2RHN6NEV5Rzh5a0FLR0x3dlRmM2haZnVIV0NPZG9VJTJCZ2g3QTV4SUZwRm1CMmRSd3lqT3h6bTM0ZktKMkpBa0NGUWlJb0ZJQmhlT2Q0QU9CQkk3aEpuQSUyQkdSOEN0STY4QjNNb3QxNHVmc21QJTJGODhNMkxFdmtWdEY2R3BBZ0dKYXpQamtQZ2pEdlc1TVNmJTJGMzIxcjRhY1lhSUdGUmttVVFJTnVNZHg4ZmFkaEkwWndXeVVib2tmJTJGJTJCQ1hzT09PY1dOdjI2dDRZdlhoeHRqb3M5M2FSMzRMT0pOaUtjamRuVVBTbSUyQnhtZlU0JTJCYk1pZFJ4WGdSSSUyRlMlMkZKQVJIQUJ3RUpLS1lJS1VtalJvMTZGdXVRY01NV1VpaDQyQjB2VFJZaHBaYjNDRzBrOSUyRm5MWTB3V1V0NzlhVG44TUgyMUNDbTF4TDlxOVJVYkQ4RElSNyUyQkZtU3YyVnkxaSUyRmFhZG9xZDlNQTVqazNSbDBUc2EwZHF0aCUyQkFmTCUyRndLeVdmUG04bzZXYmxNUldHRFloUThiR3BscEg4TW4yMzBuSklrQ0ZRZ0lCcVZDaWdjNndUJTJGbWRjangzMU00SnBpcFl4RiUyQnZ1NGRlZ2hkZSUyRnJ2MkYwVSUyRklpbEZRYkJKNjVid2c4TXFhWFNVMjglMkJlMVMlMkJIMEJ4ZSUyQlRaRTBFJTJCblNOZ2ZlZnZBNTNkVFpsQmZVS1I1TVg3WVFQdjElMkZzOEJzY1hoblJsYlA2UWY0dzRiVmJvVXRzJTJCSldMdkxOaUpPdUF6NmxiOGZnT3Iwb0ZGZG01ZE1UbmxmUHNhVkF4TkRreEJ3RVJWTXhCemM1MThKOSUyRk1MS3d6QVEyZnNWJTJGJTJCa2xJdjV4YjUzaHlKdHp6NmhTblhJZm5ZbUFwT25vUlRuenJOcE9hZSUyQjNydiUyQkhQUlZ0TnFpUEU1aU5BTzJzJTJGZCUyRjlRR0RlOG8xbU5iTm1mQkUlMkIlMkJOeE05c1dqRnc3bVNwMmRkZU9lcEcySDBnRGhUQjBaZ1JPSHo2aTA4UG1waTVVWDR6THJPeERwQzdxUUlpS0RpZ0JPTCUyRiUyRmhrSWQlMkJmeVhycThPSER1eXhldkhnNzBvZHg2dEJ5enkzUCUyRkF5cFlyakpnVXVUaHV4UzVuMzVJQVQ1JTJCMmpTbFJlU0djckxYeTJFMlV0MmxGJTJCU293MFJvTjJIUDN6cUJvaG9GR0J5cjZmU2NtRGNxNU9jOHYlMkJHM0pZZnZLMCUyRlBJOFJiVTFNWiUyRmJzMmRPeVk4ZU9rN0hlelNiV0pTMHdMVlZMY25FRVJGQnhzQnNBaFpRQnlQSXFFOWdlZyUyRiUyRnNGSG4yWDV3NkphVVg0TTVYZm9NOUI1M1RTSkNEZ2FWbzNOM2Q0SmYzNzJHSGRTY2g1WVhQNXNPOEZlSiUyQmJLazVNS2NkSHk4dmVPMlJFWERya1BZbVY2Zmwwbkd2VEhLNjBQdmxRQXp1R3dmJTJGZSUyQjVHTUhGRHlDTW9xSFJHZ1lXRURsUGlQY1VqUFMwQmxaYjNMMGZYUkVDTWFSMXYzdDgwZ2VYMSUyQkU5JTJCSE9tZjR0WjVDUU81aVpEQ1JVdWI3dkZ4ZzB3U1VwNzVaSzRJS2RxUTJxUzBvS2dJWHY5OERyeno0M0tUalpqSjdYenFCJTJGZEFrN0Q2TnVIVjFwMHNYeCUyQlBXcU1wdUtlVVNiSkRxOTI3ZCUyRiUyQk52TjZJMlJUclpWcHJlc2pXWTVUJTJCOUllQUNDcjZteE9qSEtFMnBTOFdEakpLVUtYQXo4JTJCUGpOaW1ZV2JOOHpjek4wa3dzU29ZbXZ1elolMkJkb2VQelczdXpxWDgzWUFJdFc3MkhUQzZIMUVhQW90UGYlMkIlMkIzZkRocHVtOUVidTV5U3NOQTAzTmVhWktiM1lqM2J2d1NSNDlMMiUyRmdIWktOeUgxeFklMkJtNzVCJTJCQkdaVHd1VyUyRmlNODlkeFA2RVZJblJJRDFBblBDY1R2cWtOaWFFUnpnaHR6YzNFZzh0dVlNbHZZeiUyQldJU3hXaVNWRnNFUXRCVDRuJTJGUDA4Y2pMMjNlbDRTYk9xN2lFUXVWVFJIWXN1c1kzUExzejNEMFZLWkolMkZUYXVYdyUyQm00ckpmc3lZTlRhcm5LTVFidGglMkJHRno1ZllDcTd0Nkt3UXM4dzFqTDA1Y2FiNDlFVTcwWlRlUko2QjBCQUJCVUhtQ1JpRWI4cUF2REFmdnNGQkFTOGklMkZTVWxZbjJNYUZOMXk1Y2tJQ1FTckFZQkMlMkJQSHc0aEFieWduR1M0JTJGT3pIcyUyRkRyVkxCblFHc1hrcVRrRExqdHVaOWgyWlpqSnZVZld0OFBwbjJJJTJCem5oenRuT21HZ3JoJTJGY25yalIxYUMlMkJnc0pLRmxWYWJVSEdVQ2JSQzZvUUlpS0RpT0pONkM3TEszUjE1WTNaMk5nVSUyQllPbWV2NXElMkJ5U2wzaHJYSDFMYVBiUW8zOW85bGQlMkYzTSUyRjgyRnM1azViSG9odEE4Q2VmbUY4T1IlMkZmNGV2JTJGOXhvRWdNTkFsRll3YzBuSTV1WnRYJTJCT1NYM1pnJTJGaVh2OWJERDdOTmRxT2ZpcnclMkJqWmtybmJNJTJGME95QmdmUnBmUVJFVUxFJTJCeHBicVlSeTNJVjlmWDdKTllXbFRTS1g5MDU5cnVVMExuUVlDYnVqRCUyQmRyNFlSb1VWeGQ5TlgwRGJONTU5T3FMOGt1M0NGeTRjQkUlMkIlMkYzVTVQUHZwUEpPTWJDbUs3WlQzeHpudE10Q25QeThCMnF6UmhOUUF0U29rZlB6QnJOTWFOY294VEZvaGMwSUVSRkJ4Z0VuRmYxS0tmM0l0azlWamVYbDU1SExRbUVQJTJGQ3U0RVcyeWFCVCUyQm5XWmVrR2RhJTJGUFhTT29hbFNKd29ROXJYWXBhaUIwaUhGZ3BXNzRlbVA1NW9tck9CUzRJOXZqWVZBZjk2U29BNkhiWlFsMm9QcTljJTJGbXdPb2RpVVpwYWloNExUZzRlRjROMTQxZGt1VWZZOGk0d0hVUlZCeGprbTlITmxselZiZHUzU2xJJTJCd0ZuV0t1MkgzZmFUZFU0NDdja2piZW5KN3o4ejBHc0pzJTJGbEZNS3pINGxkQ2dzc25SSXRXYnNYbnZ4b2prbkNTdlBHUWZEbHE3ZUNoNGZ6T2JHVWxKYkIwJTJCJTJGJTJGQWJ1UHBuSm56T3YwNmROamtKakM1WE9TQ0NvY2xKeVVodlh5YzlLeE85S3cyTXMlMkJmJTJGMzFWeG9PTElJenVDJTJCbnJlR1FDUTBEZ2J0dTZzWGVjUEM5bjVkRHV0aWxNRkRWTjhteWRmdmdpZmRubSUyQlNtMjdOZFUzanpzUnYwUFRBenVTc29MSUtIM3B3R3FabThiUVI4Zkh4dXhCQUszSFhuN3FoWnJtTW1hMUxOd1JFUVFVWG5FM2g1YmJZcms4MXR1RU15UzZoWnQlMkZzRTdEdVV4R3hXeUxRUWFGQSUyRkFKNjRqUmN6WlY5Q0dzeEhid2xKem9IQThvMzc0ZkVQVElzcFFoRnYlMkZ6bUdna1U3WDhyS3lZTVAlMkJaNUE3cDk5OWxrZUV3VmFNMnZLcEJVeUowTkFCQlg5VCUyQmh3TG92Tm1qWDdDMmw3Y2VpJTJGbkNyYUZBNU9ISnFuN2hvRVB0NGVIRko0NTdzbDZBWnVVcUFzVnJ0Q1pEOEVWbTQ2QUklMkIlMkJQeFBJelolMkJiWHI1dkFGemJ1dzJYM0tIb0ZtUGd3cjNNSmFBNzdyaURGZWZwTWdDdEhBb0lZZFppQ0lpZ1lqRW9yZGJRQUdiTFpjdVhMNmMzb0hKT04yR0FzVjN4SjVqTkNrQWI1MThBQUNBQVNVUkJWSmtXQXEwaXclMkJBMjVwNHdDOVlkRXR5MXdIVGdzdFdiRDhLaiUyRiUyRjNMSkdIbHN4ZHVndGdvaWlMZ1hJbU1hOSUyRjVZU2xyVUxqMEUlMkJYaDRjR054eSUyQkNDZ3RWNXlOU3Z0U2NiOGlPTTZMTGE3SmNRV1ZGZEhUMDNaelIlMkZUUnJNNGRNYUJnSVBIQkxMd3pHcHlha3pSNCUyRiUyRm1XWm1sQW9IQmFCTlZzT3dZdWZMV1R6VHh2NyUyRmZEdnNVQTdiRHRiMm8wZlF2SEh6M0NHNVk2N3U1JTJGbEVDS051Q2d6Z1hJMk1oRlU5RDJqY2NoZUF3Nkw3ZHUzSiUyQm1ENkRWVFRsNFJiTm9sc1RzMFFXSVdoZ1Q3dzQzOWxKQWJXdnNPOTFGS1NUdkhiRm5JSEJVQmNsMyUyQjR2ZjFiUFlwZXUxbkw0OEIybW5iMmRMQzlZZFlRM3IlMkIlMkJlZDU2NllBb2xGaEllcDhSTTczMyUyQkZjYzhUVnBzQjMzMzNIMmxSa3pwcDRpWnRpb1h2azFoRmQ4UVdqVnFlY3pjNkRuMmR1c0ZDdjBvemVFZmhtNmlxWXQlMkZZZ204MnVzZUh3MEZqMnZ6cTdYWHNUcnQ1eW1NVkNqeDQ5JTJGRm1FSXFnd1lYSSUyQk1oRlU5RDJuQTVuczVmYnUzWHNraDNiJTJCcW4wY01xRlJJT0RwV1JmdXVhR0xndXBTOFVlJTJGcklhOGdrSVdyUkE1UGdKa28lMkZIYVozTmg1NkVVOW1DZXZyMHZkSXByenFaM0JNSWppU21RZlBhOGtsVjBVJTJGWkVXeFVsSFJLMEZCZGxEa3pPUnlPQ2lyN250RCUyQkh2YkN3c0cxSTEweEZtNUp4WGdLOHFVQmlsZyUyRnAwNWExOFdCR2RqNHNXck9IMmFxUU9Rc0NSY1hGOE9nNzAlMkJGMGVqWnJTR1RuOU5tTG84SGZ6NWRGN3doRUtLJTJGQnl1MEpMRmJ4R2NhaG95VWlIdzZoMERnWEFpS282SFElMkI4Y3VCZHJaajdXUjI1NTEzcG5HR01YUFpYcE1pYVhMYWRGV2FCMGIzWUEzOWwlMkZuYlphbU5oWlR6RVozTHpvVUgzNXFCMnJSaTF1RENRdnpobmFlY0t4aGM0dWtNMXRpN2RPRnBKN0V4YjFhRFF1UlVDSWlnb3QlMkZwN010bDdiSEhIbVBacHl4ZWY0RGJwTkJwSU5BaHRobTBpMUxMa0JSWFklMkJiaUhSb3RTWkd6STVCd01nMER3czBDMGk1dzBzZyUyQk1UQjZHUHVselduU3JqUW5VM2dHNU4yNmRlUHlLWUlLRnlrbm9oTkJSYiUyQlQyWWJKV21Ga1pDUnBYelJUTm5yN0hFdE0xYVNSUWg0Q2Q0JTJGaWFWTm1yendBR1ZucU5YcGVyMExscUFoczNIRUV2cG01a2MzJTJCMnc4UGclMkJZUkxHYyUyRmRwdjJJanlWeWhOVTBHdVJ5NklJS2x5a25JaE9CQlg5VGliTEZTOHdNSEFYTGhNcEYzZzM3amtoeXo0V21PdUdHQzclMkZobjY4WUpxVDUyMnhRSSUyRlNoRE1nOFBXVVZiRHJNTSUyQjQxaHNOdFQ5ODVpWndjMU43bE9rZG01UzBMQmFMclZxeEhuZlVsZ2dxTEVTZGkwZ0VGZjNPSnl1NDBkQ2hRJTJCbEpvSHlpYmRwN1VyOGpkU0RPaHZTTkF6ZEdoTGR0QjA3QndXUEpEalF5WWRXYUNORHV3cyUyRiUyQjN5eklMeXhoZGRNNUpneHVIc1plRG1HMWFROGk4bllqZzNKVlloclRVak5lcXJhazNQa1FFRUZGaDNPS0doSjNaS3NsaDdYeDQ4Y0hjJTJCaDJ4SXVnd3NGSlJYTmpmMTZBTjRuJTJCcTBMUzljcFBwMlRDNjE4dlpnJTJGODFmc0hRVWdRTjhRSXUxbWJFeDQ3cFRhbzlmSml5eCUyQmlVYkg1RE5xJTJGUXhGVTdEOEhOWEZBQVJVOGF5cW9lZzJESlNuZGt1a3I3cWpZcDFTRnp1VGZGT3E4Q3diblVpVnlBMSUyQk40ZFFsQ1FKVkVhREl0WE5XeDFlOVhPUHZlajZlOFBMNG9UV1dPZExGN1B3aUpidnU3dTVRdDI1ZEpSMFNpS0RDUWNuSmFFUlEwZWVFc3BaOTZKOGJiVlJDVlVQWXZPOGtsSlZkVUpGSnVRS0JhM3ZGS2lndUZjOWF1VSUyRndaaUhsbWtSdmY3MFFUcVhsc0FaUEdyeWVuYU5adEhvbEtpN2k3U3J0NmNuNk5tTVI2UlVMNGNzOEJFUlFNUTgzYTlkaVdaWTFhTkNnN1BJeWtTWSUyRllwJTJCaUNRJTJCN2NOUUFuaVBXa3ZYODhPbnN6b1hRYVJESXl5JTJCRVp6JTJCZHd4N1B1NCUyQk5BQyUyRmVTNXpkcGkwSmkwdDVteU16QlJXMXdZc3RCeWQ5MlFRQkVWUnNBclBKbmJBMEtsRlJVYXhBYjBkUHBwdk1nRlM0R2dIeTl1bldKdUxxaXpYOE9vV1JTQThlTzExRGlWd1NCSzRnUUxzTFQlMkZ0Nzk1VUxHbWZOR2dmQmc3ZXl3eXBwdEdTZm9xSmlua2JGdzhPRHc2RDQlMkIzTlFjaklhRVZUME9hRXNqVXF2UHIxWThibFBNVjBFOVFtRlByZ2F4RnoybVl2MkI5emdYdm9ZbVhCaEx3VCUyQjklMkJ0eU9KZkQyd1Bxc2R0NlFhUFFJSHV4V3F0JTJCaTBvc3FsSGhyWm5WaW1PcHJEY0VSRkRSMjR4YzRrZHRzWWwwZ3djTlZyb2xVM09wSXFoY1FyVVdmMGYxbDJXZldzQW5WV3RBSVB0OFByejcwN0lhU3FwZnF1dm1EdVBIT0taV2hhdFJZUzc5aUtCUyUyRmZadyUyQmlzaXFPaHppbG1mVG5GeGNjb3RSMU16Y3FFUU4waVRaRDRDd1lIMW9IdGNVMlVEc3V5amhFZ0lxaUN3RUwyQXR1eFBxbksxNXA5M2pPZ0FvUTFZajRhYUc3RFQxUXU0bFFRbmlhRENRY2sxYVVSUTBlZThzNTVHRFJzMlZOSWxNRGNGMHljTSUyQnVDcVM3dG13SWp4QnJMc280JTJGNWNpUXVMdUE2NGI4eHRrcFptWG96SU5LcVBQaVBQbzQwUEFPdmZyNjhHQ25GNmclMkJxb29zWEw4cFhsOFBkQWJWbldBU1YybU5vMFJZdWUlMkZIVVV6VktNUWQ4ZlgyVkdwVmpwek5WVFVtNUFvR2U3VnNvS0M0Vmk3Y1BDeVlocW9MQWNkeTQ4THRabTZwY3Jmbm51SkVkZ2VMNU9GSUtZQW9xJTJCZmxLaHg1WjluR2tpYmNncnlLb1dCQk1DelVWZ08wb2JVJTJGUU5SbSUyRjh1c281JTJCOUVNbTlUTUF2eDdwVE45TyUyRmNRamt1Q2hOJTJCU0VMbUszRVNncG9SJTJCSEhHZXFDTlExV0p0Q29QT0poV3BaNGZUNk5TVUZDZ0dyNElLaXFFbkxSYyUyQmFKejBuSHJlVmpLNVJ4aVBpaUlSUVluTVd5M0pQTVJDQW4yaDhqdyUyQnNvRzF1OU9sRTBmbFNnSmdURUVhRSUyQmM3Mlp1TmxaODFmVnhJem9EdWNzN1N2Sm5DaXFpVVhHVUdiVTlueUtvMkI1elZZOHNDYVJlUGVYcWtLR2ZjNHdOd1ZRTXVYSjVsN2EwbTRFNmJkcDdRazBrRklLQUJnSyUyRkw5Z0NPWXh3OHg1MTNSeEtxeExvcTQ1NlgxSlNBcVhxd0hBU0VFcmolMkZuSG1JaEZVOURlN0xFR0ZxMUhKTFZDcmslMkZVSGdYNDQ2dG1lSjZqc2lEJTJCbEg2YUZFNGRFZ0NMV2Z2JTJGWEZoYnY0MFowZ2dZT29sWGhhRlFLQzFueFpPUnJnSFYzT0IlMkJSQ0NyNm0xT1dwVnlqUm8xWW5PZUpvTUxDeVJoUnY4NHRqQlZWWEtlZ1hTZVN6bFQ4bGhOQndGd0VwczNmQXJrRmFzY1dUNCUyQjZjUDhZeCUyRkFBQ21BcyUyRlRBRmxVUnpjWlY2am8yQUNDcjZteiUyQldScVZ4NDhhc2NJJTJGNWVlcUhudjRnMEFkSFpBZlFJaXhZeWN6NlBTZkVQa1dKa2hCd0VNak5LNEFmWjIlMkZsa01MZEl6dEJTSkElMkZpOVplUk83dWJ1RG5yZDVITUM4dmo4TmlJb2RJYUp3UEFSRlU5RGVuTEN1NThQQndsZ1NTejFPcDZnOEZIWERVdW1WakZoZGluOEtDU1lpWUNFeVp1eG55QzB1VTFLUlZ1ZThXZld0VlNKRGl4Q0RLem1idEJpSkxQOHE3d2prSlJGRFIzN3lxSXo4aHp4anNUY2w1QVQ3c3lzb3VLT21Fb0dZRVdqWnRVSE5CbGFzNzRrOVd1U0klMkZCUUh6RWNqSnpZZWY1dkMwS3ZmZTBCbUNBbmlHOWVaelpIN05SZzFaMzEyUW1wcks2U1NSUXlRMHpvZUFDQ3I2bTFQMXB4VHlIQndjN0s1aW5ST1hRZFdHSzVlM2FzWVRCaWxnbHlSQndKSUlUSjZ6R2VoRFE1VzhVS3N5b245YkZabmR5c1BWd2JNTnZCMDhlRkRGSTJtUVUxUkVVdTZjQ0lpZ29yOTVaZG1lb05jUFExQlJCbERTMyUyQmgxeEZGTU03Vkc1ZERKczNEaEFrc0pwcU9SQ1N0NlJ5RDdmQjVNbkwlMkJEeGVib2dlMVlkUFlnQ21mdSUyQkx4bnp4NFZlMGtZUGwlMkZVd3lxVW5MUmNCQlg5VFN4TFVBa01ERlRPWFc2JTJCJTJCb3RNZjhQWEIwZHV1TERlbWlPb25EaXJENGFGQzZkRFlOTHNqYmlocVBweDBMbDFHSVExVWh0OTJ3T2dpRWE4cFo4REJ3Nm8yRXRVRVVpNTh5S2dmTms1NzlCMU96TDFrd2xaZDNPVHFiUG1ERktNQ2g5dkQyVVhSNU1rQnBVU0pDRXdDNEZ6MmJrd2FjRk9WdDFoZmRxdzZHeE4xS3d4VDRCS1RrNVdzWmFvSXBCeTUwVkEzbmI2bTF1V0dnUWpPU3IzQTNKM1U1TG9iJTJGUTY0YWg1aEhyWmgxaE5TQktOaWs2bXpDblptTHRTdVNSaUdQZm9RZnBjJTJGbWtleG9xMkFHZlBLdiUyQlBqam5sQk11Z1dBaUlvTUtDeWFaRUxJMEtSMUNwaTZHMkpabUhRR1NURUZiRkU4a1pMRG9oRWdUTVFlREk4UlE0ZGlwVFdUVXVNaFM0d3JXeU1Rc1JrTlkzb3FFNmZpWEZVR0hFVWRsdEliYWtHUWRFUU41ayUyQnBzMGxxQlNYS3dPbyUyQkxocnJTMzFkJTJGb2RjSlJOTU0lMkJwZlJDR1NTbnllN1VPcGt5cDJYanJ4WDdXR01iMWplT1JXY3JvZ2E0b2FlN3UxcXJtNUxDY3VZUlFjVldFNmZEZmtSUTBkJTJCazhKWiUyQlN0VmtGQlZTa25rSXRHNnVkazAlMkJsblJPNHRTWUI2JTJGTDF2TDI5SVQ2R0FRdHRFRVFSSVNGUUdTelJ0QTZLaHppWWlLZ1JkTlFDUFQzQXpMa3JweVdiTmhmJTJCYWZSODV0MTV2M1RnaG1INlBqeDQwYkhkTGtnRXoxJTJCVHF1SXBOeDVFYWpydkVOejJKR3hOQ3FsSldxeXVveXZHWWRGeWNxTXh6WlgyNmdjT2lINyUyQjFoNUdoeTJlZkxDNmRBNkFtZ0prUXhLVzRSalJudU5rRUJmNVpqS3lpNUNlbFllcEdhY2h6T1p1WkIyTHRmZyUyRmVQdHFmMjRqb3FvRDlFdEdzUFJSRmJ3TkNVZnRTVm8zWUszSDltdVhidFVYWWsyUllXUWs1ZHIzJTJGbE9QbmlkRGs4dGdTRGpuS1Vmc1ZFeGI0YURBdndneU45SFdmbndTZXZZcCUyRmg2ZXhuc0RSclc5NGZBZXQ0WWVkUUhqejRHbnR4UVM1Wjl2aEJ6UHB6TEtZRHMzQUxJeEpmYU1SU2E4Z3BZTzlBcXh5VUVwaU5BbXBCZW5WcEM3NDR0b0YlMkJYRml6YkRHTzkwSEpKNDVCNmhteU14dGoxM3NpRFhnU1ZOcEU4UVdYbHlwWEdobE4lMkJuV2RSWEU0dFI2ZERRQVFWJTJGVTFwUG9jbGxxRGlKallxSEN5cjBqUUw1eG5TSm1Dd3Q5b21IeFJLdXJackRuSFJZUkNIRCUyRmEyTFVQeEM1em5LVkc1N3dzWEw4SzJnNmRoemZZRTJManJPQnc4bGd5bHBXV1ZTZVRjQ2dpMGE5MFU3aDdWSFVaZDA0WmxqMkVGRnE1cXNtMFVUemk0cXBLVmZyU1A1dTJWdFglMkIlMkZjbWxMTkNwV21pTkhhVllFRmYzTjFBa09TeXhCcGU3VmE5MmNkb1VHSUxJcFQxQTVubXllb0JMbzd3dlhkR3NGdyUyRnZFd3FDdWtVQ2J5OVUya1YxRGp6WVJoZ3gzOVllYyUyRkNLWXRYSSUyRiUyRlBqSGVqaVRrVjNiNXFWJTJCSlFUSWhHUnczM2J3NkQ5NlF6c2RDUWJFWXR1bzBFcWMydSUyRlVFNWVwb3B2V1Z6SlFXbG9LREdOYTBhZ29rWFJ1Z3RvJTJGSVowYkg1dVBEbzNHVXVyVXFVTmFGYzNGYkk2Z1lva1hvTTBCMEVHSFVSRnFRMXBVWU1DcEZQN1NUMmhJSUF6bzJScXU2OXNhZXJWdlZzMWcwdExERHZEMWdudXY3d0ozRE9zQVA4M2RCaiUyRiUyRnVRRm9zenRKdFVPZ1NlUDY4TzZUMTBPZkRzMXIxNUNWYW9maGZhYUgxQ0lpbEhXUG56eDVFakRVZ2hiTHBCWlVxbHkwR3BBeXgwZEFCQlY5em1FQ3NxVVp3U2szTjFmSk9iMnNhR21ob0xCSVNTc0VWeERnQktrNm1aYUZka0xhNWtUTm1qU0VhM3ZHd0hYOTJrQkhwaHI4Q2hlV09TTmg5ZEV4dldEY3lNN3clMkJkUjFNSFhlWnR5YlNMWk1NUlZkMGxqZGZrTlBlT20lMkJnYUF5YWpXMWJVdlM2eVhJWTZ2bVBNM09qaDNLJTJGWXdPNDhlYkdGOVo4aVp4d0xaRVVOSG5wRkVVUmsxQjVjaVJJeXpPRzJIQXBjUWs4VTVoZ1hXWnFENGFyNnJTOGRQRzQ2ZDA3ZEFTSHJ1dEwxelRVVDlmM1NTMHZ2SGdZQmpTc3hVODhlNGZrSnRmb0JxaWxGOUdnSll4JTJGdSUyQkZNVEM4Vnl2ZFkxSlNwZzhoTk5aeWhyUmluNkw3dTg3NkRJcWdZbjJNemVtQk5DcWFhZWZPblpybDVZWGhvU0tvbEdQQlBRWUhhSzY2R1pySnlMNTZHWVclMkJ1UHQyaTRISGI3OEdPc2VFY2J1eU9WMXZYSGI2OWIyNzRJRiUyRlQ0V3NuRHliOSUyQjlvSFpKRzhxdlhiOU9WMEttRjRZSGolMkJ2Z280ZHJ1Yk55NFVXczRWS2IwWFZZMUlPV09qNEFJS3ZxY1ElMkJXJTJCRmx5TkNuZWJkWDNDWUIlMkJ1T0JvVmNndW1SRUgxaHZScGl3SktIOXh0V1czYllwOFJYZDBydlVSJTJCJTJCJTJCQWV1TyUyRjFLWEEyTSUyQmZxUXZsVmdRQzVpZiUyRjR6ampvR2h0ZWNVM3ZKM21GNm9qVjFoNERDZTN0b25uZVJ3a0p5bSUyQnk5ZGJtVjlyWFB3SWlxT2h6anBTQ0NtTVRMOFBJbWpiU2gzR2RQbUd1emhWNWRBUXpsbjV5OG9wZzlMQXU4UGl0ZmN4eUo2N2VzMjJ2dEVMUHB1a2YzUWUzdlRBUk1zNmR0MjNuRHRBYjNRY2ZQamZhSWtKS1JrNCUyQm5Fak9naE9wNXlBcE5RdVN6JTJCWkFmbjR4RkdIUXhpSzBjeW9xTGdHMHc0RDZBZlVnSk5nUEdtSU9EZkdIUm5URVdEb1VVNlUlMkJhdm1JSjFVcUxiWCUyRjBrOVRORWFucFVaVnlzN09Cc29haWFTdWJScmxVdVFpQ0lpZ29zJTJCSlZnb3FoWVdGaG8yOCUyRlB6OE5FZlFQRXp0SXFqWmdJc1YlMkJ2cDRzN3dWN3IyJTJCS3dvMDNqWkRwd1JmUU5sNUJVQkgwdmg0V2NDbE9hSlJBRXg0N1RhNDg4V0pZbUJiWlNiSGpPZ093OHkwU1NFaGRzVzJZN0J1UndKczNaY0lxV2V5cXJSdSUyQnMlMkI2ZGQzaGowOGZ3Rmc3MmthcWVoQlVPc1kwWVExdzN6N2xIa2JieEpDV0JhWFRFNG1nb3M4cFRrUzJ5akJyUm14TFRVMkZxS2dvelJHWUV6eE1zMEVuTDZ5SGtXQTV5UnBDQ24xaDd6dDJCdlllVFlINGhGUTRsSkFHcWVuWmtJOWVXMVU5akdqUG1BQ01udHVvWVFEMGFCOEolMkZidEVRcmU0Y0tocllwQyUyRnpxM0Q0TmFSM1dINmdzMmNZYnNFRGUyNTglMkJiNHdTYVBkZSUyRlJWSmlJcnVCTDElMkIlMkJyTmw4bU4xYWxBZ1h2STVkNFZTb3RvOGVHZlZQWHRrMVpEQ3hhdEVoRnQwNUZJT1d1Z1lBSUtqcWNaJTJGeUtLTUZZS2tuSVdnc3Q5aElURTVXQ1NpVHVNU0tKajBDZ245cmpoOSUyQmFtcEtXQlJhdFB3VExOeCUyQkdiWHVQczE5d2hiaDdkbUZHc1NHWTI5NkRTZkRUSDJ1Z0h2SiUyQjclMkJoZThOQXRQVTF5b1gzcDNnR3diRU84TEFGZG5xNDNIeGxoVWhDJTJCVk55UDU3VXZGOEs2YllmVkUxNExpcnFNQUk2a2NiTjNJb050VGxxeVpJbUtUQVFWRlVJdVVpNkNpbjRubXBaJTJGV21peEZ4OGZENE1IYTMlMkY1JTJCWHA3NEk2c3ZvYTlZYlRha3JKTENQZ3o5dmlwTFZZbjBVNWg0ZnFEc0h6VFlkaDNPQW1YWFJpZnlveE9jM0ZwYU1LVWxUQnR3VFo0JTJCdTVCY0RzR2UlMkJNa1B4OVBlUG5CNGZEQ3gzOXl5SjJhcG4xc1V3em14bnZSRWhEejFoNkV0eVlzQU1MZVdDTGJFbTlQTHlndEs4WE0wNHpVMUpZbkx2JTJCb1VxbWRZJTJCVFF6dEROR1Z0QWtFME9QYjgwRXYxVGJOQW9seUlYUWtBRUZmMU9OZ2txbWxMSTNyMTdXZHczYWhna2dnb0xLWUJBUDdVUklMT3BxOGlPbmNxRXYxYnNnNVZiRDhNeEslMkI5dW01bDFIdDc4Y2k0a0pwJTJCRGwlMkI4YmNCVWZ4bjdjMkQ4VyUyRmxnU0JWdDIwMjNudXVsaGpIJTJGRFRaTVg3b1Qzdmx0WW82RHBnVUpGeDdqbU1LUlhERnpmTnhhTll1dFZORnVLdXlPWG9OQnlMcWNRcGklMkZaRFg4dDJjbmE1cUIlMkJvTFk5R25WUWRZbXdvbE1ibmJSajJxY2NPM2JNWUdPbndkWkJGR2I0b1o4MUdwSWl4MGRBQkJYOXptR0NpalZHVkVkREV4Ukw1WEJDc3FvNUtVY0VBaGt4VkV3QmFqZmFMVXo0ZlIyczNYcW94aGVhS1cyWlNqdHg1bHJJeVN1RTl4NGZ6cXI2NUxoJTJCY0xjTEN5b1VTWGhvOTJnV1ZxUkolMkJlJTJCM0M2clpqYlNOYVFyanJ1OEdJM3EzQXRKVWtWcWdxck5PWGR3ZHVhNjdCJTJGZzA4SUJuN3J3R2JoJTJGZUNhNSUyRjdGdkl5emNlZ0pYaXVYQ0U2RFBuN0JzYnAwdGNCQXMlMkZXZlpod1NSRWx4RVFRVVclMkZ0NEx5MCUyRmJFaVJNczdpTWFtYjRiTDZ0aEp5VHk4ZlN3eUtnMjdEa0ozOHhZYnhFTkJTMUhETVJOREQyUk55OVBkNkFsQVBwaTklMkZSd2c4TW5NMkQxbHNOd0pER2wya3VUQmpKejhWYWdYV3p2R041Uk9TN2ExREM4Y1RBa294dXRLNllodlZ1emhuMGFEWnpmJTJCcXE2a0hMMzZEN3cydjJEREcyZ2pkbWxJNlBGTUhRJTJGJTJGc2Z3THZEckxPTXJIYUVOJTJGQmt0QVNTZjBYVDNaYlZSRzZLZWJYbkxack5uejFaMXMwNUZJT1d1ZzRBSUt2cWRhNldnY3U3Y09TakROVzkzZCUyQjIxYXhGVSUyQkpOY3Q2NGJuN2dHeWlXYmpzQzNmMnlBJTJGV2g3VXR2VUtqSU1QbjElMkJOTVEwMDk3TiUyQmZtNyUyQmtGcVJpNHMybkFJVnFEUXNuTiUyRkltNzBWbGJSJTJGYWUlMkZMTWN2JTJGTllzZCUyQnJCdldKaDh1eU5GWFZkNmFScm02YXM0WDQ0Y1ZXMUxRZ2lteldDMXglMkI0bGxXJTJGSnFKRGlkb1JaUnMxNE1WRFNyR2pvT0tGbm1nZFluaUIzaGlSdFVWUXFlbEdjZEZydFhzcXV5aG9OaHEyVWxBaElVVVJNTW5BYXJNdzBhaHc1OHpIMjVOTGVoWGQ5b1BKY04yVFA4S1QlMkY1MXVFU0dGM0k4JTJGZiUyRkZtcFpCU3pnUUZCZnZucUs0dyUyQlowN1lNV1BUMEdIMkN0ZnRyUnI4anMlMkZMaXNuMVR4ZTN5OU9zOXhaQzBrQjBqVldIZiUyRmpWRm9PZWtoVjM4ejNtaTVSWmtGekFZMUthVHVHM2ZIYWdtMFlVMUJKeTdDZlJxVnRxeVlzOSUyRmowOUhSUUJLeE1RZnNVNWRLM1dZQkxKWWRFUUFRVm5VNGIlMkZxTlNiSFBsMms1S1NvcHlCRzJaRzRRcEczSUJncVpvejJOS0tpZ3NnWDklMkZ1eFR1ZW1taVJZMWtSdzNwQkZFUjVnWHJDNjN2QjlNJTJCSEFmRCUyQjdXdkdNckNWYnZnS0JyMHFoTHRVeFRhd1BVRTI4YWh3U3lOMCUyRngxOGFqRnZGQU54aFdiRHdJSkhhWW1XaUo2NnFQWlVGQ2t2Y001MlpseDBoazdDaXI5dSUyRk9FdFRWcjFxaUdZbndOVEZWVHlwMFNBUkZVOUQydFcxVHNIVXRRS2w0TUliaURBNjk0SGFqYWRPWHlRR2JBTjhKbzlZNUVHUEg0ZDRaZ2FaWnlNUzdIJTJGc0F4dFFCYVRsdlRrUUslMkZQWGZQRlk4ZmVvZk9YYVBwRGxyUnpMVzllTFlhRlJXYzRLUk55OGFzVWV3NVZQTzhuRTdKaEM5JTJCdiUyRlIlMkI1WWdyNUo1TDZlTkphMkRiSHJYeUlJSWhxRkE4bDhwTGZxd0JXWkJvY0hmZTd0SXpaODVVOWJwVVJTRGxyb1dBQ0NyNm51JTJCdEt2YldyJTJCUHQyZFZLdENvcUtBM2xoMCUyQmtzJTJCaGV3Z0JmRDclMkYxbTBYQ285ZlU0Y0ZqeVVEYW10b2tpbWZSSnZyS2NzYXlqUWRaelkxRWQxcFhTJTJCMWplTjRxOFJyZWM5OU1YUWtmJTJGTExTNE9XanBWMGhJYVVFWFpTZiUyRnIlMkI1aGtCOUhLeWJoYXUxWENmVHNqaE5XWVVtTkNTUXZVeTVZWU5TWWJMWUtreEtvdzZMZ0FncSUyQnA0NnBVWmw4V0xlJTJGM1RiS040WG83N2hzRDUzOUZYS1NVdlh4dGZvWmNPcHk2R2hrT21mVEZHcXlEV2J5aXNvaHVTMEt4NDhGTDhsTWVYS2IyT1ZLYXklMkJtNXRyUFJwb3pLcEVVWVJUS3VGWkUlMkYzRW1ldGg3RXVUWWUzTzR6VVZHNWFIbG0wNUJyYzhPeEVXcjk1VEkwMU5GMk1pdEEycXFVNVNpdjNzVTNwMWFsa1QyOVd1WldSa2dNSmI4UUFLY3NvbDcyb055d1duUmtDOGZ2UTl2ZHVSUFZvUU4lMkZyV09IejRNTDR3TCUyQkxPcXBmY0lZME5wMTEwdUxFaXVWNEpnWHg4dVhPU2w1Y0g1QlVVY2tqTnBwa3laeFAwYXQ4Q2h2VGdyZjFYN2VpYm1adXJCZnFidiUyQllBUERHMlQxWFNxMzdUaG9maGpZTGhWRXJHVmRlZCUyQlVjMDdpYXRTdHZqVDZ0SURPVzc0ayUyRkFRMiUyQmVnT2dXalNFdUtzeXdHM2RRZ0IlMkJjU3N1RVpSaVJPUHU4YWJGTyUyRlAxOElZZ1JNZm1VQlRZJTJGWkEyd0JxSUIzYUpydUZyOUVzTXRtZmZsVmIxcHVlTEVDSWlnb3VQSlJRRWtGd1dRQThoaVcyTnMwaTdLWjlMUFFLTlFiYmZBenExRm8ySU13OHJYQzNBRFFFN3l3YTBKckoxbyUyQmVEVnolMkJaQXlKdDNBT2VMdnpJJTJGeTNIMzNrbXpObGElMkJaRGpmY2ZCVXRXczFYV2padElGTENTcSUyQktIaXEwbkdNOUd0S09vb2FMTXExVFJGaHZQMjZFayUyQnJqYVZyeTB0TjlXbG41NEZkSTJzcXFuWnR5cFFwMWE1VnViQ295bSUyRjVLUWdZJTJGMUlYYkhTRGdITDVaODl1dFFxNVNjTkEzUE5ISFlKYk42TzJFeVA1VExzUWJ6UGRtRTBkVnZiNWZMajdsViUyRmd0MFU3MlZWJTJGWDdJSG5ueDNPaFRoeG9WVjAlMkZGVFBCdWM2R1lOcTFaMTZ0JTJCRnVITzFLbm5VTXNhT3FuMWo1VTNEZU41Zko1THRJNmpFb1IxVVBZekNxMG9VVG1IcjFxMWFaUGxZV0x2MVRxM1dwY3hoRVRDNnBPQ3dJM0klMkJ4alglMkZzMm00eTVjdlo0MWFER3JWTUJVVThReFlmUmhmNE9yZWVCVGt5ZkhPMXd2ZzBmZG13dHJkaVVadFkxWnRQdzUzdlBLYllaJTJCZm1seG9xYmRVTkxqa0dPbTJpUXpsTWVja1ZDVWwxVjJPcXc2Tm9nSGJJelZuN29CJTJCQ2oyUDdKSDZNbVBJN042OUczSnpOVzNBVnFJV21hZlN0TWRBcFUlMkI3SVNCTFAzYURudDJ4VXFPeWFORWklMkJPQ0RENVFOeHFGQkxjY1ZVdG1RRXhOd1h1STBmSE1EdzlVR3VoVWJEd0RsQnZVRFlHamZPQ0JYNm5NNUJaQ0ZXcGNqR05rMDRXU2FzbmxhVGpxUW1BNWRZclZ0bHRxNG1KZFlFVWVqNG1FZlFTV3lpVnFqa3BOWFpMTHRpJTJGSm1ZUklNNmNHelQ1azBhWktxUmJGUFVTSGtvdVVpcU9oJTJGNG1sZGg3NHl2SXl4eWpXb3BUMWZKR2tqVUtnSXZGVmUyNVlhbGZJJTJCeTQ5bk0zTmcycnhONVQ5TlBzWWZUMU1LS2hSc3p0T3pydDEzNHpWNWNHWldLQ291VTliMHNwT2dFdFZFYmVoN0pNayUyQmhzOFVuNmxkbExaOVhEbXdDeGN1TEQ4MWRoVDdGR1BJdVBoMVdmclIlMkJRMkFxbEJhaTlpbHhXYTVRYTBXRFpWMWl0SCUyQmlsYlZkNFh5Z2dMZTBvOHZZMDFlcjNnZFFvMktLcm1oRjFuVDhBWXFNcWNwTHk3bDJLalk1N3VPNDVGMDFFNkNTdSUyRk9QSTgwMnVvaklVRXpzTjFSZk5hcG8xYzZ6UjBuQXpFRkFSRlVURUhMZnJUSzVaJTJCOWUlMkZZcXVXdUdBY0RJMVZHU2NRUUtpOVF2TEtwdEM2OGY0MXpXcnVRb002aGRWRlBYTWFndFptaFVPQWFqdFp1WjZyVnB6eWRPdjhmdDVQRXpnaGtjY01HQ0JZWU5WS3VQc09LS2FGTXFvSkNUcWdpSW9GSVZFWDMlMkJWZ29xSzFhc1lISGVxZ1ZQVGN0cXpBbUpDb3Q1dG54JTJCTnZMNnNRYkVYTSUyQmZtT2F1STZpUWpZY3F0VzVoZXcxVFFBRHZ3eUl0STBmRnZzWEwlMkZYeTg0ZHB1UEkwS3d6NUZ1UzVrOFFGSWd3NkRnQWdxampGVlNzOGZNcWpscERpeFU5R0VpVHhzeWpDOHVTclp3NWhXeFJPMyUyRkZ4MkxsQ1VWVldLYmVFNm5qJTJCSFQ1NVZ3UUZoSWY0UVVJOG5PQ2diWXhJRU1RV1ZjNHo1WkhiSkp1dmROUm80THR1NHBBT2JObW5hVkZGSVhkNlhGcHM3SVhRbUJFUlFjWXpaUEl4c2FzYkhQblRva0NGQ3JXbzQ3VVJRVVVFRXVZWFY0NDlVcmVUbm93NFFWcldPbm43dlAzWkd5VTVicHBHa3NpRUhJRGlJQnNhYzFOTEc4V1dDQW53NGJNRzViTk9pM2JJYVZSQ043TnRHUVhHcGVNdVdMVUEyS2hwcEhnb3o2bjg2alFha3lMa1JFRUhGQWVZWCUyRjRucEUxOVRxMUpRVUFCbno2cSUyRkNqdTFGb05hMVpUVEhqbXE1T3ZBU3o4MHRvUG96cXhLNFEzOHdjJTJGWFcwWG1GT1ZIRW5tQ2lxMlhUdXNIJTJCckh3SlJkMVd5WWZMeSUyRjIxZzVmZmZXVmlyVSUyRlZRUlM3dG9JaUtEaU9QT3ZLYWpRTVBidVZSdlVSbUk0YmxkNSUyQlpnN3RibjVha0hGa1cxVUNKZERERUdGNkpwSDJONHVnJTJGcTFkVW84blc3WU1GRFZiNXVXdHJYeENtWXUlMkZXUmpQQjFicHA2ZFc0STN1cSUyQnJFbjFqS1phbGM3R052MVh0U0xsckl5Q0NpdVBNJTJGeFlWcXl0WHJsU1JHTXFqeGFCV0U2ZUNZcldMc2lkdTNPZklLU0VwbmNWJTJCS3hjeHFDMHVMb1VqU1dxTkpEZG1DQXRjQmxHRFFMVk5EQVdyNCUyQjVSeGVpU1JUTHlHdDZ5ejY1ZHU0QjJUTlpJQzFDWUtkUW9seUpCUVBiNmNhQjdRQ21vS0w1Y0tvYmFwcVVFZnFzQW80WVRkOFZPMUZUbDRrVjF5UFVhbXRiTnBVVEdTNW1Zalc3cU9nYTFlNCUyQm9sMyUyRmFORzhBdEFtZnJWSklrSHJwSnozTHR2WXBGQWh3V005V0xBaGsyWWNGa3hBcEVCQ05pZ0lndlJUalYwY3k4a0xaYUlxUGoyY1oxTGFQMUM0WGlRQUFJQUJKUkVGVURqUGFoaFFBNEk3VlNoaEtHWjVCeWtic1NKQ1B1MFNmU3RjMGNEUndGOTR3d0k1YzJyYnJBd3lEV3RLa2RXamR6R2FNaFRBMEt1bm5iR3VmMHFORFMlMkZCbDdoNCUyQmI5NDhMYXhvdldxaEZvR1VDUUtFZ0FncWpuVWZhR3BWeUtCV29XWTFqRllNYXJVbnZhNjclMkJ0JTJGaWtuMnpkanQ2TDAzTFVIJTJCSjEyZDZuZWg5ckJ6JTJCdUo0JTJGZzVqYUJFNmZLaHAlMkZQNk03WjFSVXpTMVF4NENwSUxiQXlRaW10OCUyQiUyQmZmc2dQVjF6aVhFUiUyRmglMkZaVnNxeXdQaWxDZHNqb0g0aTI1NG42ZEU0QXBxQ0NsWGpHTlJHNFNabnZ0N3FCNkJ4TnB5N2hLTlJvYzM5SEQxbE1KWU1PRiUyRjBqbzVET2YlMkZ4aDA5RFNhbDZTVzlFNzVqeUtsWSUyRmN2anhkTGZkVWhUdElEMjhEMiUyRjhFeVpNVU9FajNqNHFoS1RjZ0lBSUtvNTFJeWc5ZnpnR3RiU3lFZVZDd2J4TW5XSjNOJTJGWFN6NFVMamklMkJvWkRJOFJlb0glMkJwZ0tuOFBTMDNMWXVsM0hsZnpUVmhRdGJHUzdVNHdCQ0ZYSmxvYmR2YnRFUTRBdjd5Tm56cHc1V3F5VEdtaSUyQkZvR1VDUUxsQ0lpZ1VvNkVZeHkzSVp1YWIwaXVRVzM3VmswY1k4UjI0TkxkWFMyb2xEbUJSb1VscVBqN29zMk9IU2JCVGwwdTNYeVkxWFAlMkZidEVzdXRvU2xaU3FCUlVQRDlzOXhzY002Y2dhMG9FREJ5QWxKVVdMZGdrdSUyQjV6WElwQXlRYUFjQWR2ZDRlVTl5dEZzQlBBZk93c3JIOUZxWVAlMkYlMkIlMkZTeUQyajRkVzJnMTQ5Smx0SE93S2wwb1V5OFJxTnF3ZCUyRm01SExXTkNnbHR2cmluaTZ1a3RkdDRHJTJGZ090ZEh5RDdrZXE1Sm5YZHU0eWdjRjFJT2hQWGplUHQ5ODg0MktiVm4yVVNFazVSVUlpS0JTQVlYRG5Helc0cFFNYWpNek03VklER1Y5T2pRRGQ0YlJxTEloSnlUZ2FGU2N3VVlsaTdIMFE5UHJYODkxQkpVelo3TmdmOElaNVYzZFBUWUNnZ0xVcnNQS2hoUUVSWXhkblQxdHBGRVowYTh0UGpQVVFqd05hZWJNbVZvam8yV2Z1Vm9FVWlZSVZFWkFCSlhLYURqRyUyQlVvVm00b053QXpWJTJGWHc4SVNaUzNKUnJ3dExOVGYxdjRRdzJLdHl3NjdiZWlLJTJCbU9iSGx0YjgzcVpkJTJGU09sMlRUZWVkcUUydkJlWE1qUXFOZ28lMkJPSFk0YjlsbjI3WnRrSnlzR1VsaHptWHRjRzJna2JvdWhJRDZpZXhDWURqSVVKZXIlMkJKd3hZNGFLeEZEZXJaM3Q0a0d3R05JSmtYc2Q5YiUyQkZLMmxVQXYxZHg2Q1dic0hWVzlTQ0N0R05IY1o3Y1JPdHVZbGpUQnZJY0dFMnQlMkYlMkZ5ZXEzd295WXVraGY4NyUyRjMzM3klMkJ2WnV6NGk3RUN1UzRJMUlTQSUyQm9sY1V5MjVaamNFOEV2a0pIYXVhYWN5ZHk1UHE5cGI3RlJxbkVjM2hyZG5tWU1IZktPQlolMkJmeElwZTdtcUJ5T0NFRk9ORmVlN1J0Q3MyYWhOUjREMW5xWWthV09zd0lhVWRwazBCcnBoc0hkV0ExWDFKU0FrdVdMTkdpSlF0YlRRS3R5bExtbWdpSW9PS1k4NzVNaSUyQjJzckN4VzRMZmVxRkd4WlRod0xaNzFWT1plUnkycFhMaWc5c2JRMDVocTRpVW5SJTJGMFNwSHFCOVZ4TG8wTGFzc1ViZUZxVm00ZDBxZ2xhaTEwN2s1SERhaXNveUpkRlp3NFJ4VTY1ZFhCN1Z0VSUyRiUyRiUyRndUY25OcG4wR2o2VGY4MkhMOGZ4Nmp3NU1DYXlBZ2dvbzFVTFYlMkJtOHJsbiUyRlViMWl1NW9ERFlZcWRTSFNZZmI3VVhoVE1zJTJGZVRtOFhiY0RYYXhwUiUyQjZJJTJCYXMzRlA5eHFqaHltMURPMWhWMkU4JTJGcCUyRm5TciUyQkNvZm1DOWluTkxuMURzbE9BQW5rSDElMkYlMkY3M1AxWDN2Nm9JcEZ3UXFJcUFDQ3BWRVhHTTMyUlFxJTJCa2ZPJTJGMzM2YXlSZEJjN2xhdHdJaFU2WiUyRnQ2cnNmTVZZM3I3QWZGNk1ndEtGWnlWZCUyQktYJTJCdkt6dTFFc085UUVodzlwZmFlYXhEb0IzM3dSVzZ0ZEpZcHFEUUl0cDRIRWpkMnl0bXpaMkhuenAxYVVHeERiY3AlMkJMUUlwRXdScVFrQUVsWnBRMGZrMSUyRkdlbko2am1FMkhCZ2dXc1VmVHBHTW1pY3hXaVFHWWsxb3hzM3JLSjNuSEx5bFZyVlR4dHVGdXdYdkNpZUg2JTJGTGR6Qll1ZTJFWjFaZE9ZUVpiQUZGWDl6bWxmV0lSZHNidXlVTDc3NEFrcTF2WlIlMkJVWFlvQklKQURRaUlvRklES0E1eVNkTk9KVHM3RyUyQmdMUjVWNnRXOEt0QVl0NlJJQzlmRUxtWk15czlYQjBqanQySnZHMDEyOXpGVllySGFSdGZjNHJOSCUyRm90VjdvWlJoaXpTNFd4UTByQjlnRFJZZyUyQjN3ZWNKWVpHMXBKb3pLaVh6dDI3SlJmZnZsRkN3TlMzVTNUSXBBeVFjQVlBaUtvR0VORyUyRjllVmRpcHIxNjVWam9LV09WcEhoU3ZwWElVZ21DdW9NRGIwY3dUTWZIMDhsR3dXRlpVb2FaeVJJQXNqOXk1Y3AlMkJsZ1p4ZzJSVEslMkJjMVJQcTBCQThYclNNdFYyS3FFaGx0ZW9VS3lZZTI3b3loclhybDI3SUNrcFNZdDIzbVZOc0JhTmxBa0NOU0lnZ2txTnNEakV4WFhJcGViJTJCN3IlMkYlMkYlMkZqdHJJR0tuY2dXbUVLNmc0aVJMUHo2ZWFrR2xvTWcxTlNwMFYlMkZ5eFJIT0Z0ZUxHdWUlMkJHTHVEdlp4M1BtNVIwOVpZNGpVTXNiMHpiclVNVVJFWFVyeGlqMXNtSEgzNm9WVXhsdjZnSXBGd1FNSWFBQ0NyR2tOSDVkZnc2SWVPQ0RWcHNMbDY4V0t1NG9renNWQ3FnZ0JDbTRXZzIwN1gzU3N2Nk95UFhkRTVJOU1KaTE5U28wSXh0MjVzQXA5S3psWk5ISG5TMzM5Qk5TV2NPQVVlakVtWUZqY3BkMSUyRk8wS1dTWHNuRGhRcTJocFdFaDcyR2sxWXFVdVN3Q0lxZzQ5dFJyMnFuazVPUkEyaGw2Um1pbm51MGl3TU5EN0ZRSXBaQWc5WmRwSG5yS0ZCV3J2V1cwVWJkJTJGcVplSFdwdENYTHF5Um9XV1hxWXQyczJhckFkdjZnNCUyQjNwWVB2SmJLaUtVUzNzQ3lTeiUyQk5Rb05nZUs4WTFyaW5UNThPOUt6UlNGUHd3OHAxMVhJYXdFZ1JEd0VSVkhnNDZaVktiYWV5Um0ybjRvVjdoYlNKYXFMWE1kcVVyMUNHVWVJWko3RlA4VVQ3SkU0cWRGRWJsWEpzWmkzZENTV2xtdEVBREtSQkdHOW05RkRMZXdDbFphaVhmcWh2N255V2owdnJlTnV3THNEWVJOelF4SCUyRiUyRiUyQjElMkJ0cHRCJTJGQ3I3WElwQXlRVUNGZ0FncUtvVDBYYjROMmRQVVMwJTJCYnhqTzA3OTYlMkJoYjVIYWlQdUdnYXJOU3BuTXRUR2pUWml0MWJkZUhveEJSVW4wQjdWQnFpTXJQTXc5ZTlkckNZZSUyQlVjdmkyc256ekNNYVltNVlJWTJrRE1JRW5qR2plekNJWVg0JTJCSGc0Y09DQUZ1MVMxS1ljMGlLUU1rRkFoWUFJS2lxRWRGeU9Ed0FLUmIxS2kwWEZ2aHNWVmElMkZwMUx6aTNKVlBRdXN6QkpWenp1R2F6QWxzUiUyRmRDa1FzYjA1YiUyRkwweWN0WkhsSnR3WTc1JTJGckJuWW9yMmFSSXpjNkxXZlprc1BRa0Q1dDJaRm9YMzMxVlZXVEUxUUVVaTRJcUJBUVFVV0ZrUDdMTmUxVWFOJTJCTjFOUlU1U2k2dFdsaVVkV3hza09kRW5DV2ZzNW1PWWRHeGN2VGt6VUxyaHBIcFRJNEtXbm40SzhWJTJCeXRmTW5yJTJCMksxOXdNM05jbzlXYm5SYWpqYlFLTk9WQ3U0ZHhUTUtQbiUyRiUyQnZHb0R3aFBZN1B4S1RjdXBJR0FXQXBiN2J6S3JlNmxrQVFTVWRpcXJWcTFTZHVPSmRpcHgwYTV0cDBJR3hRRiUyQmFtUEk5SFBPRVpXV1BGVTRxY2lGdlg0cTQlMkZQRHpBMlZmeG85YnhFV0RJUDd4Qmt0TjdVZ2t4bWR0bUg5Mmh2VXhyVnFBcDFpd2xnc2Z2NzU1MUJRb0JuWiUyQkZ2VSUyQnFxTmUxaTlDWkVySXlDQ2lvUFBQajRJYUlFNFdXc1lVNmRPMVNxdUtITjFPNVVnZjE1VVd1NFhiZ1d3T2oxcEZzYUxrVUZlVHBJQUVwUE93T0tOaDFsUVBIRjdIN1l4cXFyQm5QUDVVRlpHTnFuYXFSRmoyVks3QllBN3J1TnBVJTJGQzVBMTklMkYlMkZiVldjeFRqNlVjdEFpa1RCTGdJaUtEQ1JVcmZkSnJMUHl0V3JHQngzN2VqYTl1cHNLUFNPa240JTJGT2htRFZuM1JXcGFGb3ZPRllpJTJCJTJCMk05YTVpeHpVT2hkNWNZRnEyS2lFTG9wekcwS28xQ2FoZkduJTJGYjF1WGxnV3hVN2huS3lmVXRKU2RHaW5ZN0N6Rmt0QWlrVEJMZ0lpS0RDUlVyZmRKckxQM2w1ZVpDY3JLbDBNWXl1VzVzSTROb3Q2QnNPODdnTEN1UkZGczEwa3FpMHJadXJCWlhrcyUyQmNodjFBekFMSjVZRHRvcmZnanAySHQ3a1FXOTQlMkJQN2NPaTR4Q2w0RHlvVXVOYUJuMjdaVmhuM1BlTDkwcDQ2NjIzVk95SUVhMEtJU2xuSThDN0s5bk5DYUdkRU5BVVZJaW5sU3RYS2xtamgxVGJtSEFsbmJNU2NEY2twRDFnbkNHMWJ0RkFPWXdEaVdlVU5LNUc4UFh2dEh1Rk9wSGczeW5PTWxyS1ZJYWdFbGFMb0clMkYwZ2ZMZ3pUM1VnMEtLMDZkUHc5YXRXN1ZvdDZFMlpZc1dnWlFKQXFZZ0lJS0tLV2pwbEJZZkNxZVJ0WU5hN0ltZGloWTZsOHFDQTNnYWxTd25DSiUyRnY1JTJCTU5uTERyaDAlMkJrcTRGek1Zb2QlMkJ4Smh4MEcxaHBKZ2VYVHNOUlpCSnkxVHJWRUpiMmklMkJNZTJvd1IwaGhIbiUyRnYlMkYzMjIyZ3pRNUVSakNiUnBoaUZSZ3JNUVVBRUZYTlEwMmNkVFRzVjh2d2hBemhWdXNhRjdWUWFNSlolMkJLRUpwZmtHaENrYmRsemRyRXNMaThkaEpNVE9vQ2FnSjAzbGFsWUZkSWkyeU96a25PbTA5SDAlMkZ3OFZKN3JWVWRqN3U3R3p4NmE2JTJCcWwydjhYVkpTQWhReVh5TmxZQmx2TjFTTlJxUklFS2lNZ0FncWxkRnc3SFBONVolMkY4JTJGSHlXblVxWE51Rm1QZXdjRzdwTDNJY0VxYjElMkIwakY4UGtQZTB6MGNrUkhxWlI4YVJNSXBldTlJcW9yQWh1MUg0TkFKbmhBM2ZrenRiVlhZMFdtRGVWckJ5dU1aMHJjdFJEUU1ySHpKNlBrUFAlMkZ5ZzJ0Zm5KJTJGd2djbnhKM2lnQ1VtQVBCRVJRc1FmcTF1bHpGVGFycVklMkZsZVAlMkZVZFhPSHRxMWRNNTVLQ0VPanduMWhXR2VLTGRkcVZBUlBvM0x5dEFncU5hRk9uamhmVGVkNUFJM3FGd3V4VWJXeiUyRmNvNnJ4bXZwSUpGVTQzaGFUJTJCZngyJTJGclcxRmY2NFEwc29wOWZTaG15amRhYlVpWklHQU9BaUtvbUlPYUR1dmdRNFI4U0xkcnNmYmJiNzlwRlZlVTlla1VXWEh1U2lmJTJCakdCdkdVNWduMEp6MmdVakVhc1NhWSUyRk81emxIY0R2VldNMHBYN1olMkJQNXhJNWJsdXYlMkZEUHdlWjBVYW1PZXRtMkVqSDdsRnlvV3pmbmFkZG16cHlwMHNyT3h1ZFFJcnR6SVJRRW1BaUlvTUlFeWtISU5PMVUxcTVkeTdKVEdkNjd0WU1NMTdKc2xsNVFCOUYwdDJCb2RNdHl6MiUyRk4xOXNMZXJTTFVGWTRjRndNYWJWQXVvRDN5NFRwRzdSSUtzckk5cXRuNSUyQmlLMzNvNWVkUUVGJTJCclhYbnROeGZZSEtnSXBGd1RNUVVBRUZYTlEwMjhkVFRzVkNuZDk4dVJKSmZmUkVmV2hTV05lMUZKbFl3NUVVRlNrdVhKbUdJa1hodGwzOU5TbFhYT2dKVDVWMm5XSW5Na2thU0d3Y1BWdVNHWHVidnpTZmRlQ0c2MjE2Q1IxaUcwR1BkQ0ZtcE5XclY0Rmh3OGYxaUpkZ2RvVVRaOWxyY3BTSmdob0lTQ0NpaFk2amxkR2klMkJhYWk5bno1czFqamVxYXJxMVlkTTVFVktMdGNta1lxcmVuaDhNUHVWJTJGWEtOWVkxdTlNWU5HNU1sRkpTUmw4TW1rMUM0SzJMVU5oNkRYdFdMUzJJSHJvTnI2UjclMkZQUFBhOWlTYlFwS29TazNHd0VSRkF4R3pyOVZjUXZHZ29oU3NLSzBUUmhBaSUyRkV3ZERlTGlpb2xKUWF4YTI4d05NSk5DcERlcXFYSUdoJTJGbiUyRjJIVDVVUFc0NGFDTXhmdVJ1T25zclVvTGhTOU9LOWc0QTJ2N1IzYXRtOEVRenRycjRQaU0lMkY5JTJCJTJGZkQ5dTJhNW04NzhObXoxTjVqa3Y2ZEZ3RVJWSnh2YnBkb0Rlbmd3WU5BSWZWVnFROHVEJTJGajVlcXZJbktxOGdMSDAweWhFN2NLc1oxQW9mZ3JIRlhYVjl1TlFVcXBlQ3RQeldHM0ZHOW1xZkRpUnQ1OVdSS01BdUdWWU4xdXhaclNmQjIlMkZoYTFPZWZ2cHBvJTJCMWNMaEJ0aWdvaEthOFZBaUtvMUFvJTJCWFZhZXElMkJLS2dyJTJCcGtydDdIZWpaMGJXOGYwNm5aNnRnZ1FhQmZnNGRaNlpYUjk2eXo2cHRSNVZZQ01FVkJOWnVQUWpibWRGcW43NnpMMUJrWUh1bFprMGF3czJENGxqZFU3ajgxYXMxbDdhT1lFTXpXWTBKa1NCZ0pnSWlxSmdKbkY2cm9RcjJFUEoyUUl1JTJGYjc3aGhUcTR0a2VNVmpOT1YzWXE5UnhyVEkxQ2VjR3hXSTNabUdoVSUyRnphc0hqZnRFdnNVRmxDWGlTZ0k0QWMlMkZMMk5Wb1ZEMWQ0JTJGbVJZSXRiekFZZHpibXBMSXk5ZkxsazNjT1lCdjFQdnZzczFCYXF0bm14JTJGak1VYnZMY1pnWEdrSEFDQUlpcUJnQnhzRXZ6OWJpZjlteVphcTlPZ3pWaDZJdGc1c1R1T05xWVZHNTdGUWFMeVpHazBaQmxhczV6SGx6akViYm8yMVRKYjhVY2ZWTWhscTdwR3pJeFFqMkhEZ0pTemZ6TkZHUDNOSVQ2Z2Y1c3hGcUZoYk1vczA0cDcyczJ5b3lERzdzSDh0cUt5c3JDJTJCYk8xVlRRcG1CRGsxaU5DWkVnVUFzRVJGQ3BCWGc2cmpwTGk3ZWlvaUxZdDIlMkJmRm9taExNamZCM2RUVmdjR1V6YmtJQVFwVEVHbEpUT3FxOTZHZmZPUVRpeVdsbTBoYmI0a2N4RDRaTkpLMWhZTFB0NGU4TWp0JTJGZGhkTkE5VEM4Y1V2VFl2WHp0NiUyRmROM0QyRDNTWEZUQ2dzMTIlMkZ2ZlpRTiUyQmRwdENLQWlZZzRBSUt1YWdwdjg2MjVERjAxcHNUcDQ4V2F1NG9teGdOOWZ4JTJGamw3TGdkS0w2Z05TSHVpb2JHakpZJTJCNjduRGIwQTRzdGxkczFveVh3V3JEVlltT24weURHY3Yyc29aJTJGMTRqT0VCSEcyOHFnUlpnNnJ0SHhaRzJOWU51WXBteFBIeks0Vnp3anFMTnZXUU1WSWtHZ2xnaUlvRkpMQVBWWUhiOXlLTjcyYkMzZUprNmNxRlZjVVRiTWhhTFVYcmh3RVE0ZVYyODAxN3RETTRkYkV1dlhQUWJJTmtLVmpxR2I3ZjdEU1NveUtkZEE0S3NwcTZDWTRlcE9CdXRQM3pWSW82VXJSUzB4Q0tNcUphWm91MGclMkZlODlBVlJNVjVhJTJCODhncWNQMyUyQiUyQjRuY05KMSUyRmpZMGFUb0lZNmNra1FNQXNCRVZUTWdzMGhLbWtLS3BtWm1aQ1NRa3ZNMmltbVdRaUVOJTJCYXRqMnUzNUJpbEclMkZhY1VESmF6OGNUV2tVMlZ0THBpV0RzaUM0c2RxWXUzc2xhdW1BMTVxSkVaTiUyRnowMXhTYXFvVDJZdTBpZFplWHEzbjZ3T0JqSDJvVHFRWTE2aDBhZGNDS0l3JTJGSjVGdHlzOCUyRiUyRjZ4RlN1dEJuMnNSU0prZ1lFa0VSRkN4SkpyNmFtc1ZzbVA4eVlXRnMyZHJ5aklWbzdtbWklMkJzcyUyRjJ6WnF4WlVDSml1Y2MwcThOSDdTVmlqWUJqUU9WTEpKaTE3elYlMkZKVzdaUU51YmlCRCUyRiUyRnVRRnk4aW4lMkJvanE5JTJCTTlyTlluQ21NYmJTUnBlYTglMkZmcTkxSFpRYkkwMGNSYSUyQmxIMUthY3FWeEh6Z1VCYXlJZ2dvbzEwYlZqMiUyRmdnSVolMkZDJTJCVm9zZlAzMTExckZGV1hEJTJCN2pPSm9XN0R5U3hOQW8zOU9mRm9hZ0EwWTRuWTBkMkJjNFdNNHMzSElXc25GdzdjdW84WGVmazVzTlh2NjluRGFoUEIlMkIwTkM2T2FOV1MxY3pxdFp2ZjZQbDFqb0d0c09LdU45UFIwbURadG1oWXRiZEh4bmhhQmxBa0Nsa1pBQkJWTEk2cXY5alJWSnVUNWs1JTJCZnIlMkJTNEx6NUlUWEdsVkRhb1l3SjZ3Y1FmVjM4czBvT2ZvcnpxUGZsNGVjRzRrWjFaYkU3JTJGZXdlTFRvaDRDUHklMkJZSnRGTml3Y3pJeG5sRnhEd0VMYUJQRjVFMnhUSG52c01aV256MWY0RWFSZU0lMkJaQkpGU0NBQXNCRVZSWU1Ea3MwV0xrbk5hVGphWTFhOVlZTFNzdm9LJTJGeFFiMTRzUmZLNnpqeWNRMXpNNzRiQnZLOGFPeUp4WWlCN1NEQTEwdkpRdkxaODdCdGp3UjVVd0psQWtGUmNURjglMkJ0dHFWZzNEaG9YOXFtOVk2T2xaRjRiMFVFY1RQcGRUQ0dmU3E2JTJGMER1b1ZCOVEySnlVbEphbmlwcER4N0llY3RvUkdFTEFrQWlLb1dCSk5uYldGWHo0VSUyRldtcEZsdmNUUXBIRDNTY3BRNnQ4WExLRnEyTjU1QVozSDNkM0ZDSzAya2lBZk9CbTNxd3VKczBmeHVRMTVNa3l5SXdmNFVKR3hiZWd4c1dvaHQ1NWRRcHJqbjRZc3dWVlZxeSUyQlVpMUpVdDNkemQ0OXA0QnFxb1Y1UTglMkYlMkZEQVVvM0Nsa1NodVNvWkd1UlFKQWxaQlFBUVZxOENxcTBZMWc3JTJGOSUyRmZmZlVGSlNvbVNZSXBxR2hqaHU2SGpsQUNzUkhEcVdESWRQcXAlMkZIWVNIJTJCTUtpbmZnVzRiaDJpb0ZWVDlmSVV1ZEwlMkJ0V1JYSlFUazFGSUlsSldadG1IaFRVT3Y5czRhM0pPM2pjV3lUUWVyc1h6enNLNFF6WEJycG9wSGpoeUJwVXMxdjJuSTklMkZtVGFwM0lCVUhBQmdpSW9HSURrTzNjeFR6czMyZ1VNeEpTT0pzVTBoaXU3ZTA2eXo5JTJGTE52Tm1yYW54JTJGVmo3NXZDYXRDQ1JQZU82czVxYmVhSyUyRlpCOVhqdjBPcXNoSWFvUkFWTTJMUHpYbmRlQXQ2ZW5vUjNTaUkxZ0dMSVhvYUM1ZFhmaVZYMEgxUE9GRiUyQjhkZU5VMXJSOFBQZlNRYWslMkJmajFDYmtxUFZocFFKQXRaQ1FBUVZheUdyazNieDRVSVJ6Tlpwc2ZQUlJ4OXBGVmVValVaN0IxZEppMWJ2cTZaS3IybnNyWnMzZ1A0OTlTZkFOV2xjSDIwYm9tdGl1ZHExeWZPM1Zyc21GeXlIQUlWZiUyRkhEaWNsYUREWVA4WU96MTNReTBNUzNEb1hIOWVzcDZxN1lmaHdMY0ZxTnlldXpPJTJGcXpZSzFSbjklMkI3ZHFvJTJCVk5DVDdzbkw3Y2k0STJCSUJFVlJzaWJiOSUyQnRKYyUyRmxtNWNxWEswdCUyRkFlZWZXWVVBeE9Wd2hwV2Ztd0lydHgxaERmZUhlUWVCMSUyQlN1WVZjRUdSTGRmMTQzbGtyeGh6MGs0bHBocUE0NWN1NHZkOFNkZzZWYmVob1dQaiUyQjBMRk9SdFpEJTJGZXN1S1NqYlJoJTJCcFVVMmF3UjNIdEQxeXNYRkdmang0OVhVTUI3JTJCTUdUcnlLU2NrSEFXZ2lJb0dJdFpQWFY3blJreCUyQmp5VDFsWkdTeFp1b1RGOGRBJTJCYlZoMHprRDA3WFJlSEF5eUEzam12c0c2R2JLdnR4ZmNPYUlUaTUlMkJKYzdhdzZJU285Z2g4JTJCaXR2dzBLS1F2dll1QUZ3JTJGNDJYTkN0YVBaTzJadDIycXdXZzF4NGF5bDZPcEklMkJVclZzMU5XcEoyUDkzV2p4SW1TQmdiUVJFVUxFMndqcG9INyUyQkc2Sk41aFJZckg3eiUyRmdWWnhSZGxOQTl0V25Edjd5WjZESjRFVFVwOXclMkJPZW9ydEJiSnhGOFI2TGJOSVg1VjZWVEdIZGozVGJaZ0ZDRms2WEtFMDZrd1p3MVBJJTJCeWU2JTJGdkNsNGVkWlZkYjQxUHVpcElYJTJGOGVzZEN2WXd0bFBTTEE1d0k4T1A1QkZlMDdTSGYxdXBLcWhwUUxBaFpHUUFRVkN3T3E0JTJCWiUyQjAlMkJKdDQ4YU5yT0J2N1ZvMmdxYmhhazhTcmI0Y3FleUxxV3ZZN1A3ZnN6ZEFVSUFmbTk1YWhQZmZ4RE9pJTJGV25XVm5SSnZtQXROcVRkR2hENGNzcHF1R0RZTTdTR3drcVg2dUtHaFp5MGFQMlZaUiUyQkt1Zkw2JTJCQ0djYWdhYUw3JTJGOEVoS09hY2JPb2JYUGlld0doVkFRc0JJQ0lxaFlDVmdkTmt0MktoVCUyQjJtaWFQMTh6NG41RnZXRjlYVWVyc25QJTJGQ2RpMGo3VGY2dFFnMEElMkZlZWZJR05hRVZLVnBIaGJOY1Vnc0tTMkF1eHZpUVpGc0VUcVZrd0xRbGV5elNLWG43TEZxenI2S3RPMiUyRm9DYzBiQjFYODFqcWh2WHplZlBOTkxSSXFld3UxS2JRVmh5UkJ3SzRJaUtCaVYlMkZodDF6ayUyQmNNNWpiM08xZW56JTJGJTJGZmUxaWl2S1JydlE4ZzhOJTJCaiUyRmYlMkZRMjBZUjhuRGV2VkNtNGV6amRrNUxScENnM1hBSFA2c2oyUW02Y3B0NXJTcmRDYWdNQzMwOVpBU1dudE5WayUyRnp0NEs1N0p6RFQySEJQbkQwM2RjdyUyQmJpcWFlZUF0b2xXU05SWUoycEd1VlNKQWpZREFFUlZHd0d0UzQ2bXFMRnhhNWR1eUFuUngwcUlhWlpDSkJuZ2FzazhvcjVZT0pxOW5EZlFtTkdleXlQMGI0dU56TmR5S2N1MERTZ1pJOVZDRTFINEV4R05reGFXTHQ5bGJMeml1RG5tUnNxT3Y4WDdvN01pV0JMRlJJU0VtREtGTTFIQVpFOWpSODN0WmVtcUNWSmdrQXRFUkJCcFpZQU9saDEydnRITSUyQlRxckZtYW5zd1Z3JTJCViUyQnVWZFVjUENUS1hNMnNnMXJ2ZEZXNEllM2JvZkdvVHcxdktXZ2FkJTJCbUdUUU9VY2ZkMkxJJTJGQ1U2Y09tdXBicVVkTXhENFljWTZLQ3cyZjFYbGkybnJLalJpY2EyYXdHMUQyck81dU91dXU2Q29TdHlWS3BYJTJGUUNGbFRaVnI4bE1Rc0JzQ0lxallEWHJiZDR3UEg0cVZQME9yNXc4JTJCNEhuJTJGM0RHc0U5QmVJcTZTeUFEeXBVJTJGblFnNSUyQnlYSlNaRmd3JTJGUEh4UHlHcVJXTU91VVZvcnUlMkZQc3gyYXRmS0tYWU5GT3BaR1RFYUFsbXglMkJtR1dlYXpodElEbGowU1dObUp1YkclMkZ6bnNaSHMlMkZoY3RXZ1JrT0slMkJSYUJQVEZ6WEtwVWdRc0RrQ3J2T21zVG0wdXUxUVUlMkJkNzhPQkJ5TXlrYlQyMFUyaDlQJTJCaWpFM2RjYlU0dFYwb3ElMkI1ZSUyRlhNQnVrREQ2JTJGY083b1NOdUxHZnRWQmMzczd1cHZ6ckdEUWxjS3paVzN4ZkcydnhKJTJCOVVSJTJCR1hXUnNqSU5qMk8yc2UlMkZyc0xOQXk5cFklMkI0YzFSUGFSJTJGT0VZWXFYOU1namoxUm41T29ybiUyQkFIVGVMVmwlMkJTWElHQmZCRVJRc1MlMkYlMkI5dWlkRnJZVHRUcWVNVU5UNlZKUjlmWVJYU3JPWGVWayUyQmZwNCUyQkdQWlh2WndBM3k5NExkMzd3Q0tiMkhOMUwxRFN3ank5MUYyc1daSElzYmRrSDE5bEVEWmdJQ01tViUyRjRqT2RwVjg1T1NrWXVMRjV6eVd1SW9rUyUyRllNTHV5QjklMkIlMkJDR2NQSG15dkttYWpzbDRrV2RSWDFOdHVTWUlXQWtCRVZTc0JLeGVtOFd2Sll4bHFXM056MTMlMkJHZHc5eW1WMlZLNDhuJTJCOSUyRiUyRnplY1NsTWJIWmZYOGNUQVhkJTJCOVBnWnVHbUk5d2U0RzVyTFBuRld5N0ZNJTJCTDNvNHJzZUFleiUyRlAzY1ptcFdHZ0wwUTN2NlJCZWZ1eDYzRURRM1ZRT0dxY2pPUkpVRkdrViUyRkR4SUZLc0FpUXB0ajBDSXFqWUhuTTk5S2k1JTJGSFBpeEFtRFo0Q0tVZHJkOWFZaG5WUmtUbGVlVjFBSSUyRiUyRnElMkZXYXpBWGVXREo0JTJCY2o1NiUyQkRzYVBIUUJ1YnJ4Z1h1VjFWVWZhWiUyQmk2dnExVlpBYVgyRFZiSkJLdEVpZ2JFJTJGenYxMlVRZiUyRndNcTllNmRkM2dtemYlMkJBZjhZMFIwR2RHbkJxa05FRHolMkY4c01xamp3eG1Kck1iRkVKQndJWUlpS0JpUTdEMTBoViUyQk5WRWM3NTFhJTJGSEJqcW93YjJRbGZ2SzUzRyUyQjA5bUFTdmY4M2JINmt5enMlMkZmMVE4bWYzQXZOSTlvVVBseXJjNzdkbzFpdWFZdTIzSVVjdk1sZGtxdHdMWkNaYkkzJTJCZGRIZjdHOWdDSWFCc0piRHc5bGM3SnYzejZZT1hPbUZqMXBXY2tkbVk2U0JBSGRJZUI2YnhqZFRZSGRHTkxVcWt5YU5BbEtTc2hKU0R1RmhmaERyODVSMmtST1dqcHo4VmEwTVZoZ2ttYUZvT2pXSmdJV2ZQbVFRYnRDR3dqV050MDRrT2VhT20lMkZWJTJGdHAySmZXdGhBQzVpJTJGJTJGN0c3N2c2NEdhRlU0aTJXUE1tREdxJTJGJTJCV3BTTGVKMDU2bGFlclVxUk9JdVNQbWF5NGZiZXZUYiUyQmtCU1h0V1FZQjN0MXVsYTJuVXpnaE13JTJGNk5CblFxTGk0R2Jrd1ZWelNxTFolMkI3dWN0M3dzUHYlMkZnbkZHTTdjbEVRdkd0S3VyUHo1Q2JqdmxyN2dZNmJBVXMlMkZYQjRiMGlGWjJUU0h6MTI4JTJGb3FRVEF2c2hNR2ZaRHBpJTJGN3NyZVBaYmc1SjEzM29IRGh6V1glMkI4anQ2R1ZMOUdXc0RSUkFQREczeGZ3UHpHOWdub3A1QiUyQllzckVONUYlMkJhMWw0JTJGbjhIb0c1ajh3ajhGczJYVlM3RVNTNHlGUVI3UjlqamRwbHVJWW53RXJzYTJCeHRwckdkVVNqaDJsZmNtMEU3bTg5cnZ2U3ppYnlUY3cxVzdSOFVvN1lMQzFuOTRhQyUyQlRsWTA0NmwxTUkzOCUyRmFCQXR4NzViVU0lMkZUczVxWHJCM1dDVDNFelJGV2F1V0klMkZ2UG8lMkZYakElMkZWVnRTYmowRVNQRDg2JTJGTUgySHYyYUhGeSUyQnZScGlJbUpVVzAyJTJCaWElMkJBJTJGNmoxUTYzREo4bkFVaExQdkxrNGtiSDh0d1N6OTB4bTVQSSUyQnZzSjVKRWZHdHFjWHFTT3JoRVFRVVhYMDJOZDV2REJjaHYyTUYycmwlMkJQSGowT0xGaTIwU0F4bEglMkY2NkNuNyUyQmM1MlN6cGtKV2padmhIRlQ3b0ZBUCUyRk9FbFhKc3RoOU1CZ3JLdGhZOVFsUkN5NmN2M1FyWFg5TzZ2S3JSNHolMkZmbWdFYnRtdCUyQldSdXRLd1cyUlNBYWd3VCUyQjllbDk0SVhlWXJWSjNidDNoMjNiTkQyS3lDYUZkcVk4aFRubGNpWVg1Zkp6aW03b2o1a0VFRHBXUHE5OGpmYlRJT0VrSExNMUVtMjBSUjVKSDF1amNXbFQlMkZ3alU3ajlCJTJGJTJCTVREclVSb0UlMkZzVk14R0kwYVJxJTJGSzMzMzZyM1FxV2pydXVNJTJGenkxM3E0Y01GMTdmSHE0JTJCN0pmbDRlU3F4VUJGMWp3NEV5d0RBNG01MEhXJTJGZWZodTBIa2lEaFZBWmtadVZCeHJsY09KZVRDMlZsRjZGcm15YXE1Z3pSZExmdVZtdkdsQTBKZ1UwUU9JcDdTNzN5NVdLV3Bzd1lReiUyRiUyQiUyQktOS1NLR3F0S3pTNlhLbTMzcE5wSTM1Q0QlMkJzaWxCWSUyQlVLdlRBcGYxa05BTkNyV3c5WWhXc1olMkYlMkZuZVEwZGVOTWV1SnJxJTJCNXVibmc0YUYlMkJBZCUyRjl4alRzS3lmdEFBQWdBRWxFUVZUWXNzczFYNGkwMzhxVTklMkI1aWVkOFl3OXBhMTZmOXZSdmUlMkJtcWV0WnFYZHEyRXdCc1lKJTJCV3VrWjFOYmowN094dWFOMjhPZEhTeVJEWjFQVkJZMmU1azQ1TGhLQkFRWTFvRlFDNVElMkZCMk9rVlNyTlNZeXFwMDNqJTJGZVN1MzI0OVFLYTFjaWNUaTYyYUJvS0U5JTJCJTJCWFpkQ0NrRzBlZThKQTFMa1J1NktydVE2dVUxTVp1UERIMDBMTEZqZXdkaXhZNTFSU0tIaDBmdnEwJTJGSnh5dEYxRUJDTml1dk10ZEdSb2xhRmxvQkdHeU5vMWFxVnluUEFVSldpTUF4OTVCdElTczR3MXBUVFhhY2RrcWQlMkZmQjgwcmw5UHQyTmJ1dmtveExWc0NHRU5BbERYWDhld25FUWIyJTJCMDlrZ0lydHh5QnpiZ3NWRkppVkZiVjdiaWNsVEd5ZFJyU094WnVHdEFXb2lQcW16VE1CUXNXd0EwM3FJMnJUV3JVQXNSQlFVRVFFaElDcGFXbGtKV1ZWVnRCcWlOcVZmWllnQzFwd2tFUUVFSEZRU2JLbW15aW9FTFJvNVpvOVpHWW1HaFFKMnZSVU5udlMlMkZiQW0xJTJGT1ZaRTVSWG45SUglMkJZOXRFOTBBSjNTbmJrbEpOZkJITld4Y05FM0NUdmRHcW1JdyUyRkZvWGx2MTdvcHZQTEFZRU9jSFhNSGtuWW1EVzRmZXp1c1dyWEszQ2JNcWtkTHhJMGFOWUtXTFZ0Q2JHd3NkT3ZXRGRxMGFRUE5taldEeG8wYlYxczZwdWNKaFQ4ZyUyQnplRiUyQjNSTiUyRkh5QWdzb3JOUlhJTmVkRVFBUVY1NXhYazBhRmdnb1oxVkVBaDFiR0tqNzIyR013WWNJRVk4VVYxOG5BYyUyQkNERSUyQkRNV2I2TGJVVmxCem9oTjlMSkg5d05jWkdoSm5GTk85aTZ1NXZycVdsU1Z5WVRsMTRvZ3g5bWJZVWZacXlEdlB4Q2slMkJ0TEJmTVE4UGZ6aFglMkZkTzhnc2V4UmpQWklnTUhYcVZQanp6ejhoUGo0ZWlvcklnYWYyeWRmWEY1bzBhUUpSVVZFUUZ4Y0h2WHYzaGs2ZE9oazhBJTJCdldOYzgzNCUyRnZ2djRkbm5ubEc1VVpkbWZsMUtLajBxM3hCenAwYkFSRlVuSHQlMkIyYU5EV2VVWkpEYTYlMkZtdUtVZTNFZWR2aGclMkI4WHNmdDJORUpQM0FqdXg3ZkhRYzkyVFUxaWZjV0tGVEI2OUdnZ29lJTJCdHQ5NENiMjl2ayUyQnJiaWpnMU14ZWVmUDh2MkhQd3BLMjZkTmwlMkJPc1UxaDY5Zkd3TWhBYjVXdzZDd3NCQjI3ZG9GRkdxQUJKaUVoQVJJU1VtQjlQUjB5TWpJTU5ndGtRRGk1JTJCY0g5ZXJWTTJSJTJGZjM4SURBdzBMTmZRa2cwSkpoMDZkSUR3Y090NElCTWZiZHUyaGJTME5BNE9xU2lvaEhFSWhjWTVFQkJCeFRubXNkYWpRRUdGMWk5T1klMkZZeDFoaTVQRDd3d0FQR2lpdXVVNVRXQWZkUFFGZmE4eFhYbk9XRU5oZDglMkY3bWJZZlNBT0pPR3RHUEhEdWpmdnolMkZrNVYzYW5EWWdJQUFlZXVnaCUyQk5lJTJGJTJGbVg0UWpXcE1Sc1EweHclMkIlMkJ0NWZzQTVqdVVpeURnSmRPN1NFWDlFSW14c08zenBjNktmVjVPVGtkTlRXTkdSd1ZJeUNpaGVEVGtpY0JBRVJWSnhrSWkweERCUldmc0oyN2pmV0ZobkVuVDE3bHJWMDhmV2ZtJTJCSHpYNWNhYThwaHJ6OTUxN1h3eE5nJTJCSnZGJTJGNU1nUjZOR2poOEdJc0thS2taR1JCb0hsbm52dUFjSllMNG1XOFo3JTJCdnptd2RCMEZCNVZrU1FUSUNIdk9adzlBa0wlMkZSN3dKTGR1Y3diWkZOUzFKU2tvcGZDdGJrZ2NLS1dJQ3JrSEtTY25GUGRwS0p0TkF3dnRacWg2ejF1ZnYlMkYzSGRERndpb1p6MTF0aGFmMWlvYlBheUx5VUlLZmlWQzM3NTlqUW9weEN1cDVKOSUyQiUyQm1sbzBLQUJkT3pZRWI3NjZpczRldlNvd1VQQ1dtUGh0T3Z1WGdjJTJCZiUyRjRtNklqTEU1SXNoNEFYR3A1T2VPMVdFVkpxZ1BUdHQ5JTJCdTRXcTFTNWtpcEZURHhLa3ZpRWJGcWFmWDlNR2hWbVV6MXVwaHJHYkRoZzBONjhoSVo0eWs0dm9uVTliQzk3JTJCdnJ2anR5Q2U5T2tkanJKU3hRRXMlMkYzRVNDWGZ2MjdlSFVLWXBRYm5xaUlIdmtNZEc2ZFd1RFJxWnIxNjRHVDRyZzRHQWd3MFVTYkd5UnlKVjUxT1BmUTI1JTJCZ1MyNmMlMkZvJTJCJTJGdlBVVFRCMmFIdW5INmM1QTl5JTJGZnolMkIwYTlkT1ZYVTVDaXBEVkVSUzdqd0lpRWJGZWViU1VpUFIxS3FRQWQ2U0pacWV6QlY4akIlMkZkQSUyRng4OUdrd1dzRWs0NlJWWkJoODglMkJvWWs0U1Vnb0lDZzNCaHJwQkNiSldVbEJqVTRNdVdMWVAzM25zUHhvd1pZJTJGQzBDQXNMZyUyRkhqeHpNNHR3eEplQU4lMkZlT094a1pacHpNVmJpWXVKTUZ0SU9YamlESHcwYVEzYzhOUlBNR1BaWHFkRWtobE5kNE5URGw0R1pSUUIwYWdZaGNZMUMxQlRRcElGcVFCQ2pDRkE2OGduVHB3d1ZuelY5ZiUyRiUyQnZBSW16WExjNTBwb1NDRDg4ZWslMkZUUXJvUmtHdEtJN0U3dDI3cjhMQ1VqJTJGb2kzUG56cDBHclFxM3pmekNFbGlHd2QwU2s4OUJxMllOWVVpUGFKT05PRzklMkZlVExzM00lMkJiZHk1ZnJrYjM4UXYlMkZnQnY3eDdLSGZmUlVKdnlKUXNueVRmRnc4dlRWZ1JScFNlN1ZCNFpBcHhqbmNZQWhWJTJCV0hIMzVZaGM5STFLZ3NWaEZKdWZNZ0lJS0s4OHlseFVhQ3dncnQlMkZVTjdBQmxONjlldmh6NTkxRWFsR2RuNU1PaiUyQnI2QUlRJTJGRTdXdkx6OVlhcEdOQXR0cmxwc1ZKR2pod0ppeGRiNXprYUdocHFpSXRCTHFQY3RBTjNZMzdzM1Jsd0xqdTNvZ3JGN3JobjlQJTJCemR4M2dVUlZkZSUyQjd1SmdRSXZTU1UwQ0dBbFNMWVFFRlVwQXBpMTA5UlB4VjdGeWxHQk1UZTliZWlmb0lpV09nV0ZCQlVFSkNpSUFtaDE5QjdUWGJ2JTJGNTRsRzNidjNqSmJzJTJCWE04MHoyM3BreloyYmV1Ym56M2pPdHZSalE3enhwd2pKMzJYcHh4NUF4SlRyNElqQUUwakEzNWM4dkh4RnBXTjV1NVk2Q1dMNzR2MSUyRkZWOU1YNFBCSk91SkczOUZRNUtVWG5pN3V2JTJGNUMwVFJMJTJGcG5RMXhhJTJCMEdNbmlzUnFIS0xadkVGMTRiREo3eHZVczJkUE1YWHFWTE9DMEVUYXFpQXFpYjFSa3hrQ1NSakhSQ1VKRzkycXlpQXFkSVE3ZlRvYkxrR2h6WjVvUEZuR0RmJTJGb0Z6Rm0wandaMFppUmNUanM0diUyQmV2bDUwYk5VZ29ETGRlJTJCJTJCOTR0MTNUVWZQQXRMbkxVeDdYZnp4eHglMkZ1Q2JmZTRXYlhrMzc5Vnd4NWM3STRnWTVEejlHdzFtY2pycGZleDZQUEk1JTJCSWYlMkZOcEZUdTdRQkc0JTJCTndXNG4zc21XTGw2Q2lLVzNQR2lmbExWbHVKbHNUVDFLbkc5VFBGQmEwYWlVN25OQkh0V21aaGRSNENJJTJCeG9WJTJCTlZHM2FLM1BVN3hlcE51M0hDOXk2eFljc3VzWGZmRVpGelh6ZHhWU2ZMJTJCU1lsSmFTbCUyQnpRSGpvWk5UZHdLa0JSNXBTYUtPQ3AlMkJFTENtOXZGVEZ5NXBtQkRBaSUyQkFBeU1yclVQZU1rVXJhN1pLR05taVZpcFY3NU1ZTzR2czV5OFh1dlFldFJHTWlubDc2ZEhKdG9DVGx6VGZmakJoSm9kMXN5U3d1ZzdjSFJKckg4UFNia3dSMWZFWXVmOTAyY2RPZ3NXTGlhJTJGMUZtUlRyMThFdHZkdUxKMSUyRiUyQjFrZ2RoNXNnY01XRkxVeGlUMFc5OVBtY2dFZ0twYVEyWHIyJTJCd08wJTJGdzFBcldRUGJudEZBdEdsWlQ5U3ZWVmxrVktzZ01xdWxpNXFWMHdNaU1JVkZMa3lpUGlFT1lLZmlUZHYzaSUyRnlOTyUyQkYzaTNXYlFFaTI3dEw5bjY1VW9iejQ2Tm5yUmJ2VEF0c1FrZjUlMkZMRWdLVlRVeXBrclN6QzVtRVdDTFNzdzJUZWtXREVTRnJDbnI0U3NabFlUMkJ2bnpUMW9rWk8yJTJCbTcxQ0RIeUZ6ajZNZmZmZmF6dUt4MjdxR0ZCQjZUQzR2bjM3d25JUm1TR3VaNTk5Vmd3ZE9sUzZUSXRXYmhhM0R2NWMlMkJyREJxN3FlSTU2NzkzSkwlMkZUUWtjYzcxTDR2Q0l0N0N3aElzTHdIYXpmalBzWTlhbnJCTlF5Ym4zdkNhT0JxbUxlJTJCOWl1QyUyQnBLR2lDdGcyb0VybDhxSnFwWEtpUXZrMGNRSUhVaDQ1ZGtKUTJ4NUR2a2VQRnA2OHhyTmNGR0E3WnpldUxkNGEyRmZVenpRMHhtcUw1TDQlMkZlUENnYU5DZ2dkaXp4JTJGU3NLUm9ET3gwZlVpdDFsWEJnd2lKZyUyRlFtVnNGWG5pcGtoUUdQQUlDdHZRc2F3ZDF5d1lJRjd2NDhtVFpxWXFYTEg5Ym40TkRIJTJCaDZWaThZcDFscktsS1hERlJXY0dURktXTDE4dXJydnV1a2lSRkJkMnIxVkFVcVR0JTJCTFNjJTJCTDZSWDB1VEZNTDd1NThXaWR0N255TWFXNXpXV3pZdFJUUnZVbHY4azJ1NUtWZHBObVBNNVgxYTB6cVdKSVVLJTJGZU84VlJFakthVGZCZFBMJTJGb09IM1g1OUdKc3dKY1V1N3J5bW8zdWZvVUNXOEZPWnlQWHUzZHVLcEpEWUJDWXBCRVB5T1Y2ZW5IeHRIa2lOYWZqSGRMeUd6cTJSZGNQdTZZcVZLdklUNjJUMWhrdXU5ZWtOeE11UGRBOUlYVUZCZ2VqY3ViTTRkT2pVUk5XQUZGZ0kzMyUyRiUyRiUyRlp0ZmUlMkIwMWFaSkNYJTJCUjNQdXM3Y2RZaUMzZTB5NldLZDhiJTJGTGlNcUxtaHRUVXlsRkNXUlVLTXN1VDF2cHM3NU4lMkI1UWFkR2tqdmptOVR2RUE5ZGRFTkFTZms5RkJ3d1lJR2JObXVXNU5mcWxBY3poUnBFY250Z0lNRkZKN1BZTnFYYjRlaUU3N0Z0bVNtYk1tQ0ZvaTNnWjE2eGVOWEZkOTNZeW9sR1hhWkJWVTd3JTJGOU9xQVZpZ2NPWEpFWEhEaEJlN0QzU0pSNEt1dnZub1B4dTNyQmFMN29aY21DWnAzRW95Yk9TOFhLMHlvUHpCM25jOXBiQzdBc1g0SXBKY3Q0eGVtRjdCd1dXeGJITDNMWEtWU3Vuaml2MTNGdDYlMkZlS3JLeDVEMFlSJTJGTlMzbnZ2UFpta1glMkJOOUpEZDdYMFlieThRVkFreFU0cXE1U3FXd3J5SlhVM05Cang0OU1KblB1b09qMGolMkJLdVIlMkZWcTFZc2xZb1laVnExY2dVeEdydk9WaXduMTVtUUhxZlRLUzYlMkIlMkJHS3hkczFhSTdWQmg5TUp0ckNpdU1hUEgxODFFQ1V2ajVrclpzMFBmdmolMkI2TEhqWXNrcTZ4VTlEV3JSJTJCWlhzQWtHZ25BUlJLWEk1SXpyc0UwaDV6V1Jwb3U3ZDExOHNabjEwcjdpOVY5dWdyQ2lrJTJGNXR2dmhHUFAlMkY2NFdWYWVPSHE1UE91NTRkJTJGa1E0Q0pTdksxZVVBMUJnR2hYYWJlTVV1MGF0VXE4Y1VYWDVpSmxNU1Z3eHlISjI3clVuSmYyaGRseTVRUkglMkJSY0slMkJyVU1Kd3pyRnRFV0R2RXdvVUxkZU9DRGFTbG1mVGlwa1BaTUM4bG9QJTJGTnlYTnl4VWZqZncwMjY1SjBXM2NlS0xrMnVxaFlMdFVvaXNNTkVDaVhabzNaNGFQNlM4Z05WRVk5bUNZRTM5RHpYREVUQk9YaEd5NFVORjhwV1BmaWl5JTJCSzY2JTJCJTJGWG5aZTF6ZDREeTBQTmk5T0YlMkY4SThHVGElMkJHJTJGRGFOVGdGV1J5SDN4NW84enV2UE5POTZxWHNtWExHb21VaFBlJTJCcUtVWTk4TmlzWGo1JTJCcEt3MHJpdzJXemlwU2Y3aURPYVpBYVUlMkZSTlBQQ0Y5T0tPWllscHlUQ3NkYU9NODJoNmZMRk1VRnFoYnNHS1RHUExHWk5ObHlMSTZqeDduMVR5eVdBVWlWMTZDM0IwJTJCR3BrVlk0R1VVMCUyQjJXcFVLNG9xT3A0czclMkJyUVR0YkRNT1JSSGxsYzZKWHpNbURHeWFvNURjTENzTU1zbEpnSk1WQkt6WGNOYUs3eGNkbUlGMFA5QjZXTkdpbW0lMkJCcDAlMkZJJTJGc0NlaFpueDF6NXdBY0JMMzgweWolMkJZOElGM2RoV1hZbk9zUU56bzBhUEZTeSUyQjlGRWdTSDFraUp1ZWRkNTY0OHNvcnhlV1hYeTRxVlFyTWt1T2pERGZMMTJ3WGR6JTJGN1ZkaDIlMkZzM0tzQzZQM0NDZnRxVEpmVjhkUzRHdEhPMVhFaXVPVG5qdTBLNlo2SGZKR2VLaU5vMkNIdDd4cmclMkYyU0ZFdnVlUVNaZDY4ZWQ3QlZ0ZVA0ZjJ6eWtxSTR4TWJBU1lxaWQyJTJCNGF6ZHkxQjJMN3loeVdUczJMRmk4T0RCN2hOJTJCclRLbTdiNGYlMkZNOGw0cFhSUDFtSlJpVCUyQjVpdlBGN2QwYngyUTdwa3pad3JhZVRZUWw1V1ZKYzQ5OTF3M01lbmF0YXVvV2pXZ2FTZW1XZEU1TUxjJTJGJTJGWVU0ak0yNHd1Rm9yazdyNXJVdFZjbE11TFZVa21RQ2pldFdzNnp4WWV4bFVwb3VzMlpsY1ZiekxISCUyQldRMUZqdzdOUlhwWjYlMkJFcTJmS3VYTG15RUVkTHBNaWVFVmFzbDRaODNwYk5nJTJCVVNGd0VtS29uYnRtR3RHVjRZMjJGVmVSOUtIekpUM0tObkQ3RTZmN1dBckptWU8lMkI1T21KSlhyZDhocHN4Y2Fpa2JUb0ZMemp0TkRMbTljMEFxYVI1T256NTl4TEZqNXFTZ2N1WEtvbjM3OXU1OUlmcjE2JTJCZmVFanlnakNTRk4lMkIlMkZjanczZHhvaDlCdzVMcHJBV3UlMkJlR2psTG4wUEJtYjlaWWFpVnFWREVjTlMwUmJkR2doaGh3UXlmeCUyQmFUNTR0QmgwMjNrUzlJRWUwSERuZzNyMVJSbk42OGoycDFlWDV4N1JyMkFEdDRNSUY5MTBLQkJoMTk5OWRYMDQ0RnRZa2V6MUc4UElCOFdUV0FFZUdmYUJHN2NjRmNONUlNbWM5QUJKS1p2M1k4JTJGJTJGbGpjZHR0dFV0blRTb2Zybnh3ciUyRnM3ZEtDVWZxdEFaJTJCR0w4NHJrYlJhckVkdkdldkhidjNpM294R0xhTTBYcnltQXlMcDE3MUsxYnQ4UFlVJTJCWm83ZHExcTJ0bHduMiUyRlk4OWhjZDNBejhTV2JhYTdlQWFVN1pXWHRSWXYzTjlOS3MyJTJCZzBkRiUyQnh0bzJoSTdXUVNXVEhoU2FzTTMwa2ZuNSUyRnklMkJkSVA0WjNXQnlGMVhnT1htMjhXTzNmdGxzeXFSUzhHZVJiU0V1RzVtVlpHRmxWb042bFFURGV0VUVZM3B0M1lWNmNNb1N4UUdlSUd6ZTdhMGFkTW1QUzh2ejNvODBWYzNtWmJPeDhmUlg3N0JmSmVzQ0RCUlNkYVdEN0xlSUN1UElLbHBMNVdXbGlaMjdkb2x5cGMzNVRNbEpkaDk0SWpvOCUyRkJvc1gzSHZwS3dTRnpVclZWTmZQMXlmMUdsWXBxMGV0b1NuODdYeWMzTjlVbERCd1RlZlBQTll1VElrU0tRazR4OWxBUnhzMlRWTnZIQXFHJTJGRWpsM2h3JTJCcmNWazNFSjFpZUxidWpLTzE4MjZuJTJGRzBHVVBqbVRFSzRySmcyU3hsY1BKWnBvdSUyRmZRVVp5N2M5eDk5czZoSTRYaUlLNXB1Q2dGRTdBcnBhZUppaFhLaU1ybHk0cUs2V1ZFbFFwcFVtYzM2ZVVWaGpBWER1YjglMkI5RkhIejBMRmtocjA2cCUyRmhnJTJCQXBKanUzJTJCU2ZoRU1TR1FFZSUyQmtuazFvMU0zYWlIdWhuJTJCYkNQMU5EelN2MzklMkZnWDFBakVSOHdxdFZMQ2MlMkJlUG9hY2Qxam4lMkJHTUVacmtIMzVYdVdKNThmR3c2d0lpS1hoWmlpNWR1dmlRbEZSTU1xVHR2dDk1NTUySURldm8xWjUybkgzaDA5bGkzTFFGd3VXaUkwJTJGQzQlMkJqMDVQOGJkRlZBblNnUCUyRlFTR2ZVVWMwaWRMQW8wMGw4ZDhFZkt4N25DaSUyQnRMdTNidlh3MXdVdyUyRmVEUlIxb1l6Y21LUllnSlZ0MFFIczFKQnM0WEY5JTJGQlBBU29mV3JkOEdiOXBZVEprd1FTNWN1OVZkZ0VOSzhmazN4JTJGQ085UTM2aDY2bXZVTDZjR0QzOFJoSG9SbVZrTVprN2QyNkpTbHF4UTZkR0V3R2pQVSUyQmk0ZWhzRnRvajVZcDczeGRmVEprZlZwSlNzMW9sOGRFejEwb1BTWGpxRzA2aTVOR1p5TDgxUTF6U0d3JTJGWTdOJTJCJTJGZjFHclZxMyUyQndoRHAyU0Fwd2M0WXA1bjE5QkhFamhId1FZQXRLajV3OEkwTUFpQXJDekFFUk11VlRaZkEwQms0dEhtWjdCQlExJTJGT2FpZndiTzRtM3g4eVVLWWFVVExtME11TERZZGVMMHhyVmxKTDNDQTBmUGx6UUtpYVBPJTJGUE1NOFVmZiUyRndoWFJkUHVtQiUyRmQlMkIwJTJGTE1aTVh5cSUyQiUyQlhGeFVQTVRyUEtsM1VVJTJGQWk2WlZkT3RSUDNpaXlTMjJmZExsTVFCTlJLWXFPemR1M2N0RHVSYzg5TlBQMTJNSmc1JTJCQnpnaHZrYjZHJTJGRnVLZDJsVDBuOG5NWnkxWm1veEhMcnhIYlphQk9tdnZDMWpJcUpsNWg3QmN5eVpjdWtOeks3JTJGOXJ6eFdFY00lMkYlMkZKTjZjc0dVYjZyY0pwTDRoM243NVd0TW8yTEtLdWluSGp4b2xubjMyMkpJN21vTXlaTXlmaUpDViUyRjAyNHhkOGs2OGZ1U3RlTFBwV3RFcElaWWFJZlJOd2IxRTluMWc1djNTd2NZc3BOSElMTjZhSnVreWVjVVBVbWM3N1g5N3J2dmRtREpmaVBrU2o0VTl6RVMzMVZzclExRkQ2ZE5VQVNZcUNSb3cwYTZXbmlwN0lkVjVTSGs4NVZaWGhpekZ0ZGVlNjM0JTJCbXY2WUpKekEyJTJCOVNEU3FXMVU4JTJCJTJCNVVVVmhJSTAyQnUwcVlGJTJGRHFrMzNGZVZoMkdZaWJQMyUyQiUyQnVQMzIyN0VSM2FudHpQJTJGM3YlMkYlMkJGdkRHYlhobldiZHNyNWk1ZUolMkJiJTJGczE0c3dlNnllJTJGWWQxQk1MYXhoTktINXo0RlVCVzVpOEMxSGtOQjMxOHhibGF5QlFxM3FnaTE1aUU3WWRPM1ljZlBubGw0OTglMkZ2bm5HVmdCbHhHbVVyNkNkOGxqWWRMRmFoSVVBU1lxQ2RxdzBhZ1dYakRqUVZadVJWNVhtT1ZIaDQ4OSUyRiUyRnp6WXVEQWdXWmlQbkhYZERsRDFNdXNMQjUlMkZlV0xBUXglMkIwQlBsdGRNYVoxUUliMXFETnFMRE1XTkF1dXg1WHQyNWRkNWpuUHBSZjJ2dGs3dUwxWXQ3ZlJFdzJCbHl2VVBLbXRMUiUyRnpFc1Bkdzk1VWliUFVRbXNKV3BWajYxRE9BTXBQYXlpcnRmZmVOMzJ4ZGd2eE9yVnE4azBGRTd6MEJDOFEwWUdVaDZXVFU0RW1LZ2taN3VIczlZMFQyVUZ2T0dPdFpUWlUwODlKYzQ1NXh5QkxiVHBWc3FkZTNxV21QSEJBUEhhMkxsaTdPVDVsa01oYVJqcXViNW5lJTJGSDR6UjB4MUJUWXFzZ0RCdzZJRGgwNkNCcXU4blowUW5Ld2p2YkQlMkJQV3ZkZUxYUmF2Rm9oVWJ4TGJ0dnJxRDFSdG91cFFVdTNpMCUyRjZXaWY4JTJCMmdTYlZsZWM1S3Jxd0dBYldxUmslMkZSQVhiQ3FpJTJGJTJGUEtMOHNNUFA0Z0ZDeFlJYkhSbzg3WXVHbFl5c0FneVY5NFBrdkplWU1sWU9sa1JZS0tTckMwZnBucmpaYk1PVnBWbm9XNlVsVXF5Vm1Cc1c5U3JKejhjazRiNUZFJTJGMTd5UnV1S0tWR1BmalV2SGpiJTJGJTJCS0xRV25OanFqWlolMkIxTXF1SVhwM09FcmYyYUMwcVZ6RGxTN3BGcEJjeGtSU2ElMkJLdDFOOTEwa3piSThCNExkTVNTdksxaTVxSTE0ZyUyRk1NOGxkczBVNFMzbVloTFpGZiUyQlBKcThUWnpRS2JwMk5ZU1VRNHNVa2ZPM2tFc3RBR3NlZ0tDd3ZGUCUyRiUyRjhJNzclMkYlMkZudEJ4MFBROWM2ZE93TmolMkJJRlg3RzhrdVJ2dmpZQU8lMkZBazhHMDZSU0Fqd2htJTJCSjFKcWxWQmNRRlpydHZ4aiUyQmRLc2kwTVRValJzM0N0b3dMVmkzZSUyRjhSc1czM1FSd1I3eFROc2UxNHVSQ09tM2M2bmFKVHAwNCUyQnk1Qzl5MFV2YjlxVjFzclJNdUpibmg0bkZtQVNiQ3c0V25wOFU2JTJGMjRqJTJGZFdvbXlJZUNqVjVjJTJGbDI4UyUyRjNucU03MG9EdE1nUUVUNm40a0RoY05tMThUNDM0NGFOVXI4OWRkZjd2bFJ6Wm8xYzU4UlJac04wbmxSdEg5UG9JNmU3VDE3OW9qTm16Y0w3QTRyJTJGdjc3YjdGbXpScjMlMkZiWnQyOFRXclZ0RmdOdmFCMW9FYjNtYWdKVUQlMkZ4Wkl5cWtKWU40U2ZNMElHQ0RBRmhVRFlEaFlIZ0c4ZUFwQlZtaHZGVnFxWXpOTFNkdlIweUY5UzVZc2tWNEpwTlZYRFNmUmtnJTJGVm9kenUlMkJTZmVlNlZvZGRJTFhvYW9VSWYwJTJGdUIlMkJZc0l2JTJGNGh2Wnl5Rk5XV3JWbFZVN3V0bjFSUzM5emxQWEhWSlM2bk9NWmhDT1huVmp6UnNsYkdGdlF4SklXc2V6c1F4MUp1ZW5pN29IQ2s2MUxKczJiS3cxRGtGUGIlMkYwUzNPR3ZIJTJGcG1vWXk5JTJCM2JoOG5vaFlZNm94aEJPejglMkJndkp1aVdLZW5GVUNJY0JFSllFYXN6U3JncGZRSHlBck5ERnVxRlU1eUVwQkp3blRPTGdkMjMlMkJYbHV2YnQ2JTJGQSUyRmclMkJtMlpOSiUyRktxcnJqS1Y4VVNTWllkT1pDYWZ1MkdIR0l0OVVINmN1MXpzUDNocWNxNUhOcHklMkZkcnRObkpHZEpXN3JjNjY0JTJGTnltNFZTdHE4dXA4cW9mWFdCMEFxdFhsWnQ3YWthV1NlMmhRNGZjbnF3amNlVHlVZGI3OEc0dyUyRnllTG93cHhVVXNIQVI3NktSM2NFekpYRUJXeXBreUh2MXltZ3FlZGRwcDd3bDRvdzBBeSUyQmVqSjBOd1Q3dzNkOUdRb2pMNWVzZXVtU0VtaDBhM0FYV0dSUzh6SENwJTJCVmEzZUtmSkNYMVp0MmlvMmJkJTJCTzhsdUJQeHlYclRjUDZHZUtjMCUyQnFMQzg1dUlDNDRxMzdJSzNtb1p2UWxUbWNhVWJ1WXVkbFlVbjFYemxnekVZNHJScURET2RuaW82ZXZ0c1NERHZIODVKTlBMT1hpUkdBZHl2azIlMkZEc2dLWkU1RXlOT2dPQmloZ2NCdHFpRUIwZldBZ1R3VW5LQnJOeUF5NyUyRmdHOENiT3RwanBYNzklMkJtTHg0c1h1Y1hoVDRUQkYwdExqbmoxN3VpY1B5cWc4ZXZTbyUyQk9pamo4U0FBUU5reFAxa1VodzIwZUdzQm03dkhVbHpiRmFzMlNIeWlMeHMzQ1hvUk9MamhVV1lNMUNJdVRmNGhjbmU0WENJNmxYU1JRMjNyeUF5c055NlRvMktvdDFwZFlPYU5PeWR2JTJGYWE1aXRjZHRsbDRwVlhYckVrS2tVZ1glMkJ6a0VNaVFYSnBNSzJ6aTNOSHh6aFBnJTJGd2YlMkZHOTRGbUZyT2poRUlEd0pNVk1LREkyc3BSZ0R2cHowZ0t6Ulc4anU4NVRIRmRNcHlkbmEyJTJCUGJiYjkzRFFaRUVrZ2dSa1JUcWxBTnhqenp5aU9qVHA0JTJGSXpNd01KSm1wYkMxc3EwNiUyQlM3dkdwbkxSaUp3NGNhTDdFRW1hMDBEa3lNcnhQaXBXQ0oyS3B6YVdjV3ZYcnBVUml6VVpXdjcxSXp5UmswbjQzejhXYXdYazhpUUdBcVlUSHhPamlseUxhQ09BRnhhdEFMcEhObCUyQnlXbHh4eFJWdUVrR1RBQ1BoYU1PNUN5NjRJR0NTUW1XaDA2RHByQiUyRnZqZUFpVWNabzY2U2hucnZ1dWt2MDY5ZlBQZkdTOHJjN3JPY01PZmxqV2JxcGF0V3czcFdXSnJ6UyUyRjBBY09MS1MlMkZBUCUyRkx2ejE4TFh3djk0ZCUyRmlzbUtVQ0RYY1FRWUtJU01XaVRXekZlWERUZ1Bpd1FGS1pPblNwcTFhb2wzbmpqRGZlS2hrRFNHc25TSk1YV3JWdTdONXdqd2hHc3clMkY0UzdpRVJtcSUyQlNDQTVib0x0eCUyQmVDREQ5eHpVengxY3RpdExTcE9QcFRRQTVmbGIxMkp6ZDVpJTJCSms2Z1FyJTJCQWY4Q2ZBJTJGNHF2aSUyRlBoUCUyQlh2aHg4RHNSeG80UmlEZ0NURlFpRG5IeVpvQVgyVE9vJTJGWnVCSUVCV2k0Y2Vla2pVcmwxYnZQVFNTelNSTmVDeGJ1UXJ4bzhmN3lZV0hUdDJkQyUyQkZEcVFNUnJMcjE2OTNiMVkzYmRvMEk1RzRDS2RKbXkxYXRIRHZxNkV0c056UUQyJTJGNHBzWE42TDVPUmtXanFKSnduS0ZUY20xdzhUM0NsOEpIWXEweCUyRlglMkZSV09nYyUyQkklMkZobjRLbjJiOW53MWZDJTJGOUlGOEFQaHA4SHZReGc3UmlEcUNGaCUyRlBrVzlTSnhoZ2lId0VPcEQ5dTliQXFrWGZmRSUyRjhjUVRaQWxSYU5qbHZ2dnVjODloSVlzTDVzRDRxTUlMMUwySjNNS0ZDOTFMbm1tblRjbDVLTFFpb1l5UE1vc2JHcHJxMGFPSGUlMkYlMkJWTDc3NElpS0hGVm9VSWFob3dtajA2TkhpdWVlZUUyYnpJV1NXaSUyRk0lMkJLbkpOWUxOaDElMkJTcTFrUkZiMGRrVFE0UG9QMVc0N21uWjVWMkh5UVNrUVdmRGw5ZTQ4c1YzOU9NWnhwSEpST2d4M3ZmNzBiNGF2ZzEwQjNaOWZQSWhCMGpFQW9DVEZSQ1FZJTJGVFdpS0FsNkNLRiUyQnp0RUtRM2RoJTJGTEJCb0Jta2RCbThQUmljYms2SXUlMkZRb1VLYm9KQXZ6UzJUN3RzSGo1OFdKUFM4bllQSkI2SHA2JTJGSWdOMzA2ZFBkdzFTMHg4clFvVU1GN1NRYWk0N21QOUJRMm11dnZTWkYzbVNXWWZPcUg3bVdyb0xOM21UT25ESWpqc1U1YmFGZiUyRkNzUnNhWVZkZVRaTVFKSmd3QVAlMkZTUk5VNWRlUmZHQ3BiR0NhJTJCRnAza3BJanM3bG9ZTURhUmlHTm83RGlhN0JrQlQ2c3J3YzVScU4zMCUyQkRMUkNScERGanhyaFhMVFZ1M0ZpOCUyQiUyQjY3TVRNcGtvYlFCZzhlN0NaVGp6JTJGJTJCdUJSSklSeGtobjU0TXEzY0UxTkRjck0zT3YlMkZLeE8zQmN4b1hNMjFONnNCUmpFQklDREJSQ1FrJTJCVGl5TEFGNjJoZkMzUWY0eCUyQk5MY2lJUEcyYTlBV1JZVmw1M0tZemxKb0ZqVzhJZSUyQml1JTJCOTkxNzNGdWUwQlBxMzMzN0RmaWcwRnpGNmJzdVdMZUxOTjk5MDc0ZVNrWkhoSHVhaEl3c0NjVHowRXdoYTVySTFxMWtQJTJCNUFHMm1UUHhMbXRLU2J4SE1VSUpEd0NQUFNUOEUwY1d4VUVRWGdGUTBIMFp2NFN2a0tVUzBmazVGcVVvV1RUQ2x6dlJua3VRUGdrJTJCSmFobG9kV0Z0SHFKZkprblNEQzBMUnBVOUdtVFJ2M0NjMnRXclVTZGVyVUNjdlJBYlR2eVpRcFV3VHRnekolMkYlMkZueHBxMG1vZGVTdkd6a0VNeVUzZTdNZ0twdmxjbU1wUmlCeEVXQ2lrcmh0RzdNMUF6bVlCbkp3TGdyNEZUeE5Eb3lHZXdPWlBJRzglMkZjd2NDS09KaWxTZTElMkJIN3clMkZ2TzFrVkFNSTZHcWNqS1FYNzI3Tm51WFY5SlQxcGFtcWhkcDdiSWJwWXR6bWwzam1qVXNKR2dRJTJCZm9LSUd5NWNxS2NtWEx1YSUyRkp1a0ViNG0zWXNFSGtyODRYbXpadUVqVEptRmFKMEM5NW1zTVRUaWR6bXE0RFp3dXhzMGFnVmcwNUhrN1BoNGxqb21JQ0RrY2xCd0pNVkpLam5XT3VsaUFIJTJGNEljdEViQmFGWFEwJTJGQzBnaUVTYmklMkJVOWtkJTJCWkRFeGRJaW5ZJTJCaHZSNW5leE84ZyUyQkg3d0VlbVJ5ZXF5ZHMxYXQ2Y1ZTckhrWklhclVsT3NONFdMcFRxVlZsbHFTMjcyWm9HNUtZc3ByYnB4dm94QU5CR0l5RmklMkJDb2dBQUNBQVNVUkJWSXM0bWhYZ3ZPSVhBWkFEbXJmeUVtcVFEZjlGbUd0eURQcmVnMjloUlZLODg0WHNNbmlhJTJCSHNhUE8zQW1VaWJXcTN3cnF2ZXRZeEZKVFdGdjIlMkYwc05PRzFaYlk3RTFpdFJwYlZMVEE4bjNTSWNCRUplbWFQUFlxREdLd0ZmNUdsS3dkJTJGT2Z3Wk4wSTF1MUN3bWZoNjBIbkFQanR3U2hDdWx6NGU1RzJGdnhsOEIlMkZCMDVMbWVIU0V5YzN3WkMweWRUSkVoWWQlMkJUQ0VzaWF3cllWR2hvVDBMeHhZVkM0QTRPdkVSWUtLUyUyQkcwY056VUVNVmdJJTJGeDhVdUNZOEhXdzRIcDZXRWxzNSUyQnVxY0RFJTJGelM0aWc1TUNIeFJJQ1BWaU5xODZBJTJGeTkwWjhCZkFmOHBmR0RMYVpDZ0ZCd05lNzBNM3h6bEg0TmZ5N2szTWtRbGhZZCUyQkxKdlNack9KVEp4MmJlVm9EeUFMeHhZVkM0QTRPdkVSY0NSJTJCRmJtRzhZWUFPbFVhdHZtV1BPYU1FSmx1Qko4SlR3U0d5QUx0dnJrZlBoZCUyQk9lUnB5WEhFSGZJcFFpWSUyRmtFZTVxTk9uY3JYU2VDcG5hVHJhRXYwWCUyQk5IdzN4Vmo2U21QSlZHeG1DJTJGaDFwTXFjWENoSjhOayUyRmExYU9WM1lORHNvNjJGQiUyQndGWk9DWXFGZ0J4ZE9JandFUWw4ZHM0cm11SWp0YUZDdEJXMyUyQlJqeHFGY1JBaldGUHV2UFFVRGZ5R2k0aUV2WnhkZk44YXZKVW53NkFqeWR5UFNmUXIlMkZDWXEySHI5NnpySU1NaGFWMUJUaWp1ek1FS2haVFc3RlQxNWVucG1hSTJqTHFKQndzMEp3SENOUTJnZ3dVU250RnVEOEV3b0JkQ3dGcUJBdDVTSHZkaUF2dFBQWFdmQkVZRTZIYndCZkg3NGVmQnA4b0k3bThQeGI3R21DN0IlMkZ3ZnlKdkluVm1MaXhFeFlGbDAlMkJ6TUVhaVRVY1Zjb0RpV05nWTBjV3hOTVFHSG81SUhBU1lxeWRQV1hOTlNRZ0FFZ3ViWnpDMzJKYVVvSGo2aW9Td2lMUTNnYVdpTCUyRmllSlVIZzhtUyUyRm8lMkJoQThXWEJXUU44bSUyRkFialNJJTJCcG83T0JyQnd2VDdaQ0NDY0dabGEyRm9MRTh1WEx6ZVI0SXEwWk9oeVhOQWd3VVVtYXB1YUt4aG9DSUJ3MGZFUVdHUEolMkZScUY4bGtSRmJ1aUhYeHRXYmRXZ2RqVXJFVUg3NlZnY2NiRFpVZ2tMTUFKSmdBQVBOaWRCSTNNVkdZRmlCQ3lKaXN4azJoUUh2emFzbnFpR3RhMHRLdiUyRiUyQlM2TjNwbzZKaWlrOEhKa3NDUEFiSjFsYW11dkpDRWpzdEN0RFZIam94JTJGcFJhbFMzcXFYUTBxVkxyV1I0Nk1jS0lZNVBDZ1NZcUNSRk0zTWxHUUUzQWpUVVpPcWtpQW92VHpiRnNGeGFHVkc5VW5sVEdZcTBXUEZESW14UklSVFlKVDBDVEZTUyUyRmhGZ0FKSUlnYU5XZFpXWm84SWJ2cG1qbUpsaFBleERHdGFzb2JuUnBvNkppaWs4SEprc0NEQlJTWmFXNW5veUFpZFhEcG5pd0JZVlUzaWtJdXRLRWhXSnpkNTQ2RWNLY1JaS2RBU1lxQ1I2QzNQOUdJRlRDTkFTWjFQSHk1Tk40WkdLckZmTGVuNEtLZHF5eFpTSEhJRklVT2RVU1JXU2hSaUJPRUtBaVVvY05SWVhsUkVJRVFGTG9pSmpVYUd0NFcwMnl3VkVJUlkxZnBQWHEyVzkyUnN0VGJZNGtIQnQ4ZkwxJTJCQVdDUzg0SWhBa0JKaXBoQXBMVk1BSnhnTUJocXpMS0VCWFM0ZUFKdFlaUU5wQ3dxT1RtNW9xaUlqbzZ5dERGMUpFUmhxWGtDRVlnQ2dnd1VZa0N5SndGSXhBakNGaGFWR1NHZnFndWRodHZvMiUyRlVwbzJ6ckMwcUVudW9NRkV4QXBqRGt3NEJKaXBKMSUyQlJjNFNSR3dKS29TRnRVJTJCTHdmM2NlSVZrVFZxVjVKTjg0N2tDd3FGbzZKaWdWQUhKMDhDREJSU1o2MjVwb3lBdUVqS3J3N3JlN1RsRkc5c3NBVUhrc25zVFRaY3UyeVpTWXN3QWdrQ0FKTVZCS2tJYmthaklBRUFwWnpWR1NIZmh4MmZuWG80VjBuMDNyWWg5S3RXN2RPTDdsM0dGdFV2TkhnNjZSR2dOODJTZDM4WFBsa1FnQ3JTSTZqdmtWbWRaWW1LaGppWU9lUFFOME1PYUt5ZWJQcFhtNG5vSG1qdjNZT1lRU1NFd0VtS3NuWjdsenI1RVhBZFBoSGRvNEtIMHlvJTJGd0RWbDFpYVRLdDlkdXpZb2ElMkZnWk9nNmtFcVhtUURITVFMSmhBQVRsV1JxYmE0ckkyQ3hPNjNGa3RrUyUyRkZKVFVrcXUlMkJlSVVBZzFyVzF0VVZxOWVMU3lPS3VENUthY2c1U3RHUURCUjRZZUFFVWd1QkV3dEtvY09tVWFYSUZXaGZKbVNhNzQ0aFVERE90YTcwdkxTNUZONDhSVWpJSU1BRXhVWmxGaUdFVWdjQkV3bjFPN2J0MCUyQnFwaFhUeTBySkpaTVE3ZGJiUUdMb1IlMkJMVVpKNUltMHdQRHRmVkVnRW1LcFlRc1FBamtGQUltSnBNRGg0OEtGWFp5aFdacUdpQnFsNmxvcENadTVPZm42OU5xcjFub3FKRmhPJTJCVEdnRW1La25kJTJGRno1SkVUQWxLaklEdjFVWW91SzM2TlRXJTJGTFVaSW1seVR4SHhROWREa2htQkppb0pIUHJjOTJURVFGVG9uTGt5QkZ4OU9oUlMxd3FWMkNMaWhha3VwSjdxR3pjdUZHYjFQdmVpUnZMVFZhOEUlMkZBMUk1RG9DREJSU2ZRVzV2b3hBcjRJbUJJVkV0MiUyQmZidHZDcDI3U3VscE9xSEpIU1N6TkprUUtpZ29NQU5xSTVZbUY1b0pjQndqa0d3SU1GRkp0aGJuJTJCaVk3QXFhVGFRa2NpejAlMkIzUGhWcVZBdTJYSDBxMzhEaWFYSkd6WnNFR1MxTW5FOFA4VUVISTVLVGdTWXFDUm51M090a3hjQlM0dUtGRkhoeWJSJTJCVDFERDJ0WkxrMWVzV09HWFRoUEFSRVVEQ044eUFreFUlMkJCbGdCSklMQVV1aXNuUG5Ua3RFcWxWaWk0b1dwRVlTZTZoSUxFM21pYlJhWVBrJTJCNlJGZ29wTDBqd0FEa0dRSVdCS1ZYYnQyV1VKU2hTZlQlMkJtQlV1V0o1VWI1c3FrJTJCWTNzMnFWYXYwZ3IzRDJLTGlqUVpmTXdKQWdJa0tQd2FNUUhJaFlEbEhSWXFvOE5DUHoxTWp1elI1N2RxMVB1bDBicGlvNklEQ1FjbU5BQk9WNUc1JTJGcm4zeUlXQnBVZG16WjQ4bEtyU3hXZGt5dkkyJTJCQjZpNm1kYnpVMGlXSnRPYU9CVnhsa3pHSkQxSE1RSUppUUFUbFlSc1ZxNFVJMkNJZ0NVTDJiMTd0MkZpNzRoMFB1JTJCbkJJNHN5VDFVdG0zYlZwSkc1MklybGlaYmIyS2prNUNER0lGRVJvQ0pTaUszTHRlTkVmQkhZSk4lMkZrRyUyQkk3SGslMkZGWGllU2dsd01udW9iTiUyQnhYUnc0Y0tBa2pjNEZEJTJGdm9nTUpCakFBVEZYNEdHSUhrUW1DelZYWDM3dDFySmVLT3IxaWVOMzN6QU5Xd2JoWFBwZUh2aXVXOE5Oa1FISTVnQkV3UVlLSmlBZzVITVFLSmhnQ0dGbWd5clNrVHNmanFMNEdFVDFBdWdVSTBsdGhESlRjMzkxUUMlMkZTdTJxT2pqd3FGSmpnQVRsU1IlMkZBTGo2U1ltQTZmQ1BMRkhoYmZSUFBqdmx5NlVKbVgxbGVHbHlVdjZ2Y2FYRGdBQVRsVENBeUNvWWdUaER3SlNvSEQ1c3VZTFpYZDNLdkVUWmpVT3poaGxTemI5bWplVmVicFlDVWhteEVDT1FZQWd3VVVtd0J1WHFNQUlTQ0pqT1U2SFRrdzhlUEdpcHBuSTZuNkJNSUoyVlhkY1NLeEtRSUNvODlDT0ZKQXNsR3dKTVZKS3R4Ym0lMkJqSUFRcGhZVkFram12SiUyQnN6TXFNSlJCbzA4S2FxQnc3ZGt5c1c3Zk9ESzhkbUQ5a3pRN05OSEFjSTVDZ0NEQlJTZENHNVdveEFpWUlXQklWaTA3VnJicEpWbldUTEpJalNsR0VPS2RsbG1WbDU4MmJKNGlzbURpMnBwaUF3MUhKalFBVGxlUnVmNjU5Y2lKZ1NWUWtUdmtWamV0V0ZUYnFxWlBZMWNhT3RGVXFXaSUyRlRuanQzcmhWS1BEJTJGRkNpR09UMW9FbUtna2JkTnp4Wk1ZQWRNNUtvVEx5cFVyTGVGSlMzV0k2bFVyV3NvbHNzRHBUZXRJVlclMkZCZ2dWV2NteFJzVUtJNDVNV0FTWXFTZHYwWFBFa1JzQ1NxT1RuNTB2QkkzdkdqWlN5T0JScUt6SHNROVg2JTJCJTJCJTJCJTJGcldwbmVheXlsUUtPWndRU0ZRRW1Lb25hc2x3dlJzQUFnZUx6WkhZWlJMdUQxMjlZYnhaZEVsZXZqdldPckNYQ0NYWmhzeW1pNjNuWmxyWGF1WE9uMkxwMXE1WGNmQ3NCam1jRWtoVUJKaXJKMnZKYzcyUkh3SFNlU3NHMkFnRkNZNGxSNDdySk82SDI5T3dzVWJOcWVVdU1aczJhSlp4T3A1bmNGbUM5M2t5QTR4aUJaRWFBaVVveXR6N1hQWmtSTUIzJTJCT1hMa2lNeSUyQkglMkJMOE0lMkJzbkxZWmRMMndwVmZjcFU2Wll5ZjFtSmNEeGpFQXlJOEJFSlpsYm4lMkJ1ZXpBaVlXbFFJbU1XTEYxdmljM3JqREZHNW9yVlZ3VkpSbkFuUXNFJTJGUEMxdFlscHFzVWolMkYlMkIlMkJLT1ZIQk1WSzRRNFBxa1JZS0tTMU0zUGxVOWlCQ3lKeXN5Wk02WGdhWHRtUXltNVJCS1NIZmI1NFljZkJNMVJzWEMlMkZXOFJ6TkNPUTFBZ3dVVW5xNXVmS0p6RUNsa1JsOXV6WlV2QjBhdHRFU2k2UmhLNiUyQnJKVlVkY2FNR1dNbFI3dlJXaTRKc2xMQzhZeEFJaVBBUkNXUlc1ZnJ4Z2dZSTdEWk9PcGtESjFOczMzSGRpc3gwZnVpbGttMW4wcDlUQ0R1ZDhucGxyalFCRnFKWVo5NUdCNHluV2xybVJFTE1BSUpqZ0FUbFFSdllLNGVJMkNBZ09VR1kwVkZSV0x5cE1rR3lVOEZwemhzNHFaZTdVNEZKUGpWQXpkMmt0cVI5JTJGdnZ2eGU3ZCUyQiUyQjJRbU91bFFESE13TEpqZ0FUbFdSJTJGQXJqJTJCU1lrQXZ1SzNvT0tXa3llbVRac21oYzh0M2R1SUN1WExTY25HczFCMjQ5cWl4NFhXZTZkUUhUJTJGJTJGJTJGSE9acWxvelFSa3RMTU1JSkRBQ1RGUVN1SEc1YW95QUJRS1d5M3BvUXUyQkF3Y3NoeWJLcGFXSWE3cTF0Y2d1JTJGcU1mJTJCVThucVVvVUZCU0k2ZE9uVzhrdUJtSGslMkJTbFdLSEY4MGlQQVJDWHBId0VHSUlrUnNDUXFCdzhlRktOR2pYTEpZUFRmSzl1SnROUlVHZEc0bExtcTZ6bmk0dFp5SzV3R0R4NHNEaDA2WkZYUFQ2d0VPSjRSWUFTRVlLTENUd0Vqa0x3SVdCSVZndWFERHo1SXdaZiUyRmNTdVk2QlRobmwzT3RoS0x5JTJGaVdUZXVLWndkMGtTcjdoZzBieExoeDQ2eGtDYzh2cklRNG5oRmdCSmlvOERQQUNDUXpBbEpFWmMlMkJlUGVLbm4zNnlQUDZYZ0J6UXI3MXdPT3dKaFNsdGFQZnU0S3VFd3laWHI0RURCd3JhMmRmQ1RRYjUyMk1odzlHTUFDTUFCTmlpd284Qkk1Q2tDS0NqWEl1cTc1T3AlMkZvQUJBMGpNY3E1S25ScVZ4QzE5THBCUkdSY3lLU0JkTHolMkZSUjlTcVZrR3F2TG01dVdMaXhJa3lzanpzSTRNU3l6QUNRSUNKQ2o4R2pFQnlJN0JRcHZycjFxMXJmJTJGVG8wVzlrWkIlMkI1NlFMUnBFR21qR2hNeTFSTUx5YyUyQmZQWkcwZUdzQnRMbGZQenh4OFd4WThlczVPa281WiUyQnNoRGllRVdBRVRpTEFSSVdmQkVZZ3VSSDRYckw2cVRmZWVPT2ZrTFU4VXBtR1NGNTVySmRJU1pFYktwSE1QNnBpOWVwVUV4TmU3UyUyRk9PNk9lZEw1ZmYlMkYyMW9MMVRKTnolMkZ3WnBsYVoyUzBNTWlqRUJTSUtEZ0h5WXBLc3FWWkFRWUFYOEVGRVdoJTJGZSUyRnolMkZXTjBRMzdFJTJCJTJCSUVZbnJxeG1vQzMlMkY5MmdYajFrJTJGZ3pITFE1czVGNGI5QlZvbUw1TXBvYUdkJTJGbTUlMkJlTGR1M2FpWDM3TEVmU2FQJTJCYWJPQjQyRmdieHpBQ2pJQTNBbXhSOFVhRHJ4bUJKRU1BSFNidFVKc3JXZTNMbjN6eXllOGdLJTJGVjFjMWZmZHFMJTJGVmZFelg0VW16UTRaMEYyTUhYRkRRQ1FGUTJLaVo4JTJCZU1pU0ZZSDZjU1lyazA4WmlqRUF4QW14UjRVZUJFVWh5QkdCVmVSRVFQQzRKQTFsVnlBSnpuNlM4eUhsdmhoZzNqVWFOWXRQUmhObCUyQlY1d2pIcm1wZzZoWVR0Nks0cWxOMzc1OXhYZmZFWCUyQnpkTDhCdXc2V1VpekFDREFDUGdpd1JjVUhEcjVoQkpJU2dXOERxUFhsV1ZsWnRPV3E3SENSR0hiM3BhTFA1VzBDeUNJNm9qYWJUWFJzbHkybXZIT1hlT2JPTGtHUmxKZGVla21XcE5DbWVROUVwMmFjQ3lPUVdBaXdSU1d4MnBOcnd3Z0VoUUNzS3ZPUnNMMWs0czF6NXN5NW8wT0hEblFRa1BTTTJYRXolMkZoWXZmVHhESERwOFZES2J5SWhsMXF3c2VuVSUyQlM5elE5V3pwWmNkNkpmbjAwMDhGTGR1V1dPVkR5ZCUyQkhOZVZ1UFQwY3hnZ3dBdVlJTUZFeHg0ZGpHWUdrUUFCRXBSc3FLbmNDNFVsRXZrSEhTJTJGTmJuZ3dFb0IxN0RvdkI3M3d2NWl5UW5SWVRpSFpqMmRSVWglMkJod1RqTng3V1d0UmNkV0RZU2lHTXZLeER6OTlOTjB0SUNnRTZZbEhCMmgzQng0N1pLUVpSRkdnQkhRSU1CRVJRTUkzeklDeVlvQXlNb2kxRjE2akNZOVBmMCUyQm5BVjBDOUtjRXlobWslMkJma2lnJTJCJTJGJTJCVU9zV2t0YmlvVGYyV3lLYUZJJTJGVTdUSEhpZ1hudDFJbkhkbWxpaVQ0Z2c1SXlJbU45OThzOHdXJTJCWjY4YUJseUw1QVV5eE1LUFFuNGx4RmdCSHdSWUtMaWl3ZmZNUUpKaXdDSVNpOVVmbElBQURpenM3UHZ4MjZzOXlOTml3RFNsWWl1MmJ4SGZETnp1ZmhoN25LeHBXQlBTWGlnRjJRaHFaMVJWYlE5SGNRRUZwT09yUnFLeWhYS0JxckdWSjZXSG5mcjFrM01temZQVkU0VGVSOUl5anVhTUw1bEJCaUJBQkJnb2hJQVdDektDQ1E2QWlBcjFBdWZHMEE5bldlY2NjYURmJTJGJTJGOTkwTklRM3V5Qk8yVzVHMFRDJTJGJTJGZEpIYnVQU1IyN1Qwc2R1MDdKUGJzT3l6MndoODRkRVNrbHk4ck1yRkZmNjBhRlVXZGpNcWlEdWFhWk9HM2ZpMzR6RW9pTlF3V0U2UENMMXUyVE5EcW5yVnI2ZFFCYWZjeVNNcmowdElzeUFnd0Fyb0lNRkhSaFlVREdZSGtSQUJFcFRscSUyRmhkOHVRQVFjTFpwMCUyQmFSUllzV1BZbzA4bHU1QnBCQmFZa2VPSEJBWU84WThkbG5ud25hTHlVQU53R3kxNEtvU08wNUU0QmVGbVVFa2c0QkppcEoxJTJCUmNZVWJBSEFHUUZWcWQ4biUyRm1VbjZ4YW9zV0xUNVpzV0xGRlVoZnl5ODJ6Z0tJWDd6NTVwdGl4SWdSWXRldWdPZkElMkZvN3Fkb0VPeTBOJTJGNGd3V0xpNGpVQ29JTUZFcEZkZzVVMFlndGhFQTJaaU1FdllNdEpTWm1abXJRVmFPVjYxYTliUkEwOGFLJTJGSXdaTThTRER6NG9WcTVjR1V5UmxpSFJKU0FwdTROSnpHa1lBVWJBSHdIZThNMGZFdzVoQkJnQklXNEhDQVdCQWxGUVVOQWtJeU1qJTJCNVZYWHZrWmFhWFc3Z2FhUnlUa25VNm4lMkJPcXJyMFRIamgzRlpaZGRGaXhKb1luSUhabWtSS0tGV0djeUk4QVdsV1J1ZmE0N0kyQ0NBS3dxNXlPYUNFZFF5MmZxMWF1MyUyQjg4JTJGJTJGN1RCeWxMRkpKdFNqU0tyeWR0dnZ5MG1USmdnZHU3Y0dXeFphTmZacCUyQkdmQTBuaE9TbkJvc2pwR0FFREJKaW9HQUREd1l3QUl5Q3dNWnB5Q1hDWUFoOFVXYkhiN2VLZWUlMkI1eHZmcnFxOExoY01TRUJmZklrU09DZHBVZFBYcTBXTHAwcVNCclNnaU8xbFRmQUg3eVl3ZzZPQ2tqd0FpWUlNQkV4UVFjam1JRUdBRTNXZWtDSElpc3BBV0xSNlZLbGNSTk45MGtubnJxcWFJNmRlcUV2dk5hZ0FXaDVjWFRwazBUTTJmT0ZBc1dMQkRZcUM1QURicmlTeERhRnlSbHZXNHNCeklDakVCWUVHQ2lFaFlZV1FramtOZ0l3TEp5R1dwSWN6Q0NKaXNlaEJvMWFrU0VSVng3N2JXaVFvVUtudUN3JTJGcTVldlZwTW5UcFYlMkZQTExMd0xEVDZFTTYlMkJpVjZ6Z0NYNGNmQnBJUzBKcGxQV1VjeGdnd0F1WUlNRkV4eDRkakdRRkdvQmlCWXJMeU5XN0R4aTZ3V1p5NDQ0NDdST2ZPblVYZHVuVUZ0dVduSVNJcHpHbGZrJTJGejhmTEZxMVNwQnhHVGR1blZpJTJGZnIxQXF1T3hKWXRXNlIwQkNoRWMxSEd3ZzhGUWRrUVlGb1dad1FZZ1NBUllLSVNKSENjakJGSVJnUkFWcHFoM3AlMkZEdDR0VSUyRmNuS1VybHlaWUVsenFKR2pSb0NxNGhFbFNwVjNLY1ViOXk0VVd6ZXZGbHMzNzVkMEpiMkljNHZDYVFLMzBONElBakszNEVrWWxsR2dCRUlIUUVtS3FGanlCb1lnYVJDQUdTRlRCNVB3ZE5LRnpuelIlMkZ3aXRCQkZmd0lFWlhiOFZvRkx6Z2pFTndKTVZPSzclMkZiajBqRUNwSVFEQzBnYVprM1VscUFNSlM2M2cxaGtYUW9ST08lMkY0UUJHV2F0VGhMTUFLTVFDUVJZS0lTU1hSWk55T1E0QWlBck5EazJoSHdEOExIdTNWbEtlcndHZnhZRUpTZ04xVkJlbmFNQUNNUVJnU1lxSVFSVEZiRkNDUXJBaUFzVFZEM0IlMkJCdmhRJTJGYlpGdm9pclFqUWtJVFpEOEZPYUh0NzlreEFveEFqQ0hBUkNYR0dvU0x3d2pFTXdJZ0xCVlIlMkZ2N3c5OEVUZVlrMVJ5dDNGc1BQaEtkZGQyZURvTkJRRHp0R2dCR0lVUVNZcU1Sb3czQ3hHSUY0UmdDRWhYYWg3UVolMkZQM3dYJTJCTkxhbFphMnRGOE9Qd3VleU1tdklDYjc4TXVPRVdBRTRnUUJKaXB4MGxCY1RFWWdYaEVBYWFtT3N0TzVRZWZDdDRjJTJGQno0U3cwTkVTbWdEbGRYd0slMkJEbndNOENNZUg1SmdDQ0hTTVFyd2d3VVluWGx1TnlNd0p4aWtDeHRhVWxpdThoTG1mak9nTyUyQkREeE56cVhmVkhnRlh1dm9SR2JhYkcwTlBCRVM4cDdydFNBbHgzRFBqaEZnQkJJSUFTWXFDZFNZWEJWR0lKRVFBS0Voc3VKTlhtaCUyQnlRNlFFU0lyN0JnQlJpQkpFR0Npa2lRTnpkVmtCQmdCUm9BUllBVGlFWUhTbXVBV2oxaHhtUmtCUm9BUllBUVlBVVlneWdnd1VZa3k0SndkSThBSU1BS01BQ1BBQ01nandFUkZIaXVXWkFRWUFVYUFFV0FFR0lFb0k4QkVKY3FBYzNhTUFDUEFDREFDakFBaklJOEFFeFY1ckZpU0VXQUVHQUZHZ0JGZ0JLS01BQk9WS0FQTzJURUNqQUFqd0Fnd0FveUFQQUpNVk9TeFlrbEdnQkZnQkJnQlJvQVJpRElDVEZTaUREaG54d2d3QW93QUk4QUlNQUx5Q0RCUmtjZUtKUmtCUm9BUllBUVlBVVlneWdnd1VZa3k0SndkSThBSU1BS01BQ1BBQ01nandFUkZIaXVXWkFRWUFVYUFFV0FFR0lFb0k4QkVKY3FBYzNhTUFDUEFDREFDakFBaklJOEFFeFY1ckZpU0VXQUVHQUZHZ0JGZ0JLS01BQk9WS0FQTzJURUNqQUFqd0Fnd0FveUFQQUpNVk9TeFlrbEdnQkZnQkJnQlJvQVJpRElDVEZTaUREaG54d2d3QW93QUk4QUlNQUx5Q0RCUmtjZUtKUmtCUm9BUllBUVlBVVlneWdnd1VZa3k0SndkSThBSU1BS01BQ1BBQ01nandFUkZIaXVXWkFRWUFVYUFFV0FFR0lFb0k4QkVKY3FBYzNhTUFDUEFDREFDakFBaklJOEFFeFY1ckZpU0VXQUVHQUZHZ0JGZ0JLS01BQk9WS0FQTzJURUNqQUFqd0Fnd0FveUFQQUpNVk9TeFlrbEdnQkZnQkJnQlJvQVJpRElDVEZTaUREaG54d2d3QW93QUk4QUlNQUx5Q0RCUmtjZUtKUmtCUm9BUllBUVlBVVlneWdnd1VZa3k0SndkSThBSU1BS01BQ1BBQ01nandFUkZIaXVXWkFRWUFVYUFFV0FFR0lFb0k4QkVKY3FBYzNhTUFDUEFDREFDakFBaklJOEFFeFY1ckZpU0VXQUVHQUZHZ0JGZ0JLS01BQk9WS0FQTzJURUNqQUFqd0Fnd0FveUFQQUpNVk9TeFlrbEdnQkZnQkJnQlJvQVJpRElDVEZTaUREaG54d2d3QW93QUk4QUlNQUx5Q0RCUmtjZUtKUmtCUm9BUllBUVlBVVlneWdnd1VZa3k0SndkSThBSU1BS01BQ1BBQ01nandFUkZIaXVXWkFRWUFVYUFFV0FFR0lFb0k4QkVKY3FBYzNhTUFDUEFDREFDakFBaklJOEFFeFY1ckZpU0VXQUVHQUZHZ0JGZ0JLS01BQk9WS0FQTzJURUNqQUFqd0Fnd0FveUFQQUpNVk9TeFlrbEdnQkZnQkJnQlJvQVJpRElDVEZTaUREaG54d2d3QW93QUk4QUlNQUx5Q0RCUmtjZUtKUmtCUm9BUllBUVlBVVlneWdnd1VZa3k0SndkSThBSU1BS01BQ1BBQ01najRKQVhaVWxHZ0JGZ0JCaUJZQkZvMm0xWVhVVkphU0hzYWd1YlMyUUpSYVNyUWkwdlZGRmVWWlR5Q2wwTFFUNFZZWWVFVUE0SW9SN0VQZm1UMXpheFRxaTJ2dzhwUmN1M1RNNDVndkM0ZDgxN2pXam9jaXJuMm14cVRkUzN1aEMyNmk3M3I4QzFVaDI0VkJlcVVnMXhSNFNpN01UdkxrV2MlMkZFWGxkN21FUUpqWVpWUEVodU1IblglMkJzbTVWekxPNUI0UXI0SUtDb3F1b1R3RGVNQUNQQUNEQUNvU0hRJTJCTklYS2puS0ZGMHBGTFV6TkxWQWg5c2NIV3lGMExUNnBFWmZycXlHem1YQ3BpeDJLdmF2VjA4YWlQdllkNDE2UDVmaEtGSTdLNHA2Q1hDNUJCZzFDRnVwVlFHU29zeFZGWFdHY05sbTVFOGZ0QXhkWE5RN3VVNmRoamxXMTZpWVV2NTRvY054JTJGR2pLc1hMQzRYQUtCOHB5SW05eXpxNncxVGRKRkRGUlNaS0c1bW95QW94QVpCRm8zdnZGQ3NKNXZMZFFiTmVnYjd3Y3VhVkdOa2RmN1lvUTg5QWxmJTJCNG9jbjYxJTJGSWVjUGI2eHBYdlh0TmZJYyUyQjJxdUI2NGdKeUkwNkpZbWgzQTVXY1hpSXROS2ZOTjdxUW55RG9WVWRlOHg0ajNWRVhjWlpESlYzbFRobHhuRU1mQkJnZ3dVVEVBaG9NWkFVYUFFWkJCSU91YTE4cVdQWGI0S2NVbEhzZHdUcHBNbWdqTG5BQmhHYSUyRlluVSUyRm1Uc3JaR3VHOFROVTM3ejM4QXVGU25vWko0ekpUd2VoRTdrTDdQSGZpb1BQJTJGSWprOHhFUWwlMkZJM0prMm5EanlsclpBUVlnU1JCb0duUGtUM0xIVDI4UWxIRjBCZ2hLWVI4S3NweWslMkJxeXIyeldhJTJCUUR5alVUN05GdWp1d2V3enRrOXh6NXMlMkJwU2Zvc1Jra0lRWUs2TGVEVzF2RDAlMkZ1OWZ3TzJoNEp0cTRjSDdCSWNCRUpUamNPQlVqd0Fna01RSk51NzFWcGxuUEVSTnNRcDBNR0JxR0RvVnlGRHJXd2MlMkJIWDRqNUo2dndXNEQ1RmhRZXJLc0lrJTJGa2J6WTdtTGN6dU9meXNZSlVFa2k2NzE4Z0xzM3VNbklsSnIzTXdmNGFHZVVKMSUyQnpCMGszOXlXRXRaQ21WYmdVMWhTRW9WVVJjNlB0eGEzckVDWk9wYUJUTnpROUxIaVNPT0FEUEtpRVBNR1RBQ2pFQWlJZEMyN1FjcHRscjd2MGFkZWdSUXJ3Tll2VEpERmNvcXJQQXBzQWxYZ2N0cEs3QUxXMEdSZXFJZ2Yzb09WdlhvdTlPdkdaWmFkRHlsT1JZJTJCbkFXTHdObVF3cTk2UVFBV25GYm9tSDl0MFdQNEpTdW5EdjFMUDVmUVEwRlNCcUpjSTFHdXdENkEzY1JEblFkUzlxTlFuSCUyRmFYTW9PdTNEdHJIRkU3Sm8xSzZkSXIyUU4lMkJ3eXJuSFlpdGFicUtLcmhLckxWdzRxaFN6RlJ0U3Z5cnFVbnJ4dW1xTTBRUGk2N3g0Z0htJTJGUjFYcm42MjV3ZHVuSWNXT29JOEJ5VlVtOENMZ0Fqd0FqRUN3STBYTEExM1RFZTFvSSUyQkVtVSUyQmhJJTJGMTBhcHdUcTZ3TFhQT29rVjNobVlKOE1xUVZoV2xsRGx4bFNwc055SDRZcXlja2JFSzdGVmR0czZycGcwaXkwVFlITTNSS1hmazhNY2dDZGRMSzFYRkdzaiUyRjRBSTVLVk8yYU5ieThUbFlqaDJhSTh0SWsxN0R6N1k1YlZlZ2ZickJxbk11ZnVXR3ZWQWVwOTNSTlJ3cnAzaU9TbWp0cUplYWlZb2VLaHpHQ0RBQ2pJQU9BaGpXR0FSU01GSW42bFFRV1FnVThiNHpwV2g0Tkw3U1czUWYxY3lsdU41R3VTNDlWUWpEcTkxMjFYYnh2MU1ITFRlVUNDQUNReWQxWUVXWmlQcTJsVXFtaW45QUlISldUUjA4TWRMTGhsdGNNYXlCeTI0ZkRrdk5qWkpFYnBmcVVudXNtamIwVDZtNkdBZ3hVVEVBSm9SZ0ppb2hnTWRKR1FGR0lIa1FhTkozV0UxN29ZUDJMakhiRDJXdlM3RjF5Wjg4YUhHMGtjRUUxdXRBQWw1SHZoa1dlUzlaMWRiWlZzM0p3VjVwd1R0YWNteFQxZSUyQmdJVk5DeTByc20lMkZKTTNwU2hFeUpOVUxSbG9mazVzRHk5Z0tFM1dqSnU2bUNXT3VJVXluWDVVd1pQTVJVMGlXU2lZZ0pPa0ZGeFBVY2xJeU9qY1ZGUlVRM1VYWEU0SEdUNkpPTGxNWUY2MzVlRUZjZTc0d2d6dXBkTjY5R3ZLSXJMWnJQdGNUcWR1OHVVS2JOcjY5YXR1NkVIazl2Wk1RS01RS0lpNENoMERNTSUyQklERkpVZ2p6dktsRHgyR1gxeiUyRnhKdm9WdDFrbTdkQXFlNkc5UCUyQkklMkZOcEV4aldyZWZVUlhtMDJaQ0tFeXBvTFlNUllqTWclMkZsdFMzNk1sUmlaSkdQWVRUSTBUSkVkZ1UybmJFSzZSWDBFalRQUjlmaEpWNE9FMnklMkJhOVpyeEwyckpnOTVYMWVJQTZPT1FGeGJWR3JXclBrcCUyQk1FdFVVZk5QMFBhWE9rWCUyQkolMkZncCUyQiUyRmN1Yk5VOXk3d0x4NkhNQUtNUUNnSXVJYzRoTmhnTWVlaE96YnptaDVLUHVGSTI2VDM4MDNzenFJNUdJNHhtMWk2WGJHbE5nMW1BN1RzSHNNYUNjVyUyQkNHV3RZbHBlRFBNb050RTdkJTJGS1FkYVp5VVl4MDczbHo5UEE0ZktuMnNzeFdWVzdObXpyNE0wczVqUUJiVkRTQWhPRTJzTm5aWWNnd1FWVlVSYjJ1aHY4UWZoMEkxTnMxYXRTb25hQjE1V294QXNtSGdPS2lDWnJHRXpOVlpWSXNrQlJxR0pvUTZyS3IzWEZwTnJTVElad25uZ3kwSWV2MEdsWU9KT1ZicExNZ0tjcWtsSExPODJPSnBGQmRONDElMkYlMkJHaCUyQjJleSUyQk1MNSUyRlpGVjNERlc5MjdUYnFKWldjaHdmZVFTWXFJUWY0MVJZZWU2RjJqVWdLNCUyQkVYejFyWkFRWWdhZ2o0RkpBVkF3Y0RwWVJvaWltJTJGdGZ6SncxZGdzNTR0RUdKYUhTQThnQUFJQUJKUkVGVTNjRVlKTCUyRkJMRjR2cnJ4cSUyRndEaHBudXlBSTJScTZZTjdoT09sVHg2WlFnMVRCMSUyRnRUTnZ5dUQlMkZvdjZZYUd2czNNTkFOdGNFTnprekZ1T1lLQ0RBUkNWeUlOTlcycSUyQkFyTHlQT1MxeFBSY29jaEN4WmtZZzloR2dmVk13ak5MRnNLU0t1amh2YXM1YXclMkZoU2lpaTBLVU5BVnN6T3RtbVkzV3RVYzluaXVYZTVGZUpHTTNuTVJ4bVFPM1hJa0doUG1EVXJrMUVjNXFBOGpmMWw2S1BTMkNscXkzU1glMkZWMWpBWTZKQmdLSjJvRk9CRGxZQUFBeEZIblN3OHBSY3UwSm8xJTJCRVkxNHNEZ2lYa0lYT0ZNZzNoR3cyUFAwYW00SVJXZXp1QkZuQmNlWGlLazhBJTJGeklDakVEOElMQyUyRjlxNHpiS3FvYUZMaXFTWnhwUmExZHRLZzdWaE8lMkZUbmVnUGNZRmtKMWRVTmNybUY4Y1FUdE9JdXpqRjUydjAyTmhUJTJGTW5UTDRQZVBvMkl2QkhKUjNtJTJGY1kyUkJHc2NjTVM2ZUlXNXIxR2o1NzFlU2hueHJLY0VSRUVVaFVvdkxqamgwN0l2b1BBOUtTV3ExYXRjWm9uV3hjWDROZjhyckVCZVNtTHcwRFlaTHRxeEZ0VFZiT0NEQUNZVWNBWm1mVDViNDRtWGRXMkRNTmwwSkZuUVpWeGtSRnVPZXltTDZYYUNPMVpqM1U5MEJTVWd5THBZcEZMbGVsJTJCdzNqWXpnaXIxeXpnVTJQNXJYRjElMkJyRlJzVzBxY283TFh1TyUyQlAzZktVUHlqV1E0UEhJSThOQlBrTmlDZkp6WXRXdlhTdmlKSUNBM1lJbHpFNmlhYWFMdSUyQmVyVnE3YzNpZWNvUm9BUmlFVUVWQ2R0Z1dEb0hFN0hOc1BJVW80NFVyYjhMR3k3Zjh5b0dPaWN6eldLODRRMzZ6SHlTbHlmNXJuWCUyQmNVbWNrcSUyRiUyRk9uM0g5ZUppJTJGa2dtclBpU25GZWk0SnVNU29zelZkeHFzb2dvM2dPanl3Q1RGVENoTyUyQjJiZHZXZzdUUWhrSkdzOGxUWUhrWkZhYnNXRTJJQ01EQ1ZRSEU4WFd0ejhyS0todWlhazZlYUFpb2lpbFJPWlo2WWtlc1ZwbFd1V0JVZTU1UiUyQmFnRHhsbEM2VWJ4SjhQVndTYnhMaGNtNWY0N2JmQUdFNW1ZajZJZGhGMUN2ZHJpd01NYm0zWWJWamZtSzVPQUJXU2lFc1pHaFpXbENHVGxMcWlrUFZYMFhDY3NYVzZsRjhGaFVVY2dIY1R4UWEwJTJGZE9oUW1haVhoRE9NYlFRVWxlYVlHVG5YdXU5eTlobEZ4a1M0b200eUswZlJNYnNoRWFPTjNaQzJqVkY2RUowdjh5Y1AlMkJja29QcDdDODZjTW5ZZmpGSjgyTExPaXB0Z2M5b2NNNHpraVlnZ3dVUWt6dENBcnRHc3R6WXpmcjZjYThURzFqRkd2akVrU0JxczNPMFpBQWdGVm5EQ1JzdEVCZ1NieHBSNkZCMzI3V1NGY1RyV21VVHlXSUdEbGtMR3p1OVFYakdQakx5YnRlSm0zVU9xOWhpVlhsVHZwNUdiRGVJNklDQUpNVkNJQTYzWTRxRFhhbnJvbnZ1SVo5d2pnSG9oS0VFWW1Lb0VBbHRTeU50T08zbDZtc0hZc3clMkJOU0ZmT2hLYnYlMkIwRmFMbmlNdXhnVGFDMHpxTm4zbHRLSCUyRm1NVEhYZFN5SHg4N2pET0IzakV1dUZvaHRjZyUyQndEaWVZeUtCUUtLdSUyQm9rRVZnSHB0TnZ0NyUyQkFzSUQzclNTWE1pNkRobjc4Q1VzakNZVVdBaUFwY1dIV3lzc1JFQU9mN0ZKZzlLVGo2aTRqS3lsaXR2V0t6VFZWVTF5R2o4dGxWTlU4dnppWEVvM3JobmpDY201TlExaFJQdlp4T3g1czJ1d3QxVjh0NndqUyUyRkR6YnNOT3kxZGJOeURDY3BhJTJCVDVOa1FFbUtpRUNLQlI4b0tDZ3JXWWo3SUxIYUxlJTJCUFpGU01kRXhRaThLSVNqWGRpcUZRV2NFeUVMbTEzZGprN1pwQ3EyU3hCcE5DJTJGTkpGMTBvdkltUDVXTG5NaExPMHl3VFZXRXZUUG1vT2c2b0RFdmI5cmdPYnFSY1I2WVAlMkYycG5UaVU4RlBzc0d0a09ja29VODUlMkJNYXI1UTV4WE5XNkt6eSUyRnJ5RGJWYWdQMVBLSFdBSmhvQmZQUVQ3U1FUb0I4Vk1YcWtOSCUyQjd0MXJFNkNxbmlvVUhyRzFweFZCbm51ZFg5TzlWM1RrNHlwSWNUbGZ4bW9wcDFHaFZadEtINXZzb29RQUU1VUlBbzNPMElpb1ZJMWd0cXhhQW9HMHREU3pUMlFKRFN5U0xBaTREOVpUeFJxVCUyQm1ZZXl0eEplNDBramxPVXpzYVZVWnlGeDFKbUdNZkhmd3dkaVlDNUtnc01hNklxSFEzak9DTHNDREJSQ1R1a1BncDFpUXJtUmxUeGtlS2JxQ1BBRnBXb1F4N1hHV0k2MDdkbUZjQVc3RyUyQjI3UHBjTFRPWnVJcFRoUWxSVVpldW1mR2s3cXJHdUtxalJXRXhOJTJCbFhReEZGdE0yNjVqV2pPU3lHeVRnaU9BU1lxQVNIbTJ3cVhhS0NUcEtKaWl5Q0VaSkRHJTJGQ3pIeUZzRTFHdHk2ViUyQlkxR3ZUR2VLYTN3aURBRzVUd3RXVEhhc1ZjUnNDeXdTSWxweEtjWkVSWWpVOGtjT25wc1FGWTJEU3ZETE9yS05aTFFSbE5FY3RjaVdocldYSU1BV2xSSW8lMkJFSUNnZnpwUXhkZ0slMkZvTkZxSVhIcXkxOCUyRnZHdlliVnM1Q0w2ZWp5emhSYWtweHFWRWdzZHpicndJMlN4ViUyQjRJJTJGVjMwM2txaW8ySGY2TFVxa3hVSWd0MFV3UDFPdzNDT1RoNkNDalJ5NHB6aW5jRVZJd0RDRVY1MkxvZTZpVU8xZjVQZHElMkZoZDNUcU5Dd3VWMVVxTmxjbmszcTZpaHhGYzAzaUV5WXFkOUlUQjdGRWViRkpoWmlvbUlBVHpxaTQlMkZFY0tKd0FSMXRWQ1R6JTJGbXFJUk1WS3BXclhvNkRrTHNCTXRBRm54MTZLd0dUMHVoSyUyQktlTERtNzhic0hZYnR4WGVCeXVmN1lzMmZQUW9RVjZaVXBrbUZZcHAySiUyRk9zamoweVVKeE8lMkZHVjdYbVNnVGpmWFN5b3JONUNHekdYdlF1SCUyRnBHb2MlMkI0b1VSWG9jOG8wNVU2dFNwVSUyRjM0OGVQMGNtdU5lbFhETDNtYVdFMiUyRmRLRGJSbmphN253VHl1ZSUyQnhpN0hLM0VTdU9FZUdKQ05xc3ZJeURnVGJkTVltZEo4akZxb2glMkZzWDElMkJYaHlWS0lzMlhFaTJpejJmZ04yRUdmamZZWnd1OFp3S0FxNFVTJTJGVUVUJTJCT0s3ZHp6UiUyQmR3T2JYUWhiREh4MGgxZ0R6dHdpUWQ2VXdkOWw5eHp4RmNTdXRSQ3RpRE5qUHR5YWJuOCUyQnU4ZUlpVFpobTFDJTJCb1ByTVJZdnVMTFJJRnhQUmFNU21SdjhjQ0Y4YTgwY0doQkZGQmRZanpEODZSMWVsS3M3V0RlZkFzQ1BBUkNYc2tQb29iTzV6VjN5RGwyekFSQVV2N0JTOHdQdEJ4Ulh3WGJDaFhDM29jV3RFblB2WGMlMkIlMkIlMkJ3UjlQT04zanBTNlElMkZoQU80JTJGc05jck1RTkJibkVobWVGa3BwUW5ISWh6YkJ1Z2IlMkJPdmoyM21YeDZOV1V0JTJCU2Zuc0twdkI0SFhYOGolMkZUaUVqY1AlMkJOT3M4NFRLJTJGcVBOJTJGa05admxSWENhbXJ5ZDZzRCUyQmJzTmFZNGpMJTJCeURwZG9SYUtOZnV2ZGNBJTJGdFhVSTdETXZrWG4lMkIxMEcyUXZocDdUa0s5UkgwRHEybnQwZXNTUTVtRDFtdFUlMkZSV2YzRmpya2ZFJTJCODloY1lQWW8wUG1lMmdGRDhiJTJGZnUzZjlxWlQzM0tOdXR1Q1ppbXdMdlFCMVRDZ3NMUDklMkI3ZCUyQjhHand6OWdoUlhBaTQzUSUyQmElMkZ1RDNUVXpadkdlOXJ4SSUyRjN2cmU2cmxhdFdsMWcyaGY2T3dQN2l5QmZHZGZ1Wko1Zmp3NVAzdlRyaVVNOTF1SDZKJTJGS293MDhSSlhhSzh6N2hzbmZHanEwJTJCV0h2S3AlMkZtdEJybmJYY0oxJTJCOEZhTyUyRlkyN3psaUltcjFOWjFvZlBLd1FJMTA3TnpxN2Yza0xoMmFKUzkyaWhtRmtpaGlxWEV1U2hWbDJEQ2JtcFBqTXBiaG1IQWd3RVFsSENnYTY5QWxLaEEzTXlmNmFNTUxXY0hMJTJCM3I0WnhGQlg3S2hPRG9sdFN0VWtuOFdMJTJGaVBZT2tZRlM3Q0FvdEJPVmdNYm9GdUlpY1h3cDlpRzZHVUdwMGpPaUg2a244T0hmTDRvcUtpSjdTZHFaRjZsR1VRNHJLMThkQ25EZkxjdjRJMEpaMGdCV3J2Z2RrSENEWWxLbWl2ZGtnM0ZISTlTRWNJcmdLJTJCNnU3SHlNTjlxUHYzNklqZlJFZE1uYksyQW5jaHlHZW9FZm5QUjc2R1JBWHlveEJQRnE2U09vS1ElMkZJYmJFcUtDWjJRUVNNUVF5SkxWSzZ3dU16T3pFZHAwSU9wMEMlMkZRYnpvbXd5aFJwRzBMbUx0U1hEZ1RkRFp4R3BhZW52N051M2JwalZta0RqYyUyQmJuTE9yZWZlUjNmQ1ZQUWxwaVl6THVpcG9zUDRRN2wlMkZ1eUpGQ1dGcVdBZlQ1cXVLYXA3aGM4Mms1ckt5aVNNdGhvek1pV1BwT0VYdjBJeEkwMUtYdU5ueUw0UiUyQnolMkJiSlVXaGhCVm10MkVVU0FpVXFFd01WTG1BNzZJdSUyRm44T0wlMkYyUzlRSndDZFJBZDBlRzhoNml5ZDZKQ0M4SEtuVTRMdlJTZHhCJTJGSjRyMHFWS2slMkZtNSUyQmZUOEVOUURwMEREUUZNUVdmUkppZ0Y4b211UVdmYUMlMkZrOWplR0ZsJTJCU1RSVWV5MlBvd0dqajBEWE9PMUhWMEEwbnFodllhQyUyRjFrNGZBbUslMkJFaWhTWEZ4dlAzSUxJWVdSSVFwb3RpakY2SDdwdWhraXhWWVhQUVNjTm9MJTJCTVU3SWZ4akR3TEV2NGh3cnh4Q2ptdjNHbURGMlgzSE5rT0kxMUVWZ0olMkYzbkVLTDlLMVJmcTI2T3Z1RTRwZFlFaHBoeUtVUDBGSTUyRzclMkIlMkZtT2N1ckM1ZU56U21mSVQzRVBSZXJpQkFwdmZHQ2Zib3I0RGxUdElDcG1vOFRIM1ZneFVZbHdNek5SaVJEQSUyQkZJY1lLQjZyY3p3QlRxam05QVpqWVlPZXFtWnVaV1ElMkJ4ZnZZaHBPSW44QXZpTENxaUNzTXE3cjQ3b2Ryb21ZJTJCRGtLUiUyRnlEJTJCJTJGYnRhd3VMeUpWYnRteWhjZiUyQkFISm51UVhqJTJCUUtJc2s0UjdrZGRFeU5GOGd1MjQ5dmdDNUUlMkJtVXpMJTJGMTBXNDIlMkJNJTJCRzc0YnZGNUhsb2J3RjlHUlZvTjFZU0N1WThLaFk4eEdIU2FoRGxSMlU0YzZyNFBjM3hEYWlXczZhb0clMkJWTXZqdWpxdXlmVGVDTDQxdkY3OWI2eFdveHJKUHdEdmRraEhRMVdlVzlsZnd3U295NDFROHBxc0lsazVQQ3N0Z2RGM0tHc3prelFGaUNNeSUyRnlzOHphJTJCaSUyQlNqazAlMkZCJTJGVlJOMXBXRzdGdmlsWVZEQ1NPJTJGN3Z3N0MzOGYlMkYwWVdRdXczeVJiZ1BtOE44bFMxWXh0dXhnbXAlMkZHeURlQXNXaEVzV2FJQ2s5b2FlbmlqTkxDNDhxVHBDWDViQnV6TWNzM25sT3UlMkYzMzFaTUcwdjlPRkJ6Tm45SiUyRk5IQkNWbEpaVkZ4RnloNzNvSzhCNmtXMklpTEc3Q0tNQUJPVkNBQ01sM0ZGdkZSTE9oRk5GbDlyN3YxdXlkeU9sNnZabCUyQnhjeEglMkJHbCUyRlpQbUlPd3lVJTJCQkpxQmh3NFpwJTJCTUpzajVmMXBVaDNKNkwxeHRjdk9ISGl4SHgwVU4xZ3FWaWxVV0Y0QzMwSzBveUdiaiUyQlNnaWl5MEV4RFIlMkZNNXlqa2RNaWNNRlFteEJYRiUyRmVzZkR5bE1mMXBPSEVIWTdmQVh2T0xxR3ZpZlJFZTNGViUyRk1MMmpqUFBjcndIYTdKMnVQamtMWXNBcTd4Q1R4NTh6N1NGQ0tlQ0FMNWtqa3FDS1BPeUk2aEo1b3c2dU13eWZReUJFeUFyJTJCZ1Q0WHZ6TTNSOERqeG1ZMkx6UnQ4byUyRnp1eVBPQTV1aGolMkJTcVM3Q1JJbCUyRjY4MEhBVGNkNk90aGxISzRyTDVLd2tpcEZLbFNsVlRVMVBmUjFJOUFyQVdlVTFCM0NKNEloRkVLZ1RheVVNdzZ5QnNKWVZwSGRxcUQlMkJyeUdjTDkyaEpoUkZicGY0TW00djZGWHhrM2xDeVhhSSUyRiUyQmFETWlyRVRNdGU1bTVGczFLeXZyNmsyYk52bTFtMVk0a1BzdGszT09RUDYybGoxSGpDb1N5a0NRaXB2RlNXdEpJR29NWk4zUDMxbjRtSWMxVmIzTDdpb2lxOHQyOElmZk1XVDB1JTJCcHklMkZWNXhlOGJpY0UlMkZRUGV2eWw4dUxWUDJQR25kQlhjbEZWTXJhSEh1T0MyT09pJTJCZU9pWXJCRXh6T1lBVXZuWERxaTZvdWRPaWZvdnowTmFOMUElMkZDeWUwOGJHSTE3UExpMGFvRk13ajEwOGp1TUYzckRiZHUya2VWRDE2Rk9vMUFuSXl2Qll1Z2ZEQ3ZDRDdxSkpRSnBIZ2ttVE41ZW5JZmZHRHYwNzhLTHY0MU1SMHJab2J5M1F0Y25PbGtmUklkMUdRZ0t6Wk1JeVZHSGphJTJGd2w2RGt2enFLamdMVGxzQjB2VTZjWVJES1RhdU50bWtGVVBjcW1QJTJCeVR4dHVkbyUyRjJwcTk3SWxsNkhURE4lMkY1Z0JVcGtETE9hWjZUR0xvJTJGa2N3SE1veXZ3ZnlKVjh2ZVAlMkJQaEMxZDBCYWlMRFc5ZGFCdUQ2SW0lMkJnZDVuMk5ORnR4cnlWeG5WRGVDNUYydUxjc3JtZkRQNHIlMkZxOFdhY0tsYllOUUZldW01SmZMbjR4RCUyQkUlMkJyMklNcWE2eE1Sd0UzbHlwV3JwS1NrREVHU2glMkJIMUNOYnZPRGJoMG5DVEZlOGlOdTg5ckxiTGFiOEt1ZmZGTUU0SEVBeSUyRnVuckxoMzZ0SEFWRFhZaDhmaVB5VWtaMXpQdDc2c0NRaG1aYWRoOVozMmxUMXh1VkRXU3NkJTJCN1VJWk9ONGhNdEhOUFZsR1k5UmhCVEtmbWY4Nm1qcXR5YU4zVXdrZThTMTd6SGlQZEFNTzhxQ2ZDOSUyQkNwdnlwRHJmSVA0emdxQmtpODBLMEdPdDBZQUwxeGFtZk1PSlBWSUNpbDR4NHlrb09Qb0Rwa25TVkRIdlk0WCUyQmFQb1FPakxNMmlIb1IzNkNueXJWcTFhNDlBcFQ4RDFSZDdLb0w4NlNNRjQxS1VEcmkyWFUwTG1EdSUyRjB4ZGVIa2I1N09FZ0s2UU5wMmc5OUE0QlBBJTJCUjNxU2ElMkZzb1hPUWlJeFYydkNvM0tMTWxWQTJjaHFvMGRTNkFYM0JJamxhNkVXQnNPRmE2R2pQNUZnNURjVzElMkI0RDQzRDlGc3BBNXZoZ09rVyUyRnJ4VG9Ld3VNUzZ5QnVEOE9FbkVIbnIweHdkYUJMR01nRWVPZzE2JTJCTTBQODh5TTlneElYMFhHUG9ranJvUjRIUGI5QkpaWFhqNDFYbUM0NGVQMHFXdDVLNmVjV0Y1VEozVWc0UnY3ZklOJTJCMDJxb2JOVWRSYnVOekRVJTJCZUJ2R2dKWVJqeWhGVlFFUjNCeSUyQkJwZmJ0VGhkVUZ3OERLREx0d2pWazVkYWlzWmFxa0xJVjJwUnBNaUNYMzJndlZsbHdXRlVDaFp2Y1ElMkI0QnpWUzBXN251VCUyQlR5Njhod1lGQUpNVklLQ3pUOFJmZkhpSmZrRll0cjd4N3BEMXNLUzhieEJIQzBkcmtObWNieXd0ViUyQkRMcng0SDBSbjk3WlIybURDaVRCQmJ4ZmslMkIzOUlyeVViN1RGOFJaMCUyRkRic1lPc2hrb2N6bmF3V2c5d0dVZDY0MlBKUjc0T0xFa01SMUdKSllDRDJOdkhWaEdLUVhEYmVCR0Izd0RvJTJGUzlYdklSMjlPeW42RTkwRW5QQ3VjNVNBTENZZ0pkVXpmdzlNUUhqMHY5RVZuM0xzZ1V0WUI1MGNnNng0YVJEc2V4JTJGV1Z5UE1IMmZSYXVZWVlkb1RGaSUyQmFrNkpuSTc4Uno4cUUyVFNqM0tPdDNzSmFSUmVoSDZISFh3Nk9QSnE3aWVaOE1tWjg5WVpINnpaJTJGJTJCMUU3byUyRnFqWUM5cXQxcUU2emtPJTJGZHg0YTdEeUVudzJmQ2g4JTJCaHdwQ0daYkFxNmU1aFBKUWRvJTJCUiUyRjhJTzhMbXJxR2hNJTJGdlNjelZJWnFjNHklMkJnYXA0dFNxTUJ1JTJCbGNvaURvWG8lMkY4REFtUXlUR2FUZzRNQVIwRGRuQmE0bktWUFFTeGd2eFE3b09MNkVhVDhYSUJpUmxBUDRLdTFaJTJGTlduaXhVNmhROE1YdWJEd2sxU1BBVkFma1Y0YWQlMkJOZXo5U2dmSThpSmU2VVgzY0ttQjVvWGg2T2ZvNG1qdmpFeENtbSUyRjM3OSUyQjhCTVJxZ295NFY0ZDExd2lNYUJIeWFJNFByZFRJaDB2Q2ZjSk1VVHo3UVMxJTJGS05MJTJGR1dSeVdndDlnT2owOWN0T2xXQ2RHRmRUJTJCZVBhQ0ppbWs1JTJCREJndyUyRmlwNVZIcDlmdkQ2aEhXRW1LUnpmS3ZBVFBRNTlpb3VVSnBsOEVLWjhRcWZVT2pNYjFtc2s1R3pFQjk2dFZVNFk4Qk5OJTJGJTJCeE9IbkpVVW0zb2g2T1ZqV0VuekRjcEExcGp3T2tWdGlVWWNaYk01MW1LVjBsdE4lMkJnNnJhWldCdyUyQlhZYlNhanVOeWI3NW1KSkY2Y3pqNU1YcFhjNVhYTmx4RkNJQ0V0S25nWm5RY0NjU3ljbU9HbFRadGkxWVB1aHVSeDNSRDZNJTJCSDlPbXBOdmlmdzByd0dMJTJCViUyRk5lRWx0M2h4bmdZWld1R2lkYiUyQkNTSXpRQm9iekh2Vndvc085SG5WYUFyMCUyQlg2RDRHbnNNWVZlYjVGZExKMjRqTEJ0eVgyODZpYTJDTU9GM0FiN1E5Y1E2SWZCTHZZZ0loajBPM1g3dEQweWZRN3RGZEJ3Zno5TnN0TnNRdE51b0NOVnZKdklJQ1U5WUdXa1YwNk02NVRzQ2tudVBUbmpZZ3JadjMlMkY0NzhMa1QlMkJYJTJCbVVVcXJ5JTJGb2o3QTFOZUZSdjE4M0tvZmZUNzhYZW5YZUoxVVVWNTlvVUZaUGZRZkFVa1JaeXdVNU84TDNQWG1pJTJGdFZtdkVjJTJGbnQzR09NdHlrckF6MkJERWI4RlhjSzlKQ0xsSzhLS0FER3RPRkhWWW1BNmU0VjFvYVJISnd1QkRRZmVPSFMzbHA2VUZIOFIlMkZrVFQ2c0RpODl0ejdvbDlWTFc2RmZqWmNtVGJRMGRDQXBOQUhReHlHdjQ3Qk0wRjRaTHAlMkJJQ055Z1U5MkNsJTJGb3c1T2t6dkFSTGNoOTBOZzFObGxQckVaWDVFU2hpaVVxYTZBb0wxZ1lFMUM4SlBIbVJvYm1QNkMzS1FOdkgzNlROQkdIcmdPY3oydkJJM0lNUXZvQjJ1d1c2eWJJVGpETjZrRlU4ZTJRSkNjbEJCNUVSWCUyRko3VXVNekpzOVVTSGw2SjBZNyUyRkElMkZ0MUJkaHZiM0Q4VDgxQU8zMEpuNk42dTh0SHJWcnNyb2dNJTJGSmZVYVowRXZPaGpKMjA4cWNkVmhPUjliSTk5dlJvaHV1VEx5SVNDc3lsWXpMc2lPeEZqdmJOZTc5NDQ4bXpiSHdWNUo1MVltJTJCelJYWjY1JTJCaGIyNU5zbFF0VyUyRlZURDFCOWZrSHp1RkxhbyUyQk9BUm1SdjloekV5ZVNXYjF1OHhuNkkxWHBhbUpBV1RXdWxGZnFNV0hBd1ZqVVZIdEVrYkhxbDdXQ2slMkJoZTY5R3YxMmREYUdrdyUyRnhuaiUyQnFrYWZoZ2tyYXNBamNMOVBxUk1kRGU0OUUwJTJGVkVabjdETGFqJTJGaSUyRkEwaVRiaUR2blFHJTJGVFZDR1JFNTBJdEQwVXYyb1BlTFhyV2xHWDRuM2d0Rk4yQnBBVkVBeUd2Ylk5c1dERXZDVVJQYWNqUzBtUGFYQTZyU3Q3RmNORXQ4TTFQcEJSVlZWMjJ5N0MzeWxBc1NKbUNvYVA5Z1phTjltdFJuU2QlMkJiM0hGc0FiYXRNV1dGdTE3d0Vzc3VTd3F0a0x6NWNlWUQwUnprZGhGR0FFbUt1RUZtRHFPS2JDUVhBaXplVGVaemRNd3daYUdmTFRtWGVxREl0RUJHZFlXWDdpSEVhazNaMEJ2U01xdEI1MlIzeEFQd2xvM2JkclUyRlJxV0FMNUNHQXpFdm4wOSUyRllnZGklMkZLYXdpTEpKYWYlMkJya2RXQ2I3aVY5b0JBT3dWZnpud0NHc1gzWEFONlFoSDZvdUxEMnQ4ZU5uNVVKWlA0WiUyQkxYR0lHRUlnUmJuSWsxWkolMkJUaUUzZVlURUNjM2RDRGdxbW1EWnF5YU1uaEU3cFRCdlZMS09Xc0toWWFObFk5QVd1UTdUVVdjNFhJNGZuSHZtJTJCSmZkOFBuQ1RQNzlTWkYlMkIydElrQkRGWWtNM3gzR25QT1lKZ2tscFZDTWhoMzZpRENUdHVVR1RVWCUyRkZDM2dhdlJnRHpMJTJCamp2d2ZzS2FzMEFtUGFCQTYlMkIlMkI5QXNwN1FaTklNbTVsbFlQaHF1eVpjUUg0alh2amE0QnFZTkh3JTJGQWwlMkZXUm9UckhoZ3ZnQzd5cGVuMGlNcU1VSTRoQ0tZeWRKNE5oamRtSUszZXBGNHJsYm8yYmJUcHQxWUpyZUx4djlCWjU5bWdaNGJLR2xXSHNreEFocmRvTXRYN3Y5T0l4UDR0dHRtblZUamZrMWV1bVhCMzg2TjVIWnlLdUFaN1BmOFg4MXNzM3U5cW82T3B4MFlpcmUlMkZxUGxYc1F0cHN2ZHBEYjdRdGwzckZpRm9Zbm1HYzNtMlVuZUpjOFdPT2lmWEpLQjJIQjRxQXhZTWNxTHFZa2Y4Q0pmRmJ5UktHMHRFamV3Z1A3eDY4Y1BkZ1V0NHVyREJZaHhkaDBQTklvT3NpYmJrUU5rY2JGbzE3Ykt5MkJDU0RYbnphSVkwTEVmYU50Z3dnVTNQUlNkTDI3OXFYMXloOFVlOEFvZmlmTmswaTNHUFlnSTRNcUs5VGw5azZZZEVJb255RElTcDZaVHNNYSUyQkEydllnQXd6cnJ5RzhKZ3NqcnFBa3NDRmFuWDdBek0xa015M3VscklOMnpJcm04S3BYM2hHNVZNZGZUYXZBWnBQUDdqWDhFMHhsR1lzWFZsT3p6UENaY1glMkJMSGlQSHI1dzYlMkJBJTJCUEhHYkE3UGI3JTJGUEJFS3FLQjV6SXBmbDIyMnBnVFpGQlZkVGRJakZHa1FSb09EZ2FCUkNVcWMlMkZHeWZTOFlRS0taQnAxOGJlVFhXQ2ZQMzNUQ0loNUUxZ0NVYVFreW9vbDdKUTZrVEplb2dLQ2NnUHpuRU5ST0JuYUFiSDJHbFZkWDR2Y1pHR1AlMkJMbEdXQUJjZ3FMVHF5NjhtcU90c3Y4RG9CUHdhWkRiJTJCbFJCaVU1QzZmSklCaXd0OEFuQ0RzSiUyQjFZZEc0TDdZNkxVVmVQbVZDTzU2SHNMRFVOeHIxQ0NTUHZNbERGMkpZcDlXeGxPTmowZEgyTmtscmN3bjFEY1NmNDVFQlNUSEJSR21OaWJnVjlDYmlldEluMHE5TFVTOHdKRzBuejFaTHBPckdiRjFzTVZ1eUVBcUdUc1RrMlFwQmNaaVQ0cXU4b1o1S0xNR2RweGNlcFRCNm9mczRkREQxZkFKOGIxN0NyZTRYT05xaEQwak9NcENaQXZpZllXVjVIYjkwV25ONyUyRkZid1ZSTSUyRmQ2aVQ3amc5eVBINjBxZ0Z0b2JmR01aOE40ZXFDd1ExSFRySSUyQnpnOEQxRWY5dkVxd0ZhdmElMkZjbHl0Tk9HNVpJOTh0JTJCZk94d1NybWltMEFSelllakZkRzJlYThSSmU4aVdHSiUyQk5jWUI1d21yUmZUaGtoUU9IWW54RUtFcThwSUNoQmlvWktKYVZHSUFXdXNpb01PcnFwVUNLVGh1dGpHY1ZqN2M5OGdmNWt6ZkQyM2NWekhLaDRZSlFEeklja0l2TiUyQjJrWUU4eW1sU1pBWmxMS0FDJTJGOUtPaVE5c0EzY3R4djV4JTJCUWR5V1Y2eFlNVGZhOHp5b01JRTRsRmM3MUVYSkQ2QU9SWUhvQ1pjc25WOEQ0bmNVJTJCc3FHcWhOMU1QbWFsdE9PQ2VMVkRQYTZvV1h3d1M2bGxzdmNRQXB0ZGx3bmlpeWFDZTB3aCUyQlZRMDE3RCUyQjlsVTIwTDh5eGslMkJIJTJGaVB2eEpBdkVaZ3FMYWlXY0xsd01JaWd3OCUyQmwlMkJzaWlORzhtSVIyT0FhaEpVNU9OdGtrejczN2NVSmpFQ3VWUzFTaTR1NEpZd1ZrbzNLZ1U2aGEzR21YaUNDc1ZDZG5JZjk5SllVNWRXRklWRWlFSnJlaUE3b0lkUm1OMjlOT0pUTzlVcEJYQTBqUSUyQlQwOVNCTEVUWUNrdWREcHJzY3RmUVc2UGZUbTRheVlmMlZXVVNGTnhCM0tXMTNiYnJqZkhmR016VE9nJTJGT3VhaSUyRmpGJTJCakpTUktNZUlWdFVRRkowTFU1UVAwdUxtMSUyQkpvaHRRT2JyWmxVNXUlMkJaT0hyc0FaUUdPUSUyQjM4TlM2Q0t2b2h6RTVXOHlUbTdJRSUyRkR0V2NaeUY5c0VKNVF3WGFiOHlLJTJGZnhDdkd0cWNycCUyQjhidmt5Z2dnd1VZa2d1RmFxOGRMV0l3Q2xTbFJRWmoyaTRtZjUwZGFOeUFycTB4cUVoZlpkNlFkUFk5N0JEQzFTbWtiRkhzc3U4WVVIQ3clMkJHd3dRSURLMzAlMkJScHpDNzZPeG9aaGxMZWVRejNMYWNOUnhpUGFzR2plbzB4RmhGTVlYTWdXRlZqR3FoUHBqSFZuOFA5WFVtemFaOFJwU3pFa00xZ212TFJFT01ZdnNLeDROQTRiTkNZcVFweFB1N0J1bVp4VCUyRkJ3cnYlMkJBJTJGejRpb3REbjltbUhwWksySjhXcUhWRHpZazhoeXBPOVVaZFhLNzNQVzYwZHlhTGdSQ0tZakNYY1prbGFmWG9jSE1FcTF3ME5uUjBNSVBzNmduRDR5ZElPMEp6QVU5REw4dVdYS2xDR1Q2ZlVJJTJCd1MlMkZ5NkJEeiUyRlJPeVFKeDdTRDhJamFoV3d2U3NoQ3JwaThMSkhFWVpmZnI2RExzMEhSa3d4NEVuUFZJcjJrJTJCYUJNJTJGWm9Pd2tDMHFwcG5HVUtRVlprNkhmWVJpY3kweDhrMjdEYXNZUTlVeExVciUyQjVNSHpMZWFxMk1vVjJXdDVsR0NhMzB6UHRkOHZsajBYSFhhNGgzSDk0aElyd0ppb0NCNzJpV1pUSjZSRkJWOTBjVEgwZzYlMkZPdmVnWXRPMWRxaDBlQ3VNM3lSVXY5SDNhUWxyZGI5NjhtWVlpeGhWN0dsSndZUGx6TTFoRFRrZTl6OEQ5R1lnajN4RGVEd1NFV2JtMjBQTWpDTXNYMkFINHdXZ09DNkhzZTRDSnRud0JFd1d0Z21EdlVSNDdMRmxoNlRSUkx6JTJCaUdtaTUwQzdVOW5ydU1RVFNFdHFZY01EdG9GbEJzUE1yckp0JTJCN2V5VnhGNEROd2U4QW1MN1VsV1g0RCUyRk5jSTZRdzZaa29BSnJxQkkydTJNT2RxOHRncnh1SDZFcTdsTzJKOFYyaFlNdlhiTWV6M1hIcXpuVFNJTnFFenpzWXdST0JNSjFIOElJNUJOdGxjRjBmTkV1b3dDaG9qMUl0UG1XV29kWFhCQzlEaSUyRms0U2pVa3lhYSUyRmx2c3gzc3FYYWRPblhJWTFtbUJlRHFZc1NWJTJCV3lLTzVyazBnSmV4JTJCTjJBOUMxQldEckNrbVBhOFVCZldCdzY0ajNvNUxTNnlpRXNGZVUlMkZvWTJJOUgzdDJyV3JBQU8lMkZBZ1daYjhoNmlvcUtkdWxOcGtYWSUyRjdadDI3WXp5SEpGUFpraVhQc3dvOVF3WHhpa2FGSzF1Mk0zRklxbENFWEI2anklMkY5MDFKQ1YzS3FaMkVhZmx4ZG84UmRQeUh6NUx1RW1GRmRNVCUyQkslMkJkNzc3OVNFcGNBRjRyaUdtaFNqUk5sajZmTk1vbm5xREFqa0toRUpjd3dSVVlkT3JWZE9wb3JvOE9qaWFiR2J4U2RST0VLQWxtb3BNMGE5M3ZDcFYlMkJyQjVZUUd1cjZxOWlYUkdkbFpaVTlkdXdZRVppV3hRU21GU0l2aDlmck9jNUclMkJMZUFyU3ZrSSUyRjdGanZMb1dWUUVOaENqdVRVMEFUaXE3dmp4NDJlaDdzSGs2ZmVNQWIlMkJnRkhsbmpvblBmaXZIS0I2cmdhaGpqeHVpb2dxYnVVWEZycEJGSlc0YzNpamJ6QjRUdkhSOExBaUtUY1hCamY3NzRYZ3FqRmxJZzNEdG5nanZDVXVFMyUyQmE5aDRPY0tjWkxzRlhsZDFyNm5RaDFqWmM2eUh5eHhrdGR2TXRRQmg3NkFBQWFWa2xFUVZRWjhzdldXMW1rcmpFTW9rZFViRmkyU3gxZXFUaDBWUFcwR2FNVGpCaFIwZWJsdWFjbHQ3Q1FMTVlrM1RIWSUyRlhjUXJxOUFPVm9qZnE1SFJ2UGJCVmFWUHBxd2lOeUNHS3lBWXI5T0hnUkclMkYlMkJzeklxVTRwUlM0R0w5VVQ0bkpYb1g4djRQMm9rbVdmaTl5bEpQbUxjV053NmFqcHBaRTdKU1dGVGVWUVVIeCUyQmJQZnRMeUs3NDdVZVcxY1h5T1ZNZkZXMU83TmV6OTNwcW5PT0l4VVhZcVpOUVYyWHZYTk9LeFdYQmM1VVlsS1hEUUtkbXlsRFlPT2FRdUx5YUxuYThPaWVIJTJCT05pOTBNTlF4bDdwREI3Z1V4S1VMQ2pKWnJ6QWdXUSUyRnBoWWM3YlAlMkYlMkIlMkZVVGNhQmpMeDJGSXFGU0lDZ29SRkZFQlhuNWt5NmRDb2QzUXNJSFd0ZEVHeFBTOVltNzl3VkJKNTVndXY2WndhR3pUJTJCVzh1bDdMRE93bWRwS3lvTGpvTHlOQ3BMdGRUaHBGeEdOR2klMkIlMkZBemhLcDBOeW42M0x6SlF5YWF4SE5VQkJCSVZLSVM4bGRoQkxEMlU0bCUyQmd1WXolMkJMM1FRUXhLcGNPclVxVUt2Y2owemdZeHNtTDQxU25TQVlRWnptNjVGdmtVNk9SMUFaM2ZvaE1laWFEZnRFclJibDNnN2Ryd1NON0RpbFFiJTJCaThLWXg3aCUyQnQlMkY1VlZzbVlCTVVvZExxaWRhOVdtVDMlMkI5JTJGMHpodEFkY0ZCZ0ZGdGIlMkIlMkY4QTcxV2hGclZMSTNOcm03WHh1ZVZhJTJGNGxyQ3FydGVGZTk5YzA3VFdpdEZiZmVSVWpQSmVZSkp0anVOR2RPd3VGSm9Teml6SUNDVWxVMEptRjYyVWJqZWFZbzVQSnBYaXBSNzBPbU96WUVXWFI1bnVpZlBueUM3Umx4UEJVazh6TXpEUFFVZExlS2Uyd1ZQaDh1dGJLUmVLZXptNUJHNyUyQnVweHZEYVEzMHdpTVFwa2Zlc29ERk5SSEl5MUFsSHBNSEVKbGlLQkJnUkJqJTJGZCUyRnllYSUyQmklMkJFT1dOJTJCcnc0UEt0UDRkbWNyZkhUVVJaVDNQS25QMFh6YVZhYVFGaTUlMkJaRlY3VTNpWXl0S3Raa1NGYWZ3SnlwMDBDR3NLcU5NS21LenFXSXNsbXJYTlpHSml5Z2M1SGdISms5ZlpWTFlyJTJGS21EUFo3RjVySWMxU1lFRWhJb2hJbWJLS2lCaTl2dnhjNk1tNkVsJTJCb1ZVU21BYnlaMyUyQjk2Njd4WVNNZEFKJTJGd3hEVkg4aiUyRkMlMkI4OFAlMkZFc01mdnVQNUJSeTRpUVNBa2VrU0JkcmV0SDVFTU5VcFI1MGtJMHB2RDhLUkdOR0szc0I1VnhQTnpWd2daJTJCQTM5Z0t4cWlXcFE2bUgxbW8lMkJFTkZIYTI5VUFrZXZuSFJEcGE3SVNBaU9hOUVsV0oyOVBFNklMcmZMSEV1VmZ6V1FBWUZUbVJabVZRVHBPVVZ1WnloWTVmSVolMkJQTExwQlJtZlkwYldCcyUyQjl6bTkxJTJGRCUyQk9iOXYyQTFQaXA1TXVab0thZFglMkZ1Yk9GUzNqSXAwQW1oT3VrNVlsY0tDQ1FxVVFuTHl6WWE3WUZqNW1jaEg3JTJCWEFEcGMlMkJsS09taU1MQ1RMcnFzMFFMM09ZZnYwZHd2M21hRUNxQnZSayUyQmt1SFB3UkxZRGZxYVFXQktLOFhIdTR3bWpBS0RON1IwWHNXT3VON2RNTERIcVRZbFklMkJoMUhUZVFSQ1podVYlMkZoOGd0Mm1LMFR2NVJOWjJEZU4yQk1xVHJsT01qblRDJTJGSUZWMSUyRmVvWDZCMmdxUGUwN1BwY3lVWnAzbEd4ZEgxbWolMkJlcm9EekdjNFN3SW1qMTkwJTJGcFRlNFhpeGJkV1FqN3JtbTdnYkNkZDZEV2pwZGlxYzZ5WmFHTiUyQjdEQ2FRSnN5V21HYVZUeFR0N1VuTFdHOFJ3UlVRU1lxRVFVWG12bDZPeG9PYTNmTUFaZThwZWgwNCUyRmFtRDdLTVF6bDBIWlNlN0REN0NjR3RkQTFpYVBjWnhuSWh6VVklMkJlaDJEcWhIUVZnek1sR0daYmh2SXZxb1ZnUmxlNTJHd3JUaDRieUh4ZTFobkJrWHFuVUMlMkZZdXZBMzdhWjhCWElJQTdmR1clMkZBdkVpVFpJMmVLNURMYmRHcGY0dDJvSG1qOXluRTdzR2s3TE5DVWh4b2tLN2ZSYXNDZG82bEtnRWdPV2NEdldaa29BWXZUZ21panFoYUlidmV6VDZaRXl0OW5zZVBOWEpuVExrYXp3YWZ1OHBUeno5UXNlRHpYc05qJTJCclFwM2YlMkJ3VjdiN1RZUWFwVSUyQjFJemMxcFFpNXdpalNBNlBQQUtHRDI3a3MlMkJZY1BBamdoVXBmZCUyRnM4OThXJTJGdEpmS1ozaXA2MzBOYWtSRHU0VUY0Q1pvdUVHckJlVjZ2M2lmRTIwVWJWWkhwbjAlMkZCMHRRVkpZcm9td1glMkJtViUyQk1tQ2JRYmhVTUw3QXkwb0pRb2cyTDBNYlVXZXNkU25BNFJ1UWliYmFpSERjRjF0c1h0VG9Jc0liVXc3NHJFZUJ4c05yM1h2QVJwZG9hZ1ZEdVFkT1Z5TjlmYTBPUER1ajBXNkduYkszJTJGTnBKZzdiRG12QzVkNWpmdFNKdXolMkI0MXFybGZlQXdGb002bVZqN1ZacU9oVEZOWDUzRFI0NkF5Tk1ScjZGU1hiUXpOOVRBVWlLRUlaZGd3R3phMWU5NWlYc3B1bDlOJTJCNmZJZmNtaWxIN3RTUWlCUmlRcklmZnk0NG4wblh0VXBjU04wZVBUVkhqR0hiZTFQeDB2c1haME05dU5kYmpobWl6TFBRNXJOT3VrZWhqVWhReWM4ckVFR1JPVUlpSWJVVW1wWVF3NmdRSDZkRmZEMjY5ak1DbzZodTJjUXJ6ZGZKaE5sJTJGQTBkOHQxbTZRT0pnejRIaU9zNyUyQktVaEo0ZFgydUc0M3VGMUg4cGxXUDkzVU5ZY0ZPYWdkNEh3WEZYRCUyRlppR0RSdW1lWWVIODdxWUpMNnZvJTJGTUk4djlVSjl3d0NDJTJGSlViQVhtQkJCMVk3NUN4T2JkaHRWdzFCSktVYWdNJTJCNkNSJTJGMFNreUljY2hWVm1Ha1M3NDZhTlN1blNMRTd5V0xpdHpxb0pLMmlwbUI1NzRmWnZVYThURVNnSkR6R0xtZ29yTmtpeDFTWWdVem1sQ2tIRlpmU0ZaT3E5WWE1WTZ4R2lWMmNtSDJRRWh0MiUyRjlyQkZEMEtMJTJGVSUyRnRERUk2NCUyRk82VlA4aG4yaUd2UjJLSjZVV2tHYkx5d210Mk9UTlVQckJGNzIxTWwlMkZyVTJIJTJCMXJvN0w5Q2VlMDZjV0VKUWlmVUd0bGZxcU5zTWs1VlBxd1Q3aGRVYkNuYW9vMUF2UnRydzh6dVVRNG4lMkZQV1FvUlVpUGc3aFpSRHdmeWp2ciUyRkE5Z1VsUUpJRFNvYTJ1aFlWZ0JYUnF2NHklMkZ4TE5EWk1EbGs3bmNEYldoMWdWVlJxMFN6ejBJN1dwYzMlMkJtNTklMkZydGZPalFvUjlCbEN0NWhZWGxrc2czRlAwSVgxR2pFUENwTiUyQkc1M3FvSk43MzlkOHFRZkl5S2pETVZFaUxiYm5mJTJCRUdzSEZaNTElMkJjdmwwUm0lMkZiRloyTlBpRSUyRk9uM0h6ZVQ4Y1RsVHNyWmlzMVZyalVuYnBCV3hhUFppeHdUNlpSbFQ5cFklMkJhV0pzOGVWSXV5R3JSb3ZXRkRGTVpmaTZwazdiZkNpV0NsM01wY2pVWWxLV0YlMkIyMFhoQThBSXR3aGJqTlB5aUhRS2lVNGx2UVNmMVk3Z3NGY1VkMzYzSWF3WjhaWGdmaCUyRmkzc1JuZE56NkJPamNnSkdRRk9xSVRkUkhLJTJCNkpPZU1oQlJGS2c1R2Q0UDNLRjhtQ3NPU0NYcnlQOUJPcnZiYTNRRWZFTkFsRWd3dE1OWHMlMkZDUk1JZDRTY0RrNVVnSEtPSXRPQ01vJTJCb1VZZVJRQmh2azIwUDJhZmhsZUFhb28yem1MUSUyQlpQeXBYcnR3ZmNVUTRUTDc0dlZPWlgwTlYyUDkzUUF5bzdPJTJGcDVOd1JSSGxPclZxMUd1akVCUlVFck9qZ1MzcXVxJTJCb29lQkp0OVoxT3VIV1FLa2JDVWxCb0pvaEdhRzJ6MmFlYzNuV1lYdDVtU1NNUzE3VGJXMldPcFI2YkNPWEc4OFpVc2QlMkZoQ213MVMlMkY3a29iJTJCQ3VEMWxWV2pJOUN3ODZ2aTlSZmRSUHMlMkJ0VmJwSXhtZjNHSGtMSnM3JTJCZ1R3YUd1YURkc2J4Q2Yyb25vWXlIQkZWQkppb1JCVnU4OHoyN3QyN0FSSzN3T3U5RUR1aEkxNkR6bXM0TFVzMTEyUWNpNDd5Q3VoWWpBN3BFM2o2NHRlNm45R3hQS29OMUx2SHNNY21oTCUyQmdGNGV3UjlCcCUyRkl6OG1ockVCeFNNVHRrT2ZiMlFpRWdLcldEUXVpOVJIdXFnQW5INU9zSm5BcCUyRlIyQ1BHJTJCRVdta3dpWUxVSUgyUVpSYzNTaVBVSFp3SHdnYmliakVNR2RxTThXNFBNUGZ1ZkFUNEtmQ0Q4WGZpWEtRQ2RyejRmc01LUTV3NlBBNiUyRmNMYk9YZk16OCUyRjMlMkYwbERObVl0S2g0eWd0QzlSQ3VwM251dlg3UHhETDNYTlQ1bFVxVktnWGR3UlBaQVpadlFlOVNlTDJWWnglMkJpallKZWxiSnE2cENWd3ViU1dyTzhxbEY4aWNQNkNsUHNLN043REwlMkZPUHpKNklZMTZQNWRocyUyQjBua29KaEh4T25pTUhMcCUyQlVVbUVqb1JxMmFNdVFsY05ySEVXbngzS2xudWhUbml1WTlScnpYdlBldzJycktvaENJOXVqUXJPZUlXZGpNN1ZOWVVzcWFaSW42dVA2emF1b2d2V2ZWSkJsSFJSSUJtckFaU2YwUjFZMFgwNmNvUDNYc1d2ZEVLQzhscmJKbzMlMkJPbDNRbDVmZ3RmMlNEdlBRaiUyRkhuV2ZnUTVxQnVwcWFNb21Vb1BoRFBxaXB6RnFHaTQ1RGQ3SWZZUXZ6bnVnVjQ4bzZhWkIlMkZxbm9WT21GYUdSR0xZTE1MT2ljZ0k3OGx3b1ZLbXp4ZEs2NkNqV0J3S0l0MHQ0RUhkY2pxcVltMm5PN0FhdVQybXpldkhtM0owRG1GeGFxeTBIJTJCZmpDUUpRc0ZFWVV0eUg4Yk1LUk41dXJqdm0xYVd0cVpkQmFSWGpxVTB3SE1uOEh2ZzRpUGhObDdBM1FQd0pESzk5NzVBNmMxdUclMkZrSFlieTlrRjdVdHZvT3FUSlE0VDJhN2NYbnFjcHVnbENERVM1N1hoV2lFd01NRkMxRCUyQkZmd3Y4QTJabkZjN2NNUkRINGdPRlE2Q01TOXpBOEVRTWpTOWpQd09FSzRGRmtxRXd5QXAzZDZ3cFd0MGlKcThvMGwwdDlNSCUyRjZFR3FicURqM0JOR0Y5cnRnRjNzT0dScTlQenhsV2JpcXJmTmMyaXJmRXhEb2IzYXY1NjdBNWtWZlluaXBrblZhQmY4enJqZE9PRnd2clBzdWg5bzY0bzVPZU1aUTFUQmtaRTdZVHBYa0VJYXQlMkJ1Uk5IVUlmUkVFNUltWEElMkZ5NkR4TmcwYmtpcGtsaURjc1YwY0VJU0ZieVF5TVFia2FHSGFMVW1Yc0ROMFRsT1IxMWt2dXdQb0Z3NzRMZkQ3OGNMdkFyUzBkQUNlWHBaNGQxcTZvaXRQaGtzdVd1SVNaR1liJTJGQWRkSFExemVWVUpCRXRuT1NxRU1IYUJyOFY1VDJPJTJCeHI0cllGN0lpUTFjSiUyQkIlMkIycTRObk4lMkZBcWZlR0txaXVnZnMwRm0lMkZqMFIzQnBpd0lyQTZhSllHRm9RcW1MQjdIJTJCcndRSEZibUluTHhHMkFyckdvNjNONjgzQlFEN0lPTmZGV2hIeGppcWg0eW9abm00Ylhuc2U5MlhOSlpIa3hQSDN0NzRROHJiQWlvdEhBeTlmQnRabFZtSjdyOTVEMkNTdlNBemtwUjF2bVp4JTJGTm13N0ZsMGtsVUJVcXcyeWh1RDVOTzFIMm0waWR1dHVrNzdDYTloT09mckFZM0lIOFdsbVd6YjJCbTdOek9QWUdvUlZQaXVxY2pJcktXayUyRjNZanYlMkZkNXlLYmRycXRHWUxhZmRieSUyRklHSU5ENDBoY3FPZEtLT3FNOGR5R2Z5d05JZWxLVWxxTXJ5c1BZaGZidGdOTWlnUVZSV1FraU5Ea1l2YVdXQml3aGI4clFwMG90ZjJUTVJLVTAwYmZJbSUyQll4WUloZ0JNUnVoM2RZaUFjYlBST2QzMUQwODM4RXE0RFNvVE5RWUVtNEdUOWtYamV5ZklTU2hUYnRNUVM4aXgxUUJ4dnNuS3VWMTcySFZTNGRIU0IxaUxJdldZRzVSRlgzN2R1M1YxZWhKaEJ0V0E1dFNOYXNpJTJCRXZnajhiM2c1djZZRGxQeWpiZCUyRmlkaUk1MmlWa0NQZXNJMGw0SndtNjQ3QlJwY3FFelc2TzNOMGhZeEYlMkJrZUZiT3czTTNDbmtUSnBGd2VjRHR2OEJ0YnJpVjB3VFJ3aU9PdCUyRkQydkRWQTNZY2dUeXRORnJnRW5ya2kxNUw4NlRuMGtSR3dvMVVyeDIzTzB6Q0I3U3pNbmVrTm5aMHhwQ0gxWE9HJTJGZGJYVExqcXZuamg0VThBWkd5UndsMGM0dndJbVpMVU54TzFGeCUyRjB6R091UFJRN2xwMkRLMUtuVE1NZTJpcmIyT1BYNFV1aTVETXVOMjhsallWeFVVTXozMHd0cTNrOGIzaGxMJTJCY2RZRUJYJTJGQkxFZjRvSVZTUExaaWt4bEVwV29ETVFMJTJCb1hJUUJaOXJlaE1tNkRUR1lhY2FmZ0QlMkY0dGhjYlB4SXMlMkZCaTN4T1dMUVZLNkV0eTdGRSUyQkFIY1ltV0FhQmxPM2NXNnlHVDhGWVpzUm1CT3l1Wnc2Rzk0MGlKMEUzVFJFSUpsbVZHJTJGbXJTSFNqQjUweW9YRElFMVJ2bXJvYU91ampZZ2kxRkYzQlB4S1VBN0Y4QVNzeDB5QlVaNzJPamxDOUt4RWVGWjNuSFFlWm5adkIwOW9tSkZicnoxaCUyQk1hdzIlMkJYb1p6UFFWZWJjT2lEanQlMkJBNmRzZ1c5JTJCaUxnRjFNSUhtMzZ6WHlLdndBaVdMbkpYVlQxODFXVnNVc1FZZE5VaVZ1aCUyRiUyRjJnZGN3blZBVVczN0VZNWY0Y0FKemVuSUl4MzM2WkJMVnhVbEUxYUMwNkdRckVtQk8xWDUxMTZrZFBuM2gwRmt5UXlySTJ0VHN5TzV6NkllajZDOGFVRXEzNEowc0tMaEpHZFYzWUYxY2p0Y3FySURMNzJkcWsxTkF5bXJZWU8xRlcxYkExOUhic3NyNUJ1Q21QaE5yZzh5ZjU5a3NNck10cWZZJTJCNjM4OWlucFllV0VJeXFZWEp3M2RYQ3FEekJSdm9scm9vSUpqNDB3RWE4S1h2allVYjJvaUg3SjQ0dDMxNTQ5ZSUyRkNQbjFpdXVMNzB4WEl4ZkNmNERIaFo5JTJGJTJGdG5YdUlWVVVjeCUyQjlydGMxMHNTVGNwSEFwSHl2bEg5bTdqRjRFUlJsUlJBa1ZVWmdGJTJGVkdFU2ZZa0RPbEIlMkZ4U1YwZXVQWGdhVmJXNUJrQVg2UjJoRXVPV2EyUU1qTTlLMHE5YXE5OXklMkJ2N3ZYM0h2MnpqN1BPYlAzN21kZ3ZQZk1PV2ZtTjU5WjclMkZtZW1kJTJGTTJBJTJGVDU0cXI5VU8lMkJXZ0xsaDRIZU9OVHI5Tlk4UyUyQjF4amU0JTJGVlhHbTRvbUtEWW9EQ2ZxTktFMzVOYnN0ZGloJTJCSkFHNlZqOVNOZ1FRZVJDWHRJWWw3QTElMkZobUt6b2puJTJGMmVjRW5USmg4b01lcWh2MThIOUxOdXpYOFlnSkVoMzJ0ajR1Wk5BY1BiQ3R0NmhxVUYyblNCUlZ0SWRFMkhhWCUyRjAzVlRDSktsR0NaTGJZWEs3dExGTTJuYXFEJTJCUGRZTzY5USUyQlh5aXVVTSUyRmdOenBPTEppRGFMR1FlMjBJUFFtSjJWZ3FxRFNUSmZWY29TdjN5SlpQNzR2MXQ5RzJGQWdhaW92MWYyVEJNQVJMQW56TVo2WlB4OXB1RzRxcExVR1FuVGZROVZUcVQ2aWslMkZwWFBUbU1DRGVJc29xYUZpck5XbyUyQlNFSGs3VFZkWGo5SU53dEg2a2o3RlBIUiUyQmw3N3NVZCUyQmg0aDRUQ0RuMlhXOFB2UCUyRnJHSWp0eXNsbHZQNlZaR2VOMFBFNUMweDZ1OXQzR3FVdWlSSFp2a3hqWXJzOVlCSWx2RGxHWEwzYm1WTnBMT0VtN1R5M1BKSXU2eUZqenMlMkZybzc4UjZEU1pMdkppdlVpbXF0JTJCRkliUnRnczZGMktuMm5QcmZLc2ZsTEg4S3FKd0M5OWFjMTdYVyUyQiUyRmw3djFJUDVuSjduUnNqMzluUW1kVSUyRm55Z2MySldsUHQ0akxMbGJQeHdJSmdyRkpsdDFQV2ZLSlN5M2JteW04UEQ3SVBhcU9yWHY3dWQ1TzJ4RGREUm9DYWUlMkZ2Mm5vVEtta3RRYUV0Rk1JdlFmMWhpUFE4UWlWU25HUUdnZVFKU0tTMDZxSDlYYmhrcFkxWHo1bjF0QkFTSWpEcmlzZFBMcVFDNjBtNFVVV2FJN3VYWUE4WFRlVnBUd1daNWQlMkJ2dXY5VEwwYVVDNTF4NVZJYnBscXNlSE5jUXpRRHJOOVdjWG02YTAlMkZoeFo5V1AydyUyQmJxV2dtVnkzS1AwRkhmUTN2Q0hYb3RRaTlTNDhYYjYxNmtlOUNSVU53JTJCWGxXRHloYW1VVFNrU29KQVNhWXVxUGdDM0FwN2ZvQ2VvVmF0Q1FTVTV2JTJCUTN5TGZrcjZkNHI5VDRzRk4zblE0UzNhOWhuY2lpTnc0UUlISCUyRmRNNDFIN3R0M25kN1dyOUJEMFB4dld1SXZPdjFQT2hXMFN5U3RHTnZWdUNxdUdVWkRyVWNQcDFjYjNydEUlMkZpWm5hc2lzWXVoeHFIbjNjZCUyRlg4blZwazk5UDI2YjJKViUyQnBKOFdHbEh1RkdmT1ducGNLaXUlMkJKbmMwNjdET29QViUyRk5OUllXZHF4NHVGY3ZwdDA0ZmQ1ajh6UEZ6Rno3cnFuUnBmSzBGSDkzdWVWalBmeTdqJTJGVURZdGRaMEl0RjZidlVVUGxjOTdGOGtycVB5JTJCZDE2JTJCRjdRdmtldWxjOWolMkJWN0RsOGJMbE1kZ1JYWEJJZnlOMXVDSG1XbTAlMkY5dSUyQm5ESnNwS1JudjVCcUhnQ1Q3RzFUMEFDd2FiQTI2SlglMkZ3ZjkyR3hRTDhicyUyRnhNUyUyQkNJNzNsUXhONFNLZWx0Q0pad1d1b1REcEFqWWFyWDdzdzF6MHBuZ05EMTQ1aFNMR1JNdlU0YnhvUDVORDh3T2VlTXFGanYwak9uWWQ4UlJIVnRYM0MyJTJGaTlvSXBkbFQlMkYyVFBsM1F3NFRKWElxRlpqOGhKUXhvbTZsNDFlTFBXUGR5b3ZEWUdRZWE3b0NHMVpqQ3ppRm92ZTNScUlaZHJLenNyOXcxUm16UEtiJTJCVnElMkJhMlk3eG9oWmdJSWxaZ0JrMzM5RXBCQXVGQzElMkJ5eGNRNG1WNlJJcm04UHBjUnpiYXE1anhveXhHVCUyRmhNZVRiSlZTV3gxRW1lVVpId0hwZW12YiUyQjNYUXdsMjNTOU5wU3pHU0NKcjFFVDlDaVlmTFJ5dVQxUGE4WGI4VmN2amdteU9lS0RiczZWeTdLUjJmRnlNckpCRXdobjVwVXpPUk10RXdxWnVXakZIVFByRkpId1Y2TG1VS205S2tPaGIyNUlMZGo4cjc5UDlxbWljT3R5Y3lybmhpZkNnNjhZY3YlMkY5NWVYZWlUdTZHeGJZa05HaEpnSklGUmlCa3oyOVV0QWdzU2NXSGVxaGhVelZQUlFTV3g2dkthdVA2RHlIZ3RUbGhQMVNab0JzeVdjempFRUlOQTNnZExxdnV1enl6UXVVdEZiMnZNdTlXWTlLUWZUUlQzVCUyQkI0ZkFZUktmR3pKZVJRUVVLJTJGS0I2cm1WYUdxcmxOdnhobWh0TWdQSlZMTUIyV0RoSXJlUEN2Q3h5ciUyRjhvb1VEaUFBZ1VFUnNBME1OVFJudlpJVlRyWWFibnZsJTJCN1lsdHc0cU15NGVGZ0d0blVPQUFBU0dRZURqS3ZlZUxnRnpXNVgweUpMVW01T1ZRTEgxWE1JaXhjcDRLTEtDeUFnQ281U0FGamw3WFRzdFg2VHElMkY5RUR3UWViRzZkcnVqVWhTUUlJbFNScFUxYmRFZEJNbjFXcTFJRnd4U1FrbnBWWU1ZZkp5SVB5em1uSXljYkdMNmlTJTJCVXIxcHF5dmtrNFNCQ0F3U0FLZEt4OWNtdzIwSkg5UlBaZGFNRE1vTkYwZjlkNUVnelJwVkY3TzBNJTJCb2JIWXFIU1VCQ1JMYnJxSFhlTFVFeGMlMkZ5RlptbjZjb2JvaXBQcXhNZnElMkJuUTd5cSUyRjg2dmslMkJZdlN6cFpRc1lYekNCQ0FRRVFFek1IM1lGZGp1cDZkbUNOQ0ZVczJDSlZZc0pMcGFDSWc4VEJPUFN2bUs5SlNwZDYyNHU1TE92JTJCc1Z0djl0c3I1QVNVMU56ZFAxVXF6ZCUyQmxpR3h0dnFuTFRMcFZ4cnNyb3RmQmJsV3RKZ2dBRUlGQXpCQkFxTmROVUdEcVNDWlQzWVZvdEcwJTJGb3c4NU9uZnRFOFZkRjI0QndtJTJCTHY2aUhaZG1nMzVtblRwbzNONSUyRk5OU3B1b0hwbFRkUDRzWFh1bTR0bUtXY1ZxWWJ1dXZWWlRvdGRVTzBrYUJDQUFnVm9tZ0ZDcDVkYkQ5aEZGb056cjhZNk1HdlNNSHdtTkxva1N6WHFzbkdIUVh3VjEzJTJGdmFWM0NCZGxyJTJCczc5ck9ROEJDRUNnRmdrZ1ZHcXgxYkI1eEJLUWNFaHIxJTJCaWI5R0ZMVGslMkJPMFZEYkZma3AlMkJhTzhGV01aWkEwQkNFREFPd0dFaXZjbXdJQjZKTkRTMG5MRW5qMTdMcFZndVZyMXUxSzlKY2NNdDU3S3kzYkVmayUyRjVMR2RtejNCcGNqOEVJRkFyQkJBcXRkSlMyRm16QkNRd3NoTW5UbXpWdm9XdEVob3pWWkZXUmZObHNXWHZMZHJLdG9lV3dOJTJCdDYzZnJ1bDFLMjYyNFVjZnJOSHRvZmRLYkhhcHNBZ1FnQUFIdkJCQXEzcHNBQXlBQUFRaEFBQUlRY0JGZ3dUY1hHZEloQUFFSVFBQUNFUEJPQUtIaXZRa3dBQUlRZ0FBRUlBQUJGd0dFaW9zTTZSQ0FBQVFnQUFFSWVDZUFVUEhlQkJnQUFRaEFBQUlRZ0lDTEFFTEZSWVowQ0VBQUFoQ0FBQVM4RTBDb2VHOENESUFBQkNBQUFRaEF3RVVBb2VJaVF6b0VJQUFCQ0VBQUF0NEpJRlM4TndFR1FBQUNFSUFBQkNEZ0lvQlFjWkVoSFFJUWdBQUVJQUFCN3dRUUt0NmJBQU1nQUFFSVFBQUNFSEFSUUtpNHlKQU9BUWhBQUFJUWdJQjNBZ2dWNzAyQUFSQ0FBQVFnQUFFSXVBZ2dWRnhrU0ljQUJDQUFBUWhBd0RzQmhJcjNKc0FBQ0VBQUFoQ0FBQVJjQkJBcUxqS2tRd0FDRUlBQUJDRGduUUJDeFhzVFlBQUVJQUFCQ0VBQUFpNENDQlVYR2RJaEFBRUlRQUFDRVBCT0FLSGl2UWt3QUFJUWdBQUVJQUFCRndHRWlvc002UkNBQUFRZ0FBRUllQ2VBVVBIZUJCZ0FBUWhBQUFJUWdJQ0xBRUxGUllaMENFQUFBaENBQUFTOEUwQ29lRzhDRElBQUJDQUFBUWhBd0VVQW9lSWlRem9FSUFBQkNFQUFBdDRKSUZTOE53RUdRQUFDRUlBQUJDRGdJb0JRY1pFaEhRSVFnQUFFSUFBQjd3UVFLdDZiQUFNZ0FBRUlRQUFDRUhBUlFLaTR5SkFPQVFoQUFBSVFnSUIzQWdnVjcwMkFBUkNBQUFRZ0FBRUl1QWdnVkZ4a1NJY0FCQ0FBQVFoQXdEdUIlMkZ3QU9ORk43TlQxNnl3QUFBQUJKUlU1RXJrSmdnZyUzRCUzRCUzQiUyMiUyMHZlcnRleCUzRCUyMjElMjIlMjBwYXJlbnQlM0QlMjIxJTIyJTNFJTNDbXhHZW9tZXRyeSUyMHglM0QlMjItOTAlMjIlMjB5JTNEJTIyMzkwJTIyJTIwd2lkdGglM0QlMjI2MC45MSUyMiUyMGhlaWdodCUzRCUyMjYxLjAyJTIyJTIwYXMlM0QlMjJnZW9tZXRyeSUyMiUyRiUzRSUzQyUyRm14Q2VsbCUzRSUzQ214Q2VsbCUyMGlkJTNEJTIyNFh5WmFhNE02aXJGUTdyb2dnLWMtMTIlMjIlMjB2YWx1ZSUzRCUyMiUyMiUyMHN0eWxlJTNEJTIyc2hhcGUlM0RpbWFnZSUzQnZlcnRpY2FsTGFiZWxQb3NpdGlvbiUzRGJvdHRvbSUzQmxhYmVsQmFja2dyb3VuZENvbG9yJTNEZGVmYXVsdCUzQnZlcnRpY2FsQWxpZ24lM0R0b3AlM0Jhc3BlY3QlM0RmaXhlZCUzQmltYWdlQXNwZWN0JTNEMCUzQmltYWdlJTNEZGF0YSUzQWltYWdlJTJGcG5nJTJDaVZCT1J3MEtHZ29BQUFBTlNVaEVVZ0FBQWh3QUFBSWNDQU1BQUFDS0lJZE9BQUFBQVhOU1IwSUFyczRjNlFBQUFBUm5RVTFCQUFDeGp3djhZUVVBQUFNQVVFeFVSUUFBQUFBQUFBQUFBQUFBQUFBQUFBQUFBQUFBQUFBQUFBQUFBQUFBQUFBQUFBQUFBQUFBQUFBQUFBQUFBQUFBQUFBQUFBQUFBQUFBQUFBQUFBQUFBQUFBQUFBQUFBQUFBQUFBQUFBQUFBQUFBQUFBQUFBQUFBQUFBQUFBQUFBQUFBQUFBQUFBQUFBQUFBQUFBQUFBQUFBQUFBQUFBQUFBQUFBQUFBQUFNd0FBWmdBQW1RQUF6QUFBJTJGd0F6QUFBek13QXpaZ0F6bVFBenpBQXolMkZ3Qm1BQUJtTXdCbVpnQm1tUUJtekFCbSUyRndDWkFBQ1pNd0NaWmdDWm1RQ1p6QUNaJTJGd0RNQUFETU13RE1aZ0RNbVFETXpBRE0lMkZ3RCUyRkFBRCUyRk13RCUyRlpnRCUyRm1RRCUyRnpBRCUyRiUyRnpNQUFETUFNek1BWmpNQW1UTUF6RE1BJTJGek16QURNek16TXpaak16bVRNenpETXolMkZ6Tm1BRE5tTXpObVpqTm1tVE5tekRObSUyRnpPWkFET1pNek9aWmpPWm1UT1p6RE9aJTJGelBNQURQTU16UE1aalBNbVRQTXpEUE0lMkZ6UCUyRkFEUCUyRk16UCUyRlpqUCUyRm1UUCUyRnpEUCUyRiUyRjJZQUFHWUFNMllBWm1ZQW1XWUF6R1lBJTJGMll6QUdZek0yWXpabVl6bVdZenpHWXolMkYyWm1BR1ptTTJabVptWm1tV1ptekdabSUyRjJhWkFHYVpNMmFaWm1hWm1XYVp6R2FaJTJGMmJNQUdiTU0yYk1abWJNbVdiTXpHYk0lMkYyYiUyRkFHYiUyRk0yYiUyRlptYiUyRm1XYiUyRnpHYiUyRiUyRjVrQUFKa0FNNWtBWnBrQW1aa0F6SmtBJTJGNWt6QUprek01a3pacGt6bVprenpKa3olMkY1bG1BSmxtTTVsbVpwbG1tWmxtekpsbSUyRjVtWkFKbVpNNW1aWnBtWm1abVp6Sm1aJTJGNW5NQUpuTU01bk1acG5NbVpuTXpKbk0lMkY1biUyRkFKbiUyRk01biUyRlpwbiUyRm1abiUyRnpKbiUyRiUyRjh3QUFNd0FNOHdBWnN3QW1jd0F6TXdBJTJGOHd6QU13ek04d3pac3d6bWN3enpNd3olMkY4eG1BTXhtTTh4bVpzeG1tY3htek14bSUyRjh5WkFNeVpNOHlaWnN5Wm1jeVp6TXlaJTJGOHpNQU16TU04ek1ac3pNbWN6TXpNek0lMkY4eiUyRkFNeiUyRk04eiUyRlpzeiUyRm1jeiUyRnpNeiUyRiUyRiUyRjhBQVA4QU0lMkY4QVp2OEFtZjhBelA4QSUyRiUyRjh6QVA4ek0lMkY4elp2OHptZjh6elA4eiUyRiUyRjltQVA5bU0lMkY5bVp2OW1tZjltelA5bSUyRiUyRiUyQlpBUCUyQlpNJTJGJTJCWlp2JTJCWm1mJTJCWnpQJTJCWiUyRiUyRiUyRk1BUCUyRk1NJTJGJTJGTVp2JTJGTW1mJTJGTXpQJTJGTSUyRiUyRiUyRiUyRkFQJTJGJTJGTSUyRiUyRiUyRlp2JTJGJTJGbWYlMkYlMkZ6UCUyRiUyRiUyRjY5V1RSd0FBQUFvZEZKT1V6WEQ2JTJGNkRZNlJLMjdOeWs4cFRRcnp6cW5yam0yclNXb283QUFBQUFBQUFBQUFBQUFBQUFBRHFJcmF2QUFBQUNYQklXWE1BQUE3REFBQU93d0hIYjZoa0FBQWl2MGxFUVZSNFh1MmQyWUtpT2hCQUJWbEZGQkFWNSUyRjglMkZkQkJqeXhZU0lFbFZvTTdMekwxanR3akhMSlZLNWZDUElEaVFIQVFYa29QZ1FuSVFYT3lWNHhDbSUyRnNsTHlqeSUyQm5oOVJsR1ZITHRrdGVqeWNheHlVVlhGJTJGaGklMkYyR3dnQmRzbHhlWjY4TW5haUNSRmt1VDJ1UWVMZDB3djcxY1FRRyUyQlM0cEtja2QyN3NxYXJIZmNTbDU0ZnMzWWclMkZNTXR4U0l2eXFzJTJCSklka2pyJTJCN1VsUHlCVTQ2bmx6OFVkQjFMdVRubGlSb1NkSEs4N3BYUnRtS0s3QkVVS2J1dWZZSkhqcWNYWTlHaVRYWXU3M3VkM3FDUXd5OGR3RTVFaGx2czdiQ2ZnWmJqV1dIMzRzY3RQJTJCMXJ0QW9vUiUyQmpGTHJ2dEZ2RW9mWGI5MndkSWpyUTZzNXR0STI1JTJCWXA5ajJ3REk4VXdlN0NiYlRIWXROajlPTlN4SHVBa3h2bVR4blgydWJXSlFqa1Boc0p1Nkpkemd5VDdmOWpBbHh6TzNjUEFweThQYlpnOWpSSTdURnB1TUxtNjV3V0NxZGpsZVZjVHUzJTJCYTVibTBFb2xlT1M0SXhJcTRSWjFOelhJMXlYTW9ORHpQNGJNZ1BYWEs4OW1uR2g2MzRvVWVPWWpmakRCN3hGc2FuR3VUd3R6ODNrY0ZOOUk3bkRLRDZBN3h5YXhaWjlSTVY3SzVZaWxvNVRydnZUdm9FTmklMkZ5SzVUakZWQ2pNVUprNyUyQmhVbVJ6JTJCbGxiVTFKSUY3QjdaaGlJNXZCMVBYR1Z3ckV3eVZDSkh5VzRCd1NleU1MYSUyQlhvN0xsWDE4WWhyWFkzZk1HdGJLRWRxYzdtZWFyR0ozelJMV3laSFNLSFFtQ2J0elZyQkdEbEpqQ1NXN2V4YXdYSTZRMUZpSU5hM0hVamxldElDeW5NeVNvZWxDT1dMMk1ZbGx1RlpNYkJmSlFYR045ZHdzU0ZwZklNZUpsbENVNExEN2laZlpjbHhvNFZVWjJFZW1jJTJCWEkyZWNpVk9EaTNwUTlUNDZDZWhURm5ObWRSY2tzT1NoVXJnSEUwOW9aY2hUczB4QnFlY3dlOTVsQyUyRnNJb0lLb05yT3R4c25KNDdITVFPb2pZWFVhR3BCd1VMTmNNeW9pcGxCd3BKUUZxSjJiM0doTXljbEMwM0FRdXZrME1FbkxRU05RUTZDYTFRamxDNmxLTWdhMXJFY2x4WXRkTm1PREI3am9TQkhJRTdLb0pNJTJCQWFlRXpMUWZGeTQyQ2EwMDdLUWF2ekFDQWFsazdKUVVOUkVQQ2twJTJGUGxlTkh5UEJBNWV3TGdjT1VJeVEwd3J1d1pRTU9UNDhLdWs0QUFTWG9wUjQ0THRSdWc0R2c3eHVXZzhRWTBLSUtsbzNJY3lBMXdNSXhLUiUyQldnT1N3Q0VPeGJHSk9EbG1GUkFCOHJIWkdES3ZVZ0FieU8yRkNPaEYwYUFVM0duZ2dZQXpudTdNb0llRzdzbVVBeGtJTmRGNEVCNEFsdFh3NWFpRVVGN0tDMEp3ZmxFdU1DZHRqUmxTTmwxMFJnQVRSeHNDc0hSYiUyRlFBYmxWc2lNSGRTb0lZYzhHZ3JZY0wzWTVCQ1lBRjJqYmNsQTZNVXJnS3N1MTVLRHdGMDdnUW1FdE9YWjJQckE5Z0owVTk1T0RHZzZzdU93SkdlY25CMDFqMFFMVmRQekpRUTBIWHFDYWpqODVhTVNCR0tBREpyOXloT3d5Q0l3QUJkRyUyRmNsQmxZdFM4MkdNeXkxY09kaEVFVG1EMnp6STVxRVlMYm1DVzdwa2NGRGxIRGtnTW5jbkJMb0hBQ2tpJTJGOHBIanlTNkJ3QXJJQXN0SERrcmtRRSUyRnpuQXp6a1lNaVlPaUJpSU45NUdBWFFPQUZZbU4xSXdlRlIlMkZFREVTUnQ1S0FvaHdVMGo4c3NqUncwSHJXQTVuR1pwWkdEUW1BV2tEYlB5eWlOSEpUbll3RUEwNVZHRHFyeVpBRUFsWTBiT2RqYkU1Z0JLQU5GY3RnQ3dPb0t5V0VMQUZFd2tzTVdBQXE1a0J5MkVEVFB5eWdraHkzUWdKVGdBbENvbzVHRDRod1dBTER0clpHRHFzUlpBRUR0dUVhT21MMCUyRmdSaUFyU3VOSEJWN2Z3SXh6ZU15U3lPSHo5NmZ3QXZFWnVwR2pnTzdBQUl2RUNkN05YTFFYQlklMkZFTWV2Zk9SdzJCVVFhSUU0WCUyQk1qaDhldWdFQkw4NXdNODVHREtwQmlCJTJCUXcwWThjRkNQRkRraFpNQ1lIMVc1Qnp1Y3hHWWJKUVFkUTQlMkJiOGVVeUdZWExRYmxuY3dCeks4NVdENWl1b1lVJTJGSk1GODVLQTZHR1lBc3NEZCUyRmN0REtMR0pnaWduJTJCNUtDbUF5OVFSNjc4NUtDbUF5MFg5b2hNODVPRGxtYXhBblpXMDA4T2FqcXdBalRpNk1oQm93NmNRQlI4JTJCdENXZzdJRk1RSjQ3bkJiRGdxVFlnVG9PSTAzSFRub1FHcDhRQjVKM1pHRHhxVDRnSnJHdnVuS1FSMExObjcxZkhwUHlnUzl0NlNsZTF5MEVzQUFra2diT1ZwTkY2M09ZcUk5VTRFcUdOZCUyQlh5bzdpWWgyZVVtb3NrJTJCZFBSRlVkeElObmVjQ1ZkbW5rOXA4b0dSakpIUjBlRUhKMGQySFNTZno0S0FiNGZEQmFvSTFmJTJGMmpZRmRIUU5MYk9aMkR5ZEViQ2ROR0JYaXk1c244Y01IazZHY01rQjNRWlAzSUtGeXB5Y0hLSDhYUmdlbUh2QXJBT3FTRDhOdVZYU1FCd3VEOERBZFFqbUh1TzFWbEFHUjR4REJvQmVQbVB6cFF6d0pGTmp4M3h3T1ZZMlMlMkZYZkM1Vk1JdzJVak82QTFVanJHY2t1UnpzWVJSeHM2ZWZpJTJCV0E4cHhiUDdTZzA2Tk5FJTJGRTduMkhkMmdCVW83UjkzN1NPb3RoeGl2NHZQOEZVZzdPUm01S0RUUEtlTTNBSmlZSktnZm56V2xLYXhDZjNmUWV6YiUyQkJ5c0dyQVVIRFVsUGNPRnZiUHROR1dEbDRXeko5R25nWWdWY3drRzFpaHBXRGYlMkJieGc3MkEwQWozM0ZpV3VBa3NCNyUyRjJPblV0dXJseDk2ZmMyU3VBNVpnNEtTcWt6Rkt0VER6NTc1MkhsbU9xTGhrdHRlZ2pteWdXJTJCTGVJQVM3SDFNWk1ueG9QVFV3VlolMkZsdFh3YVhZJTJGcmdCbW84ZEpCeGdoc2ZmdDlJZURtbVQyNUlxZkZRenZRemI0VWdFY2doT0MycVpDOGoxSERqaGc4YTJ2c0FFTWdoUEx1QnRrdXFJJTJCUEdOajUwdHJWamtPTW8ycE5KQTFOVkNCOTNKelNOUWc3eDBSNFVFbE5CSkt5cDBEMExHb2NjJTJGREQ2SDdTdlpTMnUlMkJCeUUzbm80RWprazZ0Y2RhQ1YlMkZEYUxCeHB2JTJCMkIlMkJKSEZJSDNJYTBHcmNZbVdOQUIzVSUyRnNjZ2hkJTJGeXgzJTJCMFRDVW1renNjWVZsaENJOGRvQ3ZTUUolMkJreEc3bWpVMFlLSGVDUll6d0pla2hLbmNzc0pHczNqYVg5STVKRDFvNSUyRktVWEZwSkVaYTd3WkxaQ0NTUTY1Y2NlYkN5M0l5ZUJLekZBJTJCak1lUlVNa3hMQkhCcDZRMFV3R1B5YlhYRHB4dHFMamtrSW1HJTJGVkZRVUgyQzY0d2kxYnppRjlqa21GV3glMkYwbHhzWEV5MmFGR0EzY0loMDRPMmRFMUk2SG1ZOEJadmolMkJwT2ZCM0dPS1RRN2lDMzhPbjVxTk5OclBzOEZTVlQ0UnlIRyUyRk5LMlpRVWZQQnVNNXFOR29tajhyQ0tBZDNBeWVmTUtmSnl6RVNaajRNbUs3RGhsT09KWWRsNzd4N2NaUDVKenBlQkMwdVVqbU8wZHl1NWMxcHI2SFRMRmh5TklydzlFV3Nja2hraDQyeVF6JTJCV21TR1Rtb3RYanNXbkl1JTJGS0QzZWhHVklWbEJETElkaDdNNFVmNzJKOEdsVXp3cUJkcEJhbk1NdXh2UEdvQ1pPTmw0OXlWaHl5SlZuJTJGQkxjY3gyelZNV1BGVmljd3QzTEdHdFFRMlVMaXlPV1lIUyUyRnRFeVpieXczSzRsVmZtSHBNSnQzbG9wZERQbCUyQkZ5elBZVEElMkZqZVBPakdWMHVNNzRzRnNoeGRCY1BUSDg4Uzl1VFQ3TnJzWGo0JTJCWU9UdVRHT0RYSWNqJTJCZm1COWVTSnJaT2N0MzQxTnkxdFJUekpuRjJ5TEVvbmo3SzVaUmIxc2VjayUyQkZwRjh0STV6YWV0c2h4elBqVncyWVRlbGNyNGlCUmNGZlNZRFJjNWplYjFzaFI2N0Vzb000akxYSzh3NURNU2U1cmg1NWRscHlEWlpFY2FrYW1YVjczMGtHV0RCTEYzcW9neGlqTHRxRmJKY2Z4ZUJQdkZGJTJGQTVaNWM0VWNpMlNNbzFHdnhadFlVcFlWbGN0UjZyQXdCVFpBV0pZZ2oyU092N2d2WHp5Ullxb2FGY21qVm95RzhWNEZqUWhMM0VaZEYydHdPZmF5cGEyS2hIUFZkbGQ3SnRZcnc3Z1hYaCUyQm9oU1JZNWNWSThGUVMweElUcmRnWmFLVWZOekJ6cmxieFN2MGlDJTJCUHFJbHFpUzNSN09OUyUyQjkwMU5mM3pHR3YzWlp5Vlk1anNlcjJUdmQ1bkFKbiUyQm45WG5oVlV0WUUlMkJadHIzUHp4JTJGaDlsVlJXbnU1JTJCR29kcnA2Q3k4OVUyZXZYTFVrejR0VTVkTmNGQlN2ZFZtT2VvR3UyeCUyQkdkSEZWN1NHWkxjY05XZHFQbm9reXBZR3JKZmozWHdBOXV6WVVOVm9OR3hBanBvRmU3MjJpT3A5ZnpuN3ZRYlJJRWVObzN6ZHhUYlVGeHhRbFNjeEF6MXkxTjFMcm1kbHdnb0tIYW15cXhNMDU5UElvU2VmWXFkJTJCYURHalJtRUtqU3lOSE5yV0xySmNWZUtVSmVneW93WmdJdGpJb1hOSFNSYnZaZnp4cXZTWlVRTVFnMjdrMEgxR3hubjc4NWMwMEoybXhON0lKSTBjMzNOdE5iSnlXeGh1VGt2UyUyRnViQzNzc2tqUnlkNDZMMHNYNFRFRUpNYmRKU3N5RmtIbzBjT3VheTQ2emVQb2lLVU84b293UEFUSmJKWVRUejI4MjNzQUlUZW1ZM2hrTU02ejl5R0QlMkIxTFlzTGk3dVlGR0JET0h0cm8zemtDTmtWR0NWekt2c0dxWWRUQUxMQkJtTEl3ZVF3TiUyQmpvNDhhZWtRUk9GZmlBMjN2TkpPcjJZSExBRmxhSjhnSXV6VkFLUDNGZzkyeXk1MlFXOXFZJTJCdXdaQVhDZkJHRXNOaThEOEFHT0E3TkZJYXZrYWlXVXZjeFJYUHBLaGFscVVaeXkzQlNiRSUyRkpWRFNRNnNNbHluUE1FTlZpJTJCJTJCbHlOb0xkcXdLelBNVjQ0WHV3cFV1T2U4OGcyT1Y5TlRja1c1MlI4Z1JmRE4zMEFIMlZlbHczdXJvdWZyR3JPJTJCYWljQ0IyOEZpQnFnanZaUGpwUmRCMjdjeHpWSXZIdTY5bTRkd3VmSksyTW53aktvbUFRa3lGSHpKd2ZxcG1PYzk4N0dPR2p0YURzY2ZoJTJGblElMkYxJTJGRHBjdyUyRmU2SXk2JTJGbjZHYUZEeDJnaGwlMkIlMkZ1emwxU2hBQkNWVEQwWkxEN09vYklROVlDTGtsaHgyamp2MnhvdWI4U3RxZE5KMHNqUkwyZEFEb2pPRFkxUkNZQUZseSUyQjlDUlklMkZTQWZRSVVtRldWRHgwNWFFeUtEOGpsNnE0Y0IzWkZCQllnVWtmJTJGNk1wQkhRc3lIdXk1MUVCdGFtb0ZvJTJGZDlIaXc2MkZONUE3VWRzcDFrbzN2akZqR0Q5b09CMmtqZGZsJTJCUVhHTmlsRTRKVDZqS1BwMzNQYkVySTZEcHJxbEF5WEZyJTJGdnJGJTJCQ1lXWXBUdVUlMkZIQmFvSTFmJTJGMkRCcVVZeU5qVFlBUmdjdlRTdmlrV2hvRGVXcXdMSmtlJTJGR0JuOGVTZTdwNSUyRmdBMWRxMG0zJTJCM29Mc0FLYSUyRmhhY0FyRVBhJTJGTDBOMlFIS1lIdlhBMUNPWVFpZmdtR0FESXVZUUZZd0h2UXIxSFlBTW1nMyUyRm5tZzVhMUhFcHhwemdMRXlMT292Nm1BY295OXRYMmJGYlpBTnJMOCUyQnQ3bkRpakhhS2FpaVNKNVJCZDNiTCUyRlclMkIyc0tLY2RvVnNtYTB3eUpKWXhtQlRiVkhpSGw2RVZyR1pUOFl4YUgzZmN1elhvR3BCeWN3dXVoZlpzSExXWThLZkNUUlFFcXgzalRRWk1XZ3d5bnNBMmZpUUdvSE54Y1Z0cnJaSVpiOHl5R3NKSmNzSEp3dDFZWktJMU84QjglMkJpMVVEeXpFJTJCR25wRFhZdDJ1R1clMkZMJTJCJTJCNkVmWElEMWdPWHA5WGc2dGsyUFo0Y0xvVVdEcHlqS3l3ZkVscElVNEw3alU1b2EzQjJwRmo4Z1JDQ29ncEpncE95SXMzZCUyQldZNkZqJTJCJTJGWHRTNDZFS055NXNLT3JkazRNWDdQaEFqWWNDTERweXBpZEhlM1BtQ0NFbGVhempiTlZoVlgwNVJOdTZQUXFuTDhXJTJCY3pJSGNrd09POTVRd0hRSlZwNndPNVJEV0x3dXBKRFlYSzUybnIwOElzZEV0SU54b25uTERCN1ducW83SW9kTUdTb2Flc2dTMkRRQzdURW14OFFpeXc4S3FFc1EyWDFRNnFnY2NuVlJLZW9od0lFN01rWU40M0pJVnMwbFBTYklMZTVQR0J3NVpCZUlBJTJGWnlva2VuS0klMkJ0OE9TUVRoOGdQVWJZaEJvVGNzalhZMDlvNXRKbEkycE15U0ZZWm1sem9pV1hId0FaVzdxWWtHTk8yZTBVN3F4bVhEajJEME4lMkZUTW5SSzFrMnpZc0dIJTJGVU5zek5Nem1OU2ptTTJhNlolMkIydm1pU3daNCUyQm9VV3B1WGc3WVBqY2RsejVHTkRndzJHU0k3Wkg3bllhZlBoMmg0T0hVRW94JTJGelRZRjdKRGhkdE56TjliU09XNDVqTlQyQktkNVlSRkcxcGp2SkRRbzdwSFFzODdqdXElMkZDSklyYlFXS1RtT1VmT3l1ZHozVVNmN2huWlQwbHJrNUpqWXlqbk5EdHFQbkgzVURTSXJoMVFDMENoJTJCdnVXMWx3VURNbnVRbHVPWUxVJTJCRnZDUmJYWHlSWDMlMkJ5RVhrNVZoNjRYMnh4QUxMSkNleVBPWEtzUFIwNVREWVdJTnR5bCUyRkptbmh6SGFPM0kzTTgzRXlIamxXbGF3U3YxaTZyTTglMkJ2VmVUeWM2elhQZzZxNHAxQ2JybWZLb1dRRjRSNXNZQWh5Vm5wYTQ5TUxuTW1iY2pzSGxhJTJGZXhtbG15NkZvN2RFdjdlMWlNcFVGRkM1Rk1LT01lSlI3QnFNcTglMkJWUWw3V1FWbzUxczl3b1VIajQ3ek5abENQMUtBME5kcGJJVVYlMkJldW0lMkJPdiUyQndHQVhDTEM0WGYya3UxNnR5QlcybGdGWGlaSERQU2oyVjQzUlBjYlVpVXElMkZTaSUyRmtiRUtqN3VWZmQlMkJ1cVZ5YUFnYnAxNk1iNkNhT2FYcXlsMiUyQndpVUZSJTJCc0o5OHZsV0xaWUslMkJMd3JHSWNRMVczMWtMOTRFOTlNb09qYndDeVJnNDllalNrUlRrOXRkTkk5c2lydTU3UVFxVWx5Sk9WelZOVXp6bzVkSzlKaHZjcWZ4aUxtdDJ1WlpGcXVzODFxY1lGaEllVzdtV3RITWRqYkNCJTJCZDNrV1NYeldZNG43aUV2dnJsR0tEN3BUODEwTnFlJTJGcjVUZ2V6d1ozYTF6U3U1Zmt6c05kTmR5JTJGUFp5NHJBcmZXR0JhVDMlMkZTUSUyRmt5b0FvNTZwc05WTm5va3ZyM29xcktNbyUyQnZ6aU9xdVdWdjZrdDYlMkYzRjclMkY1JTJGemU1VWl6OHZFSyUyQjUlMkJHcHJTb1kyeDNjU0t4NEJxNUtpZnhWYnpLTmRUbVF6aEtOVkRsUncxbHBiTTA0eng2bWtLT3hlRmN1Z1pGTm1ORHpBZno1UUZUcFhLVVhQZDRNYXZ4YnlBbG8waVJROUJ0UngxODVGc2M0ZlBmQUEzRGk5T0IlMkIlMkJnWG82YWlMcVh1a2NCVFhsYmtRNyUyQlE0c2NOUm9qJTJGbllBdm1GSHdjbGd1dVNvdWU3WWo1UHBPY29ZcTZNTGpSemFHc0M5JTJCb0ZrbjklMkZhWFRXTkhEb0gxVmV0R1Fjb3dYTllZcmJ1NWpkeWFDN245YWpXZDM4V2dhb3ElMkZLck5BczFqSzlodjBvY2I3Q2IlMkJzU28xVkQxcmR0YzBQeHF5WDZRWHA5aEJBQ1JFMDZYOHNieHIlMkJYakZmbzEyc25qakl4RDliZkFDRmklMkZHZmVRd3Fmc3QyTzRVQm1tMXE2VTc0RDl5bUM0dzYlMkJaMm4xTERBZGx3NDhlY2FzTXRQbkw0N0plWVJPbW1RaFFnM2dHY0xjcWolMkY4aGhiTkRSSndwT1d4bWxYakFFUmZrczZjdVpIS0FONGpreHZuOWNQU243TUdoWnNCTEhuZ3I4S0Z2MWprUERRSFRNTTVtJTJGVlA3OXlySmZBSXpySkJwMm1TM2o4Snh4SlhmMkFWQXpleUh1S3dlbVNWajJDQXJJZ0dwNEtwMTZjcCUyQnglMkY1UUFaWGhqeU56MDBxOGNUJTJGYnppSERQZ2VlYm5OQWN1dlYxNUdmYkolMkZZVDZKa1pEdnNiQ2VJTCUyQjM2Sm5DQTVwUm9uTmFGZlN6SFlrQ1lmT2JLaVQlMkZrd3IyZjVrOE9DbHRFOXgwRjE4c08lMkZhMTdESyUyRlc5SkQ3ell4UHNkV0lzR0l2JTJCbUZYSjdIZWo4VFlkSTJSdWRMN21aVlhjbjJsNGtiSGxjRW45VTFHVlFYeU9aQ0lTMG1ONzlIUFlMbk5tdEwlMkY3YXNtZ2FvSyUyRkhaRFJvNmI1aTl0c2pWeUE5Q2t6RiUyRllEMWpCajZiUDFwYk9xNmRDTjlEUVdkMXgwRFBtSllFc08lMkI1c09kVWlYSFVHOG5zSkRmb3JlN3E0M1ZueDZCZEwzejhyamRLWFhhTnR5V05kOWFrTjJOR3JwYVdXeVdlbHRPU0QzNzZIQ1pmZERoTWRlYngyU3ZXWkhEZ3RIVjFxUVhONDJrM3FyQmJub2IxY09xJTJCSTUycENOamRvOHZaTmFsdWpLUVIzTEc4bHBMTnFrUUJta2VzNmVIRFpPelZRaldiNGdZUyUyQjNGSm42NUkwY3JiQUl6VmprV2x6Ym91WkRKT0xvalJ6dG1kdnVRMkdTSmYlMkZ0anlmM080MGh6U3M2TTV1OUR6dmtjZ00yY0Y2dWVQbW9rYU1iRkxFeTZxY011WWJEb2hRT1BzTEVzRWFPWHU3Q3JnZWxjbE9WYlFTRVJLT3JqeHk5TzdMaldKaGNqR01qaDdDTE9wYVBITDNzTVl0RGYydVJXcyUyRmVUS3hRa0JmMmthT3YwRzd0a012eDJVN21DJTJGdEFIRDV5REY2RU1CbmRDRkpyRHNybmMlMkI1VkV1VkpGZE85S0pOamNGUDJhWWRVSHNlTHZWZ2QwanNHMUFlaEp0Y1ltUnpERmY1ZHJzRkpaZTZybiUyQm9EeWpHNXhzTGtHQW1YV1I4ZlhnRDc2Sk5vJTJCTllBeWpFNUp2M0tNZktkUVY1VFFBTlNBVEFObzFGSU9hYSUyQkVGODVSbnZidmVXank4eGpkV1IlMkZnY294VVl6eUs4ZjRPSDFmS2NkU09RNDZtbE5RT1NhYWpqODV4dSUyRk1Sa0tCY3NnTVJ5djJXcVhBeXNGdk92N2s0T3lFMG5JemtNSSUyQjhpUmF4bUd3Y3ZEWG9YOXljSFl6N0NmZ0laT3dyeWY5QzFnTzdqajhKd2R2RSUyQlZoTDR1ME10RlJQUk00WURtNFRVZExEdTU0ek5LdE8zTmhuM1lLVFJ0Vm9PWGdqVHBhY3ZDVFB6YVIyaUpDSnE5WVUlMkJRSFdnN2U5Nkl0eDBTRzNBN210Qkk3bVhTVmR3S1hnOU1zZE9TWUdKS2hPa1JFQyUyQnlEVHFIckt3SXVCMmZCc1NQSFZMcDZ1UEZ4cVVTdm9tMjFDVndPenM3eHJoeVQ2ZXJiYmp3azVpcmFJb0x3Y294UFJucHlUR1pDWGJiY2VMRFBPQVY3cFhyZzVSaGZWdXJKSWJoT3k3Y0FUaUFSQWROWGNBR0JIS096MmI0Y3gyZnp2N2s0N0dWYlE2SUVvNzQxYWdSeWpMYWNBemxFbVhMUGJmWXQ0ZzJ5R3BPZk1NZ3hOaGNaeUNHdUdMWEZ0VGlKNUZHTmNXSU1jb3lOTm9keVNPenIyZDVDdnNUeHElMkJ5Vk9zQWd4OWhFZFVRT2lUdDEyZHAlMkJXdkZFVm1mQ05RbzVSa1pkWTNMSWpNNmUyd3FvczA4MWdjN1dFb1VjSThPSlVUbWtTaTNlTnpReWxVZ1FaSyUyRlVBZ281UmxiV3h1V1FLNTklMkIyb3dlNG81VTZ6WWVISElNc3lRNWNraGx2bXluOVJCJTJGV3EwNUxUamtHTTVYZUhKSTJyRVJQY1RWZkxUdTRjRWh4M0RneFpWRHVzU3piM1hKeFElMkZzbyUyRkRSVzBjUGlSeUQ5b0F2aDl6RzBUZWg3WEVQY1dSSGIlMkJBUGlSeURrZGVFSFBMblN0aSUyQm5DJTJGJTJCR3VodEhaSElNUWdUVDhraFczV3h3Yk40NzZRNFE1QzlVQk5JNUJnc01FM0tJWDMyUWtOcWJlJTJGQ1BnQWZ6WnQzc01qUkgyWk95M0YwNWNyNWZyRzAlMkJXQlh6MGR6SGdzV09mbzloVUFPNlNudGw2ZUZ6WWU0ZmRTOGxJUkZqdjZnUXlpSCUyRkpWJTJGS1d4YmRoRiUyRlF2WkNYV0NSbzklMkJFaXVXWU4lMkZCb09DUldkUyUyRkN0UUxkcHdXZ2thTzNJMVpDam1NbWVYSlJtelRXR2xOVWlyQm1pJTJCNW5na2FPM29YSXlESGo2dHM4YmZHRFhTJTJCZmdMMVFGMmprNkhVU2NuSWNvJTJCWjFzM25tTnZqQkxwYVA3Z1VDTkhMMGJvV2tIUEpMTFgzU0FQdjRRM3pNS252aFhHNjVKTkluaUtmc0I0UXNuUk93OTJGSXkzRjhMR3M4YWk0VjZ2bUxlQ01rZSUyQkZjSkJKVGRiRjBqMDEzWTRxOEhGTFpnMXhPZURlOENCdjFwZkZSQyUyQlhvOWc5ejVEaEc0cnlIQ2NJRVp3TWk3RENYM21rTDVlaGU4aXc1SkE3M0VlRG4lMkJFWWd3b242MHNtS2hYSjBweXN6NVRobU04UHBJNXhpWElJSXoyWmEyaU5hS0VjM2dENVhqbHF1ZVd0eDQlMkZnQm52VEM1aFpNc2ZSU0xaU2pPMTJaTDhmQ2tOaVFaNGxqYXhTN0hEN3NkYlBacFJ6SGJNMjhwY1BySG9DUFV0bWw4R0d2bTQyTmNuU1dFaGJKVWVzaHRiRkZra3V4T0dpakFPR0dwc1dINzlnb1J5Y2V0MUNPNCUyRkcyWURWdWl0ZTlkRUJpN2NKajNSYlhYckJSanM2WGZyRWM5VjBWMUhsWlFsb0VaOE9LQ0RNU0ZtOTJzMUdPVHE3MUNqbHFQUlMzSGwlMkZDdWhVeE5wc1JSczhYcjNiWktFZG5zckZLRG4xNk5JVDNLbjVvYjBlRWozRHhuaFViNWVpa2thNlVveDU3U0M4cExpYThlOEUxMG1XSmNHSyUyQmVFJTJCT2pYSjA5bmV0bHFNZTdpOWR6WjlOJTJCRHg1WmV3bzhzU05uTGowN3MwZG1HSnhxbyUyQk5jblJHWUFya3FGRVVGcHZESzN6ZWk2ck1ZJTJCZnhpRzZaeUpjc2M2UEh3NG1EcENydXozQk9sSGZ4Qm5zYjVlZ2t0NmlSbyUyQjZyaENzVWhqaTh1WVRocGZtTHNGbVFnT1JZVDZReUxvYUp4VHR4YkpTakV4SlVKMGROcm1KTkRoMkwwNVJzbEtPekxLdFVqcnI1V0wlMkJpajQ3Rnk0TTJ5dEZaYVZJc1IwMHVjM1N2VFpBY0tuR1Q1cmR1QmVwV0ZMT2wwU25Kb1I1bks4T1BuVTlsZGVWMG5qZmh4ODdsMEpocXN3RSUyRmRoNCUyQno5bSUyRjZDR3E3QTUlMkY3RnlPeGI5S0ZqZlFrQmhraXAwdjJXdXVoJTJGYkI4VmJ0bDROajU4ayUyQmVxWXJRN0pZZiUyRktIZW5hZUpxaTNzbmVYVzJsYkQ3T3JCT05PYnM1SERzTWxBRyUyQkJ6dXhDMVN5dUNHYWpISjNKNVVjT1hTZjRUJTJCREdwODk3NDRkZDhXeHNsR080cWNuWW9LUFBPYkdoajJFWE94c2I1ZWhNR3BnY2dQdmVzNnVIZkIxMzZjMnhVUTcyOHglMkJZSE5DbkhtUk9nbmNZc25UTjNrSTVSa293MUglMkJ3ZjRUbEVSUVlHNUdsQVdRTDVSZ3AzbEtENkxpbEtLNzg3MldoWUdtSTFFSTV1cGY4ZlFwMzlxOW91RG1CNSUyQk5ZbEZrYUJiTlFqbTV0amIlMkJ2S1B0WGRFVFh4UE5oOXowczdYTXRsS003OFB1VEElMkZ0QlhGbDBEYnpUVTUwbXIlMkZUdUpmSDVsblVIWVdPd1M1aExWRWdpJTJGYUZlN0FlRUxNMWU2M2JudiUyRjlpJTJGMndCV2ZUZXVlYWQlMkZHZlklMkZUQUNEcGZRUDFWbDdEeTZrMVAyejN4MGw1YVIzakFJVWQ2NndkNHolMkZMTHM5dDdxZU0zelBDamZKRlZWSmZXZjcwTFAxNnZ6M2k3SlhqcUs4SXVyTjk4RmtSeTlRamF0cng1N3dmNFFMaFV2N2NGbFFTTkg3enpRbGh5TE01NXNSM2h5YU1oZXFBczBjdlQyRExRN2JZTUw5NmpRVmhsZkZqUnk5Tkt4Mm5JQXJNMmlRRmhQVUhlSUVJMGM3RzIlMkJ0T1hBRkNZMUN2djRmRFFQMXJISTBXOUNPM0lzcnJocE9jTHB5dUpNUVRtd3lOR3ZQZHlSUSUyRmZodWxnUjc5MWtMOVFFRmpuNlg1S3VIRHZ0V01SeGJyMWhNQ3h5c0hmNW95ZkhQbWNzNGhHcDNpWVZpUnlEV1Z0ZkRuU3JzMFpnSDU2UDNrZ0hFamtHdld0Zmp1WGJobTFHbk1uS1hxZ0hKSEt3TiUyRmt4a0VQN0toTkdoREZTdlpzM2NNZ3g3RnlIY2tBbUcwTWhMSTZ2TjBDSVE0N2glMkJYMGpjdXd4MnNFJTJCJTJCZ1RzaFZyQUljY3cyak1paDVsOTFiZ1FEem9XRjMlMkJTQUlVY0kxTzJNVG0wTDFIalF6em8wRG1OUXlISHlLbXdvM0lzTDBsaEs4TGptclQyS3lqa0dFbm1IcGRqZjNGMDlya24wTml2WUpCakxCRElrY1BpcE1GbGlBdUhhRng4d3lESFdNZktrMk52ZVdFUzJ3ajByU3hna0lPOVF3ZXVIRHZyV2NUN0V6UTJwZ2prR00yRzQ4dXhzem1MZU8lMkJJdnYzRUNPUVkzY1klMkJJY2UlMkJGdUVrSHBDMmZBWjRPY1liemlrNWxsZkRzaER4c3IyJTJCSVNtOEhPTnhua2s1JTJGcjJNbmU0S2o3aGYwYmJxQkM4SCUyQiUyRjA5cHVWWWNkaUlkWXhFQ1B2b0dvV0J5OEdacTRuazJNJTJCVVZxSmYwVFdiQlplRFV6NVlLTWQlMkJkck5JRkJYU05KdUZscU56MG5BTHNSeiUyRkxqdEo4T2h0RkIyRnZWUXgwSEx3dmhZU2N1d21kWkI5MmluMGRMTEFjbkJUbmFUazJFblhJbE9ZbmIxVUxjQnljT2RwY25Mc0k3T1UxJTJGVzIwZEowd01yQiUyRjlpeWN1eGlxWVY5MUVuWVM1VUNLd2MlMkZ3Q010eDclMkZYOWhzUGNUNlluZ2tMcUJ3VEJTams1ZGpCU3B6RTBxeVdXQWVvSEJOSEpNMlJZJTJGdGJhV1ZLYkd0NFFKQnlUTDMzUERuJTJCbmJhOWwxWWlsVlRIMkJ4UWpzbkdjcVljV3clMkJuUzZ5JTJCYVZpckJwUmpzdnJFYkRuJTJCdmJiY3QzUU9SJTJCU2hmR3RrVkVtaVBNbTVjOGJ3Z1BseSUyRlB0MzMzQThuWDNFYWRock44QjBTN2xFam4lMkYlMkZxczBPUFNRVzd2Vk1Ha0FRTENjdGsyUERXeGZZNTV0bUl6MnJLRXRocVJ5YlhZMlRDWVFoT2J0b05hS1olMkIzSTUlMkZoME1IemhxQnFsQTJEWVdFNFNqN3hWeTFEJTJCOHhkYWpYMjl4bkExMExPTFV0MVZ5MUd4UEQ3bW1Zd09WOWNReG5iVnliREFxSmpYcXNEJTJGRlJlSmpycGVqN29BM05yRmxIMHVBNVcybXpFcUJDam5xcjlHbWx2T2xZaDMlMkYlMkZsbTlwMGVxODFRang3OSUyRnFjNnlTS1pobjBtQTFmTlpxV1BpVmNsUlUyNm1kNUZhWWJGNkw3SGN1RXFoSFBYZDJzciUyQk9KbkYyUnByeCUyQkxpNDRjYWxNcFIlMkY3cHROQiUyRml1cVFmTEkxMlRLJTJGRiUyRmxBc1I0MiUyRmhkR0h6QzZGTjFZT1NqUFpoNjVlanByQyUyQnNtTFpDVE16bGlZeEw3UEQxcmslMkJQZnZWVnFlOHlHYm5IVmhyN2NJMlZaUm14dzFZV0QxOEdNaUtidUQ1aE8lMkIxT094QzVkQW54dzFvY1h0aCUyQnlZMUxiTUglMkJsODFScXRjdFRZNjRmME44eXFjczhTSlRWJTJGNkphajVsWFpPZU5qbHklMkZHb3VRT3lmQWV3NEFjYiUyQjRXSmdaSlJvcHFyTW1abFA5SURZYmtxRWtUMnlhNEozYmxZaXdKbGM1MHc2QWNiJTJGekFxaEVJdTJvSnJHZzc1dlVwTldibGVITzZXalBGbFo2eFdERXFuVFVXYlRBdng1dDdia2NMSXBkUDJvQyUyQkJNR2NPU3dEUm80M2ZtREJHR1RraEJvZXlCZndaM2olMkJCNXdjYjhJaXh0MkV5SzVmdmdreGQ1ZnlNZk1Xc0hJMHBKV0Q5N2JPNnFqUmlwNUpKcWowUUNCSFElMkJyRk9Ic1olMkJmbHNEZEpvbjd2d0tXT1JvJTJCRnlMeDFNMzc0b3JtUnElMkZiVEkyVSUyQmlZbTU0NHc5VWNueDQlMkJSVjBLNUk5OGtvcUJYY0F3dTBzY3ZtaVl5Q1VneEdla3ZoaGVqQlNXJTJCSDVNNllvUTdBVkE4JTJCV1NkNkFWdzdHNFZrazhWbDNPdDd0bkZlblphTzJBYWlXa2FTcW5QRkFMOGNmciUyRlNVQkxVbUNoc1Q5eHlYM2oyVnpldVJCVkdHeCUyRkl1NVkwOWNyUjRoZjdKUzhyOCUyQm9obU5lS1pHejJ1Y1pCNHA2ZWlWbUtjQTVLSmx5dWRMVHFPbFhJTU9WekNOUFh2OTN2eHhuc1hWMnYlMkJWdHp2ZnBxRzRjSHc1MFN4RURkN29hM1BSdVJBeHdXODhYQlhqRVFaSkljdWdOZHBaWTRXRWtGeTZBTXdYbnBUTXFZaU9UVGlBMjJJeXlickVzdERjbWdGcEc5WmtMa3hEc21oR2VNRmdCeDFZUnVTUXpkbVN5NmVWUVp3U0E3OXZJd0YxQjlxWTNza2h3a3VSbG9QWjJWQWRBREpZUWp0TWROWTlSSVJ5V0VRVCUyQk5pZmlaWkFYRWVKSWRCVWsyOWl6TXpYMDBXa3NNc2hmSzRtTHR1V1g0S2tzTTBoMFNoSDI2NUttMU5BTWtCd0V2Tm5uSzMxSnFWUW5LQWNZclhwYlE1aXRaUHBpQTU0TGg0QyUyRmVVTzVYcWlNWTRKQWN3cDJEV3luNlVGJTJCcmpHVHhJRGd3OHZmd3NhRVN5UjF6NWhwOFd5WUdJOU80bHdmVWNSYmVzVmlYTGJsRjB2cjd6b1ZPWXgwUnlFRnhJRG9JTHlVRndJVGtJTGlRSHdZWGtJTGlRSEFRWGtvUGdRbklRWEVnT2dndkpRWEFoT1FnTyUyRiUyRjc5QncxNkFjVDRQJTJCOXRBQUFBQUVsRlRrU3VRbUNDJTNCJTIyJTIwdmVydGV4JTNEJTIyMSUyMiUyMHBhcmVudCUzRCUyMjElMjIlM0UlM0NteEdlb21ldHJ5JTIweCUzRCUyMi0xOTAlMjIlMjB5JTNEJTIyMzEzLjc2JTIyJTIwd2lkdGglM0QlMjI0MCUyMiUyMGhlaWdodCUzRCUyMjQwJTIyJTIwYXMlM0QlMjJnZW9tZXRyeSUyMiUyRiUzRSUzQyUyRm14Q2VsbCUzRSUzQ214Q2VsbCUyMGlkJTNEJTIyNFh5WmFhNE02aXJGUTdyb2dnLWMtMTMlMjIlMjB2YWx1ZSUzRCUyMiUyMiUyMHN0eWxlJTNEJTIycm91bmRlZCUzRDAlM0J3aGl0ZVNwYWNlJTNEd3JhcCUzQmh0bWwlM0QxJTNCZm9udENvbG9yJTNEZGVmYXVsdCUzQnN0cm9rZUNvbG9yJTNEZGVmYXVsdCUzQiUyMiUyMHZlcnRleCUzRCUyMjElMjIlMjBwYXJlbnQlM0QlMjIxJTIyJTNFJTNDbXhHZW9tZXRyeSUyMHglM0QlMjItNDUlMjIlMjB5JTNEJTIyMzI5LjY0MDAwMDAwMDAwMDElMjIlMjB3aWR0aCUzRCUyMjI3MCUyMiUyMGhlaWdodCUzRCUyMjMwJTIyJTIwYXMlM0QlMjJnZW9tZXRyeSUyMiUyRiUzRSUzQyUyRm14Q2VsbCUzRSUzQ214Q2VsbCUyMGlkJTNEJTIyNFh5WmFhNE02aXJGUTdyb2dnLWMtNiUyMiUyMHZhbHVlJTNEJTIyMDMuT3V0Ym9uZF9Sb2FtZXJfQ291bnRyeV9PcGVyYXRvcl9EYWlseSUyMiUyMHN0eWxlJTNEJTIydGV4dCUzQmh0bWwlM0QxJTNCYWxpZ24lM0RjZW50ZXIlM0J2ZXJ0aWNhbEFsaWduJTNEbWlkZGxlJTNCd2hpdGVTcGFjZSUzRHdyYXAlM0Jyb3VuZGVkJTNEMCUzQiUyMiUyMHZlcnRleCUzRCUyMjElMjIlMjBwYXJlbnQlM0QlMjIxJTIyJTNFJTNDbXhHZW9tZXRyeSUyMHglM0QlMjIxMCUyMiUyMHklM0QlMjIzMjkuNjQwMDAwMDAwMDAwMSUyMiUyMHdpZHRoJTNEJTIyMTYwJTIyJTIwaGVpZ2h0JTNEJTIyMzAlMjIlMjBhcyUzRCUyMmdlb21ldHJ5JTIyJTJGJTNFJTNDJTJGbXhDZWxsJTNFJTNDbXhDZWxsJTIwaWQlM0QlMjI0WHlaYWE0TTZpckZRN3JvZ2ctYy0xNCUyMiUyMHZhbHVlJTNEJTIyJTIyJTIwc3R5bGUlM0QlMjJyb3VuZGVkJTNEMCUzQndoaXRlU3BhY2UlM0R3cmFwJTNCaHRtbCUzRDElM0Jmb250Q29sb3IlM0RkZWZhdWx0JTNCc3Ryb2tlQ29sb3IlM0RkZWZhdWx0JTNCJTIyJTIwdmVydGV4JTNEJTIyMSUyMiUyMHBhcmVudCUzRCUyMjElMjIlM0UlM0NteEdlb21ldHJ5JTIweCUzRCUyMi00NSUyMiUyMHklM0QlMjIyODYuODEwMDAwMDAwMDAwMDYlMjIlMjB3aWR0aCUzRCUyMjI3MCUyMiUyMGhlaWdodCUzRCUyMjMwJTIyJTIwYXMlM0QlMjJnZW9tZXRyeSUyMiUyRiUzRSUzQyUyRm14Q2VsbCUzRSUzQ214Q2VsbCUyMGlkJTNEJTIyNFh5WmFhNE02aXJGUTdyb2dnLWMtMTUlMjIlMjB2YWx1ZSUzRCUyMiUyMiUyMHN0eWxlJTNEJTIycm91bmRlZCUzRDAlM0J3aGl0ZVNwYWNlJTNEd3JhcCUzQmh0bWwlM0QxJTNCZm9udENvbG9yJTNEZGVmYXVsdCUzQnN0cm9rZUNvbG9yJTNEZGVmYXVsdCUzQiUyMiUyMHZlcnRleCUzRCUyMjElMjIlMjBwYXJlbnQlM0QlMjIxJTIyJTNFJTNDbXhHZW9tZXRyeSUyMHglM0QlMjItNDUlMjIlMjB5JTNEJTIyMjQ0LjY5JTIyJTIwd2lkdGglM0QlMjIyNzAlMjIlMjBoZWlnaHQlM0QlMjIzMCUyMiUyMGFzJTNEJTIyZ2VvbWV0cnklMjIlMkYlM0UlM0MlMkZteENlbGwlM0UlM0NteENlbGwlMjBpZCUzRCUyMjRYeVphYTRNNmlyRlE3cm9nZy1jLTUlMjIlMjB2YWx1ZSUzRCUyMjAyLk91dGJvbmRfUm9hbWVyX0NvdW50cnlfRGFpbHklMjIlMjBzdHlsZSUzRCUyMnRleHQlM0JodG1sJTNEMSUzQmFsaWduJTNEY2VudGVyJTNCdmVydGljYWxBbGlnbiUzRG1pZGRsZSUzQndoaXRlU3BhY2UlM0R3cmFwJTNCcm91bmRlZCUzRDAlM0IlMjIlMjB2ZXJ0ZXglM0QlMjIxJTIyJTIwcGFyZW50JTNEJTIyMSUyMiUzRSUzQ214R2VvbWV0cnklMjB4JTNEJTIyMTAlMjIlMjB5JTNEJTIyMjg0Ljk5OTk5OTk5OTk5OTklMjIlMjB3aWR0aCUzRCUyMjE2MCUyMiUyMGhlaWdodCUzRCUyMjMwJTIyJTIwYXMlM0QlMjJnZW9tZXRyeSUyMiUyRiUzRSUzQyUyRm14Q2VsbCUzRSUzQ214Q2VsbCUyMGlkJTNEJTIyNFh5WmFhNE02aXJGUTdyb2dnLWMtNCUyMiUyMHZhbHVlJTNEJTIyMDEuT3V0Ym9uZF9Sb2FtZXJfT3ZlcmFsbF9EYWlseSUyMiUyMHN0eWxlJTNEJTIydGV4dCUzQmh0bWwlM0QxJTNCYWxpZ24lM0RjZW50ZXIlM0J2ZXJ0aWNhbEFsaWduJTNEbWlkZGxlJTNCd2hpdGVTcGFjZSUzRHdyYXAlM0Jyb3VuZGVkJTNEMCUzQiUyMiUyMHZlcnRleCUzRCUyMjElMjIlMjBwYXJlbnQlM0QlMjIxJTIyJTNFJTNDbXhHZW9tZXRyeSUyMHglM0QlMjIxMCUyMiUyMHklM0QlMjIyNDQuNjklMjIlMjB3aWR0aCUzRCUyMjE2MCUyMiUyMGhlaWdodCUzRCUyMjMwJTIyJTIwYXMlM0QlMjJnZW9tZXRyeSUyMiUyRiUzRSUzQyUyRm14Q2VsbCUzRSUzQ214Q2VsbCUyMGlkJTNEJTIyNFh5WmFhNE02aXJGUTdyb2dnLWMtMjUlMjIlMjB2YWx1ZSUzRCUyMiUyMiUyMHN0eWxlJTNEJTIydmVydGljYWxMYWJlbFBvc2l0aW9uJTNEYm90dG9tJTNCdmVydGljYWxBbGlnbiUzRHRvcCUzQmh0bWwlM0QxJTNCc2hhcGUlM0RteGdyYXBoLmJhc2ljLnJlY3QlM0JmaWxsQ29sb3IyJTNEbm9uZSUzQnN0cm9rZVdpZHRoJTNEMCUzQnNpemUlM0QyMCUzQmluZGVudCUzRDUlM0IlMjIlMjB2ZXJ0ZXglM0QlMjIxJTIyJTIwcGFyZW50JTNEJTIyMSUyMiUzRSUzQ214R2VvbWV0cnklMjB4JTNEJTIyMzcwJTIyJTIweSUzRCUyMjIxOC43NiUyMiUyMHdpZHRoJTNEJTIyMjAwJTIyJTIwaGVpZ2h0JTNEJTIyMTYwJTIyJTIwYXMlM0QlMjJnZW9tZXRyeSUyMiUyRiUzRSUzQyUyRm14Q2VsbCUzRSUzQ214Q2VsbCUyMGlkJTNEJTIyNFh5WmFhNE02aXJGUTdyb2dnLWMtMjYlMjIlMjB2YWx1ZSUzRCUyMiUyMiUyMHN0eWxlJTNEJTIyZW5kQXJyb3clM0RjbGFzc2ljJTNCaHRtbCUzRDElM0Jyb3VuZGVkJTNEMCUzQmV4aXRYJTNEMSUzQmV4aXRZJTNEMC41JTNCZXhpdER4JTNEMCUzQmV4aXREeSUzRDAlM0JlbnRyeVglM0QwJTNCZW50cnlZJTNEMC41JTNCZW50cnlEeCUzRDAlM0JlbnRyeUR5JTNEMCUzQmVudHJ5UGVyaW1ldGVyJTNEMCUzQiUyMiUyMGVkZ2UlM0QlMjIxJTIyJTIwcGFyZW50JTNEJTIyMSUyMiUyMHRhcmdldCUzRCUyMjRYeVphYTRNNmlyRlE3cm9nZy1jLTI1JTIyJTNFJTNDbXhHZW9tZXRyeSUyMHdpZHRoJTNEJTIyNTAlMjIlMjBoZWlnaHQlM0QlMjI1MCUyMiUyMHJlbGF0aXZlJTNEJTIyMSUyMiUyMGFzJTNEJTIyZ2VvbWV0cnklMjIlM0UlM0NteFBvaW50JTIweCUzRCUyMjI1MCUyMiUyMHklM0QlMjIyOTguMjYlMjIlMjBhcyUzRCUyMnNvdXJjZVBvaW50JTIyJTJGJTNFJTNDbXhQb2ludCUyMHglM0QlMjIzMjAlMjIlMjB5JTNEJTIyMjk4JTIyJTIwYXMlM0QlMjJ0YXJnZXRQb2ludCUyMiUyRiUzRSUzQyUyRm14R2VvbWV0cnklM0UlM0MlMkZteENlbGwlM0UlM0NteENlbGwlMjBpZCUzRCUyMjRYeVphYTRNNmlyRlE3cm9nZy1jLTI3JTIyJTIwdmFsdWUlM0QlMjIlMjIlMjBzdHlsZSUzRCUyMnJvdW5kZWQlM0QwJTNCd2hpdGVTcGFjZSUzRHdyYXAlM0JodG1sJTNEMSUzQmZvbnRDb2xvciUzRGRlZmF1bHQlM0JzdHJva2VDb2xvciUzRGRlZmF1bHQlM0IlMjIlMjB2ZXJ0ZXglM0QlMjIxJTIyJTIwcGFyZW50JTNEJTIyMSUyMiUzRSUzQ214R2VvbWV0cnklMjB4JTNEJTIyMzg3LjUlMjIlMjB5JTNEJTIyMjgzLjc2JTIyJTIwd2lkdGglM0QlMjIxNjIuNSUyMiUyMGhlaWdodCUzRCUyMjMwJTIyJTIwYXMlM0QlMjJnZW9tZXRyeSUyMiUyRiUzRSUzQyUyRm14Q2VsbCUzRSUzQ214Q2VsbCUyMGlkJTNEJTIyNFh5WmFhNE02aXJGUTdyb2dnLWMtMjglMjIlMjB2YWx1ZSUzRCUyMlVwZGF0ZV9PdXRib25kX1JvYW1lcl8lMjZsdCUzQmRpdiUyNmd0JTNCU2NvcmVfUmVtYXJrJTI2bHQlM0IlMkZkaXYlMjZndCUzQiUyMiUyMHN0eWxlJTNEJTIydGV4dCUzQmh0bWwlM0QxJTNCYWxpZ24lM0RjZW50ZXIlM0J2ZXJ0aWNhbEFsaWduJTNEbWlkZGxlJTNCd2hpdGVTcGFjZSUzRHdyYXAlM0Jyb3VuZGVkJTNEMCUzQiUyMiUyMHZlcnRleCUzRCUyMjElMjIlMjBwYXJlbnQlM0QlMjIxJTIyJTNFJTNDbXhHZW9tZXRyeSUyMHglM0QlMjIzODcuNSUyMiUyMHklM0QlMjIyODMuNzU5OTk5OTk5OTk5OSUyMiUyMHdpZHRoJTNEJTIyMTYwJTIyJTIwaGVpZ2h0JTNEJTIyMzAlMjIlMjBhcyUzRCUyMmdlb21ldHJ5JTIyJTJGJTNFJTNDJTJGbXhDZWxsJTNFJTNDbXhDZWxsJTIwaWQlM0QlMjI0WHlaYWE0TTZpckZRN3JvZ2ctYy0yOSUyMiUyMHZhbHVlJTNEJTIyJTIyJTIwc3R5bGUlM0QlMjJzaGFwZSUzRGltYWdlJTNCdmVydGljYWxMYWJlbFBvc2l0aW9uJTNEYm90dG9tJTNCbGFiZWxCYWNrZ3JvdW5kQ29sb3IlM0RkZWZhdWx0JTNCdmVydGljYWxBbGlnbiUzRHRvcCUzQmFzcGVjdCUzRGZpeGVkJTNCaW1hZ2VBc3BlY3QlM0QwJTNCaW1hZ2UlM0RkYXRhJTNBaW1hZ2UlMkZwbmclMkNpVkJPUncwS0dnb0FBQUFOU1VoRVVnQUFCUUFBQUFVQUNBWUFBQUFZNVAlMkYzQUFBQUJHZEJUVUVBQUxHUEMlMkZ4aEJRQUFDa2xwUTBOUWMxSkhRaUJKUlVNMk1UazJOaTB5TGpFQUFFaUpuVk4zV0pQM0ZqN2Y5MlVQVmtMWThMR1hiSUVBSWlPc0NNZ1FXYUlRa2dCaGhCQVNRTVdGaUFwV0ZCVVJuRWhWeElMVkNraWRpT0tnS0xoblFZcUlXb3RWWERqdUg5eW50WDE2NyUyQjN0JTJCOWY3dk9lYzUlMkZ6T2VjOFBnQkVTSnBIbW9tb0FPVktGUERyWUg0OVBTTVRKdllBQ0ZVamdCQ0FRNXN2Q1p3WEZBQUR3QTNsNGZuU3dQJTJGd0JyMjhBQWdCdzFTNGtFc2ZoJTJGNE82VUNaWEFDQ1JBT0FpRXVjTEFaQlNBTWd1Vk1nVUFNZ1lBTEJUczJRS0FKUUFBR3g1ZkVJaUFLb05BT3owU1Q0RkFOaXBrOXdYQU5paUhLa0lBSTBCQUprb1J5UUNRTHNBWUZXQlVpd0N3TUlBb0t4QUlpNEV3SzRCZ0ZtMk1rY0NnTDBGQUhhT1dKQVBRR0FBZ0psQ0xNd0FJRGdDQUVNZUU4MERJRXdEb0REU3YlMkJDcFgzQ0Z1RWdCQU1ETGxjMlhTOUl6RkxpVjBCcDM4dkRnNGlIaXdteXhRbUVYS1JCbUNlUWluSmViSXhOSTV3Tk16Z3dBQUJyNTBjSCUyQk9EJTJCUTUlMkJiazRlWm01Mnp2OU1XaSUyRm12d2J5SSUyQklmSGYlMkZyeU1BZ1FBRUU3UDc5cGY1ZVhXQTNESEFiQjF2MnVwV3dEYVZnQm8zJTJGbGRNOXNKb0ZvSzBIcjVpM2s0JTJGRUFlbnFGUXlEd2RIQW9MQyUyQjBsWXFHOU1PT0xQdjh6NFclMkZnaTM3MiUyRkVBZSUyRnR0NjhBQnhta0NacmNDamclMkYxeFlXNTJybEtPNThzRVFqRnU5JTJCY2olMkZzZUZmJTJGMk9LZEhpTkxGY0xCV0s4VmlKdUZBaVRjZDV1VktSUkNISmxlSVM2WDh5OFIlMkJXJTJGUW1UZHcwQXJJWlB3RTYyQjdYTGJNQiUyQjdnRUNpdzVZMG5ZQVFIN3pMWXdhQzVFQUVHYzBNbm4zQUFDVHYlMkZtUFFDc0JBTTJYcE9NQUFMem9HRnlvbEJkTXhnZ0FBRVNnZ1Nxd1FRY013UlNzd0E2Y3dSMjh3QmNDWVFaRVFBd2t3RHdRUWdia2dCd0tvUmlXUVJsVXdEcllCTFd3QXhxZ0VacmhFTFRCTVRnTjUlMkJBU1hJSHJjQmNHWUJpZXdoaThoZ2tFUWNnSUUyRWhPb2dSWW83WUlzNElGNW1PQkNKaFNEU1NnS1FnNllnVVVTTEZ5SEtrQXFsQ2FwRmRTQ1B5TFhJVU9ZMWNRUHFRMjhnZ01vcjhpcnhITVpTQnNsRUQxQUoxUUxtb0h4cUt4cUJ6MFhRMEQxMkFscUpyMFJxMEhqMkF0cUtuMFV2b2RYUUFmWXFPWTREUk1RNW1qTmxoWEl5SFJXQ0pXQm9teHhaajVWZzFWbzgxWXgxWU4zWVZHOENlWWU4SUpBS0xnQlBzQ0Y2RUVNSnNncENRUjFoTVdFT29KZXdqdEJLNkNGY0pnNFF4d2ljaWs2aFB0Q1Y2RXZuRWVHSTZzWkJZUnF3bTdpRWVJWjRsWGljT0UxJTJCVFNDUU95WkxrVGdvaEpaQXlTUXRKYTBqYlNDMmtVNlElMkIwaEJwbkV3bTY1QnR5ZDdrQ0xLQXJDQ1hrYmVRRDVCUGt2dkp3JTJCUzNGRHJGaU9KTUNhSWtVcVNVRWtvMVpUJTJGbEJLV2ZNa0tab0twUnphbWUxQWlxaURxZldrbHRvSFpRTDFPSHFSTTBkWm9selpzV1E4dWtMYVBWMEpwcFoybjNhQyUyRnBkTG9KM1lNZVJaZlFsOUpyNkFmcDUlMkJtRDlIY01EWVlOZzhkSVlpZ1pheGw3R2FjWXR4a3ZtVXltQmRPWG1jaFVNTmN5RzVsbm1BJTJCWWIxVllLdllxZkJXUnloS1ZPcFZXbFg2VjU2cFVWWE5WUDlWNXFndFVxMVVQcTE1V2ZhWkdWYk5RNDZrSjFCYXIxYWtkVmJ1cE5xN09VbmRTajFEUFVWJTJCanZsJTJGOWd2cGpEYktHaFVhZ2hraWpWR08zeGhtTklSYkdNbVh4V0VMV2NsWUQ2eXhybUUxaVc3TDU3RXgyQmZzYmRpOTdURk5EYzZwbXJHYVJacDNtY2MwQkRzYXg0UEE1Mlp4S3ppSE9EYzU3TFFNdFB5MngxbXF0WnExJTJCclRmYWV0cSUyQjJtTHRjdTBXN2V2YTczVnduVUNkTEozMU9tMDY5M1VKdWphNlVicUZ1dHQxeiUyQm8lMkIwMlByZWVrSjljcjFEdW5kMFVmMWJmU2o5UmZxNzlidjBSODNNRFFJTnBBWmJERTRZJTJGRE1rR1BvYTVocHVOSHdoT0dvRWN0b3VwSEVhS1BSU2FNbnVDYnVoMmZqTlhnWFBtYXNieHhpckRUZVpkeHJQR0ZpYVRMYnBNU2t4ZVMlMkJLYzJVYTVwbXV0RzAwM1RNek1nczNLellyTW5zampuVm5HdWVZYjdadk52OGpZV2xSWnpGU29zMmk4ZVcycFo4eXdXV1RaYjNySmhXUGxaNVZ2VlcxNnhKMWx6ckxPdHQxbGRzVUJ0WG13eWJPcHZMdHFpdG02M0VkcHR0M3hUaUZJOHAwaW4xVTI3YU1lejg3QXJzbXV3RzdUbjJZZllsOW0zMnp4M01IQklkMWp0ME8zeHlkSFhNZG14d3ZPdWs0VFREcWNTcHclMkJsWFp4dG5vWE9kOHpVWHBrdVF5eEtYZHBjWFUyMm5pcWR1bjNyTGxlVWE3cnJTdGRQMW81dTdtOXl0MlczVTNjdzl4WDJyJTJCMDB1bXh2SlhjTTk3MEgwOFBkWTRuSE00NTJubTZmQzg1RG5MMTUyWGxsZSUyQjcwZVQ3T2NKcDdXTUczSTI4UmI0TDNMZTJBNlBqMWwlMkJzN3BBejdHUGdLZmVwJTJCSHZxYSUyQkl0ODl2aU4lMkIxbjZaZmdmOG52czclMkJzdjlqJTJGaSUyRjRYbnlGdkZPQldBQndRSGxBYjJCR29HekEyc0RId1NaQktVSE5RV05CYnNHTHd3JTJCRlVJTUNRMVpIM0tUYjhBWDhodjVZelBjWnl5YTBSWEtDSjBWV2h2Nk1Nd21UQjdXRVk2R3p3amZFSDV2cHZsTTZjeTJDSWpnUjJ5SXVCOXBHWmtYJTJCWDBVS1NveXFpN3FVYlJUZEhGMDl5eldyT1JaJTJCMmU5anZHUHFZeTVPOXRxdG5KMlo2eHFiRkpzWSUyQnlidUlDNHFyaUJlSWY0UmZHWEVuUVRKQW50aWVURTJNUTlpZU56QXVkc21qT2M1SnBVbG5SanJ1WGNvcmtYNXVuT3k1NTNQRmsxV1pCOE9JV1lFcGV5UCUyQldESUVKUUx4aFA1YWR1VFIwVDhvU2JoVTlGdnFLTm9sR3h0N2hLUEpMbW5WYVY5ampkTzMxRCUyQm1pR1QwWjF4ak1KVDFJcmVaRVprcmtqODAxV1JOYmVyTSUyRlpjZGt0T1pTY2xKeWpVZzFwbHJRcjF6QzNLTGRQWmlzcmt3M2tlZVp0eWh1VGg4cjM1Q1A1YyUyRlBiRld5RlROR2p0Rkt1VUE0V1RDJTJCb0szaGJHRnQ0dUVpOVNGclVNOTltJTJGdXI1SXd1Q0ZueTlrTEJRdUxDejJMaDRXZkhnSXI5RnV4WWppMU1YZHk0eFhWSzZaSGhwOE5KOXkyakxzcGI5VU9KWVVsWHlhbm5jOG81U2c5S2xwVU1yZ2xjMGxhbVV5Y3R1cnZSYXVXTVZZWlZrVmU5cWw5VmJWbjhxRjVWZnJIQ3NxSzc0c0VhNDV1SlhUbCUyRlZmUFY1YmRyYTNrcTN5dTNyU091azYyNnM5MW0lMkZyMHE5YWtIVjBJYndEYTBiOFkzbEcxOXRTdDUwb1hwcTlZN050TTNLelFNMVlUWHRXOHkyck52eW9UYWo5bnFkZjEzTFZ2MnRxN2UlMkIyU2JhMXIlMkZkZDN2ekRvTWRGVHZlNzVUc3ZMVXJlRmRydlVWOTlXN1M3b0xkanhwaUc3cSUyRjVuN2R1RWQzVDhXZWozdWxld2YyUmUlMkZyYW5SdmJOeXZ2NyUyQnlDVzFTTm8wZVNEcHc1WnVBYjlxYjdacDN0WEJhS2c3Q1FlWEJKOSUyQm1mSHZqVU9paHpzUGN3ODNmbVglMkIzOVFqclNIa3IwanElMkZkYXd0bzIyZ1BhRzk3JTJCaU1vNTBkWGgxSHZyZiUyRmZ1OHg0Mk4xeHpXUFY1NmduU2c5OGZua2dwUGpwMlNubnAxT1B6M1VtZHg1OTB6OG1XdGRVVjI5WjBQUG5qOFhkTzVNdDElMkYzeWZQZTU0OWQ4THh3OUNMM1l0c2x0MHV0UGE0OVIzNXclMkZlRklyMXR2NjJYM3klMkIxWFBLNTA5RTNyTzlIdjAzJTJGNmFzRFZjOWY0MXk1ZG4zbTk3OGJzRzdkdUp0MGN1Q1c2OWZoMjl1MFhkd3J1VE54ZGVvOTRyJTJGeSUyQjJ2M3FCJTJGb1A2biUyQjAlMkZyRmx3RzNnJTJCR0RBWU0lMkZEV1ElMkZ2RGdtSG52NlUlMkY5T0g0ZEpIekVmVkkwWWpqWSUyQmRIeDhiRFJxOThtVE9rJTJCR25zcWNUejhwJTJCVnY5NTYzT3I1OSUyRjk0dnRMejFqODJQQUwlMkJZdlB2NjU1cWZOeTc2dXByenJISThjZnZNNTVQZkdtJTJGSzNPMjMzdnVPJTJCNjM4ZTlINWtvJTJGRUQlMkJVUFBSJTJCbVBIcDlCUDl6N25mUDc4TCUyRmVFOCUyRnN0UnpqUEFBQUFJR05JVWswQUFIb21BQUNBaEFBQSUyQmdBQUFJRG9BQUIxTUFBQTZtQUFBRHFZQUFBWGNKeTZVVHdBQUFBSmNFaFpjd0FBZFRBQUFIVXdBZDB6Y3MwQUFyZWlTVVJCVkhpYzdOMTVmRngxdmYlMkZ4ejFsbW4lMkJ4SjIzVGZTeWxRS05BS0ZvcEEyUVFFV1FTS0Y1RjdmNG9iRjF6UWl3cUtxSWdnSW9vb29LQUZpeWlvN0ZzdFVMWkNTNkg3UnRNMmJkTm1uJTJGWE16RG56JTJCeU4lMkJEeWZUcEMzUTB1VDA5WHc4JTJCaUFrazJUMnlYblBaOUdLeGFJQUFBQUFBQUFBOENkOVg1OEJBQUFBQUFBQUFIc1B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BQUFBRGdZd1NBQUFBQUFBQUFnSThSQUFJQUFBQUFBQUElMkJSZ0FJQUFBQUFBQUElMkJCZ0JJQUFBQUFBQUFPQmpCSUFBQUFBQUFBQ0FqeEVBQWdBQUFBQUFBRDVHQUFnQUFBQUFBQUQ0R0FFZ0FBQUFBQUFBNEdNRWdBQUFBQUFBQUlDUEVRQUNBQUFBQUFBQVBrWUFDQUFBQUFBQUFQZ1lBU0FBQUFDQVBpZWJ6V3JwZE5yWTElMkJjREFBQSUyRklBQUVBQUFBJTJCb0ZNSnRQcjMlMkI0ZEhSM0JqJTJCTDNaN05aYlclMkYlMkZIaVVjRGhlajBhZ3RJcEpJSk15UDZ2Y0NBT0JIV3JGWTNOZm5BUUFBQUlEUFpMTlp6WEVjM1hFY3JWZ3NTaUFRc0IzSDBXM2IxZ3FGZ3BuUDUwUDVmRDVvMjNiUWNSeTlyS3lzcGFhbUpyMnZ6emNBQUg3RU8ya0FBQUJBUDlIWjJSbklaRExSc3JLeXBLcU82JTJCenNESlNYbCUyQmRMVDJ0WmxsWXNGc1Z4SEYxRUpKZkxtY1ZpVVlWeVJxRlFDTmkySFZBQlhEYWJyWFVjeDdCdE81TFA1eXNMaFVJc244JTJGWDJyWWRkeHduMnQ3ZSUyRmpIYnRxUDVmRDZXeSUyQlVxY3JsY0xKZkxSZlA1Zk1DMmJUMlZTaG0yYlVzJTJCbjVkY0xpZTVYRTd5JTJCYnpZdGkyTzQwaFRVNU00amlPRlFzSDlXaTZYazBLaElJN2p5TkNoUTJYQ2hBa3lkZXJVTno3MnNZOTllc1NJRVJ0RnVxciUyRnlzcktDaCUyRnROUTBBZ0w5UUFRZ0FBQUQwTTYydHJaRzFhOWVlc1d6WnNwOXQyYkpsUkxGWWxOYlcxbTRCbXdyWkNvV0MyTFl0YlcxdFVpd1d4Ylp0c1cxYkNvV0MlMkIzWEhjU1NYeTBteFdKUkNvZER0YXlyQWN4eEglMkZoTW91aiUyRkQlMkIza1JrV0t4S0wwZFg1am1lN1VIM3RNcmp1T0lpTWk0Y2VQazVKTlBsb3N1dXVpeW80NDY2aDZScmhibmlvcUszTjY1TmdFQThEOHFBQUVBQUlCJTJCb3JXMU5iSm8wYUxyJTJGJTJGR1BmM3o5c2NjZWs4MmJONHVJU0RhYmxWZ3MxbU5BcHdRQ0FSRVI5elRlcjRtSTZMcmVMWkFyRGZJMFRldjJzZnAlMkY5YkhqT0tKcG11aTY3bjVPMTNYMyUyRjlQcDNydDdOVTJUbXBvYXlXUXlzbnIxYXRtNmRhdTB0N2ZmWFZaV3R2eWdndzU2aGZBUEFJQVBod0FRQUFBQTZDZiUyQiUyRk9jJTJGdDgyZVBUdTBmUGx5U1NRU1VsNWVMcEZJUkxMWnJLVFRhVGQ0MHpSTkRNTVEwelRkJTJGOCUyRmx1akkwYnpBbjByMGF6eHZlbFlaOHRtMzNHQkNxSUZHZFZnV01pdnA4TUJqYzRmZDVLd1piV2xwRVJDUWFqVW9tazVGbm5ubEd4bzhmJTJGJTJGTEFnUVBMNiUyQnJxRW52NnVnUUFZSCUyRkNGbUFBQUFDZ0glMkZqZDczN1hjdHR0dDRWZWYlMkYxMUNRYURvdXU2ZEhaMlNtdHJxMmlhSnFacHVnR2VhdlhONSUyRk5pV1paa3MxbTNWYmUwVFZjRmRON3Y5YllTcSUyQiUyRnZLYmpyN1olMkY2dWQ1S3dOSzJaRyUyRkZvR0VZRW8xR1JVVEVNQXdKQkFMUzFOUWtUenp4aEN4ZHV2UXFrYTZaaGglMkZwRlE0QWdJOHdBeEFBQUFEb1k3TFpyQllPaDkwJTJGMUJjdVhIajZoUmRlJTJCSyUyQnRXN2RLWjJlbmFKb213V0JROHZuOERxMjglMkZWa2dFSkI4dm11ZmlXRVlZdHUyJTJGUFNuUHkxZWZmWFZGQzRBQVBBaDhFSUtBQUFBOURIZThDJTJCZFRodHZ2UEhHdmMzTnpaTEpaRVNrS3h6elZ0dXBkdDclMkJUb1daNnZLSmlHellzRUhyNk9nSTdzdnpCUUJBZiUyQmVQdnhRQUFBQUFuJTJCcm82S2g0OXRsbnExdGJXeVdmejd2eiUyRmJ3Qm9HRVklMkIlMkZoYzdobTJiWXRJMThaZ0ZRWXVXN1pNbXB1YmglMkIlMkZMOHdVQVFIOUhBQWdBQUFEMFlhbFVxbmJwMHFYdSUyRjZ0dHZkN1dYeiUyQjBBZmRXeGJoNjlXclp2SG56bVIlMkZ4MlFFQXdGY0lBQUVBQUlBJTJCS0pQSjZDSWl5V1J5UkdkbnA3dlIxN1p0S1JRSzNSWjUlMkJDMEFMQlFLN3NjdExTMnlaczJhcSUyRmJGZVFJQXdDOElBQUVBQUlBJTJCeUhFY1RVUms4JTJCYk5sNmhBVElWJTJCS3ZBelRkUGQlMkZ0dmZlZHVaVlN1d2lFZyUyQm41ZkZpeGNQWVFzd0FBQWZYUCUyRiUyRlN3RUFBQUR3SVUzcnlydFdyMTU5WGpxZDdsWVZKeUx1REVEdkxNRCUyQnpCdHFldiUyQnI2N29zWExoUU9qbzZ5Z2tCQVFENFlBZ0FBUUFBZ0Q0aWxVcTUyengwWFhkRVJEWnQyaFJNSnBNaUl1NENFRTNUcEZnc2ltM2JZdHUyTDFxQVN6Y2FxOFVtdXE3THUlMkIlMkIlMkJLNGxFb2k2WHklMkZsajJ3a0FBQjh4QWtBQUFBQ2dqNGpGWW5ZaWtUQkZSTUxoY0xHenN6UFEyTmpvQm53cTlQTkR4Vjl2TXBtTWFKb20lMkJYemUzUWE4YmRzMmVlMjExeDRwS3lzcjdQb25BQUNBVWdTQUFBQUFRQiUyRmlEYm1TeVdSNWMzUHp2anc3JTJCNFFLT0wxQjU5cTFheWZ0cSUyRk1EQUVCJTJGUndBSUFBQUE5RkV0TFMwVE4yM2F0SyUyRlB4ajdoRFFHTHhhSzg5ZFpib3FvakFRREElMkIwTUFDQUFBQVBSUjI3ZHZQMzNidG0yJTJCMlBMN1FYaER3RFZyMWtoemMlMkZNUTc5Y3ptY3olMkJlY1VBQVBBJTJCOFlJSkFBQUE5REZxR2NqbXpadlBUaWFUJTJCMlVBV0xybHVLV2xSVFpzMkRDcjVEUnNCUVlBWURmc2YzOUpBQUFBQUgyY3BuWGxXbXZYcmgxdjIlMkZaJTJCR1FBcUtnRE1aREt5Wk1tU2E3eGZpMGFqOXI0Nlh3QUE5Q2Y3NzE4U0FBQUFRQjhWalVidGREcHRyRnExU29yRm9oc0k3bTlVJTJCQ2ZTdFIxNDRjS0YwV1F5YVlxSVdKYTFmMTRwQUFCOEFBU0FBQUFBUUIlMkJVeVdSQ216ZHZGaEhaYndOQXBWZ3NpbVZac203ZE9zbGtNcEY5Zlg0QUFPaHZDQUFCQUFDQVBxaXBxZW1nZGV2V1NTUVNrV3cydTYlMkZQemo2anFnQWR4NUhWcTFkTFUxUFRRU0lpb1ZDb0tDTFMyZGtaMkxmbjhQMnpMRXY3c0JXTVZFQUNBTjRQQWtBQUFBQ2dEMnB2Yno4MG04MUtvVkFRd3pEMjlkblo1elJOazNRNkxXdlhydjJlOSUyRk9CUUtCZnpBSDBCbmFoVUtpb0FzeWRuVzVudk4lMkJ2MnFJQkFPZ05BU0FBQUFEUUIyM1pzdVd6cVZSSzh2azhBYUIwQllDSlJFTGVmUFBOVXpPWmpIc2NFNGxFbkgxNXZuWlhiNEZmYjZkVG02QjNoMm1hJTJGU0lFQlFEc093U0FBQUFBUUIlMkIwY2VQR2FaWmx5ZjYlMkJCVmpSTkUwS2hZSXNYYnBVTE12cWwyMiUyRk8lMkZ0YVcxdGJPSjFPdTZGZkxCYmI3VkF2SEE3dlZyZ0lBTmglMkZVU29PQUFBQTlESFpiRmJic0dGRHdMYTdNaUMxQ1JjaUd6ZHVsSmFXbG1HVmxaVnJzdG1zMWwlMkZDTDI4RllDS1JNRVZFeXNyS0NpSWl0bTNybG1XRmx5MWI5dm5HeHNaTGdzRmclMkI4Q0JBJTJCZlUxZFc5VkZkWHQ3NmlvaUtYVHFlTmFEUzZReWpZbjY0REFNQyUyQlF3QUlBQUFBOURIcGREcjg3cnZ2U3JGWUZNTXdDQUE5V2xwYVpNMmFOZDhjTTJiTUYlMkZyamR1UlVLbVVZaGxHTVJxTzJaVm5hYTYlMkI5OXMyWFhucnB4c2NlZTB3MmJ0d28yN2R2bDFBb0pBTUhEanhwMHFSSmNzb3BwN1FlZiUyRnp4UjQwZE8zYVYlMkJobVdaV2txVU95UDF3RUE0S05IQUFnQUFBRDBNUjBkSFFNMmJOZ2dJaUttYVJJQWlvaXU2MkxidHJTMXRjbmJiNyUyRjkzeWVmZlBJWGRuZXVYbDlnV1pabTI3YXVXbnM3T2pxQ2p6MzIyTUs3Nzc1NzB2UFBQeThpWGJkMUpCS1JRcUVncTFhdGtsV3JWc2xycjcxV1BXZk9uSlhmJTJCYzUzYmp2eXlDTyUyRldWRlJrYk50V3hjUlcyVDNad3NDQVBadkRCTUJBQUFBJTJCaERMc3JSVUtqVzRwYVZGUkxwQ0lieFg2WlpLcFdUOSUyQnZYNjdtN0w3U3RDb1ZCUnRmQ3VXTEhpMEIlMkYlMkYlMkJNZldGVmRjTWVuNTU1JTJCWGVEd3VvVkRJM1hTY3lXVEVNQXdKQkFMUzB0SWlMNyUyRjhzdnp3aHolMkY4MnNzdnYlMkZ3N0VaR2VXb0VCQU5nWkFrQUFBQUQwR2J0YWxDRFNOZk1zbVV5YTNvVUpwVXElMkY1dDBhMnglMkIwdExSOElwMU9pNGlJWlZtU3olMkJmMzhUbmE5M0s1bkloMEJZR0xGaTJTYmR1MkRTbzlqV1ZaMnI0TUJyUFo3QTYlMkYzJTJGdiUyRnFWVEtlUHJwcDMlMkY5dmU5OWI5RnZmJTJGdGJhV2xwRWRNMEpabE11cmV6YmR2aU9JN1l0aTJGUWtIeSUyQmJ6azgzbDU2YVdYNU5wcnI3M2tnUWNlV0d4WmxwYkpaUFRtNXViNDdsemUlMkZoYVdBZ0QyUE41T0JBQUFRSjlRdXN3Z2s4bm9rVWpFRVJGcGEyc0xoMEtoZkNxVlV0dFJDeUpkYlpTYXBoWEx5OHZ6eVdUU3RHMWJyNmlveUtrS0tiVTRRZjJjdmt4ZGZzZHh0RldyVmwyNWZmdDJFUkVwRkFyTWVST1JXQ3dtdG0xTExwZVQ1dVptMmI1OSUyQiUyQkhEaGcxN1ZFUWttVXlhOFhpOHNLJTJGYllVdVhjYVRUYWFOWUxJcHQyOUxaMlZuMmw3JTJGOFpkczk5OXdUZU9lZGQ5VHBSZGQxQ1FRQ2tzbGtkdnF6TlUyVDVjdVh5eTklMkYlMkJjdEQwdW4wbG9zdnZyaSUyQnRyWTIyZHJhR2dtRlFqdjk1bjE5dlFBQTlqMENRQUFBQVBRSjN2QWtsVW9aYWxaYU1wazBxNnFxc2lJaXExYXRtclJ3NGNJJTJGYmQlMkIlMkJmV0puWjJmWWNSd1pQWHIwOGtNT09lVCUyRmpSMDc5dVY0UEY3dyUyRmt3VkJLcUE2S084UE8lMkJYdXZ5YXBoWFhyRmxUR3dnRUpCQUlTRGFiRmNmcDglMkZubFhwZEtwZHlQR3hzYjVlMjMzJTJGN055SkVqbjZ1dXJzNzBoZHZXZXg5cmEyc0xWMVZWWmRYOTc2MjMzcHA1eHgxM1BQM2NjOCUyRkoyclZyUlVTa3RyWldjcm1jZEhaMjd0YlBkeHhIc3Rtc3ZQYmFhNUpJSkFacW10WjQ5dGxuajY2dXJ0NTVjZ2dBZ0JBQUFnQUFvSSUyQnhMRXRUNFolMkJJaUs3cnhlYm01dmg5OTkzWE5tJTJGZVBQUGxsMSUyQlcxdFpXTnhRckt5dWJPR1RJa0JkUE91a2tPZU9NTTI0NzhjUVRyMUElMkZSMVUlMkI5WVdBYUZjNk9qcUN3V0N3VUN3V3RZYUdCc25uODZMck91R2ZSendlRjhkeEpKJTJGUHk5eTVjNGVKeU1vampqamlNd01IRGx4U1YxZVhVS2Z6M3ZZZjRYbHo3Mk1xc0JZUmVmREJCMSUyQjclMkYlMkY3N3B6Nzk5Tk5pMjdZRWcwSFJkVjA2T3p2ZDF1N2VibWZ2OGhmVE5NVXdEREVNUTVZdFd5WSUyRiUyQk1FUDZyUFo3UFpMTDcyMG9qOVV1QUlBOWkyTmpXSUFBQURvS3pvN093UGw1ZVY1a2E1QXJLS2lJdGZZMkZqM3M1JTJGOWJOdEREejBremMzTmtzdmxSTmQxaVVRaWtzJTJGbjNkbHdJaUxUcGsyVGl5NjZ5RHJ6ekRQSGpSdzVjcU5JVnh1bXJ1dE9hWHZtUjgxYjFhaFlscVU1anFQWnRxMnJBS216c3pOdzNubm41WjUlMkIlMkJtbjNkSkZJWkpjdG92c0RUZE82aFdKbFpXVXlmdng0R1Rac21KeHl5aW50a3lkUHZtTHk1TWwlMkZqa1FpVGlhVDBiUFpiRkRUdEtKaEdMWnBtbzZ1NjhXOUdReDYyOVkzYnR4WWY5OTk5MjMlMkIwNSUyRiUyQkpDdFhyaFFSa1dBd0tKcW1pV1ZaN3Zmc0t1VFZORTAwVFpOQUlDQ1daVWtnRUJEVE5DV1R5Y2lFQ1JQa2YlMkYlMkYzZnp2T091dXNrWU1HRFdwWDUwRkVoRkFRQU9CRkFBZ0FBSUElMkJSODNEMjdoeFklMkYwdmZ2R0x6WCUyRjYwNSUyQmt1Ym5aM1locjIxMDVtbW1hN3VkMFhaZHNOaXMxTlRWeXdna255QVVYWFBDdlk0NDU1bnhWalZVNlkzQmZ5bWF6V3JGWTFFcERtaFVyVmh5NmJObXlXNiUyQjU1cG9aSzFhc2tFQWdJTVZpY2JkbXhQbGRPQnlXZkQ0dnBtbTZDektVV0N3bWhtRklSVVdGakIwN1ZvNDU1aGc1NmFTVHZuekVFVWZjMFZQZ3R6ZnVDMnJlcElqSUN5JTJCODhLM1pzMmZmJTJCUGpqajB0alk2Tm9tdFl0NUZQVmZJVkN3YjB2bDRhYmlwciUyRjZQMWFOQm9Wd3pBa2tVakk2TkdqNVpKTExwRXZmJTJGbkxzWnFhbXZTZXZFd0FBUDhnQUFRQUFFQ2Zrc2xrZE11eUF2bDhQbmo3N2JkMzNuenp6VzdGVkNnVUVzTXdKSnZOZHF2OFU2MlJJdUpXQ0I1NDRJSHk2VTklMkZXczQ5OTl4akRqNzQ0SmN5bVl5JTJCdHl2QVBvaTJ0cmJ3dG0zYnhzJTJCZE8lMkZlRlYxOTl0V0xseXBXeVlNRUN0MTAwbjglMkYzR0F6dHoxVDFwNGhJSUJCd3QlMkJVR2cwRTNEQXlIdzNMZ2dRZks2YWVmbnAweFk4WXBRNFlNV2JDM0FqTFZjdHpjM0J6JTJGOTclMkYlMkYlMkZmUTk5OXh6MVBQUFB5JTJCV1pZbHBtcUpwbWhpR0libGNib2RxUDEzWEpSYUxTVEtaN1BWMlZ1RmdOQnFWVENZanhXSlJ5c3JLM08lMkJwcjYlMkJYSzYlMkI4MHBreFk4Wm5wMDZkZXYlMkZldUl3QWdQNk5BQkFBQVBRWnFWVEtLQmFMbXVNNG11TTR1dU00dW0zYlpyRlkxSXZGb216ZnZ2M0FuWDElMkZzVmcwZEYzUG1hYVpEUWFESGFGUUtCa0lCSEtCUUNDbjY3cGptcWFqYVZwUjA3UmlYNmtFUTNlcTdUZVJTSmczM25oamZzNmNPYkp0MnpicDdPeDBReCUyRkhjZHkyU0JXbUdJYmh0c2xxbXVaV0EwYWpVVG54eEJQbHpEUFBiTHJ3d2d1SDlJVldZR1hidG0wVmI3JTJGOTlnJTJGJTJGJTJCYzklMkZmdTM1NTUlMkJYelpzM1MxdGJtJTJCaTZMdUZ3V05McHJxeEtWUUY2Szk3MlI2RlF5QTJDQTRHQUd3Q0d3MkhKWnJOU1hsNHU2WFRhM1pxczY3cG9taWJ4ZUZ3cUtpcmt0Tk5PazJuVHBqVk1uejc5eERGanhxelprJTJCY3RtODFxMjdkdkgzVG5uWGR1dnV1dXU2U3BxVWxpc1ppWXBpblpiTmE5MyUyQnE2TG9aaHVPZmRORTF4SE1lOVQ0dElyeUdndXB5R1lVZ3dHSlJNSmlPUlNFUWlrWWkwdHJaS2VYbTVmTzFyWDVQTEw3JTJCOGR2RGd3UzE3OHZJQkFQbyUyRkFrQUFBTkFyTlolMkZzUDZHWnFNb3A3NXdyNzJsTEs2dlM2YlNSeVdSQ25aMmRkYWxVYW5CSFI4ZGhxVlJxVWtkSHgyR2RuWjJqazhsa1ZTS1JDQ1lTQ1VtbjA3SjU4MmEza3NleUxMRXNTM0s1bk5zbWw4MW1aV2NjeHhIRE1NUTBUUWtHZyUyQjYlMkZRQ0FndXE1TFpXV2xtS1lwb1ZESURRV3FxcXJzOHZMeWpuQTQzRDVreUpDSFE2SFFobWcwdWk0U2lXeUpSQ0xiNHZGNFcyMXRiWEpuMTVIMyUyRiUyRnRhZFZsZjRtMlI3TzN6Mld4V3kyYXp3UWNlZUdEN0QzN3dnN0ttcGlhcHJxNlcxdGJXRCUyRlE3VldXZ1lSanklMkJjOSUyRlhqNzN1YyUyQmRlOFFSUiUyRnpOc2l3dGtVakV5c3JLVXFGUXFOalRmYnBVNldsMnRXZ2luVTRiSWwyYmlGWExhVHFkTnRhc1dUUDkyV2VmZmZiUlJ4ODEzM3p6VGVuczdPd1dhR0h2VUZXQkV5ZE9sRFBPT0VOT08lMkIyMGN5ZE1tUENQc3JJeU4xbk5aREo2UHA4M0FvR0F2YlA3ZyUyRmMlMkIyOXpjSEYlMkIlMkZmdjNKMyUyRjN1ZHg5YXRteVpiTnk0VVVUa0k3bE5WUkN1YVpyWXRpMjF0YlV5YTlZcyUyQlglMkYlMkY3JTJGOU5HejE2OUFMSGNmU2VIbk1BZ1AwUEFTQUFBSENwd0tLM0tybHNOcXY5NSUyQnNTQ29XSzZYVGFTQ1FTOGRiVzFyR0pSR0xDJTJCdlhyciUyQmpvNkJpOWJkdTIycWFtSm1sdWJwYVdsaFpwYlcyVlZDb2xMUzB0N3RJR05mZEtiZlFzRm91OVZzQ1VWbnYxUm4xJTJGNmNkS1Q2MTNhcUMlMkJZUmppT0k1RW8xRXBMeSUyQlg4dkp5RlJCS1ZWV1Z4T054R1RObVRMYXlzbkpUZlgzOTR3TUdEUGg3VlZYVnFyS3lzdGJLeWtwcmgxOG1YV0ZDc1ZqVTl0UUIlMkJPNkVWUDJCWlZsYUxwY3p2TUZMSXBFd0M0V0NXVlZWbGYzTmIzNlR1UDc2NiUyQk9aVEVhQ3dhQnMzNzU5dDM1dVR6UFVETU1RWGRkRjEzWEo1JTJGTnl6REhIeUlVWFh0aiUyQnFVOTlhdFNnUVlQYVZlRFkyMjNvUGMlMkJoVUtpb1F2SGViZ2Z2YkQ5MVdsM1hpNDdqYU04JTJGJTJGJTJGejlMNzMwMG1lZWVPSUpXYjU4dVRpTzQxWTE3aXJjeHA0VENBU2t2THhjNnV2clpjcVVLZkxKVDM3eTlXT1BQZmJraW9xS1RuVzdXcGFsMmJidGhtZWxDMXdTaVlTcDYzb3hGb3ZaRHo3NDRHdmYlMkJjNTNwcWJUYWRtJTJCZmJ2NzNPWnQzOTViMjV5OUFhQzZud2VEUWZuVXB6NGwzJTJGM3VkeWRQbUREaDdXdzJxM25md0NuVmwyWmpBZ0QySGdKQUFBQjhxcWZxcEdReWFhcE5vN3NybTgxcWlVUWluazZuSzdkczJmS0o5dmIyR1pzMmJUcWpvYUdocnFHaFFUWnUzQ2liTjIlMkJXam80T3QzSXZtODJLYmR1aWFacVlwdW0yNHFsS1BoWDJxZUN0V0N5SzR6Zzd0RGg2RDI3VjklMkIlMkZNcnY2dUNZVkNVaXdXeGJadGNSeG5wJTJGTzIxTTlUMnpmVjRvRndPQ3lSU01RTkNnY05HaVREaHclMkJYQVFNR3lCRkhIUEZFZFhYMXMlMkZYMTlZOVdWMWR2akVRaWxqY280a0M3ZCUyQmwwMnNqbGN1YmYlMkYlMkY3M2QyJTJCNTVaYjZwVXVYU2lBUWNGdGhUZFBzdGptMUo3cXVTN0ZZN0hhN3F2dWVydXZ1YlZoZFhTMG5uM3l5WEhycHBkZE1uVHIxcDVGSXhQa2dqNDNTbVlMZW41Rk9wdzNidHJWQ29XRE9temZ2SHc4ODhNQkpjJTJCZk9sWHclMkJMNWxNWm9jdHNLWnBkcHRwaUQzUEc1U3A1NEZBSUNBalI0NlVVYU5HeVFVWFhOQjQyR0dIWFhyb29ZYyUyQnN6cyUyRmIlMkZYcTFSTiUyRiUyQjl2ZkxudmdnUWVrdWJsWkhNZnB0cHhHUk56bnU3MTltZFR6VkQ2ZkY5dTJwYUtpUXM0NjZ5ejU2bGUlMkZldGJoaHglMkYlMkJqNzEyQmdBQSUyRlFZQklBQUElMkI0RnNOcXZsY2ptenZMeDhwJTJGMW8yV3hXYTI5dnIyaHNiSnl4WWNPR3I2NWZ2MzdHMnJWcnpYZmZmVmVhbTV1bHFhbEpVcW1VRyUyRllwcXUyMlVDaDBDOVpLSyUyRnBDb1pEWXR1MGVKT3U2N241ZHpjRGEyZDhtYXNsRGIxUmc1ejNRViUyRiUyRjl6JTJCWHJkcjVLdnpjU2liZ2ZGd29GOSUyRktvODZvJTJCVmtQOTFVeXZRQ0Fnd1dCUTB1bTBsSmVYUzExZG5Rd2NPRkNHREJraW8wZVBsckZqeDY2cnI2OSUyRjlQREREJTJGOTJLQlRLZVN1SmRwZGZ3a052RmFOcW4xWUIydCUyRiUyRiUyRnZkJTJGZiUyQmM3MzVteGF0VXFHVFJva0ZzeEdvJTJGSHBWQW83TEpLVG9YSjNoQlEzZGJlSlFxcFZFcEVSQ1pQbml3WFgzeXhmZFpaWngwNGR1ellWUiUyRm1jaVVTQ2ROYjBkalUxRlR4NUpOUEx2N3JYJTJGODY0czAzMzVUbTVtWTN3QTRHZyUyQjU5U04zM2k4WGlMZ05PZkRqQllOQU5XVU9oa0ppbUtmbDgzcTNTQ3dRQ01tUEdERG43N0xPVDA2ZFBQMzMwNk5IemV3dUZYM3p4eGF1dXUlMkI2Nm0xOTY2U1VKaFVLU3lXVGNhbFBidHJ1RnVUMEYwM3VTZXI0elRkTmREcEpPcHlXZno4dFpaNTBsVjE5OTlXZU9QUExJQiUyRmZLTHdjQTlCc0VnQUFBJTJCSkJhcG1FWWh1T3RRT3ZzN0F3WWh1R1lwdW44NSUyRiUyRmo2OWV2UDNYRmloVTNiTnk0Y2V6aXhZdWx0YlZWdG16WklzM056ZTVCcEtxWUs2MmFVd2VlNm5QZXI2bnFQaFdVZWIlMkZmRzg3MDFMWmIlMkJuWDE3OE5XU0trZzBQdDdkdWZBWE0yUTY2bHEwUHU1Y0Rqc2hvZmVrTE9xcWtyS3k4c2xHQXpLNk5HajViREREcE5Ka3lZdEhUNTglMkJPOEdEQmp3WEhWMWRVTThIayUyRnRLdUFyRGN6Nk04dXl0R0t4S09Gd3VOaloyUmxZc0dEQlQ2NjY2cXF2Yjl5NFVkcmEyc1F3RERkWTJkMFdTbSUyQmd2TFBxem5BNDdMYWhsNVdWeVdtbm5TYm5uMyUyRiUyQnZKTlBQdmtFRmM2bTAybkRjUnhOQlVBcWdNMW1zMXFoVUREVTU5dmEyc0xCWURBZmk4VnN5N0swclZ1M0RuM2xsVmYlMkI4WmUlMkYlMkZPV3dKNTk4c2x1b0Y0dkZKSlBKdUpjakVBajB1aGtXZTE1djk2RkFJQ0NoVUVoeXVaejdIRE5qeGd5Wk5XdFc4d2tubkRDMXZyNiUyQlFUMlBidCUyQiUyQnZleiUyQiUyQiUyQjl2dnZQT080UHIxNjhYa2E0M0ZyelBXYVVWcUNvVSUyRkNnQ1FIWCUyQjFWS2NmRDR2cDV4eWluenZlOTg3NiUyRkRERCUyRjlITXBrMGM3bGNvTHE2T3JOWHpnd0FvTThpQUFRQVlEJTJCZ0tnQ1R5V1Q1dSUyQiUyQiUyQiUyQjVtMzNucnJwaVZMbGtUWHJWc25HemR1bEMxYnRraDdlN3RFbzFGMzZVWlBORTF6d3pCdkcxMmhVSkJpc1NpaFVNaHRnJTJCdnBRTHUzQ3I5ZGJiOVVWTURUbTlJdzh2MyUyQm5hTmFoSHY3cDdad2x2NU9WYzJsRHI1VjI3TzMybEZFSkJLSnVETVBIY2VSV0N3bUkwZU9sSU1QUGxoR2pSb2xNMmJNJTJCRjExZGZWejlmWDE4NnFycTV1ajBhaXRacEVWaTBYNUlKV0RmWlczWGZhUlJ4NTU2dWMlMkYlMkYlMkZsSjglMkJmUGw1cWFHbWxyYXhQSGNkemJJNWZMN2JJNlZHVEh5czdTMDVlVmxVa2lrUkFSY1RlMGRuUjBpSWpJaUJFajVBdGYlMkJJTE1tREhqQzBjZmZmVHZSTHFxRlIzSDBYcTYzaE9KaEZrc0ZqVlZWYnR0MjdhS0YxNTQ0WW5aczJjZjlkeHp6NGxsV2QwcVNNdkx5Nld6czFORTNtc1AzZCUyQjMlMkJ1NExhZ3V2R2luZ2ZaNEtoVUxkS3VtS3hhS01HemRPWnMyYTVYem1NNThaM3RMU2NzZ05OOXp3JTJCRFBQUENQRllsRlNxWlJiT2F3Mk5wY3lES1BiYzhDSHNhdm56MEFnME8wNXlEQU1zU3hMNnVycVpOS2tTWEx0dGRkZWQ5aGhoJTJGMmtvcUlpSiUyQktmcW1JQXdPNGhBQVFBd0tmUzZiU3hlZlBtTVV1WExyMzFyYmZlT3JXaG9VRmVlZVVWNmV6c2xMYTJOc2xtcyUyQjdjS0JYbVpiTlpkNE91Q2luVWdvSmR0ZWFxU2lZdkZSaXFnOUZNcHF2b3BMZHdUZ1UlMkJxcXF1TkVUOElIJTJCM2xMYUFxbzk3JTJCcmU3TFpqcU9sSWhndnElMkJXQ3dtaFVKQmNybWMlMkI3c013M0JuQ0NhVFNYZEl2NnFNTEswTUdqbHlwQngyMkdGeXlDR0h5UGp4NDk4WVBYcjBUU05HakhocXdJQUJIYWxVeWpBTXcxRUg3YnZhUXR2WGxBWU9xVlRLbURkdjNyMjMzMzc3ckNlZWVFTGk4Ympibm1zWWhodVFlZWRFN2k1dkdGaGFrYVYlMkJUamdjZHUlMkY3d1dCUUVvbUVtZzM0eXN5Wk16JTJCaEZvT2swMm1qV0N5Szk3cjNidlg5eHolMkYlMkJzZkRQZiUyRjd6SVMlMkI4OElJNyUyQjFLMWtLdFFLWjFPUzFsWm1hUlNxUjVESjhkeG1BRzRsNVZXQUdxYUpzRmcwSzNhVmM5TDZubnJQN2U1VkZaV1NtMXRyVlJYVjh2R2pSdWxvYUZCUkxwdU94RnhiMmZMc3R6N212Y05rajFsWnlHNEduVmcyN1pVVmxaS0xwZVRkRHJ0TGp4cGFXbVJtVE5ueXVXWFglMkY3YzJXZWZmYUpJVjBYNHJzWkNBQUQ4Z3dBUUFBQWZXYjklMkIlMkZiQjE2OVo5ZWNHQ0JkOTY0NDAzdEZXclZrbFRVNU1rRWduSjVYTGRadkI1NSUyQldwaWoxdjVZdjN3RlVkRUh2MWRuRHJyUTVVYmIlMkJsU3NNNDc1YlduazdyWFNLeU03dXFFdHZWTEs2ZXpwZkllMjIlMkJ2WDIlMkZtZ1BvRFJCVjhPa05neUtSU0xlcUkxV0pwRzRUNzJ6QlFxRWdobUhJNE1HRDVjQURENVNSSTBmS3pKa3pYeG8yYk5nZFk4ZU9mZGdQTFh5dnZQTEs1NiUyQiUyRiUyRnZxN24zamlDWWxHbzkwMnBxcnJSTjMzM20lMkIxWEclMkZWZ09vMiUyRnM5V1ZMRnRXJTJGTDV2SVJDSVlsRUl0TGUzaTQxTlRWeXdRVVh5Q1dYWExMVDJXbHo1ODc5MGU5JTJGJTJGJTJGdHI1czZkSzZsVXlxMmVEUWFESWlKdTRGMGFQS2tBV0ZXQzRxT2pLZ0JMcTVUViUyRlVLMVphdm5TTyUyRnptWHBNUmlJUnNTeExNcG1NaE1OaENRUUNibVZwYnlLUmlIdCUyRiUyQktCMnAxSmF6V0lWRVluSDQ1Sk9wOFZ4SEttb3FKRE96azQ1OXRoajVRdGYlMkJNTGJGMTU0NFdUMVBSOWtBUTRBb1A4aEFBUUFvSjlJcDlOR05CcTFNNW1NWGl3V3RXZzBhaWVUU1hQMTZ0VXpYM3p4eFljWEwxNGNldU9OTjZTbHBVVzJiZHZtaG1tQlFLRFhsdHklMkJSbFhkaU94ZUMyJTJGcEFmR3VBcjZlWnNSNUt3VDclMkJuVVVpVVJrd0lBQk1uSGlSSmsyYlpwTW5UcDE5c1NKRTY4Wk1HREFKbSUyQmJhaWFUMFVWRXZCdHFlN09uRCUyRjUzMVZiWTFOUlVFWXZGVWt1V0xMbm8lMkYlMkY3diUyRiUyQjZkTzNldXhHSXh0JTJGSnZYNHZGWXU0VzYwTVBQVlMlMkI4cFd2TkoxNTVwbmo2dXJxM0lUbjdiZmZubkhmZmZmOSUyQjZHSEhuS3J3WUMlMkJ5RHRuVmMzVVBQVFFRJTJCVjczJTJGdmV2RTklMkI4cE9mQ0lWQ3hWUXFaZXhzdkFDdHdnRGdEd1NBQUFEc0E5NEZDTyUyRm4lMkI1TEpwTm5lM2w2emF0V3FLJTJCZlBuMyUyRjF2SG56Wk9uU3BlNGNzMkt4NkM3dEVIbHZBSDF2bFhnZnRaNnFDSGNWOUtucVA1R2R6M2pyNmVkNDIzdEYlMkZERnpUVlV3R1lZaDVlWGxNbWJNR0prOGViS01IajNhT2ZIRUUwJTJCdnE2dGJPSFRvMENaMSUyQnM3T3pvQ0lTREFZTEtqN20zY1RyMGpYJTJGVEdaVEVacWFtcDZIR1JtV1pibU9JN20lMkZaNWQ2YWs5ZWN1V0xkWDE5Zld0UzVjdW5mcWQ3M3pudGFlZmZscEV4SjJMMkZjRWcwR0pSQ0tTU0NRa0dvM0syV2VmTFolMkY3M09kdUhESmt5UDElMkYlMkZldGZGOCUyQmVQVnZXckZualZubm04JTJGa2Q1c2tCZllIMyUyQmM5eEhLbXBxWkgyOW5ZWlAzNjhmUGU3MzExNjFsbG5UVFlNdyUyQmxQb3dRQUFCOE1BU0FBQUgzY3RtM2JLalp0Mm5STVUxUFR1VTg5OWRRbEsxYXNrTGZmZmx1YW1wcEUxM1VKaDhPU3olMkJmZDlsUHZVb3JTSlJUN21xclFVM3BxcFMyMXM5TiUyRkdONXdVSVdNJTJGV0VHbTVwYjVwMHpHQXFGcExLeVVpb3FLbVRpeElseTdMSEhGbzQlMkIlMkJ1akx4bzBiOTVBMzFHdHJhd3RYVlZWbGUlMkZ2WjZYVGElMkJEQmhnTGRTeVB0eElwRXdEY01vaW9oczNyeDV6RTklMkYlMkJ0T1ZkOTk5dDRoMFg0NnhyNms1YnVwalhkY2xrOGxJZVhtNWpCbzFTaW9ySzJYbHlwV3lkZXRXdDFWVUxZWHBTMVdNZ0ZJYUFGWlVWRWdpa1JESGNXVFNwRWx5eFJWWE5IJTJGNjA1OGVvWjRuZXBzcld2cW1BUUNnJTJGeUVBQkFDZ2olMkZBZWVDVVNDWFBidG0walY2NWNlZDNMTDc4ODYlMkZubm41ZDMzbm5IbmVla2hNTmhkM0dHR21LdlpsbXBxaVJsVDI2ajNOUFVRYXEzJTJGYmUzMDNtJTJGNWczdlZPQlo2b05zQSUyQjZyMUd3NUwyJTJGSUc0dkZKSiUyRlBpNlpwVWx0Ykt3Y2ZmTEFjZSUyQnl4Y3N3eHgxd3hidHk0ZXdjT0hOaWh2cTkwb2NqZWJ2UExack5hUzB0TDdkVlhYNzF0OXV6Wm91dTZ4T054ZDI1ZVg2ck9WRFA2VE5NVTB6UWxtODI2d2FCYTZLS3VkMVZsS3lLN3ZVUUclMkJLaDRxNmJWTE0yS2lncHhIRWNTaVlTTUhqMWFycnp5eXN5c1diT3FkJTJGYm1BQUNnJTJGeU1BQkFEZ0k5VFoyUm53dG1LbTAybEQwN1NpcXF6WXNHSERrSVVMRjk3ejFGTlBuZlRTU3klMkZKdW5YckpKMU9kMXVFRUFxRkpCd09TNkZRMktIaXlEQU1kMkZGNmVkN1c3THhVVkl6JTJGa3BEUE85QnFyZmR0JTJGU2ZxcllxJTJGWDcxWHhXTzlyWUJWbTM4OUc0YTdrOSUyRkM1V0d1R3I1aUczYmJvQ21QcWNXVE1SaU1SazZkS2pVMTlmTGlTZWVLRk9uVHIzdHFLT08lMkJycDM3bDgybTlXS3hhSzJzNW1CYWdibHJzNmp0MUtvcGFVbHFpcUxObTNhTlBEblAlMkYlMkY1MW52dnZWZmEyOXVsb3FMQ2JWMHZLeXZiNVJLRmo0SjNnWUwzWTVHdXNEMmJ6VW9rRWhIYnR0MXFVUlVXRXY2aHIlMkZJJTJCSHdZQ0FjbmxjbUthcHR2bVBtTEVDUG55bDclMkZzJTJGUGQlMkYlMkYzZE1oWURleHk0ekFBSEFId2dBQVFEWUJ6bzZPb0lWRlJVNUVaSE5temZYdlBqaWkwOHVXTERnaUhuejVrbHpjN05zMjdaTjB1bjN4ckdwQUxCMGxsOG9GSkpnTUNqNWZONE54N3pVekwyJTJCVXZtM3N5VWR1OXJnS3lKdWE3T0k3QkRraWJ5M1ZkZTd3ZGM3WjlBYjZIaTNENnNxd3A2dXc3NG9HQXk2MTZVMyUyRkZOS3Q4NktkQjM0aDBJaEdUUm9rS29Nek0lMkJZTWVOVGh4MTIyQlBxTk40cTFGUXFaZWk2WG55JTJGYlglMkZlc0VEOXZJYUdobUYzM25ubmh0JTJGJTJCOXJmdUpsUzFmVmVkTjFYQnVpJTJCVnR2SDJ0a0JIQmNuN09sQUgzZyUyRjFuS2RlRDBLaGtPUnlPZEYxWFFZTkdpUmYlMkI5clhpcCUyRjk3R2RyNiUyQnZyVzN0ckJRWUE5RjhFZ0FBQWZFUXN5OUt5Mld4QUJYOXZ2ZlhXek1jZWUlMkJ6cHA1OSUyQldsYXNXQ0dKUkVJc3kzTERoa2drSW9aaFNDNlhjNnVOdkcySmFuR0NONXp3THRsUVFabHQyJTJGczhXT21OQ2paVmhhSjNqdUhPS2dDOWJaZWxJV0J2MVglMkI3T2glMkY5WVF0d09CeDJnOHpTVURjY0RuY0wxVVM2N2tPcUd0Q3lMREVNdyUyRjE2TEJhVGtTTkh5c2MlMkI5akU1NFlRVDNqN3NzTU11R1RodzRJbzkwUWJvRFE4MmI5NWM4NXZmJTJGS2I1amp2dWtHUXlLYnF1dTdkaktCUnlBOHpTaXJ0OVJkZDFpVVFpa3N2bEpKJTJGUGR3dlJxNnVycGJXMTFUMnR1dDhXaTBYUmRiMWZ6SkRFJTJGa3U5TVJBS2hVU2txMlU5RUFoSU5CcVZqbzRPR1RwMHFGeHl5U1Z5MldXWGpSdzFhaFRyclFIQVp3Z0FBUUQ0aUdTeldhMjV1WG5BU3klMkI5OU1RJTJGJTJGdkdQdzE1NTVSWFp0bTJiVzlXblpqTmxNaGwzanB1YWE2ZHBtZ1FDQVRjZ0s2MmtLNjNzNkVsUFZXRWZOUlhPNmJvdXBtbEtJQkNRWURBb3dXQlFETU9Rc3JJeU1ReERnc0dnaE1OaGlVUWlFZzZIM2ElMkJyVURRWURMcExHRlJ3Vnl3V0paRklkS3YyeSUyQmZ6Ym9CYUtCU2tyYTFOYk5zV3k3SWttODI2JTJGOVRtNVA1U0FTanlYaGdzSXQycTU5UjE0ZzFHMWYxRHpRaFVvWENoVUJERE1LU3VyazdxNiUyQnZsekRQUGxDbFRwanh5NUpGSFhqcG8wS0QyOTN1ZVNxdUdFb21FZWM4OTk2UnV1ZVdXNElZTkd5UWNEb3RsV2U3NVU4R1o5NzY5TDZrMjMxMkpSQ0xpT0U2Zk9NJTJGQSUyQiUyQkc5ajFkWFYwdG5aNmNVQ2dXcHJLeVU5dloycWEydGxhOTg1U3Z5aFM5OG9hcXlzcktEMWw4QThBOENRQUFBUGlSdjZKRk1KazN2YkRVUmtmYjI5dERMTDc5ODk4c3Z2enpyYjMlMkY3bTdTMXRVbExTNHRiOWFRcW4lMkZaRTlWUHBMRDF2RUNRaWJxdXJpT3d3U3k0WURFcWhVT2gyV205N3JHbzNWVCUyRmIyMXFyUG1mYnR0dHFHZzZISlJhTFNYVjF0ZFRXMWtwNWVia01IVHBVd3VHd2xKV1ZTVTFOVFh0TlRjM3k2dXJxRjhyTHl4ZUV3JTJCSE5zVmhzczJFWWhXQXdtQXFGUXRsQUlGQXdETVBaMld5Nm5saVdwVG1Pb3ptT294V0xSZTAlMkY1MU5McDlPeGJEWmJsc2xrQnVUeiUyQlhnJTJCbjY5TUpwT1RXbHBhVHVybzZCamIxdFkyc0sydHpkeTZkYXUwdExSSVIwZUh0TGUzUzB0TGkzUjJkcnJockxvZVROTjBXN050MjNhcnhWU282NzF1MUF4SGI5V1l0enBUMSUyRlZ1UDZzblBZVzQzaVVvSCUyRlklMkJGQXFGcExxNldvNDg4a2c1JTJGZlRUbTJmTW1ISGNzR0hEbHFzMjROTDIzbUt4S0tVQlFXZG5aNkM4dkR6ZjNOd2N2JTJGZmVlOXQlMkY5YXRmR1EwTkRYMTZDUTJBOTJaeEdvWWhuJTJGdmM1JTJCVDczJTJGJTJGJTJCME9IRGh6YzJOemZIYTJ0cmt5SmRvd0Zpc1JnUFpBRG9od2dBQVFEWVRkN2xCcVVTaVlTWnpXWWo1ZVhseVZBb1ZNeG1zOXJLbFNzJTJGOGVxcnIlMkY1dCUyRnZ6NWxhJTJCJTJCJTJCcXFzWHIxYXlzdkx4YktzYnBWRHV6UDdibmYxTnJOTUJYbWxXNEZWOVp3NmZTQVFFSkgzV21kTDIycFZ4WmtLdEdLeG1Bd2NPRkNHRGgwcWRYVjFVbE5USXpVMU5USnMyTEExZ3djUCUyRmtkdGJlM2o1ZVhsYTZQUmFIc29GTXBXVmxidXRHUXFrOG5vN3pmczIxTVNpWVJaVmxaV0VPbGFlSkhQNTQxY0xoZktaRExsbloyZHc5UHA5S2pWcTFkJTJGdDZXbFpmVEdqUnRER3pac2tDMWJ0a2h6YzdPMHRyWktPcDJXUkNMaFZyUUZBZ0gzdGxYQmFqQVlkS3M5VmZpbkt2bDBYWGZuNDRuczJPYXNsTFk0OTdUMDVZTUtCb1B1VExDYW1ob1pQWHEwVEowNlZVNDk5ZFI3ano3NjZQJTJCbjJ0ZDd1JTJGNGN4OUVyS2lweXFWVEtlT0NCQjdiY2NNTU5kZXZYciUyQjh6U3o0QTdKeDYzb25GWW5MS0thZklOZGRjYzh6QkJ4JTJGOFVsdGJXN2gwUEFCekFnR2dmeUVBQkFEZ0ElMkJxcEVpS2J6V3J2dlBQT2VjOCUyQiUyQiUyQnljdVhQbnl0S2xTNlc1dVZrS2hVSzNkbDVWQVZaYWJiZW5acUFaaGlHbWFicFZacXJ5S2hhTHViUE52S2RWVldUNWZMNWJtS1JDdnZMeWNuZG0zT0RCZzJYOCUyQlBFeWV2VG8xJTJCdnI2JTJCZlUxdGJPcTZxcVdodVB4NU9sMVk5JTJCVWhvQXA5TnBJNWxNeHJkdDIzYmc1czJiTDI1cmE1dTZZY09HS1kyTmpmcXlaY3RrNWNxVjB0VFUxSzF0VzkzZWhtRzRMY3lGUXFIWDFtNHZiMURzcmU3Y2szJTJGTGVSZWpxTFppMHpSbHdvUUpNbUhDQlBueWw3OTg0JTJCREJnJTJGOHllUERncGFGUXFKREw1UXpidG8xZ01GaFFHNEt6MmF6MnB6JTJGOWFkdFBmdktUMm5mZmZWZkM0WEMzcWtrQWZWY29GSExmak5CMVhTNjk5Rkw1NmxlJTJGZXNMa3laT2ZKJTJGQURnUDZOQUJBQWdQZWhwd01neTdLMHJWdTNEdDI4ZWZQTU9YUG0zTDFvMFNKNTQ0MDMzQzIlMkJxaVhXTkUzcDZPaHdsMTZvY001eEhMZWk3c051RmUxdHpwOEtuTHp6emJ5dHFLb0tNQktKU0hWMXRRd2RPbFJHamh3cFk4YU1rYkZqeHphT0hqMzZOM1YxZGM4T0dqVG9uVWdrWXZWV0Nabk5aclZpc2VpMjMlMkY1bmRxSGRWdzhhZTJ0ajNkWHBOVTJUbmk1VGUzdDd5SEVjdlZBb0JGT3BWR1ZUVTlPTTFhdFhmMiUyRjU4dVZqTjIzYUpHJTJCOTlaYTB0N2ZMOXUzYnU5MFd1MXBDb202cjN1NGZhcWJpbmxoQ29kckIxYyUyRnpMcUFwRm90eSUyRlBISHk4VVhYOXc0YyUyQmJNdzRjT0hkcFUlMkJ2MFBQUERBNHU5JTJGJTJGJTJGdUhyRm16UmlvcUtzUXdER2x0YmQyamxhNEE5ancxWHpXVHlZaHBtbTU0ZiUyRkxKSjh0MTExMTMyb0VISHZoa1Q4OTczdEVBQUlDJTJCaXdBUUFJRGRrRTZuRFUzVGlpcjRzaXhMczIxYjclMkJ6c0xGdTRjT0h0YyUyQmJNbWZYNDQ0OUxjM096JTJCejNoY0ZoMFhYZURRQkZ4V3pyMzFqSU8xWGJxblRHbkFrYlZhcXEycmhhTFJZbkg0eko4JTJCSEFaUDM2OERCMDZWS1pQbiUyRjVHVFUzTnk0TUhENTQ5WU1DQVpiRllMTjFUMkpmSlpIVGJ0blZOMDRxN013JTJGS3NpeE5SSG9NemZxeVBYVyUyQms4bWttYzFtdzZsVXFxcXhzZkhVNWN1WCUyRjNENTh1VUQxNnhaSSUyQiUyQiUyQiUyQjY1czNMaFIydHJhM0dCWTNUOVV1NiUyRjZleTBZRExvJTJGMHp0blVKM3V3OTZ2U2tNNjc0eER4M0drckt4TTJ0dmJSVVJrd29RSmN0NTU1OGtaWjV3eGE4S0VDUTlWVkZUa0hucm9vWmQlMkYlMkJNTWZIdlhPTyUyQjkwYSUyRnV0cUtpUWpvNk9EM1hlQU94OTNtM2M2akVjREFibHVPT09rNXR1dXVtNDhlUEh2eEFPaDR2TUFnU0ElMkZvY0FFQUNBRDJEcjFxMlZ6eiUyRiUyRiUyRkV0JTJGJTJGZXRmSjgyYk4wJTJGYTJ0cmNUYjNld00xYmtSV0x4U1NUeWZRNG4wOWt6NFNDcXBKUVZaT1ZMdm93REVOR2p4NHRSeHh4aEJ4NjZLSDIlMkJQSGpIeDglMkJmUGl2Qmc4ZSUyRlBxQUFRTTZlbHBpc3JzeW1ZeXVhVnJSejVVZ081c0QlMkJVRTBOemZITjI3Y2VNenExYXV2Mjd4NTgyR1BQJTJGNTRvTFcxVmJadTNTcnQ3ZTN1UEQ1MW02WlNLUkY1NzdaVVFhOTNlY3VIb1FKQWRmOFYyZkYlMkJxVFkzcTdiZVljT0d5WXdaTTJUYXRHbUpQJTJGemhEMlZ2dmZXV2FKb200WEJZT2pzN1JhUnIyMmhyYSUyQnVIUG44QTlqNDFFa0s5ZnFqTndhZWRkcHBjZnZubEQ1MSUyQiUyQnVubmlYUWZnMEVWSUFEMGZRU0FBQUQwb3JPek14QU1CZ3Zxb0thbHBTV2FUcWNybm5ycXFjVVBQZlJRM2FKRmk2U2pvOE90cGxONjI5SXFJanZNUWZOJTJCelZ2NTlVRkZJaEYzeVlSaEdGSlJVU0hEaHclMkJYTVdQR1NIMTl2WngzM25sZnJxcXFlbVBBZ0FITDFGYkhubVN6V2MyMmJWMUV4RFJONTZPbzNPdHY4Nld5MmF3bUlydmRQcndyNnZLdlhyMTY0bHR2dlhYMzRzV0xqMXF4WW9Xc1hyMWExcTFiSjhsa1Vzckt5c1N5TERkWVZzdER2SE1lUHd6dkZ1UFNXWkNHWVhRTHRGVnJ1JTJGYzBpVVJDeXN2TEpaVktTVDZmMzJHZTJONnFmQVh3NGFucXYyZzA2ajZlUmJyUEJUenh4QlBseTElMkYlMkI4dFBISFhmY21aV1ZsVlolMkZlOTRHZ1AwWkFTQUFBTHRoeVpJbFJ5MWV2UGp1MyUyRiUyRiUyQjl4TlhyVm9sVzdac0VaSDNBcmQ4UHU5VzNhbHFMYldnb1hUVHJzamVhd1hXTkUwR0R4NHNreVpOa3NtVEo4dkJCeCUyQjhac0tFQ2RlT0hEbnlzUUVEQm5UMFZNR201dG9wVkhIMGJtZFZMaCUyQm1Bc2F5TE0xeEhDMFNpVGpldHVQMjl2WlFRMFBEeHhjdlh2ejdOV3ZXakg3eXlTZWx0YlZWdG0zYjVoNmNsN1lKNzBtbGxVRGVDbGUxd01TMmJkRjFYU0tSaUR2blVxU3JYZGtiVEJxR3dTSVFvSSUyRnp0dTU3cTliajhiakVZakZwYW1xU0k0NDRRcTYlMkYlMkZ2cDdUam5sbE12Mjhka0ZBTHdQQklBQUFPekVxbFdySmozMTFGTnZQUGpnZyUyQkZYWG5sbGx3SEdyc0lZTlUlMkJ0V0N5Nml4czBUWE9EbEVBZzRMWjBpcnkza0tGWUxFb3VsM08zJTJCenFPNDFaanhlTnhHVHQyckF3Yk5rek9PdXVzTFNOR2pMaCUyRndvUUpOM2tYTkZDbDRROXRiVzNoMWF0WGYlMkZybGwxJTJGJTJCNCUyRno1OHdOTGxpeVJ6WnMzU3lxVkV0dTJKUktKdUJXcGFwNmdXaHlpQWpudnBtblZScXhtUlNwN00xUUUwRDhGZzBISjVYSVNpVVJrMEtCQjhydmYlMkZlNjJFMDg4OFlyT3pzNUFlWG41aDl0Z0JRRFk2d2dBQVFEN3BVUWlZUnFHVVl4R28yNml0MjNidG9vQkF3WjBpSWhzM0xpeCUyRnRsbm4xMXclMkYlMkYzM0QzbmhoUmNrbDh2dDFpS0RuVzA2VlY4cnJhcFMxSndsa2E0RHJWQW9KUGw4WHJMWnJHaWFKcEZJeEYwb1VsRlJJYU5HalpJcFU2Ykl4eiUyRiUyQjhTMUhIbm5rJTJCU05Iam56Vk5FMW5UODZvUTklMkZWMXRZV2JtaG9PT2FOTjk2WVBYJTJGJTJCJTJGTG9WSzFiSW9rV0x4TElzRWVtNkQ2bWxJZXElMkJsc2xrZWx4T294YkVxTENRQUJCQUtlJTJGcld6UWFsVm16WnNuVlYxODlic3lZTVd0NGt3a0ElMkJqNENRQURBZnM5YnZmRHV1JTJCJTJCTyUyQlBlJTJGJTJGejMlMkZrVWNlR2ZMNjY2JTJGTHRtM2IzbGViYm04Qm9BcFVWRHV3cnVzU0NBVGNyYndxJTJCUE9HZ0pGSXBOdjh0UEx5Y3Brd1lZSWNkTkJCY3R4eHh5MDk4c2dqenhzNmRPaEs3MlppRHNEMlQwMU5UUlZ0YlcyajNuenp6ZnNYTFZvMDhZVVhYcENWSzFkS0lwSG9kbjhzRFolMkZWc281Q29lQzJzWHZ4ZHlJQXIwQWdJUGw4WG5SZGw5cmFXdm5sTDMlMkI1NklJTExwakM2dzhBOUgwRWdBQ0ElMkZZcDNCbDQ2blRaVUJlQ0dEUnVHekowN2QlMkY2VFR6NDU0dTIzMzVabHk1YUpTRmNWVlR3ZUY4dXkzQTJzSDRUYXFxckNQOU0wdXkxVUVPbXFxRkJWV1lGQXdLM0tHajU4dUJ4MzNIRnk5TkZIcjVrNmRlbzUxZFhWNzliVjFTVjZ1a3pKWk5MVU5LMzRVUzN1d0Vjdm5VNGIyV3cycU91NkV3NkhjOTY1Zzlsc1ZzdGtNcUdOR3pkT2UlMkJPTk54NllOMjllJTJGUnR2dkNGYnRteHhxMG5Wc3BuU3Z3RlZpN0QzYTk1QWtMOFpBYWpYS2ZWbTFWVlhYU1UzMzN5enR1dnZCQURzYXdTQUFJRDlqcmRTSVpWS0dhJTJCODhzb3RzMmZQJTJGdHBUVHozbEx2Y0lCb051U0tkbXBvVkNJYmU5OHYxU0FXRHAlMkY2dUtRZHUycFZnc3VwdFY2JTJCcnFaUExreVhMeXlTZDNISGZjY2NjTkd6YnNIVTNUeE51eVhDcVpUSnJ4ZUx6UTI5ZmhYNmxVeWlnVUNrWkZSVVZPcFB0OVFjMnhmUEhGRjhOdnZ2bW1ORFkyaW1WWkVnd0dKUmFMaVdWWjNZSm43enhBNzMyVXZ4a0JxRTNCZ1VCQURNT1E2ZE9ueTExMzNUVjh4SWdSRyUyRmYxZVFNQTdCd0JJQUJndiUyQkVOJTJGdHJhMnNKcjFxdzU4NUZISHBseiUyRiUyRjMzeSUyRnIxNjkycU8yOWxubmRweHdmbERmdThpeGpVUE1CQUlPQWVUQjEwMEVGeTRva255cW1ubmpwcnpKZ3hqOFJpc1V4dm0yVjNwJTJCVktiZmhscyUyQiUyRiUyQm9hY3R6eUpkQVdFJTJCbnplWEwxOCUyQjY3bm5ucnY3c2NjZWslMkJYTGw3c3pMWFZkbDhyS1NrbWxVdTVDR3BHdSUyQjY2dTZ4JTJGNk1RQ2clMkZ5dmQ1RjFXVmlZSEgzeXclMkZPNTN2NXMyYWRLazElMkZmaFdRTUE3QVlDUUFEQWZpT1R5ZWpwZERxOGZmdjI4VTglMkYlMkZmU3JmJTJGclRuMEtMRnklMkJXVUNna0lpTEpaRklpa1lqa2Nya2RGblFFQWdFSkJvTWZxQTNZR3dEYXRpM1JhRlJNMDNRM3Q0NGVQVnBPUFBGRU9lcW9velpPbno3OXhFR0RCcTFUMVZ1V1pXbTJiZXVhcGhVMVRTdm04M21qckt5TUtqJTJGc1VpYVQwVVZFdklGZ09wMDJETU53MnRyYUt0NTg4ODNmUHYzMDA1JTJCWk4yJTJCZXJGNjlXdExwdEVRaUVjbm44MjdWcXdvQVZkc3dnUDJYMmdLczY3b2JCcDV6empseXl5MjNEUEp1blFjQTlFMEVnQUNBJTJGVVk2blRhZWZQTEo1JTJCNiUyRiUyRiUyRjRaVHp6eGhPVHplU2tySzVOME9pM1piTGJiQWc0UmNUZW81dlA1UFZvQmFGbVd4R0l4T2ZUUVElMkJXVG4lMkZ4a2NlYk1tV2VPSHolMkYlMkJTVyUyRjdiaXFWTWd6RGNONVA5Ujh0d05pWlJDSmhCb05CT3hRS0ZTM0wwaXpMTWd1RmdybHAwNmFwVHp6eHhOd25ubmhDVzdCZ1FiZTJkd0pBQUlvYUI2QzIxQ2NTQ2ZuNjE3OHVQJTJGakJEOHhkamFnQUFPeDdCSUFBZ1AzQ004ODg4OHQlMkYlMkZldGZYN3Y3N3J0M0slMkJEb2JmbUJhdGwxSEVmeSUyQmJ6N2VWVU40WjJQRkE2SHhiSXN0NlU0SG85TFpXV2x6Snc1VTg0JTJCJTJCJTJCeEhEaiUyRjg4UDhlUEhod3k5NiUyQjdFQ3AwZ0E1azhub3VWek9mT3l4eHhiT25UdDMwbE5QUFNVYk4zYU45REpOMDMyTTVQTjVNUXpEYlkxWHN5dDN4VFJOZDlZbGdQNUZ2WUZsR0lib3VpNGlJcFpseWNpUkklMkJXcXE2N0tmdldyWDQzd0JoUUE5SDBFZ0FDQWZtOW5zJTJGQ1dMbDA2OVpGSEhubnRiMyUyRjdtN3oxMWxzU0RvZDN1OFZSaFlEZTEwcnZJaEMxUkNHUlNFaWhVSkJ3T0N6RllySGJERFVSa2FxcUtqbmtrRVBrb0lNT2trc3Z2ZlNzd1lNSHYxaGZYOSUyQjZaNjhGNE1OUlc3RzNiOTlldG56NThzdm56WnQzNDFOUFBTVnZ2ZldXcEZJcENRUUM3bU5GUk53Z1FBV0JhazZnYVpvaUltTGJkcmZXZHdEOWszZUxmVVZGaFNTVFNURU1RMDQ0NFFUNXd4JTJGJTJCVUZsWldkbkoxbmtBNlBzSUFBRUF2cEJPcDQzJTJGTE5Vb1JpSVJaOXUyYlJYUFBmZmNDdzglMkIlMkJPQWhMNzc0b3JTMHRJaGhHRzZGM3U0dU9mQldBb3AwaFlHaFVFaE0wNVJzTnRzdDJLaW9xSkIwT3UwdTk2aXNySlFERHp4UVRqenhSRG50dE5OT08lMkJ5d3c1N1l1OWNDc09lMHRMUkVHeG9ham4lMkZwcFpjZWV1U1JSMEl2dmZUU0RuTXdWUWlvUGxiQnVxSWVYd1NBUVAlMkZsRFFCRG9aRFl0aTExZFhWeTIyMjN2WEx1dWVjZTNkN2VIcXFzckxUMjlma0VBT3djQVNBQW9GJTJGSlpyUGFyamJhdnZIR0clMkJmTW5qMzdvWCUyRjk2MSUyRlMwTkRRTGZqelZpdUp2SGRnVXl3V3BWZ3N1aDk3cWRPSWRGVTdxY0JRcEN2MGlNVmlicXR2S0JTU3lzcEttVGh4b3B4MDBrbHl6am5uSERSJTJCJTJGUGlsSXJ1ZTBiYzdsdzNZbXpvNk9vTEJZTEJRdWpoayUyQmZMbHB5OWZ2dnhudiUyRnZkNzhZM05qYktsaTFiSkp2TmRudXNsRzRJOWZKV0N3TG9YOVJyWUR3ZWw4N09Ub2xFSW5MWlpaZkpUVGZkcEtmVDZYQjFkWFZtWDU5SEFNQ3VFUUFDQVBxdHpzN09nSzdyUlJXcWRYUjBCTyUyQiUyRiUyRiUyRjdtZiUyRjd6bjJYUFAlMkYlMkI4NUhJNWljZmpVaWdVSkp2TnVuUEl2TlYlMkJwYlAlMkJlbXI3MVhYZFBRRFNkYjNiVEQlMkJScnUzQklpTFYxZFh5OFk5JTJGWE00ODg4enQ1NXh6enZDcXFxcXNPbCUyQkdZVGpNUjBKJTJGWWxtVzVqaU81ZzBER3hzYjY1NTQ0b21sRHo3NFlOMWJiNzBseVdUU25RMW8yN1lFZzBIM01XVGJkcmVLd0owRmhBRDZMdlg2RjRsRUpKUEp5QkZISENFUFBQREE2TkdqUjclMkJieVdSMDczTUVBS0R2SWdBRUFQUkxwZFZ5anolMkYlMkIlMkJKJTJCZmZQTEpXWCUyRjR3eDhrbFVwSnNWZ1V3ekJFNUwxWlpORm9WTkxwZExlZjAxTzFYJTJCbm5kVjEzUTBEdmpETzFNYmltcGtaT1BmVlVPZUdFRXphZWM4NDVvOHZLeW5vTiUyQnRTY3RROTE0WUY5b0tPakkxaFJVWkVURWRtOGVYUE5zODglMkIlMkIlMkZwZiUyRiUyRnJYMGZQbno1ZjI5bllKaFVLU3pXYTdMUXV3YmRzTiUyRmJ5VnN3RDZEMjhMY0ZWVmxkeHl5eTBiUCUyRmU1encxUHBWSkdMQmJqOVF3QSUyQmdrQ1FBQkF2NVROWmpVUmthYW1wcUhQUCUyRiUyRjhLJTJGZmRkOSUyQlFmJTJGJTJGNzMxSmVYaTZhcGtraWtYRERobWcwS3ZsOHZ0dlczcDZDUGhGeGx4eVVCb0NHWVlpbWFaTFA1eVVRQ0loaEdGSlZWU1ZISDMyMG5IUE9PWXVPTyUyQjY0NHdjTkd0U3V6cHR0MjdwaEdNNzdhZW5kMlRJVFlGJTJGeDNpOUxxMzFhV2xxaUw3JTJGODh1ejc3cnZ2ckglMkYlMkI4NThTajhjbGxVcTVpM0s4b1Y5UDdmVUElMkJqNFZBRWFqVVRuMzNIUGwxbHR2RGVtNjduamY3S0lTRUFENlBnSkFBRUMlMkZ0V2pSb2xQdnZmZmV4JTJCJTJCJTJGJTJGMzdadm4yN080dXZVQ2lJcG1rU0NBVEVjUndwRkFxaTY3cEVvMUczWGZlREJJQzZya3MlMkJuNWZhMmxxWlBuMjZuSCUyRiUyQiUyQlclMkZNbURGajVxQkJnOXBUcVpSaDI3WWVDQVJzRG9MUTMlMkIycVVqV1R5ZWo1Zk40b0x5JTJGUGk0aXNXN2R1MU1xVks2JTJGOTZVOSUyRmVrbGpZNk5zMnJUSkRRRUI5RzhxQUp3d1lZTE1uajJiaFZZQTBFOFJBQUlBJTJCcDEwT20wOCUyRnZqakw5NTY2NjFIelo4JTJGWHdLQmdJVERZVWtrRXJ2MSUyRmFxYVQ4MG44JTJGNiUyRnJ1dGltcWJZdHUxdTgxV0JZbVZscFJ4eHhCRnklMkZ2bm5kNXZ4UiUyQlVEMEtXMXRUWHl5Q09QckwzMzNudnIzM2pqRGJFc1M0TEJvTmkyN2M3T0RJZkRvbW1hWkRMdjdRMElCQUtpYVpwN21sSzlCZllBOWl3MXExTzk1clcxdFVrOEhwZDBPaTEzMzMzM3h0TlBQJTJGM0EydHJhSk8yJTJGQU5EJTJGRUFBQ0FQcWtua0sxZERwdE5EUTBISHIzM1hlJTJGOGNBREQwaExTNHRFbzFISjVYS1NTcVYyYThaWU1CaDBsNEI0RnhKb21pWmxaV1h1VW9OZ01DaXhXTXh0SFo0eVpZcWNlZWFaeFFzdnZIRFk4T0hERyUyRmZPcFFiOG9hR2hZZGhqanoyMjdJRUhIb2klMkY4c29yWXR1MmxKZVhTeWFUY1Z2eEE0R0FoRUloc1N6TCUyRlZ4dmJjSUVnTURlcDZybVJjUjlVeXdTaVVpeFdKUXp6amhEYnJqaGhnUEhqUnUzWElTdDlRRFFIeEVBQWdENmxFUWlZWmFWbFJVc3k5THklMkJieWhOdWR1MmJLbGV1WEtsViUyQjk0WVlicmx1MmJKbHMzcnhaTkUwVDB6VGQ4S0Nzckd5WFZZQ21hYnFWZjdxdVN5d1dFeEdSVkNvbGp1TklaV1dsbUtZcExTMHRVaXdXNWNnamo1UlpzMmJsWnM2Y2VjeklrU1BmVkcyUjZYVGFFQkZob1FmUXMyUXlhYTVkdSUyRmJZdVhQblB2bVh2JTJGd2w4TnBycjBrb0ZISXJha1drMjViZ1dDem1MdW5abmVVOEFQYXNRQ0RndnA0R2cwSEo1WEppbXFhTUd6ZE9icjc1NW50UFBmWFV6NGwwaFglMkJPNCUyQmpxOVklMkY1dFFEUVB4QUFBZ0Q2cE5iVzFraDFkWFZHcEt1YTZJOSUyRiUyRk9PR09YUG15UExseXlVUUNMZ2JSazNUbEdBd0tObHN0dGYyd1ZMcSUyQjcwenlrS2hrSWlJV0pZbG1xYkppQkVqNU9TVFQ1WUxMN3p3bWlPT09PSkcxZXJVMmRrWjBEU3R1TE5OdjhEJTJCTHBGSW1JRkF3RllWUXM4OTk5elA1ODJiOSUyRlhmJTJGJTJGNzNra3FsdWdYMXF1VlFwQ3VVRjVFZDVuQ0tzRVFFMk51OFZmVEJZRkFpa1loMGRIVElkZGRkSjFkZWVXV3d2THc4YjFtV2xzMW1BJTJCRndPRSUyRm9Cd0Q5Q3dFZ0FLRFA4YzRXV3JCZ3dmbDMzbm5ubkVjZWVVUmFXbHJjTGFQRll0RmQ5R0hiZHJkMjN0MWhHSVliUEhpJTJGdDZxcVNrNDk5VlQ1ekdjJTJCODYlMkZwMDZkJTJGUm9XUWlVVENOQXlqU01VZnNIczZPenNEeFdKUnE2aW9jSlA1cDU1NjZzNDc3N3p6JTJGJTJGM3puJTJGOTBLM0RiMjl0RlJLU3lzdElOQmxVQTZQMDdsUUFRMkx2VUVpeVJyc2RnUlVXRlRKMDZWVzY5OWRacEJ4NTQ0T3Y3JTJCT3dCQUQ0a0FrQUFRSiUyRlMyZGtaS0M4dnoyZXpXZTJmJTJGJTJGem5xNyUyRjk3VyUyQm4lMkZ2dmYlMkY1WmlzU2pWMWRYUzJ0cnF0djRXaThWdUxZVGw1ZVhTMmRtNTA1JTJCdlpvNkppTVRqY1hFY1I5THB0RlJVVk1qWXNXUGxxMSUyRjlhc09KSjU1NDVKQWhRN2FMOUQ3bktKMU9HN3F1Tzh4QUF0NnpzNFU0N2UzdG9jcktTcXVscFNYNjZLT1BMdnZOYjM0ejR2WFhYNWRJSkNLaFVFamEyOXZGTkUwUkVYZE9Kd0VnOE5FeVRWTkNvWkNrVWltcHE2dVRlJTJCNjU1NkVUVHp6eGZGN3JBS0QlMkZJd0FFQVBRNURRME53MmJQbnIzaDNudnZsVldyVmtrd0dCUVJjVnQ4dlcxS21xYTV5enE4TGIwN0V3Nkh1N1VOangwN1ZpNjg4RUw1OUtjJTJGZmRLaGh4NzZUQ3FWTW16YjFzdkx5JTJGTWlYU0dnWlZrQmJ5VlRUNWlEQk94YWUzdDdxRkFvQkpxYm04YyUyQiUyRlBERGklMkI2ODgwNXBhR2lRWUREWXJmS3ZweXBBQUh1WDJ0cGRXVmtwNTU5JTJGdnR4NDQ0MkJzckt5QXR2dUFhRCUyRkl3QUVBUFFwQ3hZc09QJTJGZWUlMkIlMkJkOCUyQkNERDBwemM3TkVJaEd4YlZzS2hZSWIybjNZMXk3VE5FWFROSW5INDNMQ0NTZklaWmRkZHMlMkYwNmRPJTJGRUklMkZIQzk3MjQ1NnclMkJSRFl0WFE2YmZUVUx1OE55ZFBwdEpGSUpPTHZ2UFBPRDJmUG52MjF2JTJGNzFyNUxMNVFnQWdYMGtHQXhLS0JTU1JDSWgwNmRQbDd2dnZ2dWdFU05HTEF1RlFzWGVIdE1BZ1A2REFCQUE4SkhxclVxdXRiVTE4dXFyciUyRjclMkJlOSUyRjczcXpHeGtiWnZuMjdpTHhYamFBMkV5cHFLNmhJOTgyZ3dXQlFDb1dDV3lGb0dJWTcxMGlkenJadG1UUnBrbnp4aTElMkZNbkh2dXVZTUhEUnJVdnNjdktIWnFaOVdTbG1WcGxtV1p1Vnd1bE0lMkZuZzdadEIyemJEdHEyYldZeW1icENvUkRQNVhLMSUyQlh5JTJCc2xBb1ZJcUlhSnBXMERTdEVBZ0VtZzNEc0FLQlFGc29GR29OaFVKdG9WQW9HUWdFY3JxdTI2WnBGa3pUdEhjVzh1Nkp5NEJkODFZVUxWJTJCJTJCJTJGUEEzMzN6eiUyRmglMkYlMkYlMkJNZmpHeG9hSkoxT1N5QVFFTk0wSlpQSmlFajNEYVhZT3dLQlFMZmdWVDJQN295bWFlNCUyRmtaN25ONkx2OEk3QlVMZVpHcW1oUGxkZFhTMDMzM3p6OGxtelpoMG8waldhSXhRS0ZYaSUyQkE0RCUyQmpRQVFBTEJIN1U2VlFHTmpZMTAwR2sxVVZWVmxNNW1NbnMlMkZualdlZWVlYjU3MyUyRiUyRiUyQjlPM2JOa2k3ZTN0N3NHSVlSanVRYWhwbXQwQ0FPOEJaNmxnTUNpR1liZ0hwdXBndHFxcVNzNDQ0d3k1NktLTHJwa3laY3JQOXJkdHZzbGswdFEwcldpYXByT3JnN2xzTnFzNWpxTnJtbGJjbmRhdmJEYXI1WEk1VTlmMVlqd2VMNVIlMkJMWlBKaEFxRlFpQ1JTTlEyTnpjZjFkTFNjbEpiVzlzUmJXMXRvem82T3FMcGRGb2FHeHZGc2l4SnBWS1NTcVVrazhsSUpwTVJ5N0lrbjglMkJMYmR2aU9JNFVDZ1gzWTVIM1FvaHdPT3pPaURSTjB3MlJWTlhuMEtGREpSS0pTSGw1dWZkZnNxeXNiR3M0SE40JTJCY3VUSVc2UFI2UHBZTExZbEVvbDBCZ0tCWERBWXpLdkxrMGdrVE5NMG5kTHJJNVBKNkxadDY0WmhPTHF1RnpsUTd0bk9LbWkzYmR0V3NXWExsc052diUyRjMyNSUyRjcxcjM5SlMwdUxXJTJGa2JEb2VsczdQVDNSTHNmUU5BNUwyWmdkaXoxUFdzJTJGcnU3Z2FEM3Z3cWhZTiUyQmc2N3BvbWlhNnJrdWhVT2dXJTJGSldYbDB0SFI0ZGNmdm5sOHIzdmZhJTJCbXZyNiUyQmRSJTJCZlhRREFIa1FBQ0FEWXEzcXJra3FsVWthaFVEQTZPenRyN3J2dnZzMTMzSEdITkRZMmRxdnlNUXlqV3hXS2FacmRsbjZJN0hpUXFRNWdSRVFxS2lxa1VDaElLcFdTV0N3bW8wYU5rcXV2dm5yVk1jY2NjJTJCS0lFU00yaW5SVkhrWWlFWXZaUmwxMjFRSXQwaFYyT1k2ajZicSUyQlF6Q1l6V2ExN2R1M0QycG9hRGl2c2JIeHMwMU5UUWMzTlRXRk5tJTJGZUxLMnRyYko1ODJiSlpES1NTQ1FrblU1TExwZVRYQzduaG52ZSUyQlk2S044UlY5NG1lRmtTSTlCeFFxSU5kRWVtMjhWblROREVNd3cwS1ZiVm9WVldWMU5mWHk4Q0JBNld1cms0R0Rod285ZlgxN1ZWVlZhdkdqaDE3ZlN3VzIxQlpXZGtRajhlVHUxTkphRm1XSmlKQ0tMaHJsbVZwNlhRNjlMZSUyRiUyRlczRHIzJTJGOTY3cmx5NWU3OXdrViUyQm1MdjY2M0NXbjFOaFVqZTAlMkZSVU1jamlscjVKUGQ5bHMxa1JlZTg1TmhBSXlKQWhRJTJCVCUyQiUyQiUyQiUyQmZOVzNhdFB2Mzhka0VBT3hoQklBQWdJJTJCVXR3Sm80Y0tGcDk5JTJCJTJCJTJCMyUyRiUyQnR2ZiUyRmlhZG5aMFNDb1ZFMHpUM0lGOTk3UDElMkZrWjRQU0VzRG9IQTQ3TFlPMTlUVXlJVVhYaWdYWFhUUlpVY2RkZFE5NnZ0S2d4bm0lMkIlMkIyJTJCVkNwbEpKUEplRk5UMDZGcjE2Nzkzc3FWSzA5b2JHeVUxYXRYUzB0TGkyemR1bFU2T2pyY1VFJTJCRkE2V1ZlN3F1ZDJ2VFZsOHJGb3R1UU9jTkcwcGIxN3gyNTIlMkJhYURUcW5wZlMzNlh1YiUyQnIzaW9oNyUyRm9QQm9BUUNBYW1xcXBMcTZtb1pPblNvakJ3NVVrYU5HbFVZUFhyME15Tkhqdng1YlczdE83VzF0YzBFZmUlMkJmcWdRdUx5JTJGUE56YzN4MnRyYTVOTGxpdzU2dWMlMkYlMkYlMkZuTFR6enhoQ1NUU1VtbjB6djlHVDJGeDloOTNzbzliJTJCaSUyQnU2M0FQZjBza2QxN1hPS2pvVzVUNzV0cHFqbzZuODlMUlVXRmZQZTczN1clMkY4WTF2bU43WFF4YUFBSUElMkZFQUFDQUQ0UzNnT0liRGFydmZqaWk3ZiUyQjlyZSUyRiUyRmRwamp6MG1sbVZKUEI2WFRDYXowNE5ORlJLSmREJTJCb1ZBR1I5NkN6VUNpSWFab3liZG8wJTJCZXhuUDl0JTJCMWxsbmpSdzRjR0NIU0ZlYjh1NjJ0YUxydG10dWJoN1kwZEV4OHRWWFglMkYxSFkyTmozWW9WSzJUTm1qV3lkZXRXNmV6c0ZNdXlwRkFvU0NnVWNzTTE3MjNrT0k0NGppT3hXTXk5amIyVmZDcU1VeTNmdmYxOTBsTjdvYmNhTUJBSXVKJTJGejhzNSUyRkxLWHJ1bnNmTWd4amgyRFFHMERtY3JsdW9XVWdFSkJZTENhVmxaVlNWbFltSTBhTWtPSERoOHZreVpNYkRqcm9vQ3VHRHglMkYlMkJmRHdlVDJtYVZpd1dpeHIzdVM0OVZRYjMxRjY5YmR1MmlrY2VlV1RkWFhmZFZiMTQ4V0ozdnFldTYlMkI3Y01tJTJGRk1CV0M3NSUyRjNNZVZ0cWUlMkJweXM4YjVudGJSNzB0cFR1YkNjaHh4NzZsUW5MdkhNQm9OT3FHNjUlMkY1ekdma2w3JTJGOFplWEFnUU03T2pzN0ElMkJYbDVYa1JBa0FBOEFzQ1FBREFSNnF0clMzOHpEUFB6THZ4eGh1bkxseTRVT0x4dU9pNkxwMmRuZTRBJTJCdEkyWDlXJTJCNlRoT2oxV0EzZ0FuRkFwSk1wbVU4dkp5T2UlMkI4OCUyQlMlMkYlMkYlMkZ1JTJGTCUyRm5ZeHo1Mm40aElSMGRIc0tLaUl1ZjkyZnZiZ1kwM2VDa05ZZFQ4eHZiMjl0Q21UWnVtYk55NDhRdnIxcTA3YiUyRm55NWRFbFM1WklRME9EYk5teVpZZHdURVRjVGMyS3FpcFJZV0JQMUczbURRZThMWU9HWWJoQm01TExkYnY1M25lbzBGdEFxVDRPaDhOdU83TGlQVSUyRkJZTkE5ZmVsQ0N0TTAzZE1IZzBHcHJLeVVrU05IeWlHSEhDS1RKMDl1SHpGaXhOOFBPdWlnJTJGNHRHbzUyeFdDenIzWWFieSUyQlZNMjdhTmVEeWVvWUx3UFNxRWVPdXR0MmJlZU9PTlR6JTJGNzdMUFMzdDdlclhySmU5OGhBSHglMkZTdDg0VVklMkIxMHNCTyUyRmJkMG9kTDclMkJmbmNQdnVlQ2dCanNaaWtVaW0zdWptYnpjcUlFU1BrN3J2dnZ2bUVFMDc0aGpmOEF3RDRCd0VnQUdDdktRMmIydHJhS2g1NTVKSDFOOTU0WThYNjlldWxxcXBLMnRyYVJFUWtIbzlMTXBsMFczZlZjSEoxQU9sdEdTMDlBRlVWV1pxbVNTNlhrMG1USnNuRkYxOHNGMTk4OGFDaFE0YzJaYk5aemJadGZXZnoyaXpMMGxLcFZMaTZ1anF6VjYlMkJVUHNheUxDMmJ6UWFhbTV1SGI5dTI3ZGpISG52czdrMmJOc21LRlN0ayUyRmZyMTB0YldKdmw4M3IyJTJCSTVHSWUlMkZ2MFZLbnBEZXk4cmI1cTFwNXFzZlcyYkh0REJuV0F1ck1xVUhWYXBhZFpnRDIxQ0t2ZlYlMkZyemVxcHE4bDRlMVE0c3NtTUFXYnFVUWdVYzN1b3B3ekFrSEE2N29lQzRjZVBrNktPUGxvOTk3R08zVFpndzRhY0RCZ3pZcWg0bnFWVEs2R20yNHY2dW82TWo2RGlPJTJGb3RmJTJGQ0x6JTJCdXV2eTJ1dnZTYnQ3ZTBpc3VPc1VPeSUyQjBtbzk5U1pNYVlXZnVqJTJGbjglMkZsdSUyRjY5T3ElMkY2RnclMkJFZDJ1dTl2NHZqam4xTFBiJTJCR3cySEpack1TQ29YRXRtMnBxYW1ScjM3MXEzTGxsVmVhaFVKQk4wM1QyZFV5THdCQSUyRjBNQUNBRFlhN3dCNE50dnZ6M2ptV2VlZWU2R0cyNHdFb21FR3dobE1obHhIR2VINmo5MXNGZzZpMnBuQWFDdTYzTHl5U2ZMckZtelhqJTJGampET09pa1FpVG04VmZyMHRKOWxmYk4lMkIlMkJ2V3pkdW5WbnJGaXg0c2VMRnk4ZThmcnJyOHZTcFVzbGs4bDBtN3ZvRGNDS3hhTGtjcmtkMnZ0RTNndlNWRlZjYjVWQ081c04xdE1NdDlLZ29hY0tVRyUyQklzYXNLbzlLS01SWGdlYmRoZWtOQjc4JTJGemZ0NGJqcFF1cWxIM1JUV0RVcDNXTk0xdWw3R3NyRXhHalJvbFJ4eHhoQng5OU5FTjQ4ZVAlMkYlMkJGQkJ4MTBuNjdydTdXbGVYJTJCUVNDVE1ZREJvZTYlMkJMaHg5JTJCJTJCTms3N3JqamhGZGZmVlV5bVl4b210YnQ5c1B1S2EzT1U5ZWpFZ2dFSkJRS1NUZ2NsbkE0TEtacFNqd2VGOE13M0NVU0lsMlBuVnd1SjRWQ1FUbzZPdHolMkZWOHQ5dkVFZ0llMiUyQlZkb21Id3FGcEZBb3lOU3BVJTJCWHZmJTJGOTcxYUJCZzlwVnBYd2lrVERMeXNvS08lMkZseEFJQiUyQmhnQVFBTERIbFlacksxZXVQT1NlZSUyQjVaZk91dHQ0ckllJTJCRk5UN09odks5THBmUGdnc0dnTzlzdmw4dTVJYUpsV1RKOCUyQkhDNTRJSUw1S3FycnFvTWhVTFpjRGljWTZISGU5cmEyc0tKUktKbTRjS0Y5eXhldlBpa1YxNTVSVmFzV0NITnpjMlN6V2E3YmRqZG1kTDJiSFRuclJic2lRb3h2U0ZrTUJpVVNDUWk0WEJZRGolMkY4Y0RuZ2dBUGs2S09Qbm5mWVlZZGRNbmp3NEEwRWdlOVJ6eTJyVnEyYU5IdjI3Q1d6WjglMkJXOWV2WGkybWE0amlPRzBDcm9GZFZuQVlDZ1IycU4lMkZzN0ZVaUxkSDljZXVjamlydzMyNjlRS0hRTDg5VWJLdUZ3V0dLeG1FUWlFUmsyYkpqVTF0YXFXWmFGJTJCdnI2WlRVMU5TOVZWRlRNajBRaWphRlFxTTAwelhRZ0VNZ1locEVURWJGdE81alA1eU9GUWlHYXlXUUdaaktaWVIwZEhSOXZibTZldm5YcjFqRWJObXd3R2hvYXBMbTVXZDU5OTEzSlpyT1NTcVc2M1I0cTZGZmhsR21hN3FJS2RkbUN3V0MzN3lsOTA0Z2xNTyUyQlBhZ091ckt5VVAlMkYlMkY1ejNPT08lMkI2NFdiRll6TTVrTW5xeFdOU29BQVFBJTJGeUVBQkFCOFlEdXJvbE90ak92WHJ6JTJGc3BwdHVldU9CQng2UVNDUWl5V1J5cHdHZ2R6dWhPcEFWRWJldExCUUtTVGFibFhBNExJRkFRSkxKcEJ4NjZLSHl4UzklMkJzZldVVTA0NXBLYW1adXZPV24zOW9xZU54Y2xrMG96SDR3V1JydG1HaFVKQmIyNXVIcko0OGVMZlBmJTJGODh5Y3RXclJJVnF4WUljbGtVckxackloMHI5VHp6dHJyRFFmWU85ZGI2M0ZQcCUyRkZlbHlyd1VMZExiVzJ0SEhEQUFmS3hqMzFNampycXFIa0hIWFRRbHdjT0hMamFPOE15bVV5YWhtRzRTek02T3pzRG1xWVY5NWVxblVRaVlmN3BUMzlxJTJCOTN2ZmhkZnVuU3BGSXRGcWFpb2tOYldWaEhwQ29qVUd3aTdhaTN2TDBxZkg3MmpFY3JMeThWeEhFa2tFdDJXNG5obmFscVdKYkZZVEdwcWFxUyUyQnZsNUdqeDR0QngxMGtFeWVQSG5PaUJFamZsbGZYNzg0SEE1YmUlMkZvNU5KbE1tcFpsQlRkdDJ2U3hob2FHJTJGMTI4ZVBFWlM1WXNrWFhyMXNuV3JWdWxwYVZGTXBtTWxKZVhTenFkN25ZWjFYbFhWWWVXWlhVTEF0VnJCRzlPN0I0VnBLbzVyZEZvVkg3MG94OWx2dktWcjBSRnVzJTJGSzliNm1BQUQ2UHdKQUFNQWVwMXFIWG4zMTFmJTJCNiUyRnZycjczMzg4Y2ZkcjVWV29LaVBsWjVhUEV0VlYxZExaMmVuT0k0ajU1NTdybnoxcTElMkI5NHNnamolMkZ6ViUyRmxZcFpWbVdadHUyN3EzVTJMNTllOW0yYmRzbUxsMjY5RmV2dmZiYTFOZGZmMTFXcmx3cExTMHRQYmJYOXZkQXBEOHFuWUZZeWx2Wkt0SjFmeiUyRjAwRVBsZ0FNT2tPT1BQJTJGNmx5Wk1uWHpaMjdOaFZJbDFCOEglMkJXMyUyQnhYOTMydmwxOSUyQiUyQmYlMkZkZGRkZGQlMkY3NXozJTJCV2ZEN3Z6bHhVTGFnaU8xYVA5VmVsajlsb05DcTZya3NxbGVwV3hSdUpSQ1FTaVVnbWs1RlVLaVh4ZUZ6cTYlMkJ0bDJyUnBLbGklMkJlZEtrU1Q4YU5HaFF1MGpYR3dhTzQyaUdZVGg3cTNMYXNpeXRVQ2pvM2htWFc3WnNxVjZ5Wk1tMXI3NzY2dGRXckZnaHI3MzJtblIwZEVneW1YU1hPdjNuZXlXWHk0bHQyJTJCN203WFE2N1l2YjlLTldYbDR1bloyZEl0SVZFTnUyTFRObnpwU2JiNzU1MnFSSmsxNXZhV21KMXRUVXBFVUlBQUhBYndnQUFRQjd4YU9QUHZyWG0yJTJCJTJCJTJCZHhYWDMzVmJlc3FyZERvN1RWSTB6UXhUYlBibGxWdmhaUmhHRkpaV1NtelpzMlNiMyUyRjcyelgxOWZXdDNvT1clMkZVRTJtOVdLeGFLbURxVGZmZmZkRVd2V3JMbnE4Y2NmJTJGOXJ5NWN0bDBhSkZzbTNiTmhIcE9zZ1RFY25uOHhJT2gwVkV1aTFhVWZ3U2t2UUgzaVVoM2paM0ZYaDRGeXRvbXViT1lnd0VBakpwMGlRNTl0aGo1Wmhqam5ub3NNTU8lMkI5S1FJVU8yaTRpMHRyWkdZckZZVnYwT1A0YUNhbE8xU1BkS3BXWExsazI5JTJGJTJGNzdYJTJGdmpIJTJGOG9MUzB0YmhDbzdzJTJCNzg4WkNmeEdOUmtWRUpKMSUyQjclMkJsT0JaNHFITlEwVGNMaHNOVFUxTWpreVpQbHROTk9TODZZTWVPRSUyQnZyNmQ4TGhjSzZ2dFhlbTAya2ptODBHTjI3Y2VOVENoUXZ2ZSUyQnFwcDRhODl0cHIwdGpZNkM0ZVVmZiUyRmZEN2Y3YlVrRW9tSTR6aGlXWmF2YnVlOUpSUUtpV1ZaM1Zxb3clMkJHdyUyRk8lMkYlMkYlMkZxOWNlJTJCMjFlamdjTGpMJTJGRHdEOGlRQVFBUENocE5OcHczRWN6VnNsTUdmT25BVTMzWFRURVclMkIlMkIlMkJhWkVvMUVKQkFMUzBkSHh2bjZ1Q3Z5OGl4aDBYWmRjTGljSEgzeXdmT2xMWCUyQnE0NktLTDZzckx5JTJGUEpaTklNQkFKMktCUXE5dmZsSHQ2QW8xUTJtOVh5JTJCYnpoUFRCNzY2MjNacjd3d2d2JTJGZXVxcHAwSnZ2dm1tTkRVMXVRZiUyRmhVTEJEVkVqa1lpVWxaVzVvYURDQWZPJTJCNVEwQ1JXU0hwU09SU01TZGhWa29GQ1Flajd1TEZvWU1HU0tISDM2NEhIdnNzWVZQZk9JVFp4NTIyR0ZQbFA3OCUyRnY1NDJKWE96czVBZVhsNVhxU3I4bmpPbkRtYiUyRiUyRmpIUDliTm56JTJGZmZSeGtNbDJMdmYwU2NLdWxSOTZBMk5zS1hGdGJLNU1tVFpMamp6OWVUanZ0dERPbVRKbnlxRWhYdFYxbFpXVzdwbW5GOTF2bFoxbVdKckxyVUhsWEZhazd1ejlhbHFWWmxtV1dsNWZuTTVtTXZtTEZpcE9mZSUyQjY1ZnozOTlOUEdXMiUyQjlKZHUzYiUyQiUyRldBaDBJQk53M2l0VG5WQVZrVHd1STBIMjVWaVFTa1d3MksyVmxaZExSMFNHSEhIS0kzSHJyclRkODRoT2YlMkJLNTNHM2xQNHlZQUFQMFRBU0FBNEgzckxhUktKQkxtSTQ4OHN2ekdHMjhjdTNUcFVvbkg0JTJCNVdXZFg2dTZzdHJlRncySjJEWmhoR3Q4MlVobUhJeVNlZkxGZGNjY1Z2VGpycHBDJTJCTGlIZ3IlMkYxS3BsT0duJTJCWCUyQnBWTXJvcVNWdnc0WU5RJTJCYlBuJTJGJTJGNEUwODhjY2k4ZWZOa3c0WU5JdEoxM1VXalVVa21rMjdRb2VabXFlczBHQXk2b2FxM3VzeTdmWGxuJTJCTHZod3lsZGJGTkt0VDJxUlRlbGl4SzhGVjdlMjIzaXhJbHk2S0dIeW5ubm5mZmMyTEZqcnhzJTJGZnZ4OFB3ZCUyRlBiRXNTM01jUjN2MDBVZGZtajE3OWxIejVzMlQ5dloyRWVtcWVsSWJhZnN6YjRnWmlVU2tXQ3hLTnB1VlFDQWdRNFlNa1U5ODRoTnl5aW1udkQ1ejVzd1pWVlZWMlZRcVpSU0xSYTIlMkZ0WEcydGJXRnE2cXFzaUlpemMzTjhhZWVldXIxdVhQblRuejIyV2RsJTJCJTJGYnRrazZuZDNnTXFOY0x0WldiNTZvZHFiWnc3OUtWaW9vSzZlenNGTU13NUwlMkYlMkI2NyUyRms5dHR2TnlLUmlLT3FBUDMlMkJKZ0lBN0U4SUFBRUE3MXN5bVRSTjA3Uzl3VlJEUThPd0o1OTg4dTFycjcyMlVrU2txYWxKUkxyUEd4b3dZRUMzQ3JTZXdpWnZ4WTQ2bUJNUm1UQmhna3laTWtXdXZ2cnFFeVpQbnZ5OE9oJTJGcXdMYTF0VFZTWFYyZDJRc1hkNSUyQndMRXNyRm91aXJ1T1dscFpvWTJQamtROCUyQiUyQk9DJTJGRnl4WUlBc1dMSkNPamc2M1FpeVR5WFJybVE2RlFsSXNGbmZZbXVrOWplTGRHcnFyUWZyODNmRGg3Q29BTkF5alcwZ2VpVVFrR0F4S05wdDFGemlrMDJrcEZvc1NEQWJkaWlqYnRrWFhkUW1GUW5Ma2tVZktxYWVlNmh4enpER1hqaDglMkYlMkZxOSUyQmVseDRLJTJGNUV1bGVVcWVjRHk3SzBkOTU1NTlOJTJGJTJGT01mSDNyNDRZZWx0YlZWVE5PVVpESzU3ODc0SGhJS2hkekhxMnJqSHpwMHFIenlrNSUyQlVVMDg5OWQ0cFU2WmNFWSUyRkhrNzI5RWZKaHdweVBJZ2dxdlgxRnV0NXdzbTFiczIzYmVPV1ZWJTJCNTg5dGxuTCUyRm5IUCUyRjRoYTlldUZjTXdwS3lzVElyRm90c1NyZDdnS0gyTWVWOVA5bGNxQVBSV1Vub05HelpNZnZ6akg2JTJCNiUyQk9LTEo1UyUyQkJnRUElMkJqOENRQURBJTJCNllPQkxQWnJPWTRqbTdidHZid3d3JTJCdnZPNjY2MFp2MmJKRkxNdHlXN0ZzMjVad09DeUdZVWdxbGRydENyTklKQ0ttYVVvcWxaSUJBd2JJcFpkZUtwZGZmdm5nWWNPR2JTbXQ5TnRaMjJ4JTJGVTNxUTNkYldGbDY4ZVBIVkR6MzAwSFZQUFBHRWJONjgyYTNtaThWaTdnSUF4M0hjbHE2ZVh0dlY0Z25IY1VUWGRYZjR1Nm9DM0ZWbEp2YU0waENpcDhyWW5sb2JSYnJhNHRYdHBhcWMxT205VzI1dDJ4YlROR1hjdUhFeWMlMkJaTSUyQmVRblAlMkZtYkk0NDQ0aHQlMkJDZ0o3NDIxWFhMOSUyQiUyRmJDNzdycHJ3NSUyRiUyRiUyRkdkcGFHallJVnp0cjlROHlHSERoc25wcDU4dUYxMTAwYXhERGpua0FiOHRneWw5TGxUUDg4bGswbHk0Y09GVmYlMkYzclgyOTglMkZQSEhaZDI2ZFNMU1ZSMHA4dDdHZUFMQW5xa0FPWmZMZFh1RExocU5TcUZRa05OT08wMXV2JTJGMzJBV3EycUVqWGtoZzFieFlBMEg4UkFBSUEzaGQxVU5iYTJocUpSQ0pXSkJKeGZ2U2pIeFYlMkYlMkZ2T2ZTekFZbE8zYnQlMkIlMkYwJTJCM1ZkRnhIcDFzcW9ncW5TQTNSTjAlMkJUQUF3JTJCVUwzJTJGNXk0a0xMcmhnUUZWVlZYWiUyRm1VZTBidDI2VVMlMkIlMkYlMkZQS1Rqejc2NlBnWFhuaEJ0bXpaNHM3JTJCMnBtZUt2eXclMkYxQ1BMMiUyQklXRjFkTFNlY2NJS2NkTkpKNjA0NDRZU1AxZGJXTnF0Z3hZJTJGdGZaMmRuWUZRS0ZRSWhVTEZ0cmEyOElNUFByamxubnZ1cVh6OTlkZmRDaWdSNlZZRnBaNTcxUFVuOHQ2YkVYdjdiJTJCWFNOMFZLMjFwVnhhaGhHS0xydXRUVTFNak1tVFBsMGtzdnZlSG9vNCUyRiUyQm5oOW1uNzRmS296S1pyUGFLNiUyQjhjdjNkZDk5OXpYUFBQU2NkSFIyU3pXWkYxM1gzZGxSdmNxalFTMTJ2UGMwSVpDdDYxNXRLbXFiSjczJTJGJTJGJTJCMFVYWEhEQmxIMTlmZ0FBZXhZQklBRGdmZHUlMkJmWHRaWFYxZG9xMnRMZnlMWCUyRndpYyUyRiUyRjk5MHRUVTlOdXRkaDVoNUNyelpVaVhRZmpsbVdKU05kQlNDNlhrOG1USjh1M3YlMkYzdGwwNCUyRiUyRmZSaiUyRlhLUXU3UEwwTkhSRVd4b2FEanF4UmRmZlB4ZiUyRiUyRnBYOU0wMzM1VG01bVlSZVc4ejhxNE9VUDFRNFlRUExoS0p1SThwWGRlN0JjSnFPY1FaWjV4aG4zNzY2Vk9HRHglMkIlMkJSRlgxWkxOWnJhV2xwYmF5c3JLMXQlMkZiUjl2YjJVR1ZscGZWUlhJNDl3VHNXNEc5JTJGJTJCOXVMZDk1NTUlMkZSbm5ubEdSTHFxbmRUbTJFQWdJTUZnVUN6TDJ1MU41WHVMWVJqdTgySSUyQm4zZG5lS3B3Y3ZyMDZYTFpaWmU5ZmVHRkYwNFc2Vjd4NkxjWnFEM3hWcUo1TCUyRnRmJTJGdktYaFglMkY0d3g4T2UlMkY3NTU5MDNsR3piRmszVHVtMjdWYTg5dlZWSjclMkIlMkZIUmJxdVN6QVlsSFBPT1VkdXV1bW1tdnI2JTJCdFo5Zlo0QUFIc09BU0FBb0p0ZHRmcW9PVnRidG15cHZ2UE9PMXQlMkIlMkYlMkZ2ZnklMkJiTm05JTJGMzc0bEdvNUxQNTkyQW9xcXFTbEtwbE9pNkxwWmx5VWtublNUWFhIUE4xNDg1NXBoYlB2aWwlMkJlanQ3cmJNZERwdEZJdEZpY1ZpZGlLUk1CY3VYUGl0MTE1NzdVZXpaOCUyRldHaHNicGFXbHhUMXRJQkRvZGtDN003eXVRMUZWVDZvMSUyQkQlMkYzTjdGdFd3NDQ0QUQ1ekdjJTJCVXp6dHROT09IVDU4JTJCT3ZoY0RoZld0bTdyOCUyRiUyRkI5SFRURUQxOFp0dnZ2bXRYJTJGJTJGNjF6YzglMkJ1aWprc2xrcExLeTBsMFNFbyUyRkglMkI4U01RTFVFU2RkMXFhcXFrbXcySzZsVVNxWk1tU0t6WnMwcW5IZmVlY09IRFJ1MlJhVHJ1VnBFcEwlMkZlVmg5VzZac3Btelp0R2pobnpwekcyYk5uRzRzV0xSSVJrWnFhR21sdmIzY1hVZkVHeWM2WnBpbTZya3RsWmFYY2R0dHRiM3ptTTU4NVVzUmZZellBWUg5R0FBZ0EyRzNlMlglMkIzM0hLTDglMkZPZiUyRjF3c3l4Sk4weVNWU25YYlVMa3p3V0JRYk50MkQ4YTgyeXpMeTh2bDdMUFBscTklMkYlMkZldkhISHp3d1MlMkIxdHJaR0RNT3dLeW9xZHYyRCUyQndIdlFXdG5aMmVnb2FGaDJvc3Z2dmpFUXc4OUZKODdkNjZJaUZ1MW9tbWFMemFYNHFQbmJXZFV5MEZNMDVSRUl1RzJrWnVtS1ljY2NvaWNkOTU1em1tbm5YYlVtREZqRnFpS0tqOGQ4TGUzdDRjQ2dVQWhGb3ZaaXhZdE92WE9PJTJCOTglMkZQNzc3NWRFSWlFaU95NWUyZGZpOGJoWWxpWDVmRjdxNiUyQnZscEpOT2t2UE9PMiUyRk9jY2NkTnlzV2k5bkpaTkswYlZ0WHo0bTclMkI2YURYMlF5R2IxWUxHcnElMkZwbEtwUXdSa1Znc1pxZlRhV1BldkhsMzMzdnZ2WmM4JTJCZVNUMHRIUkljRmdVSFJkZDJlbmxxTHk3ejJ4V015dGhEM3JyTFBramp2dXFCbzBhRkQ3dmo1ZkFJQTlnd0FRQUxCVHBRZVgyV3hXdSUyRkhHRzUyNzdycExXbHRiM1NVVXhXS3gxODJDcGJ6YmFPdnE2cVN6czFNc3k1S0tpZ3I1ciUyRiUyRjZMN244OHN1UG1EaHg0cHVaVEVaM0hFZUx4V0sySDlwJTJGUmJxdXowS2hvRGMyTmg3dyUyRlBQUHo3JTJGJTJGJTJGdnNyWG56eFJSSHBxb29NQkFLU3klMkJYY09XV0tkMVlpc0RPR1liaVBzZEpncTZLaVFqbzZPa1JFcEt5c3pOMmMlMkJ2R1BmMXpPUFBOTSUyQiUyRmpqanolMkZqZ0FNT2VFcFZsZlhudHRKc05xdDVGMk5rczFrdGs4bUViTnMyYjc3NTVzUXR0OXppYmxOT3BWSVNDb1hjTVFRZkpXOVZyOXJ1NnppT0hIREFBWExwcFpjV3p6JTJGJTJGJTJGQkVqUjQ3Y0tOSTFKc0F2YjRic2FkN3JadTNhdFdObno1NjlldmJzMmJKcTFTb1JlYTg5M3J1RlcxMzNIQTkxQ1FhRDRqaU9GQW9GS1M4dmx6dnV1R1BwUlJkZGRKQ0lQJTJCZUZBc0QlMkJoZ0FRQUxBRGJ4dHc2Y3lsMyUyRnptTjdsYmJybkZiR3hzbFBMeWNrbWxVbUxiZHJkUWIxZlVqS3RBSUNDQlFFQ1N5YVFNR1RKRUxydnNNdm5LVjc1U0hvbEVNb0ZBd083dkJ4dWxCMHpaYkZiYnVuWHIwQWNlZUdERHZmZmVLeXRYcmhTUnJvTiUyQkVYRXIlMkZoVFZ3cW1XQXVUemVWcUFzVk9sMVV6cU1WWXNGdDFxMGxBb0pMWnR1OVc2OFhoY0hNZVJkRG90MDZkUGwxTlBQVlhPUHZ2c0l5Wk9uUGptdnJvY2UwTTZuVFljeDlIaThYaWhwYVVsZXZmZGR5ZnZ1T01PYmYzNjllN2p5dnY0MnR0TFFGU283JTJGMlh6JTJCY2xIQTdMOGNjZkwxJTJGODRoY2ZPZU9NTTg0VzJUR0l0U3hMeSUyQlZ5UmxsWjJhN2ZjZkd4VkNwbEdJYmhlQmREcWRlc1pESnBQdjMwMDglMkZlY2NjZE0lMkJiT25TdTJiVXNrRW5HZlMwVjRZNlVuM2tVNVo1OTl0dno2MTc5bUZpQUElMkJBUUJJQUJnQnoyMSUyRnpVME5BeDc3cm5uWHZ2dWQ3OWJ2MzM3OW02VmZtbzc1ZTRFZ0dySWVDZ1VjbWNBSG5EQUFmTDV6MzglMkJmJTJCR0ZGOVlOSERpd3czdDZ0WEJFcFA4dElmQjYlMkIlMkIyM1p5eGJ0dXdYTjk1NDQySGJ0MiUyQlhscFlXTjRCUkI1JTJCcSUyQmljY0Ryc3RhMzJwTlJGOVh6d2VsM1E2M1d1ZzRXME5Eb1ZDSWlKdTFWczBHaFhMc2lRYWpjcWhoeDRxNTU1N3JuWDY2YWRQSEQxNjlMc2lJbTF0YmVHcXFxcWUlMkJ5ajdFZlU4WWxtV2R1dXR0OXAlMkYlMkJjdGZ0RTJiTmtsemM3TUVBZ0VSZVc5THJQZmZucWEyMVhxMzF1cTZMbCUyRjYwcGZrMGtzdm5UWm16SmdGcFclMkJDOVBUY3ZMOXNSbGNzeTlLS3hhSjRMM05QMVdtcVZYanQyclZIM1hYWFhTJTJGZWRkZGRib1YxTnB0MWIxTmQxJTJGZmFiZHpmcUdWVDZuVm53SUFCOHZPZiUyRjN6NXJGbXpEdHpIWncwQXNBY1kxMTEzM2I0JTJCRHdDQVBpWVFDT3h3SlBUNDQ0JTJCJTJGZk8yMTE0NXVibTZXWEM3bnpxbFRZY0x1VmxFRUFnRTNjSEFjUjBhT0hDbmYlMkJ0YTNObjd4aTElMkJzanNmalZqS1pOSVBCb1B1RFlyRllUcVIlMkZobiUyQnBWTXBvYlcydGVPR0ZGJTJCNjY4ODQ3YjduNTVwdnJOMiUyRmVMT2wwMnAyQldDd1d4VEFNMFRUTlBlaFNGU3JxZ0RRVUNuVUxib0RlNUhJNXR4MCUyRkZBcDFlMXlHdzJGM3M2d0s3TlZ5QkJXTUtKczJiWkxYWG52TlhMRml4UldtYVo0OGNPREFCOVJHM2Y0cW04MXFwbWxLT0J5MjI5cmF3aUlpeHg5JTJGJTJGTFZsWldXZmVlV1ZWJTJCclVZNjZuS3NBOVRkTTAwWFhkZmZORSUyRmZ2QkQzNWdmJTJCcFRuenI5a0VNT21hY3FnNzE2ZW03dTZYUiUyQmxjbGs5SEE0WEZTWDJiSXN6VFROSGE2RFRDYWoyN2F0eDJJeGUlMkJEQWdSdHFhMnVYanhneDR0eFhYbmxGczIzYjNRZ3NJcnVzcXQ2ZnFERWVLZ1JNcDlNU0RvZnJUajMxMU9zZHg5bXY3bXNBNEVjRWdBQ3duMUlIVHFVU2lZUVpDb1VjRVpIJTJGYkFRdFBQend3ODllZGRWVjA1cWFtcnJOeVBJR1V1cGpGUXFhcHRtdEhURWNEa3VoVUhBUGZQUDV2RXlaTWtWJTJCJTJGT01mUCUyRlNwVDMzcTQ0VkNRVE5OVTd6aG4xYzRITzRYcFhBcVpCQVJXYkJnd2VXMzNYYmJDemZmZlBNaDglMkJmUGR3TSUyQmIyanF2WTU2T3hCVk04R0EzYVhtZUhudk42cHFWMjBGVm9yRm9odEdGNHRGY1J4SHd1R3dGSXRGV2JKa2ljeWRPM2RZVTFQVE5WVlZWVnVHRFJ2V2I5dUN2Yzkza1Vpa29KNXJEam5ra0YlMkJQR2pYcTBIZmVlZWVBeHNaR04lMkZ4UVc3ZTkzNmZydXZ1NEZmbGc0VkVnRUhCJTJGdG1FWVlsbVdUSnc0VWE2JTJGJTJGdnFObiUyRjNzWiUyQnRxYTJ2WDJyYXRFYmpzcURRQTdlMzZDUVFDUmU5clNVMU56YktwVTZkZVAzTGt5UFBmZlBQTnVwYVdGcW1zckhRckFkWEdaVzg3ZHFuOUlTaFViMGdWQ2dXSlJxT2lhWnBzM3J4WmpqamlpS3J4NDhjJTJGNFQxdEpwUFIxZTNoZmQwREFQUmRCSUFBc0olMkZxN1klMkYxVUNqa1pESVp2YU9qSTFaVFU1TiUyQjVKRkhudnI2MTc4JTJCVTFYJTJCN2FvaVJnVUxqdU80MnhkVmU1dUl1SlZHUngxMWxIenptOTk4NmJqampqc3JIbzhYJTJCdFBCUTF0Ylc3aFFLSWdLU3BWa01tbEdvMUhudGRkZXUlMkJnblAlMkZuSjI3ZmVldXNuNTglMkJmTDRsRXdnME9TbHZOOXZhY01lRDlVQnU2aThXaTZMb3V1VnhPVXFtVUxGNjhXT2JPblh2RyUyQnZYcnI2dXZyJTJGJTJGM3dJRURHN3pmMTlzYkNuMmRlc05qNE1DQmo0d2RPM2JjaGcwYkR0cXdZWU00amlPVmxaV1N5V1RjajN0NiUyRm51JTJGajl2S3lrcEpwOVBkeGlZY2Z2amhjdVdWVjY0NyUyQiUyQnl6eDRkQ0lUc1NpVGlCUUtEWUg2JTJGUHZzbzBUUWtFQXNYaHc0ZmZOV0hDaE1OWHJsdzVidjM2OVZKUlVTR2Fwa2t5bVpTYW1ocDNLYzclMkJ6RHVQVXFtdXJwNTIxRkZIM2VBTlZiMWhMUGRWQU9nZkNBQUJBRHZvN095TWxKV1ZwVjk4OGNVZlhYJTJGOTlaZSUyQjg4NDdrcyUyRm54VFROM2FwRU0wMnoyMHhBRlhxRlFpSEpaREl5YyUyQlpNJTJCZVkzdnpublU1JTJGNjFDZjdTMldma2tna3pJcUtpbHdvRkhLYW01dmowV2cwSjlJVkNscVdGYm5wcHB1eTk5OSUyRiUyRnptUFB2cW9iTjY4V1hLNW5IdGRsRjUzaEg3b2ExVExzUHFuNWxIYXRpM3Q3ZTJ5YnQwNm1UZHYzdWR5dWR5M0RqamdnSnRDb1pEVDFOUlVvV21hWFJxSTkxWGVzTEpZTEJaVlclMkZENDhlTWZHajU4ZVBYNjlldW5yViUyQiUyRjNnM3AlMkZuTzZiaTNTSDFScHklMkIlMkJVS1ZQa205JTJGODV1c1hYWFRSd2FGUXlDRkkyYnZDNGJCOXdBRUh6SzZ1cmo1NSUyRmZyMXc1cWFta1JFM0haWGlMc1pXMVhzTzQ0anpjM044b2xQZk9LbFFZTUdyZHZYNXc4QThNRVJBQUlBZGhDTlJ2T0xGaTA2JTJGNXBycnJsdCUyRnZ6NVVsdGI2eDRjN1U1b3BXYU5xWGxhS2tEUU5FMm1UWnNtMTE1NzdRMG5uWFRTbCUyRjR6cDBsTTAlMkJ3M0ZVU2hVTWhKSnBObXNWZ3NscGVYNTdMWnJKWk1Ka09MRmkzNndhOSUyQjlhdEhmJTJGV3JYOG5xMWF2RnNpdzNQTEJ0MjExJTJCNGwyZUF2UTFhaDZsQ3UzVjR6Z2NEa3M0SEphV2xoWnBiMiUyQlg1NTU3THJCZ3dZTHZqUmt6NXQwRERqamdkY2R4UkQyVyUyQnpvMWJrQ2tlJTJCVlNNcGswRHpqZ2dNZUhEaDFhM2RUVU5HM0ZpaFZpR0lhRXcySEpaREppR01hSER1MGR4M0dmRDZkTW1TSlhYMzMxdkhQUFBYZTZpRWhMUzBzMEdvM3UzaXAxZkNDcFZNb0lCb1BGU1pNbTNUMXk1TWpxRlN0V1ROdXdZVU92ejgyOXRRUDdtWGNzaGFwY2IyMXRsWEhqeGwxd3lDR0glMkZMaW5PWlFBZ1A2QkFCQUE5a1BlMlQwaU83YnZyVjY5ZXVMVlYxJTJGOTd4ZGZmRkVpa1lpMHQ3ZDNPeWpZbGRJRkZybGNUbUt4bUJ4MDBFRnk0NDAzWGpOdDJyVHJBNEZBTVpQSm1MRll6UDdQZVRDQ3dXQ2ZQN0RJWnJOYU5CcDFiTnZXYk52VzJ0dmJLJTJCNiUyQiUyQiUyQjdFRDM3d2clMkJuejU4OFgwelRkT1dxbHJiNkdZYkRWRjMyYTR6Z1NDQVFrRUFpNGdZZ0tBaTNMNmhhQ3JWbXpSbDU4OGNXelJlVHFNV1BHM080NGpoYUpSTndVcGElMkJHJTJCcjJkcDBLaG9DVVNpZkNrU1pQJTJCTlhiczJJMGJOMjc4VkVORGd4diUyQnhXS3hiak5RUDRoNFBDNjJiY3ZoaHg4dTMlMkZqR04xNDU1NXh6amhIcFduSlVYVjNkN3pjczkzWEZZdEVOZ01lTUdmUGtzR0hEQnF4Y3VmTElob1lHcWFpbzJHR1R2WGQwdyUyRjVDdlU2RncySDNqVHNSa1dReWFaeDg4c2wzVlZaV2R1N2pzd2dBJTJCSUFJQUFGZ1A1VFA1OTBBTUoxT0c3WnQ2MnEyejlxMWE4ZmVjc3N0S3g5JTJCJTJCR0VwRkFyZFdubTlXMzk3bzlxRVZjV2JPbUNlT1hPbWZQdmIzNzdueEJOUCUyRkdZdWw5T0R3V0RSMnpJWURBYUxmVFV3OEZMbno3WnQ3Ym5ubnZ2VHQ3JTJGOTdkbCUyRiUyQmN0ZnRMYTJOc2xtczJLYXB0c3FxSzREMVVaRiUyQklmJTJCUU4xUDFhYnZjRGpzUHE0ZHg1SHk4bkozTVUxYlc1czglMkJ1aWpnVVdMRm4xNzdOaXhaVlZWVmY5V0lXQmZmeXlYQ2dRQ3hYdyUyQnI0VkNJV2ZZc0dHTEprNmN1S1NscGVYOGxTdFh1dFdOS2hENW9FdEFORTJUUVlNR3laVlhYdGwwOGNVWFR4UVJhVzV1anZmM0RjdjloZG9ZdkgzNzlySllMSlliTTJiTTQ5WFYxWjlZdm56NXlBMGJOa2dvRkJLUjdvdWFSUGFmY1EybWFib0JvSHJNJTJGMmZlcld6WXNFR09QZmJZQXc0NDRJRFolMkIlMkZwOEFnQSUyQkdBSkFBTmdQZVZ2MUNvV0NwcXJ3MXE5ZlAlMkJ6MjIyOSUyRjk3Nzc3bk5ESzh1eTNNb0lkUUM4SzhGZ1VDS1JpT1J5T1RFTVF6N3hpVSUyRklWNyUyRjYxWWRPTyUyQjIwaTFPcGxLRiUyQm4wajNyY1A5SVRCSXA5UEdtalZycHR4MjIyMk5QJTJGbkpUdzVac21TSld5RmltcVprcyUyQjhWOGFqdHFxcXFLaDZQOTFwQnREJTJCMm1xSHZLYTFndFcxYjh2bThGQW9GS1JhTFVsWldKcDJkbmU2R1ljZHhSTk0wYVc1dWxuJTJGJTJCODUlMkZUZEYzJTJGYmlxVkdsVlZWZldzbW8lMkZabDVSV1B5dHFpMmtvRkhKVUslMkI3Z3dZT1hqeG8xYWtsYlc5djVtelp0NnJhODQ0TSUyQlhsV0FldlRSUjl0SEhISEVUek9aakc2YVppRVlEQmJiMjl0RCUyRlcwbWFuOFZpOFZ5NnI0d2NlTEVQMVpWVlgxcXlaSWw5WmxNWm9jS2J1OFNLNyUyRnpqdXdvRkFvU0RvZmR4N3B0MjFKV1ZqYnV5Q09QJTJGR1U4SHFkYUZRRDZJUUpBQU5nUGVZTTJ4M0hFTkUzWnZIbHp6ZU9QUDc3OGxsdHVDV2V6V1VtbjB4S1B4OFZ4SEVtbjB4S0pSTHFGVzcxUlFaZ0tEYVpQbnk3WFhudnRkU2VkZE5LWDI5dmJRNFpoT0tyVk41dk5hckZZekJIcGFvSHJEd2UlMkZUejc1NU45JTJGOXJPZjNmTEhQJTJGNVJFb21FeE9OeHllZnprczFtdTFWTyUyRldmcnBJaUllMERwYlkzMjhsWVQ3UyUyQlZKdWliVk9XVENycTg5MGZETUNTYnpVcDVlYmxvbXVaV0NHdWFKcFpsU1Q2ZmwyZWVlVVl5bWN5aGd3Y1BycTJwcVhsVzEzWGJ0dTAlMkJVOW5yclh6dWFZdHBLcFV5S2lvcWNwWmxhWlpsR1NOSGpsdzZjT0RBekpvMWEyWnUyclJwaCUyQkR2JTJGVDVlNiUyQnJxWk11V0xiSjI3ZHJ3b0VHRFRwNDhlZkpkd1dDd21FcWxqUEx5Y3ViJTJGN1dVcTZCWHB1aSUyQm8lMkI4SFFvVVAlMkZPSFRvMEU4JTJCJTJCZVNUOWFycVRjMnczWiUyQmVsMHN2YzFsWm1XU3pXZmZqMXRaV09lMjAwNTRjT0hCZ2c3b3UlMkIwUGxQZ0NnQ3dFZ0FPem5UTk9VenM3T3dEUFBQRFAlMkZHOSUyRjR4b2hVS3VYT3ElMkZNdThsQWJBZFZDQUZVaDZLVm1Cb1hEWWNsbXN6SnQyalM1NVpaYlprMmZQdjMyMXRiV1NGVlZWZFk3NTg5NzBOQVh3ejl2U0xCMDZkS3A5OXh6ejZidmZPYzdCNnhaczZiYmJDVHZzZzlGVlV5VXpnSGNtZjNsSUJOOW4xb0NVdm81RVJITHNyck5CeFI1YjN0d0tCU1NsU3RYeXNzdnYzeDRSMGZIZDBlTUdQSDNnUU1ITnBYJTJCJTJGTklBN3FQVzIlMkI5V1lWd2tFbkdDd1dBeG1VeWE0OGFOZTNIY3VIRWJOMjdjJTJCS2xWcTFhNWozZHZ0WlNJN0JDWTlpU1h5MGw1ZWJsczJyUkoxcTVkTzJ6aXhJbVpFU05Hek05bXMyWiUyRjJhTGNuNVVHVmVwJTJCVUN3V2kyUEhqcjFyeUpBaCUyRiUyRlAzdiUyRiUyQjl6SEVjTVF6RHJRUU1oVUw3elFnSGIlMkZXamV0TlAwelIzRHVqUW9VTSUyRmUlMkZUUlIlMkY4d2w4c1pnVUNnYUpvbUMyd0FvSjhnQUFTQSUyRlZCemMzUGMyNTczekRQUHpMbm1tbXMlMkIwZHJhNm9aJTJCNmlDZzlKJTJCYUNlZzRqZ1NEUVJIcG1nMW9HSVpZbGlYeGVGeVN5YVJNbno1ZHZ2JTJGOTc5OXoxRkZIJTJGZGcwVGZFdUIlMkJqTHN0bXNwZzVzQW9GQU1abE1taSUyQjg4TUl2N3JqampydCUyQiUyQjl2ZlNqNmZsMXd1NTE0SDZub3BEZnVBJTJGWVczSXE1UUtJaGhHTkxjM0N3dnZ2aWliTjI2OWZMYTJ0cElYVjNkdjRQQm9LTXFmVlh3a2t3bVRjZHhpbjJwZ2toVk1ZdUlaRElaTXh3TzI4T0dEVnMwYXRTb0xldldyVHRqMDZaTmtzdmxKQndPaTJWWllwcW1WRlZWdVp2U2QwYTFUSnVtS1JzM2JwU0dob2FaaHg1NjZJc2pSb3hZMjlUVVZHRVlSbDVkTjk1cU5leGQlMkYza3pTNHZGWWklMkZVMXRiJTJCendzdnZDRFJhRlJ5dVp5RVFxRWRsanJ0YjFSVm9HVlpVbFpXcGslMkJiTnUyZXVycTZkdlgxZkQ2dmlZaXpzJTJGc3JsWUlBc084UkFBTEFmaWdhamVZNk96c0RvVkRJbVQ5JTJGJTJGcGQlMkI4SU1mZkhQUm9rVVNDQVM2QlZzOUhmU28lMkYxZlZFYW9LTUI2UFN6YWJsVnd1SjFPblRwWHZmJTJGJTJGNzk1eHl5aW1YZWYlMkZnN3c4SHRQOVo0cUVIZzhIaWxpMWJxbWZQbnQzeTA1JTJGJTJCOU9OUFAlMkYyMDI5WmNXdW0zcThVb2dOOTVROEJvTk9xR1l5dFdySkNsUzVkT0Y1RnZqaG8xNnJhYW1wcTBaVmx1eUI0TUJuY2FHdXdMdlZVbUR4czI3TTBCQXdhTWFtaG9PSFREaGczZEZxT0lpRnNWdVRPQlFFQXN5M0tmUTlhdlh5OGljc2toaHh4eTE1QWhRN1o3NTdPcTYyalBYVEwwUnMyM0hUeDRjT09vVWFQdTJiaHg0NVdMRnklMkJXYURRcSUyQlh4ZWRGM2ZyNSUyRm52VzNCcVZSS0Rqend3R1BHakJsemR6S1pERVVpa1VJNEhMWlZPN0JsV1labFdZWnQyMXBQYmZZQWdIMkhBQkFBOWpQSlpOSU1Cb05Pb1ZEUTNubm5uVE52dXVtbVB6MzExRk5TVmxibWJ2d1QyWGs3YWlnVWN0dUNSYnJDUUZVZE9HblNKUG51ZDclMkY3M0Jsbm5IR3VpSWdLR2tYNiUyRmdGQUtwVXlnc0ZnTVJnTUZoY3NXSEQlMkJ6Mzcyc3dXMzNYYWJ1V25USm9uRllxTHJlcThIJTJCWnFtdWRjRHNMOEtCb09TeVdURXNpeXBycTRXMHpUbDNYZmZsYmZmZmp1d2J0MjY3NHdhTmVwRkVVblcxTlFrOSUyRlY1ZlQlMkZVbXhmanhvMTdwS3FxYWxwalklMkJPNHRXdlh1ck1TTGN0eUZ5YnNqSGVSVWlnVWtrQWdJTyUyQjg4NDRrRW9tcmpqdnV1QjlGbzFGSHBPdTV5THNzaWVxcHZVOWR2JTJCRndPRkZmWDIlMkIlMkI5TkpMeHlZU0NiZTZYV1QlMkZYZGJrRFFBem1ZeU1IRGx5Y0gxOSUyRmZ4Q29XRFl0cDNYTksxUUtCUzBjRGhjREFhRHhWQW81SGpEdjB3bW8yZXpXWU0yZHdEWXR6UU9WQUJnJTJGNUxKWlBSOFBtJTJGa2NyblFEVGZja0xqOTl0dmRnOUxTZzlmZVhpT0N3YURrY2wwZHhOWFYxZExSMFNHMmJjc0JCeHdnUCUyRm5KVDU2ZU9YUG1hYkZZekc1dWJvN1gxdFltUmJxV2ZGUldWdmE4QXJlUFNLVlNocTdyeGIlMkY4NVM4YiUyRnZ6blB3OVp1SENoSkJJSnQ5VTVrOG1JeUhzSFE2VVZJZnQ3bFFqZ2ZXNFFFWGVEdUdxUFBlR0VFJTJCU1NTeTVaYyUyRjc1NTQ4UGhVTEZiRGFyRll0RkxSS0o5TGtIVGpLWk5PUHhlTGNueFhRNmJVU2pVWHZPbkRrTHJydnV1aU5XckZnaHdXRFFyWmplblRseGFrYXFydXRTVmxZbUhSMGRVbDlmTDklMkY2MXJmeVglMkZ6aUYwUGhjSGlISjE3THNyUlFLTVFmN1h1WlpWbWFpRWcybXcwOCUyRlBERGE2NiUyQiUyQnVwaHlXUlMwdW0wQkFJQjklMkZidGFVYW1uNm5Ydk9ycWFtbHVicFo0UEM1VlZWVlNYbDR1UTRjT2xSRWpSc2pRb1VObDFLaFJxNnFycXhjTUhqejQzZ0VEQml3c0x5JTJGdjhENkdrc21rR1FnRWJPN0xBTEJ2RUFBQ3dINm91Yms1ZnUlMkI5OTdiJTJGNGhlJTJGTUJvYkd5VWFqVW82bmQ2dElmWnE4TDNhQUJvS2hTU1R5Y2o0OGVQbHlpdXY3UGpjNXo1WDFkTUJiRiUyQlV6V1kxNzNsdGJHeXNtek5uenVZJTJGJTJGT0VQNXBJbFN5UWNEa3M4SHBlV2xoWjNHUXF2bTlpZnFlcW5uVDBPWXJHWUdJWWg2WFRhUFoxNnJrZ21rM0xvb1lmS0JSZGNVRHp2dlBQR2pCNDklMkJ0MlA1SXp2SVNvVVRLVlN4cHc1Y3piJTJCNGhlJTJGcUYlMkJ5WkltSTdQNFdiOE13M0NCSnZma1NEb2RsNE1DQjhxdGYlMkZlcWg2ZE9uWDZ6ZUxNbGtNbnBmREVmOVRGVmZKcE5KODF2ZiUyQmxiJTJCamp2dWNKZUFxTnQzZjVzSnFBSkE3N3hmMjdZbEZBcTVZME9VeXNwS0dUeDRzQXdhTkVnR0Rod29nd2NQbHFGRGglMkJacmFtb2Fqanp5eVBPaTBlajI4dkx5NWtna2t0dWRJRkM5U1NBaXdtTUJBRDRjQWtBQTJNOTBkbllHNXM2ZCUyQjQ4cnJyamkxSWFHQm9uRllwSktwU1FTaVlodDI1TFA3M3lSbjJtYTdwRDhRcUVnaFVKQlJvNGNLViUyRjV5bGZzTDMzcFM4RmlzYWhGbzFHM0RLYW5LcHElMkJ3RnQ1bE1sazlGZGZmZldITDd6d3dqVTMzbmlqdTgyNHM3TlRSTHFxbWlLUmlIUjBkQkFDWXIlMkZtYlglMkZjbmNkQktCUnkyeWQxWFhkbjRGVldWc29sbDF3aSUyRiUyRlZmJTJGM1hHeElrVEg0OUVJazVmcUhJcmZWT2dwNiUyQnBLc0JzTnF2OTRROSUyRjZMamxsbHZLMXF4WnMwUDFZMCUyRlU4NjNJZTF1RERjTVFrYTRaZ3FlZGRwcGNmdm5sRDUxJTJCJTJCdW5uaVJBQTdndmU2M3p4NHNYSGYlMkZHTFgzeHU5ZXJWMHRMUzRyNyUyQmVmJTJGdEQ3eFY3NnJTWFFXQ0lsMzNaZlhjb1A2TzhGNDMwV2hVNHZHNEZJdEZxYTZ1bG1IRGhzbklrU05seElnUk1tTEVpRFZEaGd6NVcyVmw1VXVqUm8xNk5oUUs1YjElMkZRd0FBOWh3Q1FBRFlUNmpXcG9VTEYxNTY5ZFZYMyUyRjNTU3klMkI1MnlqVmRyJTJGZGFXRlZwMUZMUHlLUmlIemxLMSUyQlJLNiUyQjhzcnl1cmk3eGtWeVlQU0NUeWVpMmJldU80MmpMbGkyNzhNNDc3N3ozajMlMkY4bzVTVmxVa2kwWFV4d3VHd09JN2pocUpxenFIM092TE9SdUkxRlg2M093RmdLQlNTWEM3bnZsR2dhWnJrODNuM2NSS05SdDNubTlOT08wMnV2UExLYTJiTW1QSGpqJTJCb3lmQmlKUk1Jc0t5dHozOUJvYW1xcSUyQk5XdmZ0WCUyQjI5JTJGJTJCVnBMSnBCdDI3a3dvRk5waG1aRFhWVmRkSlYlMkY3MnRlR2p4Z3hZdU9lTyUyQmQ0UDd4aDlKdzVjeFo4JTJGdk9mUDZKUUtIVGIlMkZMNCUyRlBlZXIxN2xnTUNqWmJGWkV1b2Y3YW9HWVNOZmZDTHF1dTklMkJyWGklMkJMeGFJRWcwRjMxckM2N2tLaGtGUldWa3BaV1ptVWw1Zkx3SUVEWmV6WXNUSjY5T2o4OE9IRFh4NCUyQmZQaXZoZzRkJTJCdHlnUVlQYTFkOHglMkIlMkZxTkFnRG9yd2dBQWNCblZKWEsxcTFiS3djTkd0UXU4bDVMVTJOalk5MEZGMXl3YmMyYU5iSjE2MWIzSFh4VnRhSmEwMG9yV1ZTMW54S0pSQ1NUeVVoWldabGNkdGxsY3NVVlZ3d2ZPWExreHY0dzUwJTJGa3ZZTzdSQ0poUHZqZ2c1dHV2dm5tZ2N1WEw1ZUtpZ3EzYlZIOVk2WWZzT2Q0SzJpajBham91aTZqUm8yU3ozJTJGJTJCOCUyRm4lMkYlMkJaJTJGJTJGaWFqRkY2VkxNRlRWM1Q0NjI5MlVWaW8yTlRWVjNIUFBQZTMlMkY5MyUyRiUyRnQwT0x0SHF1Rk5seFBtSlBZckdZV0pZbDMlMkZuT2QlMkJTS0s2NkkxZFRVcFBmVzVVRFAxR3VvdWc5dTM3Njk3SWMlMkYlMkZHSG43YmZmN200Rnp1Zno3dTJwWmpxV3ZrNmlpJTJGZE5BMjh3Mk50cDFYVVlpOFVrRUFoSVRVMk5mT3hqSDVPUGYlMkZ6amlWTlBQWFhTeUpFak4xSVpDd0FmREZ1QUFjQm5UTk9VZERwdFZGVlZaVEtaakI0SUJJckJZTEM0ZGV2V3lodHV1S0hscFpkZWtyYTJOckZ0VzB6VEZGM1h1dzAyRiUyQmw2eDE2MXBhblBHNGJoenY5UjMzdjY2YWZMJTJGJTJGN3YlMkZ4NHpZY0tFSlgwNSUyRkZNYlBFWGVPM2h2Ykd5c3UlMkJXV1d4SyUyRiUyQjkzdjRrMU5UV0thcGlRU2lXNXpFSG1URE5penZCdkROVTJUVENZanpjM04wdExTWXF4ZHUlMkZiN1U2Wk11U1dkVG9jcUt5dXpJaUxidDI4dmk4Vml1VUFnVUd4dmJ3JTJCRnclMkJGOUhnS1didU9OeCUyQk5XS0JSYUhRcUZ6bm5qalRlNnRmWG04M2t4REVQQzRmQnVWUWZtODNtcHE2dVRKVXVXU0R3ZSUyRjhhMGFkTiUyQmxFNm5EZTlHVmV4ZDZ2WXRGb3RpV1paUldWbVpEUVFDMWN1V0xadTJZY01HaWNmallsbVclMkIlMkJhUUNxeDRzNmhuNzJkcnNqcHRJQkFRWGRjbGtVaElXMXVidlBQT08lMkZMeXl5JTJCSFVxblVsWkZJUk1hTkclMkZkdmthNDNDb0xCSUk4TkFOaE5CSUFBNEVPRlFrRUxCQUpGeDNFa204MmF3V0RRJTJCY01mJTJGdEIyODgwM215cjhFM212R3NkNzRLSTJIYXJxUU85cDFVRjdQcCUyQlhrMDQ2U2Y3diUyRiUyRjV2MXBRcFV4NFRFUW1IdzdZS0hQZkJSZDZwUXFHZ3BkUHBRTEZZTEliRDRlTENoUXRQdiUyQk9PT3hiOTZVOSUyRmtvMGJONHBsV2FKcFdyZVdQTUklMkZZTThyZlZ5cGxzck5temZMOHVYTFpkT21UZCUyQlpNbVhLZzdXMXRWdVR5YVFaREFiendXQ3dtRTZuamJLeXNwMFBLTjBITE12U1ROT1VJVU9HdkROeTVNZ25WcTVjJTJCVCUyQmJOMiUyQldmRDd2Vm91SmRJMFQyRlgxbjBoWGxhQmxXZExhMmlxYk5tMHlSNDRjT2U3QUF3JTJGOFd5S1JNRVdrV0JvJTJCWXM5U3Q2ZElWeEJvV1pZUkNvV2NNV1BHUE5uYzNIemQ4ODglMkY3ODdMVmElMkJUSWwyMzIlMkI1c2dONWY3VzRJcUo0UHZFdHlWRFYlMkJOcHVWWmN1V1NTS1JPTzZ3d3c2YlhWMWQzV3JidHRZWCUyRiUyQllBZ0w2S0FCQUFmQ2dRQ0JSYlcxc2paV1ZsJTJCWHclMkJyNzN3d2d1MzNuampqUiUyRmZzbVdMTzd4YnpiSlQ0WjloR0tKcG1sdmhWenJqS0JnTXVrcyUyRnBrNmRLbCUyRiUyRiUyQnRjZk9mNzQ0NzliJTJCbnMlMkYlMkJrdTdhNlpwU2lnVWN2TDV2UDdtbTI5JTJCOXVjJTJGJTJGJTJGbUQ5OXh6ajJReUdhbXVycFpjTGllRlFrRWlrY2dPdzhzQjdCMnFFbEJFM0RjV2xpMWJKbHUyYlBuaWtDRkR0b3daTTJaQk1CZ3NscllEOXlXRlFzRU5qT3JxNmhvSERSbzBZTjI2ZFVjMk5EU0lhWm9TREFZbG44OUxMcGR6cXg5M3ByeThYSkxKcElURFlXbHVicGFPam81RHBreVo4dkRnd1lPM3BGS3BZRiUyQm9nUFN6MG9BMUZBcTU3NDVWVjFjJTJGc1d6WnN2OVpzMmFOaUlqN1dpcnkzdXNqUGh6dlk4UnhISGNraWFlQ1g3WnUzU3FtYVg3dHNNTU91N0V2dmlrQUFIMFpBU0NBJTJGOCUyRmVlY2RIVWVmJTJGJTJGelY5WmtzMkRRSWtvVmVwb2dlb0NLS2VIcDVkNzd6RDlyT2M1Nm1uNGhYMW1sZSUyQmVyYno3SW9OQzlqQXMyRVhFQkZCRVFRTU5aQVFXZ29wMjJkbWQ4cnZqJTJGQVpacGRBTmtDeWdYeWVqOGZua1dTek8lMkZ1Wm1jOThkaiUyQnZlYjNmYjhwUmlxSW9ocVpwVEcxdGJlbGYlMkZ2S1gxMWFzV0FHUHh3UFROTUZ4bkhPbkhkZ3IlMkZoRlhnNXM5NGhtQTV2QzAwdEpTM0h2dnZlJTJCZmUlMkI2NTU0ZkRZWUVza0RwTGVKN2JoYmpIUVdRQnphRkNhOWV1dmZqUGYlMkY3ejdLJTJCJTJGJTJGaHFxcW9MbmVhY3FxYnV5OGY1b1N5Z1RoVUpwbWZSQ0l1UTZaQmdHc2l4ajVjcVYyTHg1OHprOWUlMkZic1BYRGd3UGRJaUo4N2xMJTJCemtONmZBUU1HZkdqYjlxJTJCM2J0M3EzN2x6WjBwVjlVeGNZb1poT0M1QVNaS3diZHMyUktQUjMweWFOT2tlU1pLTXpyYiUyRlJ5TnVGeUNodnI3ZTE3ZHYzMG9BMTd6MzNuc0IwelNkZEJFdE9la3BCd2NKbjNlbjRpRGZTMnpiUm01dUxrS2hFSGJzMklIVFR6JTJGOXUxNjllbTNNY3BjcEZBcmxpT0xBbVZncEZBcUZja1FURG9kem5ubm1tYTJMRmkyQ1lSaUl4V0l3VFJQSlpETEYlMkJVY0VRUUxKOVVlJTJCZ0t1cUNrM1RrSnViaXp2dXVDTTZaY3FVQ3dIQXRtMW5KUyUyQktZcWV3UDdnVGclMkZ0OFBxZFBiNyUyRjk5cm8lMkYlMkZ2R1BieXhZc0FDUlNNUVJOY1Boc09OOGJDMUhGM1VHVWlpSERuRWdFd3pEUURLWmRPWW1yOWVMTDclMkY4RW4lMkY0d3glMkJ1bmpObnp0ZXFxcklBSU12eUVYRUJYbnp4eFgydXZmWmFyVWVQSGdDYTUxT3YxNXVSUTR3OGgyVlphSnFHU0NTQ1R6NzVCRE5uem93ZUtmdCUyRnBFTUt2RVNqVVVjRk5FMlRBNEF6empqajJHT1BQZGFwWmd2c1d5U3JLME9xQlI4SzVMaVNiWkg4dzN0Q3NpRkpFclpzMllLVksxYyUyQlI2b0NBODJGZ2c2dDl4UUtoWEwwUXgyQUZBcUZjaFNpNnpyVDBOQVElMkJQenp6NWYlMkI2MSUyRiUyRjZxYnJ1aVA2cFl0WUpPVFhMUURLc2d6RE1Kd1FQY3V5VUZKU2drc3V1UVMzM1hhYmwyRVlpS0pveWJKc0VyZUVJQWgyWjNMb2tNVDVOVFUxdVclMkIlMkIlMkJXYkZrMDglMkIyWGZKa2lWUUZNVVJISUM5RHA2V2pnMkZRam44a092TTdmSWhmNXVtNlN6eTYlMkJycXNHelpzbEpKa3U0WU5tellmU1FmVzdiNm5VNUxUckZvTk1yNyUyRlg2anVMajR1VVFpOGZ2S3lrckVZakVJZ2dBQXJUb0FPWTVETXBtRW9paElKQkx3ZUR4UVZSWGw1ZVhjeUpFajFlN2R1eSUyQjFMR3NmNXlIbDhPQjJrQlAzT05CYzZBVUElMkZINiUyRnF1djZIV3ZXck9GRG9WQksyZ3pLWG5mdiUyRmtSQUl1cnRyd21Da0pLYUJJRGpyaVNmMGVTR1pWRlJrZWVDQ3k3NE8zbGVaMDFCUXFGUUtKMEo2Z0NrVUNpVW81QllMQ1kzTlRYMWUlMkZycHA0ZTVpMzZJb3VnNDN3aUdZVGhmdGtWUjNPY3hTWklneXpKT09PRUUzSEhISFlVJTJCbjg5d08lMkJ1SVd3TG9YQTRkajhkak5qVTF5VyUyQjg4VWJ0WFhmZDFmUGJiNzlGdDI3ZFVvUSUyQnk3SlMzSkEweEpkQ2FWJTJGSU5aWXV0cnZEJTJGWGllUnlLUmdHbWFxSzZ1eGlPUFBDTDk5NyUyRiUyRlRWaVd4ZXE2enJoZFA5bkVQZmNSZkQ2ZkVZJTJGSHVaS1NrdHFycjc1NnhLUkprMkFZQnFMUktMeGViNnZiTkUwVGVYbDVpTWZqNERnT0hvOEgwV2dVTzNmdXhHT1BQWFpmTXBua0Vva0VSOTFPN1FOeGtHdWE1b3l4V0N6R0FVQTRIQllBNEx6enpodllvMGNQSjJUZHRtMm5haTNsMEhEbjRFMyUyRnZrS090NnFxRUFRQkZSVVYyZW9taFVLaEhMSFFUeW9LaFVJNVN0aFRKUklBME5EUTBQZlBmJTJGN3o5MHVXTEhIeSUyQjRtaWlFUWlrUkxtU3U2NnN5d0xsbVZoR0lialFHRVlCcElrSVJhTFllellzZmpUbiUyRjUwUnE5ZXZScXlzbk50Z0lRTDF0ZlglMkI1NTY2aW4xJTJGdnZ2RjNmdTNBbSUyRjM0JTJCR2hnYW5jaU9wYUV3cURsSUhZTWZqZG40UWlGT0tRSEpRN205eG5TN2FjbHpMdWdqSGNlQjVQdVU5V1paMThrMVJPZ2IzTlphZU04MHdEQWlDNExpUHZWNHZHSVpCUlVVRlpzMmFoYiUyRiUyQjlhOWFNQmpNVVZWVmJHbmI1TnJQSnFxcXNtUWZCdzhldkhiNjlPbVhublhXV1FDQWFEUUtZTyUyQk5GdmU0OCUyRnY5enUlMkZCWU5ENVh5Z1VnaVJKU0NRU21EZHZIcDU0NG9tRXBta0t3ekIwc21wSDNEZXpTQUdhbkp5Y3BLWnBUTyUyRmV2WGRPbXpZdElZb2liTnQyUkNyNiUyQllGOWlvY2Q2UDh0TlRmcDMxZHMyNFpoR000TkFvN2pFQXdHcGZUM29GQW9GTXIlMkJ5Zm9YSlFxRlFxRzBEYmN6d2IzZzVYbmVBcHBEWDk5ODg4MTFTNWN1aFNpS1RuVkNrclRjRGZuQzdmNENUb3FFNU9YbFFkZDFqQmd4QW5mZWVlZmMlMkZ2MzdmOUVoTzloRzBwMGFpcUpZVzdkdUxiM25ubnNpanozMkdNTGhNRVJSUkNRU2djZmp5V1pYS1dtNEYzMUVqRXNta3hCRkVUNmZENUlrd1RBTXAwaUx4JTJCT0JKRWxPamtvaTRBS3B1YWRJemloSmtwd0trcVpwT3NJU2FhVEtKQWwxMzU5NFNPazQzRVV6TE10eXhKWE5temZqOWRkZng5MTMzeDJzcWFrWkJqU0g0QUxOYzBBd0dKVGMlMkJUJTJCemhhSW9scnRpOFpBaFElMkJaT216WnQlMkZlVEprNUZJSkFEc0ZmNHN5M0xFd0VnazRvVDFrckhwSHFPa3ZmRENDMWl3WU1FQ1JWR3NVQ2drQXMxemZtZHhSUjd0eUxKczY3ck9uSExLS1ZQNzl1MExobUVjWVpmU2NiakNndWxhbGtLaFVOb0FuVFFwRkFybENNUHRUSEF2ZU1udm4zJTJGJTJCJTJCZHN2dnZnaXFxdXJVNnBPN3UlMkJ1ZlBvZGVMSTRqY2ZqS0N3c3hHV1hYV2FmZmZiWlA4dkp5VW1TVUtqT0FCSCUyQnlQR29xNnNMZUwxZXM2eXM3SVNISDM1NDI4eVpNMUZUVTROb05PcmtGb3BHbyUyRnVJbnBTTzVVQmgxdVIlMkZpVVFDMFdnVXlXVFNjV29DZ0tacElQa3NpWEFITkxzRVJWR0VMTXNRUlJFTXd5Q1pURUxYZFNRU0NiQXNDNiUyRlhpNXljSE1peURFbVNVbktvdVhOTVViSVBFV0pKOFNFaWt0WFgxMlBtekpsNCUyQk9HSHYxJTJCeFlzVjVKQVRYTUF4T2x1VkU5bnE4ZndLQlFPS0NDeTRZZWZIRkY2c2xKU1hPNDdJc0E5aGI5UlRZdDZLd1clMkZ3ekRBT0dZV0R6NXMxNDZhV1hqbCUyQjNidDA0VW9USjQlMkZHWUxZVWpVOW9IeTdLWTBhTkhMempsbEZQMnFXaE5hVjhzeTNLTyUyQlo1cm9rVTNNSVZDb1ZCYWhncUFGQXFGY29UaWR2OFJKOGlXTFZzR1B2MzAwJTJCZHMzcnc1UlV4eE8wdGF3JTJCJTJGM083bnhycnJxS2x4MjJXVkY1SDl1WjB1MlNjODNLSXFpVmw1ZVB1eWVlJTJCNzUlMkJ0VlhYMFV3R0lRc3kyQlpkcDh3SXJwUXl4NzdFNkV0eTRKaEdKQmwyUm03bG1XQjR6Z29pZ0pabHNIemZJcllSOFE4b0htY3E2b0tWVlZoR0FZWWhuSENoNEZtUVRzY0RrUFhkZWk2dmslMkZWVHBMTW41SjlTS2cyc0Rjbm1DUko4SGc4aU1WaW1EbHpKaDU2NktGM1ZxNWNlVGJRbkhkUGxtVzdNNFFBdXlGNSUyQmp3ZWozbnFxYWVlOHN0ZiUyRmhJZWp3ZWFwamx6VXpLWmRNYWQyJTJGM294bjJEUnBabGZQYlpaM2p1dWVlJTJCWVZuV2NqdWdLUjBEeTdJMkFQejBwejk5SnhBSVFGRVVtaiUyQjJnM0IlMkZmaVFTQ1NTVFNTb0FVaWdVU2h2b1ZGJTJCVUtCUUtoWkk1eFBHbnFpb2JDQVFTNFhCWW1ETm5Udm44JTJCZk1Cd0Vra0Q4Q3BySmNKSkJUdHROTk93MVZYWFhWOGNYSHg3czZXWnljYWpUcFdHZEszJTJCdnI2UHYlMkY4NXolMkZYdmZQT08wNm9uYVpwOEhnOHNHMGJ5V1FTZVhsNXJlWW9vblFNN2p5TWJqUk5BOE13OFBsOFRsNjBlRHdPVlZXUlNDU2M4T0R1M2J1alg3OSUyQkdESmtDSVlORzRZaFE0Wmc0TUNCNk4yN043cDM3dzZ2MSUyQnRVc0hZN1c5UHolMkY1RWNnQ1MlMkZGQ1g3dUoyZkpDeWNDTGVLb29EbmVienp6anU0OTk1NzMxJTJCN2R1MDRvSGtlN0F3aHdHNDhIbzlKY3JNZWM4d3gzMTV6elRXanp6cnJMREFNZzJBdzZPUzdKSE16eVUlMkZhVW01TUFzbVIlMkJNNDc3JTJCRExMNzk4VmRNMEtvQmtnWGc4em8wZE8lMkZhNlk0ODlGcXFxdGppWFVRNCUyRnRtMm4zTnhNSkJJMHJ3ZUZRcUcwQWI3MXAxQW9GQXFsTTBQY0NOOTg4ODJEeno3N3JDT1NSS05SSiUyQjhmQ1FNV0JDSEZaVUslMkJTTHNYTHBabFlmRGd3Ymo1NXB2ZjZOJTJCJTJGJTJGMG9BeU0zTjNXdWg2d1Q0ZkQ2RExQaHpjM1AxMWF0WG4lMkZyUVF3JTJGTmYlMkYlMkY5OXdFZ3hmRVhqVVlkSVNnWURGTGhyeE9RTG5La2g2QmJsdVhrMVFvRUFqam1tR013WnN3WTlPblR4JTJCN1RwODhxcjlkYmxaZVh0ekEzTjNlNXglMkJPcDRUak9zQ3lMTlUxVGlrYWpmWGJ2M24zMjFxMWJwMjNac3FXd29xSUNsWldWMkw1OU94b2JHNTN4Nzg0OVNONlRrbjNTendYUDg0NklhNW9tVkZWRlhsNGVnc0VnM243N2JjaXklMkZNM05OOTk4OGZISEglMkY5V0ZydTlYJTJGeCUyQnY2RnBHaVBMc2oxa3lKQTF2JTJGNzFyeCUyRmR2SG56emF0V3JZSmxXZUI1SG9aaDdETU8zYmt0M1pEOXI2eXN4SU1QUG5qeHlKRWpiOHZOemQzZTRUdld4ZkY0UEtabFdVMVRwMDVWUCUyRnp3UXdWb0RsMm5OeEhhRjNMTkFJNEFHTWh5bHlnVUN1V0lnZ3FBRkFxRmNvUWpTWks5Y3VYS3M1OTk5dG1iS3lvcVFDb1RFcUdEWlZtbllwNTdZWjB1d3BDRlp2ZnUzWEhwcFpmaTFGTlBuV1paRmhPTHhkak9GUHBMVUZWVmlzZmpUQ1FTS1hqMDBVZm52JTJGenl5NUJsR1lJZ0lCS0pPSldQZFYwSHk3THdlRHcwV1hzbmdEangzQUljQ2UxbFdSYVJTQVM5ZXZYQzhjY2ZqNU5PT3NrZU8zYnNZd01HREhpb29LQmdseVJKeG9GeW5lMFJXallCJTJCQXpBTFVCellaakt5c3B4R3pacyUyQk0lMkYyN2R0JTJGOUwlMkYlMkYlMkZZJTJCdnE2dkRqaDA3RUklMkZIWVZrV1dKWjFjckpwbXRiT1I0QnlJSWdqa3dncFpPNnliUnVDSUVEVE5EUTJOa0tTSk9pNmpqZmZmQk1Ndzh5OTRZWWJMaDA1Y3VRYkhvJTJCblU4eFZ1cTR6Wkt5NjB4V2NlT0tKdDExNzdiWFhQdkxJSTU0dFc3YWtPRk5KS0R6NXV5Vk0wM1FFa0VXTEZ1R05OOTZvbWpadFdzJTJCU2twTGF6dWlDUEJvaDU1VmhHSHZpeElubkRSdzQ4TlBObXpmVEZBSWRnUHNHM3A0Y2dISVd1ME9oVUNoSEhGUUFwRkFvbEtPQSUyQmZQbnZ6dG56aHlJb29oRUl1RXNIajBlanhNRzdQVjZFUTZIOTNtdE95UVNBSDd5azUlMkZnc3NzdTY2RW9pcVhyT2tOJTJCZHFZazglMkJGd1dNalB6MWUzYnQxYSUyQnRlJTJGJTJGblhiVzIlMkI5QlpabG9XbWFVelFna1VoQTEzVW5aQzRhalVLV1pTcndaQmtpUkx0RGM5MFZlMyUyRnptOTlnMUtoUjYwODQ0WVNmOXUlMkZmdjdJdDIzWUxMV1RNZXIxZWM4U0lFVXRIakJoeG9xcXE3T1dYWCUyQjVadm56NTR4OTg4TUdWaXhjdlJsVlZsWk0za0xvQXMwOHltWVNpS0JCRkVmRjRQQ1UwMjdJc0tJcmlYTnNrajk2c1diTVFqOGRuUCUyRkRBQTR0Nzl1eTVBOWdyMG1RTFNaSnM0dnh6UCUyQjd4ZU14cDA2WVZsSldWcVpzM2IzYmNmeHpIT2FrTGdGU2hJNzNRUkZOVGt6TzNQJTJGREFBOHlBQVFQbSUyQnYzJTJCMHdLQlFLY3NoSEkwb21rYXd6QU1Ta3RMbDV4MDBrbll2SG16NDdTbmRBeDdQa2RvQ0R5RlFxRzBBWm9Ea0VLaFVJNUEzSW5mUCUyRm5ra3hrelpzeGdlWjUzSEFoazhVakVQd0NPJTJCRWNxYXVibDVUbUZGOGdDYyUyQlRJa2ZqSFAlMkY1UkVnZ0VHb0M5aSUyQmlPWEV5M2x0USUyQkZvdHhPVGs1eVMxYnRnejgyOSUyRiUyQnRtM3UzTG13YlJ0ZXI5ZDVqbnNoVFlvSTdObDJPJTJGV2FRaEFFd1JHVEFhVDhUcHhMSE1jNXJqOUJFRkJVVklRcnI3d1M3NzMzM3NYJTJGJTJGT2MlMkYyVXN2dmZTWXRvcCUyRjZiUTBaaFZGc1FvTEM2TlRwMDc5ZiUyRmZkZHglMkYlMkY5Tk5QWDNQZGRkZWhYNzklMkJLU0dYJTJCZm41em10eWNuS2NhNFlVRkVublFEbmJLRzFIVmRXVXVZdGcyellTaVlRanRCQzNvR1ZaJTJCT3FycjNEenpUZHZxNm1wS1ducDNHZWpnbm02JTJCQWMwQzlPQ0lCaCUyRiUyQnRPZmVwMXl5aWtBNEZTdEp1T01QRWJ5eXFYbkxTWGlIOGR4cUslMkJ2eDJPUFBUYXhwcVptcUs3cktRT1FGQ0VCVXZPbVVnNGRXWlp0anVPc2dvS0MlMkJFa25uVlFQdEY3aG5NNFBoNDRnQ0U2S2p6MVY0WXRhZVFtRlFxRlFYRkFCa0VLaFVJNUFZckdZQWdBMU5UVzVEeiUyRjg4SFZidG15QllSZ1poU0JabGdXdjE0dkd4a1lFQWdFbnZLNm9xQWklMkYlMkI5M3Z2dmQ2dlUxJTJCdno5cmlZeGFXalFUWXJFWTUlMkZWNnpWMjdkaFU4ODh3ejVaOTg4Z2xFVVFURE1JaEVJazVTZlVyMmNEdnBmRDZmSTlLUVhHY2tOTjB3REhpOVhseCUyQiUyQmVWNDg4MDN6N25ubm52WW9VT0h2dHZlWW5OVFU1TWNEQVlsbnVldEUwNDQ0WVg3NzclMkJmZWU2NTUyNjU2cXFyMEwxN2Q5aTJqY2JHUmlpS0FvJTJGSGczQTRETk0wNGZWNlUzSkxVcklEeVd0S0hIUGtuTlRXMW1MNTh1VjQ0SUVIdG0zYXRHazRrQ3FBY1J6WEtleWRobUd3UHAlMkZQeU1uSmFianh4aHUlMkY2dDY5T3lSSjJpZCUyRkhBa0hKa1VQM0VWcm90Rm9pbXY3aHg5JTJCd0N1dnZMSmExJTJGVVVrYzhkRHUzeiUyQldoeXVzTU1tYXVLaTRzJTJGNmRXckZ4WDVPcGc5RHNCT1ZhQ01RcUZRT2p2YzMlMkYlMkYlMkI5MnozZ1VLaFVDaHR4RFJOVzFWVjRkVlhYMjE0JTJGUEhIblVXZllSaXRGcmxnR0FZOHp6dENqQ3pMTUUwVFYxMTFGVzY3N2JaZUxNc2F4S25WMlJCRjBXNXNiRlFlZXVpaDBNeVpNN0Y3OTI3b3V1N2t4YUlKMkRzUHBQcXlydXVPUTlNMFRVaVNCSjduTVdIQ0JQejFyMyUyRmRkT3V0dHhiMTZkTm5ZektaN0pCY2s0cWlHTElzbThsa2toVUV3UWFBM3IxN2Z6Tmt5SkMzUjR3WWNVcFRVMU8zYmR1MklabE13dXYxSXBsTU90VlpEeFRpUnhmJTJCSFljZ0NJNXJqc3hucG1raUdvMWk4JTJCYk4wSFg5aGxHalJqMVpVRkFRalVRaXZHbWFUR2ZKamJjbnBKbnglMkJYeG12Mzc5WGpKTjg2NmxTNWM2eFExYUdtUHVOQTFrbnBObEdZbEVBb0lnSUJhTFlmUG16Umd6Wmt6JTJGUVlNRyUyRmMlMkY5V2wzWEdUS2Z1MyUyQm5IRDRZaGluNzVwdHZmbHRaV1VuJTJCYnVrNUhkMnRveEpTc1Ixb1RtdHkwVVVYTGVqZHUlMkZmeUxIZUxRcUZRamhpb0E1QkNvVkNPTUZSVlpmMSUyQnY3RjglMkJmTDdIM3JvSVluak9DaUtrbkVsVTl1MkVZdkZrSmVYQjEzWFlWa1d6ampqRFB6cVY3OGFEUnpZZ2RkUnVNT0FZN0VZUjhMWFZGVmxuMzMyMmRqczJiT3hlJTJGZHVwM0FES1JCQTZSeVFBZzBrakpPSUZhWnBRcFpsJTJGUHpuUDhlJTJGJTJGdld2UDE5MjJXVkRpT2hubW1hSGZpZFJGTVhTTkkwSmg4T0NwbW5Na0NGRDFseDY2YVhIJTJGUDN2ZjclMkY5dXV1dVF5QVFRREFZZFBMUkpSS0psSERtZE53aG1wVDJ4NTBYa09kNWlLSUludWNSQ29Vd2UlMkZac3pKdzVzeTRVQ29sJTJCdjk5SUpwT2RwanFESkVrMm1XTVZSYkd1dSUyQjY2M0pOUFBoa0FuUGtzWFN3aWJrRERNSnowQnVRNVpOJTJCcnE2dnh6RFBQWExwdDI3WmlvRGxQS25rJTJGTXA5bU95JTJGaTBZVGJYVnBhV2xvJTJCZlBod3g2M1praE9RemcySEIlMkZjeFRpYVRTQ1FTdmJMZEp3cUZRam1Tb0FJZ2hVS2hIR0dZcHNuVzFkVUYzbnJyclp1cnFxcmc5WHFocXFxekVNNEVXWmFka05taW9pTGNmdnZ0dHd3Wk1tUk5LQlRxRkFtMTNTS2sxJTJCczFmVDZmVVZWVlZmcmFhNiUyRnRlT3l4eDVoZ01BaWdPYiUyQmYzJTJCOEh3ekJRVmZXQUFnMmw0ekJOMDNFeUZSVVZnV1ZaNkxxT2twSVMlMkZQR1BmOFNkZDk1NXpPVEprJTJCOEpoVUppZlgyOUQ4aE9pS0lzeTNaT1RrN1N0bTFHVlZVV0FDWk5tblQlMkY3YmZmM3Z2M3YlMkY4OSUyQnZidDY0UmJpcUpJaTRSMEF0dzU4WUJtUVVCVlZVY1lZMWtXcXFyaTJXZWZ4WCUyRiUyRiUyQjE4OUhvOXpnVUFnMGRUVTFLbXFoWks1dG52MzdxSGYlMkZlNTM5dzBaTWdTaFVNalpOJTJCTDRTNSUyRlR5TTBPc3I5RVZCY0VBWjklMkIlMkJpbm16SmxUUmZLa2tweUFuZUdtenRFR3d6QTJPYjZTSk5sRGh3Nk5FR2NxelFuYWZwRENVVUR6NTclMkJ1NnoyejNDVUtoVUk1b3FBckpRcUZRam5DOFBsOHhnY2ZmTEIyOXV6WmtHWFpDZVVGa0ZFVlFyS3dKRG5ZcnI3NmFreWNPUEZSQUJCRjBVaFBKSjlOaUNnREFJc1dMZnJpWCUyRiUyRjZWOCUyQmRPM2RDMTNWSWtnVGJ0aEdKUkp6Y1dGU2c2UndRY1libmVjVGpjY1RqY1F3ZE9oUjMzSEZIJTJGTTQ3NzJRR0RScTBIZ0FFUVRBTEN3dWoyZWlqMjJXcUtJcmxEaEh0MjdmdjlodHV1TUh6aHolMkY4SVZwYVdncGQxNTNGUEYzWVp4ZmJ0cDA1aiUyQk80bE1JWkpFVFd0bTFzMjdZTnI3enlDbDUlMkYlMkZmWHRBSkNYbDlkcEtnRHB1czRFQW9HRXBtbE1QQjduVGozMTFEdXV2ZlphM1ozRDFTMGlrVHlhNUhlZ2VhNFhCQUhKWkJMaGNCaCUyQnZ4JTJCcXF1S1paNTdoVnE5ZWZRMUFIWCUyRnRTWHBJJTJCWkFoUTU0c0xDeWs4ME03a3k0QUpoS0pibG51RW9WQ29SeFJVQUdRUXFGUWpqQTJiZG8wJTJGUFhYWHklMkJPUnFOUUZBV0pSQUtTSkRtQ1dHdVFCWFIlMkJmajVPUGZWVVhIMzExUVdrUXFhaUtGWm5XalN5TEd1SFFpRngzcng1YzJiUG50MSUyRjY5YXQ4UGw4VGw0MnNoaTJMQXNlanlmTHZhVUFleXV6ZWp3ZWNCd0hUZE13ZXZSbzNITExMYUZycnJuR0Z3d0dKZGR6VXhiUnJWV0FQcHpzenhXbHFpb2JEQWFsJTJGUHg4OVlvcnJzajclMkZlOSUyRnI0OFlNUUlNd3pnaG1nRE42WlZOeUxHM2Jkc1IlMkZ3RTRJcG1xcXVBNER0WFYxZmp2ZiUyRiUyRmJjJTJGYnMyZXVBdmE2N3prSWlrZUJKb1k2TEw3NjQlMkJPS0xMNGJQNTRQSDQzSHlITHJkamlUJTJGbWZ0R0J4RkRZckVZT0k3RHBrMmJNSHYyN0JsYnRtd1ptSVZkNmxLNFB5djc5JTJCJTJGJTJGUkdscDZUNDNDdHp6QkEwRFBuVGNJY0I3aWtybGRhYWJsaFFLaGRMWm9RSWdoVUtoSEFIb3VzNW9tc1pvbXNiTW5qMjdiTm15WlpCbEdjRmdFS1pwT29VV01zbURaMWtXWkZsR0lCREFqVGZlZUYlMkZQbmowYk82TDR3c0VnU1pLOVljT0dpNTk2NnFtTFAlMkYzMFUlMkJUbTVpSWVqeU1RQ0RnVlpRT0JnRk1GV0ZHVWJIZTV5Nk1vQ3BMSkpKTEpKQ3pMUXUlMkZldlhIVFRUZnR2djc2NjNObFdiWnpjM09kVXJycFluTkhoeXEydEhCVUZNWEt6YzNWdyUyQkd3NFBQNWpKdHZ2bG4lMkI5YTklMkZyWGJyMW8wNlREc0JnaUJBa3BvMVpNdXlvS3FxSTZ4b21nWlZWUUUwajBQRE1GQldWb2FYWG5wcDJQejU4eDhNQkFLSnJIVjhEOUZvbEpja3lXNXNiRlJ5Y25LU1FQTTR6TXZMYTdycHBwdHV6TTNOaGMlMkZuYzZxYjc2bDBtdElJeVdRU2tpUkJFSVNVWWtqdnZQTU92dmppaTYlMkZjNzl1UjRucFhROWQxcG52MzdydUtpb3F5M1pVdUFSRlY5MXdQSEJWV0tSUUtKWE9vQUVpaFVDaWRFSGZvSzdBM2NmeDMzMzMzMnhrelpzQ3lMRWYwSXlRU0NTYzBqaXlRZ2VaOGYlMkI2JTJGSlVtQ1lSaTQ4Y1lielIlMkY5NkVkJTJGYWU5OU9SakklMkZuJTJGJTJGJTJGZmRUNzclMkYlMkYlMkZ0a2ZmJTJGd3hXSlpGTXBrRXolMkZPSXhXTE9JaUFVQ2ptaHo1cldhYUw4amxyU25XJTJCeUxEdVBzU3lMYURUcUZHVHdlRHo0MjklMkYlMkJWbkhwcFpmMkNBYURVcmFkR3VudnZ6JTJCM2F5d1c0MFJSZEhJU1huSEZGWUU3Nzd3elFpb2JBODFPRkxLUFFITkZTcHFEc3YxSkpwUDdYT2N0Q2JQUmFCU0NJTURqOFdEJTJCJTJGUGw0JTJGUEhIZjdkMjdkcHhtcVk1JTJCUjdkaFJ3YUd4czc1TzRCeVhXWm41JTJCdnB2OXZ6Smd4TTI2NTVSWlQwelJIUlBkNFBFNllNM0dndWxNOXhPUHhsRFFRSG84SHUzYnR3c3laTTR2cTZ1b0NOQTlnJTJCeU5Ka3Mwd2pIM3NzY2M2bGM2SldPdWVFJTJCajhjSGdnTHNBOWxiOTd5N0pzVTRHYlFxRlFNb04lMkJFbEVvRkVvblE5TTBSbEVVS3hLSnBGVDBxS21weVgzMTFWY2ZVVlUxUmZ4TFgxU1FnZ3NBbk9xbHVxNkQ1M25IS1hMeHhSZmp6RFBQUE5udjkzZDQ0WVZNVUJURldydDI3YmdubjN6eXc4OCUyRiUyRnh4QXMzQVppOFZvR0ZXV0lXR1hoR1F5bVhKT1NDaDZNcG5FOU9uVGNjSUpKNXk5SjhkZTRsQXIlMkZib0ZHNEt1NjB5NllFNGVUMzhzMCUyRkQyUGVHJTJCem5OemNuS1NVNlpNbVRSOSUyQm5SNFBCNm5PSU5oR0U1T0tqbzJPd2RrbmdQZ3VBTXR5OExYWDMlMkJOZiUyRiUyRjczOThFZzhFQXlkJTJGbThYaE1WVlhaY0RnczVPZm5xOWtTRVNSSnNsbVd0VG1Pczg0OTk5elJVNlpNZ2E3cnlNbkpjU3BwQTBnUiUyQnZZSGNVQldWRlRnJTJCZWVmRDBxU1pKTVVENVQyUTFFVXExdTNiaXJQOCUyRnQxQ3RQNTRmQkJqcVZoR0JKQVV6SlFLQlJLcGxBQmtFS2hVSTRRRmk5ZSUyRk9HYmI3NkpXQ3ptTEFTSkVPSCUyQjh1dGVmTGlGR2ttU2tFd21rWnViaThzdnYlMkZ6UkVTTkdMRzFKT09rTTFOYldCdWJNbWZQTmE2JTJCOWhuQTRuQkxhN002SmxRNWRZSFVNN3J4cmJqY1NlVXdVUlp4MjJtbTQ5dHBydTVPQ0g1SWsyU1RmV2FhUTBIZnl0OGZqTVlQQm9PUVdOQ1JKc3RNVDhwUEgzZHRwaSUyRnZRM1U4aU9nNGRPblRWRlZkYzBmc25QJTJGa0pXSloxOWpXWlREb09MVHIlMkJzbzloN0wyblFjUlpobUZRVjFlSHVYUG40dUdISDI2cXFhbkpKYzlSRk1VaW9ialpkTWtSbCUyRmZnd1lQWFhuNzU1ViUyRjE3OThmc1ZqTSUyQlQlMkZIY1NuN3RqJTJGSVowRmpZeU5lZlBGRnJGdTNicHpYNnpXejdiN3RDdlR1M2Z0elJWRmdtbWFLVTVoQTU0ZkRoMlZaWUJnR3VxNTdBVnJ3aGtLaFVES2xVeTc4S0JRS3BTc2p5N0t0cWlycjklMkZzTklvQlVWVldWenBvMTY0U0dob2FNS3YwU2dVWlZWVWlTaEVBZ0FFM1RJQWdDcnJ2dU92em9SeiUyRjZJd0FZaHNFQ3pRSkpTJTJCNnFqb0lzVGxWVlpmZmtPYXglMkY2YVdYRUl2Rm9DaUtrJTJCdExFSVFEQ29DVWpzTWQ5c3Z6dkpPdlROZDFEQm8wQ0glMkY1eTE5dUtTNHUzbjBvNzBGRUVlTHlpOFZpWEc1dXJ1N09XYW1xS2h1SlJQaVdYRTZhcGpGTlRVMXlKQkx4SmhLSmd4cmZETU00ZzYxdjM3N2JwMCUyQmZma3UlMkZmdjNBTUF4eWNuTEklMkI4RG44eDNNNWludGdHbWFLWlZDQ2JadFk4YU1HWGoxMVZkM3glMkJOeHpqMW1PaW9FT0JPbVRwMTZ5cVdYWGdyVE5DR0tJbGlXelNpJTJGS3dEbmVSekhvYUtpQWklMkI5OU5JM0FORFEwSkRmZmoybUFFQ1BIajFlOSUyRnY5em1jMEtlSkNRMyUyRmJCNFpoRUklMkZINWRhZlNhRlFLQlFDMyUyRnBUS0JRS2hkTFJKSk5KemwyUjklMkIyMzM5NnlZTUVDZUwxZTZMcnVPRUZJZUZ1NklHWlpGaFJGY2NMSExNdUNhWm80JTJCZVNUY2UyMTF4NURpaHhJa21RQXp0M3pyQlVDSWZ0cFdSYnowVWNmZmZYU1N5JTJGeFc3ZHVoZCUyRnZCOCUyRnphR3BxQXJCM2Y4bnZsT3hnMjdhenlDV1ZTY2xqZnI4ZkYxNTRJU1pPblBpb3BtbU1aVmxzVzUxJTJGd042aUJiSXMyM3ZHaDYxcEdsTlhWeGVvcWFrWnMzWHIxdCUyRlYxdGFlRUkxR2N5M0xZaVJKU3NpeUhDMG9LRmhUVWxMeVROJTJCJTJCZlQlMkZxMXExYlJKWmxKMkZjUEI3bjJ0cVhkSGZoeElrVEglMkYzRkwzN3h5SXdaTTlEUTBBQlJGRE55WmxFNkRuZWwwRVJpYjkwUFdaWmhtaVptekpqQkR4Z3c0UDN6emp2dnJLYW1Kamt2TDA5cktTZGZObWhzYkZUeTglMkZQVmFkT21qVjY0Y09IcXBVdVhPbm5sTW9Ic0wzRkl6Wm8xQzFPblRyM3IyR09QJTJGYmVxcW14TGJsbks0U0VRQ0pUbDUlMkJkajE2NWRBUFolMkJSaDBvTEpqU2RzaHgzU01BVW1jcmhVS2h0QUVxQUZJb0ZFb25ROWQxaG9Ta0FVQjVlZm13bDE5JTJCV1loR284akp5WEhDZmxzU3draG9ZaktaZEVRSlhkZWhxaW9LQ2dwdzlkVlhiM2FGWkJxZExXeG04JTJCYk5rNTk1NXBrVE5tM2FCS0I1MzRqNDUlMkZQNUVJMUdzOWs5Q3ZhNldzaTRjMWNtNVRnT3A1eHlDbjcyczU4ZEN6U0xkNXFtSGRUSzF4Mk9HUXFGeE5XclY5JTJCNmZ2MzZPOTk5OTkzY21wb2E3Tml4QTAxTlRjNDRaMWxXNFhsZXljM05QYTFIang2bkRSNDhHS05HamNLNGNlT2VHVGx5NUolMkZ5OCUyRk1iM1c2JTJCUSUyQkdhYTY0cFdiMTY5WTUzMzMwWFhxOFhBT2pZN0NSSWt1VGtTQ1hPS3pKV0U0a0VaRm5HNXMyYjhmREREMDh0TFMwOWUlMkJ6WXNmTTZrekNXbjUlMkJ2UnFOUmZzaVFJV3R1dWVXV3IxYXZYajB4SEE1RDEzWG4yanNReVdRU2lxSkFWVlVvaW9KZHUzYmhxYWVlJTJCdnZNbVRQJTJGcjdQczQ5R0sxJTJCdXRMU2dvY01UbiUyRmVYcHBSdyUyQlNNNUxDb1ZDb1dRRyUyRlVTaVVDaVVUb3F1NjB3NEhCYmVmUFBOZGF0V3JZTEg0MEVzRm9OcG1vN2drcDc0bWl3OGdMMkxYY3V5SUlvaWZ2R0xYJTJCREhQJTJGN3hqNERtc0VraSUyRm1VajlMZWxmRlFyVjY0OCUyQjdubm5wdiUyRjlkZGZBMml1cWtvY2pPbDVEaW5aeFIzaVJ1QTREaVVsSmJqaWlpdVc5dXZYYnpVSnIzUUxlWm5rSVF1SHd5bXhqdDk4ODgyMCUyRiUyRjczdiUyRnIwNmRQdnUlMkY3NjYzTyUyRiUyQk9JTHJGbXpCcnQzNzRadDJ4QkZFWUlnT0ZVaGc4RWcxcXhaZzdsejUlMkJMQkJ4JTJGRVhYZmRkZDBqanp4U3YzTGx5bDhwaW1MRjQzSHVZSW85a0h5WmtVaUU3OTI3OTg1TExybGtUWThlUFpCSUpPalk3RVMwbENLQjR6Z0lnb0JFSW9GZ01BaEprdkRGRjElMkZnOGNjZmYzJTJGSGpoMUZMTXZhblRFZjZwbG5uam5sd2dzdmRLcks4bnpiN3R1VDEzejIyV2Q0NzczM2xuZkdmVHlhOEhxOW9kemMzSDAlMkJyOGp2ZEo0NHZEQU1zMDlGY0FxRlFxRWNHUHBGZ0VLaFVEb1praVRabXFZeGtpVFpXN2R1UGZITk45JTJCRWJkdE8lMkJKcDdnZXNXJTJGSUM5b1pteTNKd1dSMUdhMDFyMTY5Y1BQJTJGJTJGNXoyJTJGdjBhTkhFQURjMVZnUEpqenpVREZOazNXTFFlRndXUGo2NjYlMkZmZlA3NTU1MDclMkJyRllESlpsUVpabE1BeURTQ1RTMGQya3RJRGIlMkZTY0lndU51eWMzTlJkJTJCJTJCZlhINjZhZFBVVlZWOUhxOVpucGV0VXdjcDhUOVdsRlIwZSUyRlJSeCUyRlZicjMxMXRsMzMzMDNWcTVjaVVBZ0FGVlZuV3ZBc2l3a2swa2trMGxIR0hlTDQ1cW00WnR2dnNIOTk5JTJCUDIyJTJCJTJGZmNZRER6eGdKaElKUHBsTWNtMFZRNGg3U2hSRkV3Qk9QJTJGMzBpYWVjY29wVGFaWmNjNVRzUWh5aGdpQTQ2UkZJVVFaeU00UThaOWFzV1hqMjJXZHJFb2tFWjFsV213ckZ0Q2MlMkJuODhnUDYlMkIlMkYlMkZ2cExTMHRMSWN1eTR6WTlFQ1QzS3lrYUlvb2ltcHFhOFBqamp4OGJpOFU4N2Q3NUxrVDZlSkZsT2FFb3lqNmZ5MVFBUEh5a3UyQnAlMkJnVUtoVUpwRzFRQXBGQW9sRTZJWVJnY0FEejc3TE5mckYyN0ZubDVlV2hzYklUSGs3cCUyQmM3c0JnV1pCaE9NNDV3dHlVMU1URkVYQlJSZGRoRW1USnQxUDNGVmtnWmtOVkZWbFBSNlBtVXdtSGVmaDU1OSUyRiUyRnRtZiUyRnZRbmhXRVk4RHdQd3pDY3haS21hUzA2emlqWmdiaVFSRkZFSXBGd1JHWk4wJTJGRGIzJTJGNzJxOXpjWEQwM04xY0htc01aTTkydXV5QkRaV1ZsbiUyQmVmZjc3aTdydnZscjc5OWx1SW9naWU1eEVPaDFOZWsxNFF4cmJ0bEFXaFlSamdlUjZDSUdENTh1WDQ2MSUyRiUyRnl0NTIyMjFhWTJOalQwVlJyTjI3ZCUyRnYzOUQzamdTVkpraDJOUm5tdjF4dSUyRjhzb3JYeWdvS0FEUVBEYmRWYmZUU1JjRktPMkx1JTJGZ0hzRmNvU0NRU1RwaHNNcG5FazA4JTJCaVZtelpqVjZ2VjR6WGFCMnU2TWprVWlIcE0xeE8yQTFUV1BHanglMkYlMkY2clhYWG1zVG9aa1UlMkJTQSUyRkdZWkpFWjlOMDNRJTJCQTB6VGRNYmNwazJiOE54enowWGMlMkI1TE53azlIQSUyQm5qUlZFVWk3aUN5WGtBbXNOVVNhRWt5cUZCaWswQnpkZXlxcW9aT2NzcEZBcUYwZ3dWQUNrVUNxVVQ0dlA1ak04JTJCJTJCJTJCeVJiNyUyRjlGcVpwSWhhTGdlZjVqQ29BbTZZSlhkY2hTUklVUmNHeHh4Nkx5eTY3N1BoUUtDUzZjd3RtQzBWUkxFM1RHSiUyRlBad1NEUVduSmtpVTMzSHZ2dlpObFdYYmNWSlRPQzFuRWt2T2s2enA0bnNla1NaTXdjdVRJNnpQWlJrc0xObExaZDh1V0xRTWZldWloclU4JTJGJTJGVFNDd1NCa1dVWThIb2RoR0U3VjNiWkFSRUxpRHB3N2R5N3V1T09PYlN0V3JEaXZXN2R1RVYzWEdYZVljaWI0ZkQ3RDQlMkZHWUF3WU1lUERFRTA4RUFHZlJ2NzlGUGgzWG5RdFZWVWtSQWN5Wk04ZiUyRjVwdHZmcFAlMkJITGM3MnUlMkYzZDhoTkUlMkZjY1RjYmw1TW1UJTJGOSUyRlVxVk1SQ29VYzhjT2QzNUFVJTJGbkJmbTBTb0p6ZUZnc0VnRmkxYWhBMGJOb3pwcUgzcGlpaUswbUxGNW5UM1B1WHdzT2NtS0JVQUtSUUtKVU9vQUVpaFVDaWRrTjI3ZCUyRnZmZXV1dG0xZXNXQUZnYno0JTJGZDBYTCUyRlVFV2ZwSWtnZWQ1WEgzMTFiWERoZzFiRVFnRVduOXhCMEVXdHNGZ3NQdCUyRiUyRnZPZko1WXZYNDVvTkFxZTUlMkZkeGRibWhJa3IySWM0cXQ2TktFQVJNblRwVkd6eDQ4TnBNdHJHJTJGODdoaHc0WXg5OXh6VCUyRm1zV2JQUTJOZ0lBRTZPSjBFUTJoUUduaTc4a1FWNEpCTEJHMiUyQjhnU2VlZU9LZEhUdDJGQjNLbUNvcEtkbjQ0eCUyRiUyRldBc0VBdnVFNWxNNkp5UWZJQUJudmxtNGNDRm16Wm8xcnJLeXNnOTVYbWZLbHpkaHdvU1hMNzMwMHZWZXJ6ZWw0QTV4bUxVa0NoS1N5U1I0bmtjeW1jU1NKVXN3Yjk2ODc4aiUyRldKWjE3T1BVUlhWNGtDVEpPUyUyRjA4NnA5SUZXJTJCQVpEMEQ1M21XcVZRS0pUT0RwMHdLUlFLcFJPeWVQSGk5eGN1WEFqVE5KMUZIY2xqMVJvazFDZ1NpV0R5NU1rNDY2eXpqaUdoWHVrRkZySkpZMk9qOHM0NzcyeVpOMjhlZUo1MzhsWWRTQUNrZEM0a1NRSUFGQllXWXZ6NDhkZGslMkJqcFpsbTIzNEJDUHg3bHdPQ3k4JTJGUExMMzclMkY0NG91Tzg0JTJGbmVVZmNTQTkzejRSMEVkQ3lMT1RsNVVHU0pMejExbHY0diUyRiUyRjd2NXBFSXVHRWRtWXElMkJ1aTZ6c1RqY1U1UkZHdmN1SEhYOU9qUkEwQ3olMkIlMkJkQTRoOGQxOW1IT09MSTclMkJSOHJWaXhBazglMkYlMkZmUldFaDRiRG9mOTVEVWRHU3FiUGdaSmFQeUpKNTQ0OVNjJTJGJTJCWWtqWHBKOGhzRGU4SEtXWlIxUms5d3NJdWtVUkZGRUpCTEJ1JTJCJTJCJTJCeTYxY3VmSnNJTFZBVDJlckNIJTJCazRzNVI1NTZ2RHBRZWdOSTIzTmV0cnV0VUFLUlFLSlEyUUNkTUNvVkM2V1EwTlRYSmMlMkJmT25ieGx5eGFJb2doUkZNR3lyRk1jNDBBd0RBTmQxNUdibXd0WmxuSGJiYmZkblplWDEwUkMyVVJSN0JTaFg4RmdVUHJxcTYlMkZlZU9paGh3U2U1NTNGVVNLUmNCTDNVN0drYzBMeU5BTE5qaU5SRkhITU1jZGc0TUNCYjdkbE8yN0J3ZVB4bUo5JTJCJTJCdW1pTjk5ODAzR3VhcHFHZUR6dUZENXdDeDZIUWxOVEUzaWVSeUtSd0x2dnZvdlBQJTJGJTJGOE0wM1RHRlZWV1ZMb0k1TyUyQm02YkpBTUNRSVVQZUdqWnNtRk9ObU5MNWNWY09UU2FUWUZrV1RVMU5lT21sbCUyRkRCQng5OEN3QkZSVVVoSXNaMVpLRWtsbVZUSmo2ZTV5MU4wNWllUFh0dSUyQjlXdmZ2Vk1TVWtKZ0diaGcxU2JkZDhrY2xjS0pvOG5rMGtJZ2dDTzQ3QnExU3E4OWRaYjc1UG5IRXhGYkFvbFd4RGhqNHh0VGROZ0dFYUg1T2VrVUNpVW93RXFBRklvRkVvblk5bXlaVTklMkY4Y1VYTUUwVGdpQ2toUDI2RjNjRTR2NGdYNHdOdzBBaWtjRFBmdll6akI4JTJGJTJGaTdpOGppWVhHZnR4YzZkTzBjJTJGJTJCdWlqNTJ6ZnZoMktvamhPUiUyQktlb09KZjU0VmxXZWNja2VUMjQ4YU5hMVBCajFBbzVDaDUwV2lVYjJwcWttZlBubjNDbGkxYllOdDJpdERuZHRRUnglMkJHaEVvMUdFUWdFVUZkWGg4Y2ZmM3h5TUJnTTZMcmVKdldPNTNrTEFISnpjJTJGV3hZOGRDRUFTRXclMkJGOXJrZEs1NElVekdBWXhpa0VRc1p6YlcwdG5ubm1tV05YclZyMVkyQnY1ZWVPSk4ySlIlMkY2V1pkayUyQiUyQmVTVGI1Z3laUXB5Y25LY1BydGQwNlFxdHV1MUVFVVJwbW5DTUF6WXRvMVlMSVpQUCUyRjBVWldWbEo1RHRkdWdPSHVXNHcxT0pTQVdBNXY4N3pKQmpxJTJCczZETU9nZDE0b0ZBb2xRNmdBU0tGUUtKMEVYZGVabXBxYTNOZGZmJTJGM0t1cm82QUhzZGNmc0xIeUlMalhUUm9XJTJGZnZyanV1dXR1ZEF0cG5TWEVhOXUyYmNWejU4Nzladjc4JTJCZkI2dlFnR2clMkJCNVBtV3hST204cENlejkzZzhHRGR1M055Mk9JbmMlMkJTaHQyOGJiYjc5ZDhmWFhYNE5sV2VMb2NJU2FhRFFLbG1YQnNpeWkwV2liJTJCJTJCdSUyQk5oaUdRU0FRQU11eUNJZkRzQ3dMUzVZc3dRY2ZmTEFoMCUyQjJSMEdXM09IVGNjY2ZOUHBnQ0paU09oNHhkZDNnNUVkQjRuc2ZTcFV2eDhzc3ZmMXBSVWRFdm0lMkYwRTlvNDFJdEo1UEI1ejJyUnA5eDF6ekRIT3pSSjN5Q21RNmdKMFg2Y2toSjduZVd6WXNBRnZ2ZlhXMTQyTmpVcUg3bEFYWUU5SUtnQ2FDN1E5Y2VjQXRDeUx4bGRUS0JSS2h0RFZGb1ZDb1dRUmQ3Nm5VQ2lVVTFWVmRkYkhIMzhNanVNZ2lpS1N5YVNUdnduWVczamhRTWl5aktsVHAyTGt5SkhQZXIxZXN5UHpWeDBJWGRjWlhkZVpOV3ZXUFB6NDQ0OERhSzdFYVZrV05FMkRMTXZVSlhHRXdQTThGS1ZaTzhqTHk4T3dZY1B1TkF5alRlT011QUI1bnJkZWUlMkIyMW5zRmdFS0lvd3VQeElKRklRTk0wWjl4YmxnVkprdHJzREcxSklBJTJCRlFzak56WFZDNmxtV3hjeVpNNHNZaHJFektZVFFrcEElMkJlUERnZnhZV0Z0SUYlMkZ4RkFJcEZ3eEw5NFBBNmdlUXpzRVJKZ0dBYmVmUE5OTEZ5NGNLbjdkUjFaSklOOExraVN0TSUyQllQUFhVVSUyQjhZTUdBQVpGbDJYTk1FY3FPSVhKdUpSTUw1ekNEJTJGWXhnRzBXZ1VIMzMwRWVycjYlMkZ0M3dPNTBLVlJWVFhGaEV0eEZXeWlIanozQ05qMndGQXFGa2lGVUFLUlFLSlFzb1drYVExeEVvVkJJN042OWUlMkJqUlJ4JTJCZFhWZFhoMFFpNFlUJTJCa3JDdGRBUkJjQkslMkJBODFPTE11eU1HREFBRng1NVpVbjV1VGtKR094R05lUiUyQmFzSUxSVlRrQ1RKM3JCaHc1USUyRiUyRk9FUEY1TjlzeXpMeVUxMU1PNHVTbll3RE1NUjBBWU1HQUMlMkYzNyUyRmI1JTJGTVpwSUJDSmhBWDRCZGZmUEhDMnJWcndiSXNFb21FSThvQVNBbCUyRnp5UUhaam90RlFFQmtDTDhKQklKYk5pd0FjdVdMWHZzWUYyeXNpeUglMkJ2ZnZueEwlMkJSNjVMR2hMYyUyQlRBTUklMkJWbWczdDhDSUtBaG9ZR1BQREFBMFhmZmZmZFJVQnpFUkJKa3V5T3VwbmlkcGUyTkNadnYlMkYzMmslMkZ2MjdRdU80NUJJSkdEYk5nUkJjUGJKWFMyYmpIbGQxNTIlMkZaVm5HTjk5OGc3ZmZmdnVIOXQyVHJnTVJhc25jSWdnQ0xNc0N5N0xnT0E2R1liUzVpQkZsWDl6aldSUkZ4T054NkxydTIlMkZNWW5XUXBGQXFsRmFnQVNLRlFLRm5DblhzcEVBZ2tQdnp3dzFuZmYlMkY5OXE2OGpvYksyYmNNd0RLZnlZelFhaFNBSXVPQ0NDOUNuVDUlMkZsQUdCWlZsYSUyQkVMc1hzT1JMZVcxdGJlQ0ZGMTZZMzlEUWtDTG1FSUhHWFZ5QzBya2hUaGFPNDBoVlhSVUFCRUZvczloY1hsNyUyQmkxQW9sRkx4dWowaGkzRmdiejdEaG9ZR2xKV1ZYZE1XQWRPTnolMkJjTEZoVVYwVEQyb3dCTjAyQ2FKbmJ1M0lsSEgzMTBia05EZzRkbFdTdGJOMU5hSWk4dnIlMkZ5WHYlMkZ3bFROTjBRdVV6SFh1MmJVUFROUEE4anc4JTJCJTJCSUJadTNidHVQYnNhMWZCc2l4RzB6U0dDSzF1YUU3YjlzRjFjNGZtQUtSUUtKUU1vZDlVS1JRS3BSTVFpOFc0JTJGJTJGM3ZmNWVXbDVlMyUyQmx5M0FHamJOaFJGY1I0NzVwaGo4UE9mJTJGJTJGeGt2OTl2QUFESGNWbGJlUkMzREhHd3ZQZmVlNXRmZSUyQjAxQklOQkowU0tPQmhKb3dMS2tRRVJBSG1lUjY5ZXZSdzNYMXNMQ2dTRFFXbmx5cFZTUEI3dk1BR1lZUmdZaHBFU0hnd0F5NWN2NTFSVjlSN01OaFZGU1pTVWxGQUIlMkJ5aUFGTmFJUnFONDQ0MDM4T0dISDY0R0FJN2pPb1Y5UzlkMUppOHZyJTJGN25QJTJGJTJGNTZMNTklMkJ6cGh3THF1WnpUJTJCeUhnWFJSSExsaTNEZSUyQiUyQjk5MDE3OTdrcndMS3NyV21hR0E2SEFlejlmTjVmcmtiS3dlRSUyQmhpUmszelJOT1l0ZG9sQW9sQ01LdXRLaVVDaVVUc0IzMzMxMyUyQjVJbFN6TEtnWmUlMkJpR0FZQm9sRUF2bjUlMkJiand3Z3N4ZVBEZ0plUiUyRjJYU3NlRHdlczY2dUxnQUFGUlVWJTJGV2JNbUZGWVgxJTJGdkxJYUkyT2NPaTJvcGR4S2xjJTJCRU9aMlZaRmoxNjlEam9NUmFQeDMwYk4yNEVnQTdMajBYY2Y0SWd3REFNNTMyM2JOa0NWVlVQcXBLSEpFbDJ0MjdkUW5TQmYlMkJURGNad3p2aE9KQkI1OTlOR0I2OWV2JTJGNGtzeSUyRmJCT2tRUEo3cXU4MTZ2MXh3eVpNaWFpeSUyQiUyQjJIR0FBMGlwbnIwJTJGU0Q1TlVoVjQ3dHk1SVBOMFM2a2JLSmtoU1pLdGFaclMyTmlZRXU3dkZnQXBoeGNpQUNhVFNTJTJGUWVRcWRVU2dVU21lR2Z0QlRLQlJLbGlDaHNacW1NVyUyQjg4Y2JkbFpXVmtDUXA0OWVUUlVVc0ZvTmxXUmc1Y2lRdXZQRENFOG1YNExaVVpXMHYlMkZINSUyRkpCcU44czg4ODB6Rm1qVnJ3SEdjayUyRlBQc3F4OUJFOHFvSFIlMkJiTnRPT1c4NU9Ua2g0T0RHV3p3ZUw2aXZyM2YlMkI3a2dCMk8wMjVYa2U5ZlgxQ0FhRGd3NTJlJTJGbjUlMkJSdXBBJTJGREloN2pwZ09aaUd0OTk5eDFlZXVtbEQydHJhd1BFV1oxTmNuSnluSXZra2tzdU9YNzQ4T0g3dUZsYmd4UUhrV1VaSzFldXhQdnZ2NzlSVlZYV25icUIwblppc1ZoaGZYMTlpJTJCZUJ1dHNQUDdadEk1bE1JcGxNNW1hN0x4UUtoWEtrUUQlMkJOS0JRS0pVc1FvVzdkdW5VJTJGJTJGZXl6ejVCSUpOcmtFaUI1ODJ6YlJuNSUyQlBrNDc3VFNNR0RIQ3FWeloxbkRNOWtCUkZHdlJva1d6bm52dU9majlmc2Q5UllRJTJCOHBQbmVicEFPb0p3bjBlTzQ1TEF3WTIzYURUYWgyekxOTTBPcXdKTnFzQ1M5JTJCVjVIcXFxSWhnTVRqalliWG84bm0wZWolMkJldzlaR1NIY2pOQ2FDNTBJREg0OEhycjclMkJPRHolMkY4Y0cyV3UlMkJZUURvY0ZBQmcyYk5pSzg4NDdEeDZQQnl6TFpsUW9SNVpscDJnSUVUcmZlT09Ob3RyYTJ1TDI3ZlhSUlVzRkolMkJycjY4ZTE1QUFFcUFCNE9IRWYzMlF5Q2NNdyUyRkZuc0RvVkNvUnhSMEU4akNvVkN5U0txcXJMdnZ2dnUlMkI5dTNiNGNzeTQ2d2NpQnMyM1pDdnNnWDRlT09PdzdubkhQT0dlM2EyWU5nNDhhTm8xNTg4Y1ZMR2hvYW5FVjFNcG1rMVJDUFlOeUxyejF1UUNjQmUxdGRnSnFtOVNSam1RamE3UTE1RCUyRmUxWnBvbXlkbDFVTW5rTlUxalROUDBkbFFZTTZYOUlPT0RpTVN5TEtPMnRoWnZ2UEZHOGJwMTZ6cEZ3UXhSRkExeXJaMTk5dGtuangwN051TnJ4JTJCMnlUaWFUa0dVWjMzJTJGJTJGUFJZdVhMajBBQyUyQmpwTkdTVzcyNnV2cktTQ1NTa3UlMkJ2cmU1TVN0c3dUUk9HWWZpeTNROEtoVUk1VXFBQ0lJVkNvV1NScXFxcVVSOSUyRiUyRkRGMFhZY2tTUm1GUUZxV2xTSUElMkJ2MSUyQmpCNDlHbVBHalBsTVZWVTJHbzIyR0llWWpmeE9IM3p3d1lxUFB2b0lIbzhId1dBUVBwJTJGUEtjQkFrdGVUYXNaVUZEd3lJRTRXSW5ZWmh1RWtIck1zcTAxanpEUk5ueURzMWR6YUVnSiUyRnNEQU1ReXBIUWhSRjhEd1AwelFoQ0FKa1dhNXN5N2JJTmFXcXFoU1B4NHN6RWZBcG5adEVJZ0VBVHJxQ3hzWkdLSXFDSlV1V1lNNmNPZCUyRkU0M0ZPVlZVMld5a1c0dkU0Sjh1eWJkczJBd0FqUjQ3OGF1TEVpV0FZQmprNXJhZXdWRlhWY2YlMkJSZVRnY0R1T1RUejRwcnElMkJ2cDBKS2hwRGpUMUJWbFcxb2FCaXRhVnEydXRRbDJUT1gweUlnRkFxRmtpRlVBS1JRS0pRc1FKTEpMMWl3WVBHS0ZTdmc4JTJGbWdhVnBHVlJ4RlVYVENGZzNEd0pBaFEzREZGVmVjSEklMkZIT1VWUkxKJTJGUDE2SUswZEg1blpZdFczYkZBdzg4d091NkRsbHUlMkZuNU9RanlKQUVOeiUyRmgxNWtITm1taVpZbGtVc0ZuUGlYaTNMYXBNbzR2ZjcxJTJCYm41NVBYZHNoNElHT1BRQnlwZ1VBQUhvJTJCbktwTnRwSWYlMkZlVHdlUFJxTjlxSkZiSTU4M0ZWMURjTUF5N0xPV0glMkZxcWFld2N1WEtHeTNMWXRKRDNrblY4JTJGYUdGSFp5eiUyQmUlMkYlMkZPVXZqeDA1Y2lSaXNSZ2tTWUpiVkNkRmU4aG5peXpMem8wbWtzOHprVWhnNmRLbFdMNTglMkJlTXQ3UXN0RHJJdjZaJTJCbmlxSllxMWF0S2pKTk0yV09JWUl5RVZ3cGg0WWtTYkJ0MnlsNG82b3FETVBJelc2dktCUUs1Y2lCZnFCVEtCUktGdkQ3JTJGY2JXclZ0THYlMkZycUs1OXQyNGpGWWpBTUl5TUJNSkZJZ09kNThEd1BuOCUyQkhuJTJGNzBweWd1TGw2UnpZcSUyRjZkVFcxZ2FlZSUyQjY1bDRpNDB0alk2T1Jab3h3OU1BeURZRERvZkpmZ2ViNU5ZN0NvcUdoVlVWRVJBTURuOHptTDVmYUU1M25IYVVnS0lRQkE5JTJCN2QwYU5IajFXWmJJUGs3MlJaMWlaJTJGaDBLaFBDcG9IJTJGbTRoV2dpQnBxbUNWM1hvYW9xWG43NTVVZnE2dXBLM0slMkJKeCUyQk9jeCUyQk14VzhvTDF4RVVGaFp1UHVlY2N5RExzaU5jRXZhRXRqdjdSQnhxNUJxd0xBc3N5Nkt4c1JFZmZmVFJsYkZZakV2JTJGTEtIRlFWb25Fb253TlRVMTJlN0dVVTk2JTJGdUE5SXZaQlZXJTJCblVDaVVyZ2dWQUNrVUNxV0RJYUZqMzMzMzNSdGZmUEVGV0paMXdtQXpkUWpzeVh1REFRTUc0UHp6eno4alB6OWZ6WVpMSXowTWppeUF2JTJGcnFxM2x2dnZrbWRGMTNuQkElMkJINDB1T3hwd2l5T21hV0xuenAwQTlvWW1acklOTW02S2lvcEMlMkZmdjNCd0FJZ3RBaERrQzNHT0lXZXdZTkdvVHUzYnVIMnJJdElnVHF1czdzMkxHRG93N0FJeDh5WDduVEZCQUJNQjZQWTg2Y09WaXlaTW1uN3Rld0xHc0JlOGREZTlLU3lGaFlXQmo5JTJCYzklMkZQcjYwdEJRQUhJZVVPNlElMkIlMkZkb2lONXVTeVNSRVVVUXNGc09ISDM2SWRldldYZFNlJTJGVDhhYU9rYzFOYlc5cSUyQm9xTWhHZDdvVTdybWJwSFBRZGIxSGxydEZvVkFvUnd4VUFLUlFLSlFPUnBabGU4ZU9IVVdMRmkwNm9icTYyZ25SQXVCVVpUd1FpcUlna1VpQVpWbE1uRGdSWThhTSUyQlF4b2UlMkZqbHdlSVclMkZkeUNqNlpwakNSSmRuVjFkZjRiYjd3eE1SS0pPSTQlMkZqOGVEY0RqY0VkMmpkQkNXWlNHWlRHTG56cDJJUnFOOFc4UTc5N2daTTJiTWVyJTJGZkQxM1hvU2hLeXZYUUhwQ1FSNDdqd0xJc05FMkR6JTJCZkQlMkJQSGphelBkUnJyWW5rd211YXFxcWc1eE1GSTZGdmU0TmswVHdXQVFyNzc2NnVCZHUzWVZFQ0ZJbG1VN0ZvdDFlQVVZOTF3OGZQandiODg0NHd3b2lnS2dXZUFqWVpKQXFyQUpJS1hpTm5HVWI5dTJEUjklMkYlMkZQRWJIZEw1bzR4dDI3WmR2V1BIam14MzQ2aUhqR01pQUpxbUNWVlYlMkIyYTNWeFFLaFhMa1FBVkFDb1ZDeVFJclZxeVl1V1RKRXZBODd6Z3dXSmJOcUJBR3llJTJGVXQyOWZuSHZ1dVUlMkJTeDcxZWI0ZUVBQlB4eHUyQ0NJZkRBbm44N2JmZnJ2cjg4ODhoQ0FKTTAzUUtmZEFpSDBjSDdqQjF5N0t3ZSUyRmR1MU5mWDklMkJSNSUyRnFCTzhQang0ODhmTm13WVlyRllpdkRYWGlJZ0VVVThIbyUyRnpIa09HRE1GSko1MzBrMHhET05NTEFEUTJOaFpWVjFmVG5KWkhBV1JNa0RuTGZVNTVub2ZINDhIbm4zJTJCT3Q5NTZhNGY3ZjVxbXRYOEZHNlM2RE5PdmtVc3V1ZVRLNHVKaUFNMnBJc2ljU3dyM01BempmSDRrazhrVU1aQlVQZjdzczglMkJ3YWRPbTRXU2IlMkJ5c3ExWlZweWVtNWNlUEdHMEtoTmhtSUtRY0JHZE8yYmJzRndPNVo3aGFGUXFFY01WQUJrRUtoVUxMQWtpVkxwcGFYbDZma1ljcVVTQ1FDQUpnNGNTSW1USmh3YTN2MEx4UGNqa09HWVd3QXFLeXM3RE43OW14Zk1CaDBGcFVlandlcXFzTGo4ZXglMkZZNVFqQmlJbUVKcWFtckI1OCUyQmJmdHpYOGtiaVhCZzRjdU9tVVUwNkJ4JTJCTkJQQjV2ZHhHUTlEJTJCWlREb3VxQk5QUEJIOSUyQnZWYm5hbUxsdU80bEF1MnZMeDhlbTF0clZNWm1YTGs0aDV6N25CeGxtV2R5c0RKWkJLdnZQS0tYRlZWTlpJOHQ2Q2dJTjdSZlhWZmN3ME5EWjRKRXlhOFBHSENCS2RBRkhHVXV5dDNrekZ2bXFaVE1FVFhkVWN3WExkdUhaWXVYZm9CMmE1cG1uU3QwQXFoVUVoY3ZYcTFuNllBYUg5czIwNFJ0QzNMZ3FacCUyQlZudUZvVkNvUnd4MEE5MUNvVkM2V0RXcmwwN2JzbVNKWWpGWXM1aWpMaE5NaEVRYk52R2dBRURjTzY1NTM2VWs1T1Q3S2pxayUyQmtRMFE5b0xtcXllJTJGZHUlMkYlMkJ6WnM3ZXVYcjBhSG84SGxtWHRVOVFrWFR5aUhIbVFBZ05rckRZME5PRDc3NyUyQiUyRnFhM2owQjBHZk82NTU5NDRidHc0NTMlMkZ0S1FLU1hKdWtHTUxZc1dOeDl0bG5QeWxKa2syS2VyUkd1dGk1WXNXSzIzYnYzcDFTZlpWeVpMSSUyRkY2ZGxXVEJORTVxbVFaSWtyRnExQ3ElMkIlMkYlMkZ2cnF4c1pHcFlPN21PSyUyQkpyJTJGelBHOEF3QVVYWExDb1g3OSUyQkFQYnVDN21HaUdCQ0lOV055YjdadG8ybXBpWjg5TkZIZlhidDJsVUE3Q3QyVSUyRlpDVWdIVTFkVU5XTE5tRFhXNWR4RHU3eEY3Y2dCNnMxV0FoMEtoVUk0MDZFcU1RcUZRT3BpVksxZk8zckJoQXhpR1FTS1JnTmZyZFJab21RaGtnaUJnJTJCUERobURoeDRzWEElMkZoZXM3VTE2d1lmcTZ1cXhyNyUyRiUyQmVvcUxLNUZJSUJhTFFSQUV4T054S3BBY0JiaHpod0ZBTEJaRGVYazVxNnFxbEY0VUpoTjBYV2RPT3Vta0p5ZFBub3lDZ2dMbjhmWUtBYllzQ3o2ZkR5ekxJajglMkZINmVjY2dvbVRacDBFOUMySWc2NnJqT3FxcktSU0lUZnNHRURFNHZGcU1COUZPQVd6VWdSRUVJeW1ZU3U2JTJCQTREc2xrRXJObXpjS21UWnQlMkJCZ0JOVFUxeVIlMkZYUlBVNFRpUVFIQUlGQUlBRUFVNlpNJTJCVW5mdm4waHklMkZJJTJCJTJGU2Q1MDBnWVBLblN6akFNT0k1endvQ1hMVnVHN2R1M253bTB2YkozVjBIWGRZWTRocHVhbW83ZHRtMWJ0cnZVWlhBTDJudXFBTk13ZFFxRlFza1ElMkJrMlZRcUZRMm9GME54UzVPMTFYVnhkNDU1MTNCbkljQjh1eUlFa1NZckdZa3dmUUhVSkUzSE04enp2Q21TekxzRzBidiUyRnJWciUyQlo2dlY0VmFNNzlSN2JmMFhmQjNlJTJGMyUyQk9PUGY3RnIxeTZ3TE91SWdNUVJRZllya3lJbmxNNEhLY3hCbWlpS01FMFRSVVZGWUJnR1gzMzFGUm9hR3ZwbFdnWFlYVVNETEtJdnVlU1NZODg5OTF4SWt1VGtYdU41M3NuMUpJb2lCRUZ3aElwMHNZMElOcUlvT2dVJTJCMGgyMTVQcGhXUllzeTJMOCUyQlBHNDdycnJSc3V5YkVjaWtUWXRJaVZKc2htR3NiZHUzVHJoNjYlMkIlMkZka0lwaVp1WDlJJTJCRWtWTHglMkI4aUNWR1pQZDNXSm9vaDRQQTYlMkYzNCUyRnQyN2ZqNFljZmZna0FQQjZQbm8xQ0lINiUyRjMzRCUyRkxjdHk0cXFycmxwRHJoMVpscEZNSnNIelBFelRoR1ZaS2NWcWtza2tFVkZnR0Faa1dVWlZWUlUlMkIlMkYlMkZ6ejJhcXFzcGxlMDEwSlV2Q0s1QUw5NnF1dlhtcHNiQVFBNXhpM2RHT081Z2c5T05JTFEzWHIxZzBzeXpwanQ2U2taSW1xcXVJQk5rR2hVQ2lVUFZBQmtFS2hVTm9CbG1WVFZvM0VzYkYxNjlhZmxwZVhvNm1wQ1VDcW04cDlWeHRvRGxWa1dSYUdZY0EwVFFpQ0FFM1RjT0tKSjZLa3BPUVo5OEtNYkwlMkJ0ZWRnT0ZpTDhrZmViTjIlMkZlbk9YTGx5TVlESGJFMjFNNkdDSmlrVWJHYUgxOVBXemJ4cTVkdSUyRkR4eHglMkJ2T0pUM0dEcDA2S3BycnJubXh0NjllNk93c0JBZWp3Yzh6enN1ajBRaTRlVHRJOWROZXI0MkltNlFSYmhsV1JBRXdSSGZORTJEb2lnSWhVSVlOMjRjcGslMkJmJTJGdWlRSVVQV0FNMUNTcVlPeGtna3dzZmpjVTZXWlh2VnFsVXpxNnVySFJHZkNQZEVmQ0VpSk0wUGRuUkFCTUZJSkFKZDExRldWb2FQUCUyRjc0JTJCYmFFa0xjbmlxSllvMGFOJTJCdFh3NGNNZGw3a2tTVEFNdzhrNWV5QTBUUVBETUZpMmJCbDI3dHc1c0FPNmZFVGhGa1VaaHJGMzc5N3RYN0JnQWElMkJxS25VQUgwYklUUm9nTlJkblhsNGVkdTNhNWFRWUNRUUM2TmF0MjN1NXVibjA3aUtGUXFGa0FQMmtvbEFvbEhiQUxjNjUzVTVmZnZubHklMkJYbDVVNGV0WlpvS2ZTUlpWbG44WGJlZWVjWmZmdjIlMkZmS3dkcmlOdUJQRFI2TlIlMkZ2MzMzNzk0M2JwMTFPSFFCU0R1UDBFUVlGa1djbkp5b09zNjNuMzNYU2tVQ21Ya3dsQVV4UkhJYmR0bWlQQjIwa2tuUFhuUFBmY3NHalJva0pNajB4MFdyQ2dLZWMxJTJCWFRhaUtNTG44OEhuOHdGb0Z0NlN5U1FFUVlEWDYwVThIc2ZJa1NNeGZmcjBwVCUyRiUyQjhZOXYwVFROZWY5TTNVNSUyQnY5OHdESU90cjYlMkYzelpreloyQXNGb09pS05BMHplbVQyd25ZWHVITWxJNG5mY3hWVmxaaXpwdzVWemMyTmlydWNaMU4lMkJ2WHJ0MkxxMUtrQTRGUktCVEl2TnVYeiUyQmZEbGwxJTJGaTIyJTJCJTJGJTJGUiUyQnd0MkFQSmJYNEZjJTJGejF0YXRXNmN1WGJvVUFLakw5ekJEWE4wc3kwSVFCTWl5akhBNERBRHclMkIlMkYwd0RBT0RCZzNDb0VHRFhnS0FiRGh3S1JRSzVVaURDb0FVQ29YU3pwQUZ3OWF0VzBzJTJGJTJCZVFUamhRZkVFVnhId2VURzNlWXNDUkpVRlVWdzRZTnd5bW5uSEpCdHU5Mkc0YmhmSDU4OTkxM2YxNiUyQmZEa1NpUVFFUVVoeGlsR09QcExKWkVwb0pNdXkwRFFONWVYbHFLeXNuTnpXN1hrOEhsT1daWnU0U2klMkI4OE1KVHBrJTJCZnZ2U01NODZBYVpxb3I2JTJCSHglMkJOQnQyN2RuT3ZCN2JSeDU4JTJGa2VSNkpSQUxSYUJUUmFCU0NJQ0FRQ01Ebjg4RzJiY1JpTVV5WU1BSCUyRiUyQk1jJTJGNWw5ODhjVW42cnJPR0liQkhVeVlveWlLUm5WMTlaaUtpZ3BIWUhHSDZ3TndYSXNrbkpseTVFTUtaNUJ3ZE1NdzhPV1hYJTJCS2JiNzU1S3R0OUE1ckZPcFpsclhQUFBmZXM0dUppQ0lMZ3VQOHlkYUVLZ29Cd09JelBQJTJGOTh1SzdyREEwRDNvdlg2M1ZzJTJCNlpwc3N1V0xYc3BFb2s0bFpjcGh3Wko3MEFLMHhBbmR6S1pkRzZ3JTJCSHclMkJKSk5KU0pLRTg4OCUyRkgwVkZSU0ZOMHhqM3VhRlFLQlJLeTFBQmtFS2hVTm9aOHFXMHJLenNvVFZyMWdCSURmTUY0SHpoZFVNU3RjdHljMjU1MHpSeCUyQnVtblklMkJEQWdaOTBUTSUyRjNENmtBSElsRSUyQlAlMkY5NzM5JTJGTHk4dko0OW50ViUyQlU5b2RoR1BoOFBvaWlDTnUyRVklMkZIMGJkdlgweWRPaFdLb3RRZTdIYmQ0ZXZubm52dVNYZmZmZmZGMTExM0hmTHo4eEdQeHhHSlJGSVdoT2xZbGdYRE1PRDFlc0h6UEVSUkJNdXlDSVZDaUVhajZOV3JGODQ1NXh3ODhNQUR0MXh3d1FXbkEwQThIcGQ4UHA4QkFHMnA1a3JDQUl1S2luNjQ0SUlMMExOblQlMkJpNjd1UXM5SGc4amx1UkhEUEswUU9wMkc2YUpuaWVSMlZsSmQ1NjY2MHIyNXBIc2owd1RaTmxHQWJISG52c1I2ZWRkcG9qJTJCclhGblVaeUJDNWF0QWpsNWVVVDJxV2pSekFreDI5ZFhWMnZlZlBteVJ6SFFSQ0VmUW9rVWRvT21lTUpnaUJBa2lRSWdnQ1daWkdYbHdmRE1LQnBHczQ5OTF4Y2V1bWx2UUZBMHpTYUE1QkNvVkF5Z0FxQUZBcUYwZ0UwTkRSNGxpeFpjbkVrRW5FZUk3bktTSmlMMjFFRjdIVUVXcFlGWGRmaDhYZ3dlZkxrcjNKeWNyS2FURXpYZFlZa250JTJCd1ljT0Y4JTJCZlBSelFhZGZwNklPY2ZGVUtPVE53RlFJZ2dyYW9xQUdEWXNHRzQ5ZFpiRTMlMkY5NjE5NzlPblQ1NGZXdHBWSm9SckRNTmpodzRlJTJGZmNjZGQ1VGNjODg5d2ROT093Mktvamo1TUFrOHowT1daV2R4U0twTkc0YUJSQ0lCd3pEZzhYZ3dac3dZM0h6enplWlRUejNWZmVMRWlZJTJCU2Z1VGw1V2xrV3g2UFIydWhLJTJGdnRuNnFxck4lMkZ2ajl4eXl5MyUyQnUlMkI2Nkt6aDU4bVNvcW9wNFBJNTRQQTdpOUFVeXElMkI1Tk9USWcxd0dacjBtSTdZSUZDJTJGRHR0OSUyRmVtJTJCWHVnZWQ1aTRqcFU2ZE8lMkZZcm5lZkE4Nzh6Um1hQ3FLdnglMkJQeW9xS3ZEbGwxOSUyQjJtNmRQVUlobjNGcjFxeDVZdm55NVU1aEljcWg0JTJGNyUyQlFQSyUyRkdvYmhWS3h1YUdpQXglMkJQQkJSZGNnTnR1dSUyQjNLdm4zN2JvJTJGRllseHVicTd1VHJkQ29WQW9sSmJKJTJCcDFLQ29WQzZRcFVWRlNjJTJGZm5ubnp0JTJGdTclMkZra2xCZjRpb2glMkY5TTBEUnpIUWRNMEdJYUJNODQ0QTZOSGo3Nm13enVmQmxsY05qUTBlT2JPbmZ0R1pXV2w4ejkzJTJGalBLa1U5NjlWJTJCZ3VaS3phWnBRRkFVbm5uZ2lMcjc0NHRDRkYxN1lwM3YzN3FGTXRwbEpvUnJpbXUzZXZmdXVpeTY2cVBURUUwOGNzM0Rod3M4JTJGJTJCT0FEYWVQR2pXaG9hRUEwR29WaEdDbGhkNlNmTE11aWUlMkZmdSUyQk5HUGZvUWYlMkYlMkZqSDZzU0pFODhiT0hEZ1FwJTJGUFp3U0RRVWxSbEFUcFJ5d1c0N3hlcjltV01FZFJGRTFKa3V4d09Dd1VGaFpHZiUyRjNyWCUyQmNWRnhmUDhYcTlGNjlZc1FMVjFkVk9zUlNXWloxOGdKUWpIMUpkbWdqUmhtR0E1M2xVVlZWaDd0eTV2eHMlMkJmUGolMkY5ZWpSSTVpdCUyRnJtdnJ4RWpSdHc0ZnZ6NDFjdVhMNGRoR0JBRUllTXdZTEolMkZIMyUyRjhzZSUyQm5QJTJGMXBhWjglMkJmYmEzVDQlMkJQUEhpZXQxUlZaVCUyRjQ0SU56eUEwSGQlMkJncVpmJTJCMGRoUFFmUU9VdUxxQjVrZ0lSVkZRWEZ5TXM4OCUyQkd6JTJGNzJjJTJGT0dUdDI3RHhkMTUzUVgzZCUyQlJncUZRcUcwREJVQUtSUUtwUU9vcXFxNmRlWEtsU241eXl6TEFzTXdUaDRwQUU3Vlg3S1E4UHY5Q0FhRFlGa1dreVpOc291TGl6ZG5jejhJOFhpY0t5c3J1M1h1M0xsUVZSVSUyQm53JTJGUmFQU0FEa0RxJTJGanN5Y1l0cVFMTmduVWdrY1A3NTUlMkJQbW0yJTJCJTJCY3NLRUNTOER6U0cwJTJCZm41NnVGOGIxbVdiVm1XbzRXRmhWJTJCTkhEbFN2dUtLSzZTdnYlMkY3NiUyQllxS2lnczNidHlvMU5UVUlCd09ROU0wU0pJRW44JTJCSDR1SmlEQnMyTERweTVNaTdTa3RMNTNUdjNuMlh4JTJCTXhnV2F4THoxJTJGNXNIa2pkcFRCTWZNeWNsSlJpSVIzdSUyRjNHMmVmZmZiUEJnNGNPT2F1dSUyQjc2ZnRteVpkaSUyQmZUczhIZyUyRjJ2QzhBcEFoSGxDTVRrZ09RaFAlMkJTNnMlMkJhcHVHamp6N0MxVmRmZlFiUDh4OFdGaFpHZ2VhY2ZCMmRReThhamZJJTJCbjg4SUJBTGJ6anJyTFB2Nzc3OW5BR1FrQURJTUExRVVRYXJhZnYlMkY5OTlpNWMlMkJmVVBuMzZQTk1oblQ4Q01BeUQzYlJwMHhuejU4JTJCSG9pZ0lCb1A3VFUxQVNhVTFweVM1dm1SWmhpekx5TTNOUmI5JTJCJTJGVEJ5NUVqMDc5OWZPJTJCR0VFeTQ3JTJGdmpqM3lMUEo5ODNnc0dnbE8zY3lCUUtoWElrd0ZDWEJvVkNvYlFQOFhpYzgzZzhabjE5dmUlMkZtbTIlMkJPdlBiYWElMkZCNnZZNFljQ0E0cnJtWUhWbGs5dTNiRjNQbnpqMXQ0TUNCaXpvaTBUWHAlMkI0R2VjOVZWVjltelo4OTJRblNJQ0VqSkhDS0twb2M5N2U5NVFPYVZQQSUyRjBudW52MjlKM0FWTGxsN2o5T0k1RE5CcEZRVUVCcnIlMkYlMkJlbHh6elRWOSUyQiUyRlhyVjNWSW5Ua0VWRlZsazhra1o1b21aOXMyd3pDTXpiS3NGUWdFRXRucUV3RFUxdFlHWG56eHhhYm5ubnVPMmJ4NU14UkZnU1JKaU1WaWp2akNjUndZaHRtbmFFQW1EcUpNUlVUM2pZYlczc05kcVRoOTIlMkJraHI1UURNMjNhTk15ZVBac0I5Z3B4UU1jS0ZLcXFzcVFpOGFKRmklMkY3MDI5JTJGJTJCOXU0ZmZ2Z0JQcDhQc1Zqc2dEZHBpTGhKY255YXBvbnAwNmZqd1FjZjdESjNjTnpIVDlkMVJwSWttendXRG9lRm5KeWM1RjEzM1dVJTJGJTJCT0NENEhrZTRYQVlPVGs1VG9YYW94a1NwVUFpRmhSRjJlJTJGblBzZHh6bmNaOGxsaTJ6WTRqa3NwOU1HeUxEd2VEMlJaUmtsSkNmcjA2WVBSbzBkajFLaFJYdzBZTU9DZlJVVkZLd0tCUUtpMTd5UVVDb1ZDYVIzcUFLUlFLSlREREhGOGtIQ1VxcXFxMDlhdFd3ZU80eklTJTJGMGcxUVVFUUhJZkpDU2VjZ0I0OWVxem9xQ3AzclgzUlhyUm8wWiUyRldybDJMWkRMcGZNRjM1enlqN0I4U0VncTBMTHkxOXBqYmtVZUVHM2ZsNWRZcVVXWlNvVGtRQ0NBVUNqbSUyRjY3b09UZE13YXRRbzNITExMZFhqeG8yN0tKdmlId0FvaW1MdFdhUm5OU2RtT2tWRlJhRWJicmhCSERwMDZIdFBQdm5rMUU4JTJGJTJGZFRKbDBqT0ZYSCUyRkFzM2p3ZXYxUXRkMXAlMkZqQ2dTQUNIVG4lMkZaSHZrbkpKQ0pPN0hTSVZrVXJHWk9JJTJGSll0NDBUV2U3NUxIMGF0Nms3NVFEczJyVktpeFlzT0RlVTA4OTlRNldaWjBEcGloS2h3blRSTHdDZ0JFalJqdzhZY0tFdTMlMkY0NFllTVJGekxzc0N5ckZPOVdoUkZyRm16Qm5WMWRZRk13JTJGeVBkTnpuallSVTI3Yk42THJPNU9Ua0pNdkt5azc0NXB0dm9PczZrc2trZUo2SHJuY044NWxwbXZCNnZRQ2FuYzFFJTJGQ09Dc2FJb1NDYVRUbzVqa3VkWUZFWElzb3hZTEFhZTUlMkJIeGVKQ1hsNGZldlh0anhJZ1JHRE5tVEcyZlBuM2VHRGh3NElNJTJCbjYlMkJKT0dncEZBcUZjbmloQWlDRlFxRzBFOFQ1c1hyMTZxYzJiZHJrZlBsdERYY09ITElZUCUyRlBNTTljWEZSVjElMkJPSnJmJTJCRnJuM3p5eWQwYk5td0EwQ3c0dUhQMVVBNU1TNHR3ZDU0OWtqdk8lMkZUJTJGM1Q3SXdieTlIbHFJb2p2aFhVRkNBY0RpTVpES0puJTJGemtKNWclMkJmZnFUa3lkUHZzbWRaNHc0Wk5xbE0wY2dvVkJJREFRQ2lmUE9PJTJCOHN2OTklMkZiN2R1M1c2Zk4yOGVRcUVRdkY0dm90RW9iTnNHeiUyRlBnT0E3SlpCS2tPSkRmNzRlN1VORCUyQmNPY1dUSGZzRVllZ1c2eXpMQ3RGWENSQ2NVdlhiTHJ3Ung2alpNYW1UWnZ3NFljZjNqNWh3b1ElMkZ1MiUyQmtkUFExUWtMVEN3b0s0aWVlZU9MMmwxNTZxVFNUODJqYk5pUkpjbTdvTUF5RDc3NzdEcXRYciUyRjducEVtVGJnVTZmbDg2bXRiMjc1TlBQbG04Wk1rU1IlMkJBaTd2ZXVFdUlmajhlZEczJTJGQVhsY3hLZFpCNEhrZWdpQkFVUlI0dlY3SXNvempqanNPZmZ2MnhlalJvNzhmUG56NHpUMTc5bHpsOFhoVWxtVXQ0dVIyZiUyQmRRVlpXMUxJdlpNJTJCZFpIUjFPVDZGUUtFY2JWQUNrVUNpVWRxU3hzVkZac21SSlQxVlZvU2dLWkZsdTFTbm5GbnppOFRpR0RoMks4ZVBIbnc5MFRENHBkJTJGaFRTJTJCJTJCMWZmdjJua3VXTEVFa0VvRXN5MDRva0dFWVhXWUJkQ2hJa3BRaXNwRGNVWmtzem9senl5MEF1dDFjTE1zNmJyUDk0WFlncG04YmFCWVlKVWtDeDNGb2FHaUF6JTJCZkROZGRjZ3h0dnZQSEVFU05HTEFXYVJUJTJGVE5GbTZJTnVYUUNDUUlDTGdxYWVlZWtkcGFlbExQWHIwV1BmYWE2OWgxNjVkeU0lMkZQUnpBWWRCYktnaURBTUF6WXRwMXhlb0NXbko1RUZIUTdrVGlPY3lva2szQTc4bHdTMXB2dUtDUkNZVXVPUCUyQm9DYkIzRE1QRFZWMSUyQmh2THg4OHVqUm94ZGtxeCUyQmlLRG9UOGJCaHclMkI0WU9uVG83QzFidG1UMFd2YzVUaVFTMEhVZGl4Y3Z2dm5razAlMkIlMkJ0YXRlN3d6RDJKSWsyVnUzYmkzOTdMUFBPSGZZSzVtTHU4SzFJVWtTZEYySFlSaFFGTVVwaWtOY3picXV3JTJCdjFvckN3RUNVbEpSZzhlREJHang0ZEdUMTY5TyUyRjc5T256ZG5GeDhlNERiSDZmQSUyQmgyczFJb0ZBcmwwS0VDSUlWQ29SeG1HSVp4M0JlVmxaVm5mUDMxMTVBa3lTbVcwUnEyYlVPV1pRRE5Zc3lVS1ZNd2NPREFUVzVocmoxcDZUM2NPUUUlMkYlMkZ2ampOV3ZYcm5YJTJCbDBna0hQR0k1Z2xybmYyRmlwRmpLQWpDUGlHY1JOeEpyeXBMaEtQOXVia085RDR0dWJ5SW1PanhlTkRVMUlUQ3drTDg1UzklMkZTVnh4eFJXQnZMdzhSN25lNDVDaFN1OSUyQkNBUUNDU0xXRHhvMGFQMzA2ZE83ZCUyQiUyRmV2ZmJWVjE5bFZxOWVEVkVVSFZHT1lSaklzdXlFekxWR3VsaE13bnVCbHNPN2s4bGtpd0l6RVFZWmhrRXltZHlubXJJN3hOajlXaXJ3dDg2NmRldXdjT0hDajBlUEhpMW1xdyUyRkV4YWFxS2p0bzBLQzNUenZ0Tkd6Y3VER2oxNUxVRGlRVW1PTTRMRjY4R01GZ01KRE5Dc2ZaUXRNMGhud3V2dlBPTzF1V0wxJTJGdSUyRkk5aEdPZW1TMWNRQUVtNE14RUNXWlpGang0OWtKdWJpJTJCTGlZcHgyMm1sV2NYSHglMkJzR0RCOSUyRlZwMCUyQmZUN3QxNnhZQm1yOURtS2E1M3p5UzFFbE9vVkFvSFFNVkFDa1VDdVV3STBtU2JlMVJ3bGF1WFBsY1pXVWxGRVdCcnVzWkNXU0pSQUplcnhmeGVCeDVlWGs0N2JUVHZnS2FjeEMxYzlkVGNJdCUyQkRNUFlBRkJmWCUyQjk3OTkxM0N4c2FHckNuVDlqemZ3QndFc2gzWlZxcmRrd0V2dlQ4YXVRbmNXQzVROEhkVGkzeVBJN2pIT0VuJTJGZjhIb2pXM1lTS1JRQ0tSd05peFl6RjklMkJ2Uk5sMTEyMlJDZyUyQmR6VHZFeXRRd28lMkZ5TEpzTnpVMXlYbDVlVnB4Y2ZIdWE2NjV4bmZNTWNlOGRQJTJGOTkxOWNWbGFHcHFZbUNJSUFqdU1jQVVGUmxGWWR3dW5uTGoyOGw0d0o4ajh5NXhDbkRxazBubDROMXUwS2RPY0ZKQ0poVjclMkJ1TTRYak9FUWlFU3hjdUZBNDU1eHpCZzRZTUdBemtGbGhwY09GJTJCNzBzeTJMeTglMkZQVnlaTW5mJTJGVHNzODlPelNUUHBHVlpFQVRCbVpmOGZqJTJGS3lzcXdaczJhdTN2MDZIRmolMkIlMkZhJTJCODBGY2oxdTJiQms0ZCUyQjVjb2JHeE1VVUFNMDB6cFhEWDBReHhLWnVtQ2N1eWNOWlpaJTJCR21tMjU2WnZEZ3dmZjA2dFZybTJFWUxNZHglMkJ6akRXeHI3dXE0elFQTjNKaXIlMkJVU2dVU3NkQUJVQUtoVUpwQnhSRnNSb2JHNVhGaXhjWDZycnVKT0JQWDNUdkQ3SUlQJTJCNjQ0ekI2OU9ocmdOWUxjeHh1V0paMTFFcmlmdmppaXk4JTJCJTJGZTY3NzhqJTJGbllUeDdoQWd5b0ZwYVFFdVNSSVVSWUVvaXVqZnZ6OEVRWUFrU1U0bFhsM1hFWSUyRkhvZXM2cXFxcWtFd21uUVQwYnZZWDN1dW1wZiUyQjdRNGdWUmNGUGZ2SVQzSGpqalRlZWROSkpUeEl4b2JDd01Fb3FZQjdhRVRpNkliayUyRkFjRHRtdlI0UE5vcHA1enl5NUtTa21jZWVlU1JUMmZObW9Wa01nbWZ6d2ZidHFGcEdsUlZiZlVhY2p2ejNHSUR6JTJGTVFSUkh4ZUJ3c3k2S3dzQkM1dWJudyUyQlh4T0klMkZrZG85RW9nc0Vnb3RFb2RGMTN4cGRoR0k0YmtRaUg1QnFuWkFiUDh6Qk5FOTklMkYlMkZ6MiUyQiUyRlBMTEx3WU1HRkFDN0wySjBoRzQ1MjZlNXkwQUdEMTY5SzlIamh5NWJkbXlaWm04UHFWQ3EyRVlDQWFEV0xodzRRMG5uWFRTelIxVmpLb3pVVmRYRjNqbGxWZktWNjllRFFETzNFdWMwNlpwUWhDRW8xNEFWQlRGbWE4QVlPalFvWmc0Y2VJTkhNZFplNFM4RmclMkJBVyUyQndqajZXTGZnZHlBWkswRTdRU01JVkNvUndhVkFDa1VDaVV3MHdzRnVPOFhxOVpXMXQ3elBmZmYwOGVTNm1zZWlCRVVYUmNQTWNkZHh5S2k0czNrJTJGOTFSSmdNZVE5eUI1JTJGOFhWOWY3MXV3WU1FSnRiVzF6Z0xSc2l5SW9nakRNR2o0YjRhUWtNJTJGOCUyRkh6MDd0MGJ3NFlOdzhpUkk1TkRodzU5cGFpb2FLN1A1OXVxS0VxajMlMkI5dmttVTVhWm9tRzQxR2ZhRlFxRmNzRmlzSkJvTW43dGl4WTFwWldkbmdWYXRXb2J5OEhMdDM3NGFtYVJtSnNPN3pSTVFrVW5HYVpWbjh2JTJGJTJGMyUyRjNERkZWZWNNV2JNbU04MFRXUGNDNjdXeEwlMkJPZERrZGFld1IwYTB4WThaODlwZSUyRiUyRkdYUW9FR0R5cDk5OWxsczNib1ZITWM1aFFSYWclMkJUY0pOZWdiZHZ3JTJCJTJGMG9LU2xCVVZFUlRqMzFWUFRvMGFPJTJCYjklMkIlMkJyJTJGYnExV3UyMyUyQiUyRmZLWXBpVEpJa1RSQUV3N0lzUnRNMFR5d1d5dzJGUW9PcnE2c3YzYlJwMHk5JTJGJTJCT0VIY2R1MmJTZ3JLM09xZTFxV0JaN25Vd3I5ME92OHdCQ3hkUHYyN1ZpeVpFbnhMMzd4Q3hib1dBZTMyMzBsU1pJZGo4ZTV2bjM3YmolMkZwcEpPUWlRREk4N3h6bzhMajhUampjdFdxVlVna0VnTERNQjElMkJRNnFqSVlLVFlSaHNUazVPc3FxcTZzeFpzMlloRm9zaEp5Y0g0WERZRWVKbFdXNDE5JTJCclJncXFxNERnT29paWlvS0FBSTBhTXFQSjZ2V1kwR3VVQjdEY1BSU2JmV3c3MEhKcDJna0toVUE0UFRGZklWMEdoVUNnZENjblY5JTJCeXp6JTJCNyUyQjdXOSUyRlcwZ2NBWVpoT0l2MkF5R0tJa3pUaEtJbyUyQlBEREQzOTM4c2tuUDlRUiUyRlc2TkZTdFduSGZSUlJlOXMzUG56cFRRUXJmZzFCVSUyQlUwUlJkQ3J4cGhkRmNQOFBhRjVJZTcxZXh5MFNDQVF3ZnZ4NEhIZmNjWmcwYWRMdGd3Y1BmaVlRQ0lRUE5yZGpYVjFkWU9mT25TZVdsWlU5dW1EQmdvSGZmdnN0Tm0zYTVGU1pKYUtOSkVsZ1dkWnhod0hOUXBMSDQ0RW9pZ2dHZ3hnOWVqUiUyQiUyRmV0ZlI2Wk5tMWJJODd4NUtDNGZkN0dhYURUS013eGprMFhpQ3klMkI4RVBWNnZjSHg0OGRmMEw5JTJGJTJGMiUyRmo4YmhDUW90SiUyQkN5UVdveW12WEgzY2NlT0hVVXZ2JTJGeHlEY2R4OXM5JTJCOXJNQiUyRmZ2M3J5VDdjemdGem1nMHlyJTJGJTJCJTJCdXU3bm5ycXFXNHJWNjRFeiUyRk9RWmRrSnJTTWh1RUNxUTVPSWNKSWtvVSUyQmZQamp4eEJOeDZxbW5yaDB6WnN6VjNicDFXMDl5YnJVVlZWWFpSQ0xCbDVlWG4lMkZQdHQ5JTJCJTJCJTJCTWtubiUyRmlXTDElMkJPbXBvYXB5SzVMTXVJeCUyQk5RRkFYeGVCeEE4NWduNDR6biUyQlM1ZkRaeFVkd2FhUTJmbnpadDM2Zmp4NDE4bDRlQWQzUjh5ZG1PeEdQZk5OOSUyRmNmZUdGRjk0ZWo4ZGJkS08zVk1TSllSZ0lndURjSkhqenpUZWZQT09NTTQ3Nk1HQ1NzODd2OXh2YnQyJTJGdiUyQmZEREQlMkI5NjZLR0g5a25oMEZMZXphTVJraUtBekFFJTJCbnc4bEpTV1lPM2Z1JTJCT0hEaDM5TFUwUlFLQlRLRVVKTEgySzAwVVliYmJRZGZJdkZZbHc0SE9aJTJGJTJCOXZmMnBJazJhSW8yZ0NjbjYwMWp1TnNobUhzaVJNbjJoczNiaHllalgxUVZaVkolMkYlMkZ2ZWUlMkIlMkIxUkZHMGVaNjNXWloxJTJCc3N3ak5NeTJiJTJCam9hWHZ2NklvTnNkeHptTSUyQm44JTJGMiUyQiUyRjIySUFpMm9pajJNY2NjWSUyRiUyRmhEMyUyQnd2JTJGenl5OXVxcTZ0ejQlMkZFNDZ6NiUyQm1xWXhCM3R1U0t1cHFRbXNYTGx5NmozMzNHT2ZmdnJwZG01dXJpMktvaTNMc3UzeGVFaU9wWlJ4NXZQNWJFbVM3Rk5PT2NXZU8zZnU0a2drd2tlalVTNjlmMjF0MFdpVUk3OEhnMEhSdG0xVVZsYVdYblhWVlU2JTJGTHIzMFVudjklMkJ2VmpiTnRHWFYyZHY3cTZPamNjRHZOTlRVMVNOc1o4YlcxdFlObXlaZE4lMkI5ck9mMllxaTJCNlB4NzclMkIlMkJ1dnRMNzc0NGslMkZoY0pnJTJGbEhPVDNob2JHMlh5JTJCOGNmZnp6amdnc3VzSE56YzIwQU5zJTJGeiUyQjR3M2htRnNVUlJ0bjg5bkM0SmdUNW8weVg3d3dRZU5iNzc1WnRydTNidDloJTJCc1l4T054TmhhTGNiWnRvNzYlMkIzck53NGNLNyUyRnZ6blA5dmp4NDhuam1EYjclMkZmYm9pZzZmWExQYTM2JTJGUCUyQnZYWnJZYnd6RE9PV1JaMXY3NzMlMkY5dXgySXh6bjFOdEhkemowUDM3eHMyYkJnMWJ0dzRaNjV1YWQ1dWFSN25PTTZXSk1sV0ZNViUyQjhNRUhqVU9kSDQ2VUZvMUd1VmdzeHMyZVBidXNaOCUyQmV0aUFJdGlBSU5zJTJGek5zZHhOc3V5WGVaemoyRVltMlZabTJWWm0lMkJkNVd4UkYlMkIlMkZycnI3ZnI2dXI4MlQ1UHRORkdHMjIwWmQ2eTNnSGFhS09OdHFPdGFackdiTnk0Y2ZqeHh4OXZ1MEpwN1p5Y25JeSUyQmFQTThiJTJGTThiOTkxMTExMnVoalNGcUhvY0xZZE8zWjBPJTJGbmtrNTMlMkJkV1VCMEMxNHBDOEF2VjV2eW5FWk9uU29mZWVkZDlxTEZ5JTJCJTJCZVg5Q3phR2MwNVlFcDFBb0pQend3dzhuUFBiWVklMkZHSkV5ZmFITWZaSE1mWmZyJTJGZk9XJTJCRmhZV09TREZ0MmpUN2h4OSUyQk9PRndqeG0zNFBIcHA1OCUyQmN0WlpaOWtsSlNVcEF0Znc0Y1B0JTJGJTJGdSUyRiUyRjdPcnFxcUtXem91MFdpVU85eGozaTIlMkJrWDZXbDVjUHZ2dnV1JTJCMmhRNGZhTE1zNkloZlA4JTJGYnBwNTl1diUyRiUyRiUyQiUyQjNOSVAwS2hrSENvZlFnR2c2SmJSUG51dSUyQiUyRk8lMkIlMkIxdmYydjM2dFhMRVk3VHI2ZUNnZ0o3ekpneDlnc3Z2TEJqMmJKbDB6cENVTkkwaldscWFwSyUyQiUyRnZycnElMkIlMkI0NHc3N1J6JTJGNmtRM0FWaFFsUmV4TCUyRjdzck41WmxiVm1Xbld0dDdOaXhka1ZGUlolMkYyUGxmN214ZmN2MGNpRWY0UGYlMkZpRE03YUlrQVBBdVlGQlJCNzMlMkJDUHpPOHV5OXJubm50dmk5WHEwTlhLZHIxcTE2dFFKRXlZNHg0WjhQcmNrJTJGaDNObjRIayUyRkx1UHclMkYlMkYlMkI5NyUyRlAzZU9MM0R5Z2pUYmFhS090ODdhc2Q0QTIybWlqN1doc2I3JTJGOTlpZUJRTUFXQk1GWllCRWhzTFhHODd4ZFVGQmdmJTJGTEpKMDlvbXNaazZpcHF6JTJGYiUyQiUyQiUyQiUyRlB5YzNOdFNWSjZ2SUNvRnZBVWhRbHhWa255N0l0aXFLZG41OXZYM0RCQmZabm4zMzJDRG1Ha1VpRXQlMkIzbVJkTGhjdEJvbXNhNEJiSjBzYXl5c3JMMHZ2dnVzMGFNR09HY0gwbVNiSiUyRlBaJTJGZnMyZE8lMkI5ZFpiYlNKTU5qVTFTWWREVklySDR5eFpQTWRpTVc3bXpKbmJqajMyV01jeEpzdXlyU2lLYzh3S0N3dnRjODg5MTM3MjJXZnJ0bTNiMXZOQTJ6NmNiamZiYmhZRFo4JTJCZVhYYnl5U2Zib2lnNjU5THQ2T1E0emg0JTJCZkxqOTczJTJGJTJGZXglMkIzaTZxcXpNRUtsSnFtTVEwTkRRcjV1N3k4ZlBEOTk5OXZkdXZXemZaNFBNNDF4bkdjUFdUSUVQdlBmJTJGNnp2WHo1OG92U3QwTmNTdTA5QjlUVTFBU1dMbDE2eFRYWFhHUDM3ZHZYdVJiSVRZNU01N2V1MEx4ZXJ5T3VLWXBpdiUyRkhHRzklMkJRNjZHOXoxTnJqY3psQUp6JTJCa2QlMkJCMVBtOHBUbTl0TFRVJTJGdnJycjYlMkZPOW42MFZ5TnpNM0VqJTJGJTJCRVBmN0NCdlRmd3lBMlZyaW9Ba3ZIU3QyOWZlOE9HRGFQYzQ3b3pqRyUyRmFhS09OTnRvTzNMTGVBZHBvbzQyMm83SDk2VTklMkZza1ZSZE1KNXllSTQwd1hDOGNjZmIxZFdWcGJhZHZhJTJCVkJNeFNGVlY1c1liYjdRQjJCNlBwOHNMZ0dTZlNUaVlvaWhPYUNiUTdQaVpNMmZPMTdiZExQcVJFRmpiUGp6dXNVeWFXMkNNeFdMY3ZIbnpYciUyRmlpaXZzWHIxNjJSNlB4eDR6Wm96OTFGTlBCY256RGxYNGN3dlZaQiUyQnJxcXFLNzd6elRydTR1TmptT0s3RkVIaVB4Mk43UEI0YmdCMElCT3hMTHJuRWZ2WFZWMWN2WDc3OEluTGNEcWNETUJhTGNmWDE5WjZ0VzdlV3Z2amlpMXVuVEpsaSUyQjN3JTJCT3ljbkoyV0I3JTJCNGpHZXVscGFYMnpUZmZiTyUyRllzYU1iT1c2eFdDeEZmRHRVc1Q0ZWo3TlBQJTJGMTAwJTJCbW5uMjREemFMRDVaZGZiciUyRnp6anNmdXNYQ2pobzdMUjMlMkZjRGpNUCUyRm5rayUyQkVwVTZiWTNicDFzNEZtSVpDY1I5cVFJaVFEc0slMkI4OGtvN0ZvdHg1Q1pBTnR2bXpac0hIbmZjY2M1NUk5Y2xtYiUyRlM1N24wZVYwVVJYdm16Sm5ic3IwZjdkbnE2JTJCczl0bTNqdiUyRiUyRjliNko3OSUyQjZPczF1U3BCWWRrdTdqbGUyeDExNk5DSUJrbnJ6ODhzdnRqcHFUYUtPTk50cG9PM3d0NngyZ2pUYmFhRHZhV2sxTlRlRE1NODlNY2ZHUUw4MHQ1ZmRxcWQxNDQ0MTJSJTJCYU1hcWtSTVdQZHVuWEhqUjQ5Mmxra2RuVUJrQ3lZV1paTkVUMUtTMHZ0biUyRiUyRjg1JTJGYXFWYXRPcmEydERhUWZ5NDRTY3QyQ3pZNGRPN3FSUmRxMmJkdDZQdkRBQThZdmZ2R0xGR2RpZXl6aVZxOWVQZm1xcTY2eVpWbDJYR0pBc3lBaWlxSWRDQVNjNHliTHN0MnRXemRISkZjVXhaNDhlYkw5NzMlMkYlMkYyJTJGN2lpeSUyRiUyQnRIWHIxdEpnTUNobTZyWnI2VG1hcGpFVkZSVjlsaTlmZnRHRER6NW9USjQ4MlhIeHVNTzJpY08xc0xEUTZZOGtTVTVJc0NSSjl1V1hYMjYlMkYlMkYlMkY3N2N3N1hPYkx0WmdIVyUyRmRnNzc3eno0YTklMkI5U3Y3TDMlMkY1aTcxcTFhcFR5ZVBwNDZvOVcwdE9WWGY0OUlvVks4NiUyQjdMTExiRVZSVXB4QlhiMlI4RWd5VjNBY1p3OGVQTmolMkI3cnZ2enV1b2MzZWdGZ3FGaE4lMkY4NWplTzRPZk9CNWklMkJMeTNON1F6RDJEZmVlS045dU4yNG5hMTklMkJlV1h0eDElMkYlMkZQRTJ3ekIyZm42JTJCY3o3MzkxbDN0SDhHdW5NQUtvcGlQJTJGJTJGODg3dW80NDgyMm1pajdjaHJXZThBYmJUUlJ0dlIxaFl0V3ZUSHZuMzcyaDZQeDFrUWtNVnhKZ0pnZm42JTJCJTJGYiUyRiUyRiUyRmUlMkZ6Yk84SGFZODk5bGc4SnlmSEZnVEJXZHgyWlFIUUxSakpzbXh6SEdmMzdOblQlMkZ1TWYlMkYyaHYzcng1b1B2WXRXV0JkTGljYnJGWXJNVzhlYXFxTWsxTlRkTFdyVnRMeWZ1NWMwelcxTlFFMnZwZTZZNjMzYnQzJTJCJTJCYlBuMyUyRnZDU2VjWVBNODd5eWNnV2FISDNIWGtiRkNpZ3U0ankzNW0yVlp1MWV2WHZhUGYlMkZ4aiUyQjQ0NzdyQmZmJTJGMzE1VXVYTHIyaXZMeDg4TFp0MjNvMk5EUW9MZTFuSkJMaGQlMkIlMkZlN2R1MGFkT3dSWXNXJTJGZkg1NTUlMkZmOWR2ZiUyRnRZJTJCJTJCZVNUN2RMUzBwVDNLaW9xc3ZQeThweng3TDVtU1QlMkY5ZnIlMkZOODd6Tk1JeWRsNWRuQTdCUFAlMkYxMCUyQjVWWFh0bllXc2h5VzF0ZFhaMmZoQjRHZzBFeEZvdHhxcXFtcEFGd08wcXowZHd1MXZYcjE0JTJGNXh6JTJGJTJCNFlRRVV4RXdkWTRuTG1HZnoyZiUyRiUyQjklMkYlMkZ0ck41M3R6dHRkZGVXMWxRVUpDUzk4ODk1ZzgwbjdNc2F4OSUyRiUyRlBIMjJyVnJ4MlY3UHc1MzB6U05DWWZEJTJGUHIxNjhlY2ZmYlp0cUlvZGtGQmdlT1VQTkJ4T2RvJTJGQTkwNUFNZVBIMiUyQnZXTEhpN0d5Zkw5cG9vNDAyMnRyZWVGQW9GQXJsc0ZKVlZmV3IzYnQzd3pBTTV6Rk4wOEJ4SEd6YmJ2WDFSVVZGR0RObXpEVUFFSWxFZUwlMkZmYjZpcXlpcUtZclZmcjFPSnglMkJPY3glMkJNeDYlMkJ2cmZRc1dMRkRDNFRCRVVjeW8lMkYwYzdzVmdNUHA4UGhtRkEwelQwNmRNSHYlMkZuTmIlMkJ6TExydXNxTGk0ZUxmN3VSNlB4eVMlMkZhNXJHN0hHVnRmajNIdUhya0hHJTJGcCUyRnQ5OWpROU56ZDN1NlpwRE1Nd3lNM04xY256aW9xS1FtMTlMOXUyR1RRdkVMRjU4JTJCYkI2OWF0ZSUyRkEzdiUyRm5OT2NGZ0VDekxJaEtKQUFCNG5vZW1hVEJORXh6SHdUVDNkdEd5TExBc0M4dXlFSSUyRkhJWW9pR0lhQlpWbW9ycTdHcmwyNzhObG5uMEdXNWVOemMzTmY2dEdqQiUyRnglMkJQd29MQzFGWVdBaWZ6d2VlNTJGWkZnekR3TFp0MnhDSlJGQlhWNGZkdTNjakZBcEIwelJZVnZQbHczRWNlSjZIcXFxSXhXTE9ZNUlrUWRNMDJMWU5SVkZnMnpZMFRVTWtFb0hYNjRWcG1taHFhb0xmNzhmbm4zJTJCTzlldlhEJTJGN2Q3MzYzN1lvcnJnZ1VGQlRFMjNMY2RGMW4zT2VibktOdTNicEY5anhrN09lbENBUUNpYmE4MSUyQkVtSnljbnFhb3FhMWtXTTNUbzBGVTMzWFNUUnhDRSUyQkZOUFBZWHQyN2RuczJ1ZEFqTHZ5N0tNWkRJSjB6UmhHQWElMkIlMkZQSkwlMkZQclh2NWJ6OHZLMExIY1JJMGFNdURFbkolMkJmcldDd0d5N0lnQ0FKMHZYa3FJSjlUWks1dmFjN2Z0R2tUbXBxYWp0ZDFmVGtaeHgzOUdkVWUyTGFOUkNJaFB2UE1NOTklMkYlMkZQSEhNQXdEb2loQ2xtVkVvOUY5NXE2dWlDaUtHRHQyTEVwTFN4Y0JSOGQ1cDFBb2xDNUZ0aFZJMm1pampiWWp2WkV3T2VKR3V2enl5JTJCMkNnZ0liMk9zUUExS3J4N3BkVDRJZzJCekgyVHpQMnh6SDJWZGNjWVZUJTJGVGRiVlglMkJKYzIzeDRzVTNGeFlXMmg2UHA4VWNia2RyY3p1WmlQT0JWSVdWWmRtcGVGcFNVbUxQbURHaklkdmgyaDNWaUJNdEdvMXlidmRnZVhuNTREJTJGJTJCOFk5T1RyajJiQ1FNYlglMkJ0dmQlMkJmVkFFRllPZm01dHJYWEhOTmlodkdIU2JiMmNiRjRTNG9SSEklMkZoc05oJTJGdm5ubjk5VlhGeHNBM0JDdkVtSVBNTXdLYzdacnRCSUNEbHhsWmFVbE5qejVzMTdQZjA4WkdPT3I2MnREVng1NVpYT09IYm51R3R0djRnVDdvNDc3ckJ0ZTklMkJja1VkcTI3MTd0eThhalhKJTJGJTJCY3RmN0tLaW9wUnpTUFk3MjJPcUl4cjV2a0wybmVkNUo0Vkp0MjdkYkwlMkZmYjMlMkY2NmFlUFpQdDgwVVliYmJUUmRuQ05CWVZDb1ZBT0NYTDNXNUlrdTZLaW90JTJGMjdkdWhxaW9BT000bUFMQnQyM2tOZVl3OGglMkJEeGVEQnMyREJJa3BSTWYwMUhZaGdHQ3dCZmZ2bmxJJTJCRndHS3FxSXBGSXBQVDFhSVZoR0JpR0FaWmx3Zk84NDBZanpnJTJCZTV4R0pSTkMzYjElMkZjZE5OTjlwbG5uam1HWlZsYlZkV2o5dURFWWpFT0FJaGowZXYxbXNROSUyQk5sbm56M3l4eiUyRiUyQmNlT01HVE5RWDElMkJmelc1MkNJWmhPTTZnUkNLQmVmUG00VzklMkYlMkI5djdiNzMxMW1JQXlNdkwwOExoc0FBMEg2ZDRQTTZSMXdhRFFhbTklMkI2ZnJPa04lMkIxelNOaWNWaUhIbE1sbVhiJTJGZmVoUWlvQSUyQiUyRjElMkI0OGMlMkYlMkZ2Rnh2JTJGJTJGOTc1UDklMkJ2VkRLQlNDMSUyQnRGUEI0SHolMkZPd2JkdHhXeDd0TUV6em9TVnp2R1Zac0cwYkRRME5XTFpzMlNYQTN1c0lPSHpPMzdZZ3kzSjh4SWdScGlSSllCakdjZiUyQlJud2NpbVV5Q1pWbFVWRlFnSEE0THBta2VrZk5lSkJKeG9xQTBUV01LQ3d1anI3enlTc003Nzd5RDJ0cGFBS21mdiUyQlN6NEdpSDdETnhzaHFHNFZ5N3UzZnZ4dWpSbzFGUVVQQloxanBJb1ZBb2xFUGlpUHpRcGxBb2xNNkdwbWtNQUpTVmxUMVNYbDRPVlZYQnNpd1lobWxSeEhNTGdFUmdzbTBiQlFVRm1EQmh3dCUyQkpxSml0QlFmTHNuWmRYVjFnd1lJRktTRlBnaUJrcFQ4ZGlXM2JTQ2FUem5sTFAxZlJhQlRkdTNmSHBaZGVpbXV2dmRiWHAwJTJCZjdZcWlXSHZjWiUyQjNLNFJKdTJvclg2eldCNW5GT0JLM2EydHJBekpremQ5eDc3NzAzZiUyRlRSUjRoRUlzak56YzFHOXpvVWNrMlM2N2EydGhZZmZQQUJIbnZzc1ltUFB2cW9wbWthSTBtU0U4SkxRckoxWFdmY0lkZnRoVnRRa21YWjlucTlwdnV4OUw4UGRVd1JJYVcwdExUNkY3JTJGNFJmZXJyNzRhZ1VEQUVRM2M4NThvaW9meVZrY0VITmVzOTVKNWslMkJ5JTJGcXFwWXNHQUJxcXFxU2dFZ0ZBcGw3V0NJb21pY2NNSUpOeGNVRkVBVVJaaW1tZkhjYnRzMkdJWkJXVmtadG0zYmRqelA4MGRjVEt5dTY0emY3emVBdmVIM2I3JTJGOTl1ZVBQUEpJb0t5c0RFRHpXSFhQJTJGZVF6JTJCbWpITFFES3NneWdlU3puNU9RQUFNNDQ0d3owN05uejY2eDFrRUtoVUNpSEJCVUFLUlFLNVRCZ1dSWUxBRCUyRjg4TU01dGJXMXpSWnJsazNKQTdnJTJGQjZCanlXWlpsSmFXWXZqdzRRJTJCUiUyRjJYREhRSUFQcCUyRlBXTHQyN1I4MmJ0d0lVUlRCODgxbWlhNlElMkY0Z3M0RzNiZHM2ZktJb1FCTUU1YjclMkY4NVMlMkZ4NjElMkYlMkZ1cGM3OTF0SG5LdHNqUWRDSXBIZ1BSNlB1WDM3OXA0elo4NE0lMkZ2T2YlMkZ5eGVzR0FCTE10Q1RrNE93dUZ3dSUyRmVodGRDRzlvYmpPTEFzaTBRaTRiaWhXSmJGdDk5JTJCaTMlMkY4NHglMkZTdiUyRjcxTDZ1dXJxNEhBRFExTmNsRTZPbkljeGVMeGJob05OcGludWQwcCUyQnFoOXN1MmJZYUlpSUZBSUh6bGxWZjJ1dTY2NndBMDU4RWoxNU43SHVrcWNCd0h5N0tjJTJGZDYwYVJQV3JGbnpLQUN3TEd1NVhXZ2RpU3pMOXFCQmcyYjM3ZHNYaG1HQVlaZzJ1YnNaaHNIMjdkdFJWbGIyaE52TmVLUkFYSXZrV3ZqaWl5JTJGdXV2dnV1MCUyRmJzR0VEQkVHQXglMkJPQlpWbElKcE5nR0FhaUtHYmtqandhU0wlMkZwU0VUN1pES0pvcUlpVEo0OCUyQmZhZVBYczJacU52RkFxRlFqbDBxQUJJb1ZBb2h3R1daUzFkMTVrTkd6WTRvcEZsV1Vna212UDF1NzlVRTFjZ1dYQVJVVW1TSkF3ZlBoeXVRZ0JaZ1RpOEZpNWMlMkJPZkd4a1luaVQzSGNTbUM1dEVLV2F4TDB0NW9UVm1Xa1Vna1lKb21KazZjaUduVHBsMWFXbHBhcmVzNmN5aGhuWHR5cUxHcXFyTHhlSnlMUnFNOENkdDBoNDZxcXNxUzZyNlJTSVIzJTJGNiUyQjlpY1ZpWERnY0ZuUmRaM0p5Y3BMZmZQUE50RWNlZVdUWEUwODhnYTFidDRKbFdaaW1pV0F3MkNVRVluSU4yTFlOMHpSaFdaYmpGbXBzYk1SVFR6MkYzJTJGM3VkN3VXTGwxNmRWNWVuaVlJZ2tuRU9CSkszZDU0dlY2VFpWbWJPSk4xWFdjMFRXTjBYV2NPZDhMJTJCbkp5Y0pCRVJHWWF4UzB0THE2ZE5tM2JHNmFlZkRxJTJGWEM0Wmg0UFY2blNJdlJ6dnBOM3JjYnVKd09JeWxTNWVlRHdCJTJCdjklMkJ3bTR2b2RDaGtET2JrNUlUSGpCa0QwelRCTUF5U3lhUWoxaDRJVWlSRTEzV3NYTG55MkhidjhHR0dGTGlxcmEwTjJMYk5MRiUyQiUyQmZQcnR0OSUyRiUyQjl4VXJWZ0JvdnNtVlNDU2M2NXlrOGVnSzdqOWc3dzB3aG1HZ2FSbzhIbzlUTkdueTVNa1lPblRvakN4M2tVS2hVQ2lIQUJVQUtSUUs1U0JJRDV1VFpkbmV0bTNiME0yYk56dHVDdmVpZ1dHWWZjU1JkQUV3TnpjWFAlMkZyUmo2bzdvdjhId3VQeG1JMk5qY3JYWDM4TlhkZGhtaVpzMiUyQjR5N2gzM3dvJTJCZ3Fpb3N5MEpSVVJGJTJCODV2ZnJCMDZkT2djb05rOVJjSTZEMGFVazJYWlZoVEZVaFRGOG5nOHBzJTJGbk0wallwcnVhcjZJb2x0ZnJOVW0lMkJ0ZlJLdiUyQjFGS0JRU3ZWNnZtWk9UazR6SDQ5S25uMzc2eEoxMzNqbjclMkJlZWZ4NDRkT3lETE12eCUyQnZ6TzJTWmhZZTVKdEJ5QUolMkZYV2phWm9UTWhlUHh6Rm56aHpjZWVlZHozJTJGd3dRZXZrJTJGTUs3QTJsN2dnOEhvOUozRm0yYlVPV1pWdVNKSnNJZ2UzeG5ySXMyOUZvbEI4MGFOQ0NQJTJGN3hqNDk2UEI1bkRrayUyRlprY3JwS3ExZXp5UzY4TXdESHozM1hlb3FLam9Cd0E4ejNmNFFlRTR6Z0thejlYNDhlUFglMkJudyUyQldKYVZzY2psRmduWHJGbURjRGdzZE9RTmlVT0Z6SjFGUlVXaCUyQmZQbno3M3JycnYlMkJzM3o1Y2lkbEI2a21Ec0I1ek8wRVA5cHhwemdBOXM2M1hxOFhaNTU1Wm5YMzd0M2JYQzJlUXFGUUtKMkhyckdhbzFBb2xIYUU1QkFxTHklMkYlMkZjMVZWRlJpR1NYSDhrVEF3a2p1SmtCNXkxYTFiTnh4JTJGJTJGUEclMkY3TENPSDRBZmZ2aGglMkJwWXRXMkNhcHBNakNrZ3RhbkswUXZZMW1Vd0NhTjduWkRJSldaWXhiZG8wbkhubW1lTkVVVHhvS3lSeG9MZ2ZpOFZpM083ZHUzc0ZnOEdoYTlldWZhU21wbVp3VFUwTkY0JTJGSHdiSXNmRDRmaW91TDFWNjllbjA3Y3VUSTMlMkJUazVPd3FLaXBxbDRXWXJ1c01jWFFKZ21BQ1FFTkRnJTJCZXR0OTdhJTJGdnp6eiUyQmV2V3JVS0xNczZycTVRYUc4M05FMXJqeTUxS2dSQmNKeTlMTXVDNHppWXB1azBBT2pac3llJTJCJTJGZlpiM0hERERaZmNkdHR0RjF4NTVaVTV1Ym01dXFxcTdPRjI0TGtoMjI5cWFwSzNiOTglMkJ2cWFtNXVjN2QlMkI0OGI5dTJiY1dOalkwd0RBTSUyQm53OTVlWGtvTFMxZDM2OWZ2NGRMUzB2Zkx5d3NyRDBjJTJGZEkwaldGWjF2WjRQT2JKSjU5ODY3bm5ubnZ6SzYlMkI4Z25BNERFRVF3UE84YyUyQnlPVm16YlRoa2o3anl3dG0xajNicDElMkJPR0hINTdvMzclMkYlMkZXUjBsNUx1Ulpka20xJTJGaW9VYU4lMkIxYWRQbjYlMkZYcmwyYjhldko1NWhwbXFpc3JFUjVlZmxadzRjUGY2OGR1M3pZcWFtcHlkMjRjZU1OOTk5JTJGJTJGJTJGbGZmZlVWOHZQekVRcUZuTTgyanVNZ0NBSnMyMDRacjBmNzJBWDJmdTZSTVJ1UHgySGJOc2FQSDQ5Smt5YWRrc1d1VVNnVUN1VXdRQVZBQ29WQ09RalN3cnhZQU9hdVhidk9hR2hvZ0dWWktTNEo5d0xRSFVaTEJFQ0dZY0R6UEFLQkFQcjE2N2ZFJTJGVDVFWEFSU2habjJSRlZWZHVYS2xmOGdGVjNKb3IycjVFQWkxVjNKUWxjVVJXaWFob0VEQiUyQkxhYTY4ZFgxQlFFQ2VobGNCZVFjJTJGajhaaVpuQ1Azb3IlMkJ4c1ZIWnNHSEQ1WXNYTDM1NiUyRnZ6NVRGbFpHY0xoc0xQb0l2bm1MTXVDSkVtS3olMkJlYm5KZVh0JTJCNkVFMDdBdWVlZU8lMkYlMkZFRTAlMkI4NkhBTGdaSWsyWkZJaENkT3c2MWJ0NVklMkI4OHd6MjJiUG5vMXQyN2FsdUdJWWhvRWdDUHRVU2o2YVNTUVNqamhnR0lZVEFzenpQQXpEZ0czYnFLNXVOdkx1MnJVTCUyRiUyRm5QZjhUdDI3ZHJWMTExMWZqaHc0ZCUyRmU3ajY0WjRiZ09ick5wbE1jcDk4OHNsSFgzMzExUmtMRnk1RVpXVWxWRlZGTXBsTXFXSnRtaVk0amh0V1ZGUTBZOVNvVVRPbVRKbGlUWjQ4JTJCZkloUTRiTURRUUNCNjF5N09tUENUVG5XYnY1NXB0SGxKV1ZsUzFhdEFnc3kzYVpPY1I5bzBlVzVaU3E4TFcxdGRpeVpjdVAwMjhFdEhSam9MMUlKQktjSkVsR3IxNjlWcFdVbEdEdDJyV1FKTWx4QWg0STh2bG1taVlhR3h1eGJkdTIzeDUzM0hIdmRrUyUyRkR3ZTZyak9yVnEzNno4MDMzM3gxZVhrNTh2THlFSWxFWUpwbVNxb0g5MXdtaW1KS3RlU2pHZks1dDhjMURFM1R3UE04eG84Zmo0RURCMjdLZHY4b0ZBcUZjb2kwRmtwREcyMjAwVVpiWnUzeXl5JTJCM0ZVV3hBUnl3c1N4cnN5eHJNd3hqQTdEOWZyOE53SDdvb1llU2tVaUU3NGklMkJxcXJLa04lMkZUM3pNZWo3TlRwa3l4JTJGWDYlMkZ6YktzelhHY3ZhZkNyYzF4WEt2N2Q2UTNzcyUyRnU4eU9Lb3Yzd3d3JTJGcm1SN2ZXQ3pHcFQ4V0RvZDVjdHpqOFRqNzlkZGZYMzNUVFRmWiUyRmZyMXMwVlJUSG5QMXRxZTBHUDdsRk5Pc1Y5NDRZVWRkWFYxZnR1MkVRcUZoSGc4enJaMGJoc2FHcFJNJTJCNjVwR21QYk5wWXVYWHJGWlpkZFp1Zm01anJ2bSUyQjN6Y3lRME1nJTJGd1BHOERzSE55Y3V4ZiUyRnZLWDlxSkZpJTJGNTRvR3V4cmVOTDB6UW1IQTd6VFUxTjBydnZ2dnZlV1dlZFpmdjklMkZuM09FN2wlMkIzWDF6UHk2S29qMTY5R2o3eWl1dnRKY3NXWElkZVolMkJtcGliSiUyRlY0SE04ZTglMkZQTEw1VHpQTzJOb2Y0MWhtSXpIJTJGNUhjWkZtMkowNmNhQWVEUWRGOXZLTFI2RDV6Um50JTJGQm1pYXh2enJYJTJGJTJCeWdlWnJXeENFVnVjaFVSUlQ5dVgyMjIlMkIzeVp6V2tmMXZiZCUyRlM1OEZRS0NTb3Fzbzg4TUFEeG9RSkUxcmNIMEVRc2o0JTJCc3QxWWxuWG1MZko1UDJ6WU1MdXNyR3hjdHM4cmJiVFJSaHR0aDk2b0E1QkNvVkFPRVYzWG1WQW9sRk5UVSUyQk9Fenh3STI3WlRuSUNXWmNIbjg2RlhyMTZyU0s2dzlzYnRVRWwlMkZ6N1ZyMTE1UVcxdnI1TDNqZWY2b0QlMkZ0MVElMkZhVk9LVmlzUmhPUGZWVWpCa3o1aCUyQlp2RDRXaTNFdDVYcnolMkIlMkYwR0FOVFYxUVZlZSUyQjIxdWxkZWVVWGNzR0ZEaWp2TDdSYmFINElnUUJBRXhHSXhmUEhGRjlpd1lVUHhaNTk5RnI3MjJtdnZPJTJGWFVVJTJCOEFtcXZQTWd6ajVDY0VnUHo4JTJGQU52ZUE4ZWo4Y01oVUxpODg4JTJGMyUyRkRSUnglMkY1dnZycUslMkJpNmpyeThQRFExTldXeWlTNFBPWiUyQlNKTUV3RElURFliejk5dHRZdjM3OWZUZmVlT1B2enp2dnZBR2syTSUyRkJWRkgxZUR5bXBtbU1hWnJzcmwyN2pubm1tV2RXejVrengwazFZTnY3M3lRWlh6elBRMUVVSkpOSmFKcUc5ZXZYbzY2dURoVVZGVE9tVHAwNjQ1cHJyc250M3IxN0tCcU44c1NkdHIlMkJ4M1JLR1lYQUFqR09QUGZhS2swNDY2ZXVsUzVjQ1NIVkVkMFUwVFVOdGJTMVdyMTU5NjZSSmslMkI0bmolMkI4Ull6c1VTWkxzUG4zNmJDNHNMQnpvRG9FOUVJWmhwS1NDMkxsekp5S1JDQyUyQktZb2U0RjlPZHJ5Mng1JTJGOTJmWDI5cjdDd01PcnolMkJZd05HemFNZWVlZGQ3NSUyRjRZVVhVRk5UQXdDT2U1blFGUnpNcmNHeUxBekRjSXBnc1N5TDAwNDdEWGw1ZVZ1eTNEVUtoVUtoSEFab0VSQUtoVUk1Ukd6YlJsVlYxWm1WbFpVWlZjbTFiVHNsJTJGMThpa1VCSlNRa0dEeDc4dCUyRmJzcDVzRGhha3VXN2JzbFpxYUdtZGZ5SUs5cGVJSFJ6TWtEeFFBbkglMkYlMkIlMkJmSGpqanZ1JTJGbFplMGlybDVlWEQlMkZ2R1Bmd1FmZSUyQnd4Y2NXS0ZZakZZazZsVk5NMFd4WCUyRmdPWWNUYkZZREJ6SFFaSWsxTlRVNE4xMzM4ViUyRiUyRiUyRnZmMjE5ODhjVnRBSkNYbDZmdGNmRUEyRnUwSnBOayUyRmZGNG5Fc21rJTJCS2lSWXQ4SDN6d0FZTEJJQUE0eDRKeVlEaU9jM0tGV1pZRlFSQ1FrNU9EWkRLSmpSczM0cjMzM3V1V1NDUmtZTjlpUW0zQk5FMTJ3WUlGYyUyRiUyRjV6MyUyQnVmdVdWVjdCOSUyQjNiczNMbXp4V0lPTFFsdXBtazZCVG9ZaGtFaWtVQmRYUjJXTFZ1R2h4NTZDUGZlZTI5dzglMkJiTmczMCUyQm4xTjBKaFB4ajRUSG02YkpBc0NJRVNPV1huVFJSUnJMc2lscEQ3b3FETU9ndnI0ZVM1Y3V2ZGVkU3FBOWMwT21vJTJCczZRODdCOE9IRHA1ZVdscVpVS3o0UTVLWVFZZVBHamRpNWMlMkJlSWpraFBBYVFLNXJxdU02VEN0aHRTOWJxd3NEQUtBR3ZYcmgzMzFGTlBmWCUyRnZ2ZmVpdkx3Y3NWZ01pcUxBdG0wbnJEYzlkMjlYeGYzZHhEUk5sSlNVNElJTExyalA3JTJGZlQ0aDhVQ29WeUZFQUZRQXFGUWprSTNBdDMyN2FaOHZMeXYlMkIzYXRXdWZ3aDZaWUJnR0JnNGNpTjY5ZXk4NnJKMXNBMFFZaWthaiUyRk9yVnE1Vm9OQW9nZGFIZWxadzdaREdZU0NRd1lNQUFqQnMzN2lxZnoyZGtJdGlraXlTeFdJd0RnQjA3ZGhUZGQ5OTk2NGhZdyUyRk04SkVsQ09CeDJ4RlpGVVZydG02SW9ZQmdHbXFhQllSajQlMkZYNW9tb1lGQ3hiZyUyRnZ2dkw1MDFhOVpHQUFnRUFvbW1waVlaMkN2NFpwSmpqR1ZaaSUyQmY1Wkw5JTJCJTJGZUQxZXNIelBKTEpKS0xSNkVHTjc2NEd6JTJGUE9kVVB5NyUyQm02RHR0dUxnN1JvMGNQNU9YbE5RSjd6MHNtNHlvV2kzSHU1eTFkdXZTaFJ4OTk5UHhYWDMwVm9WQUlQWHYyQkFDbmF2ZiUyQjREZ09ITWZCdHBzTEhDU1RTVWlTQkwlMkZmRDQlMkZIQTQlMkZIZyUyRnI2ZWp6NjZLUDQxNyUyRiUyQnRYSGp4bzJqZ0wzQ1htc1FnWWJuZVpPSU02ZWRkdHJrJTJGdjM3TyUyRmtqV3hKYnVzcmN3dk04NHZFNFZxMWF4U1FTaWF4RjRwQ3gxN2R2MyUyRmw5JTJCdlE1cUcxWWxvVXRXN2FncXFycU40ZTFjeGtpU1pLZDdtRFhkWjJ4TEl1UlpkbU94JTJCUGMlMkIlMkIlMkIlMkYlMkYlMkZZZGQ5enh6WXdaTXhBS2hTQ0tJbVJaaG1tYXpyekw4N3pqJTJCTzdxa0JzOXVxNkRZUmhNbVRJRnh4OSUyRiUyRkY4N3l1RkpvVkFvbFBhRmZwT25VQ2lVUXlTWlRISWJObXdZSG8lMkZITTNaSnVaMTBMTXRpMkxCaEtDZ29pTGRYSDF1RExMNURvVkRleG8wYkhRZVRiZHRPWDd1SyUyQkVQRUNiTGZaNXh4Qm5yMTZyVVFPTEJ6MGcwUiUyRlhSZFo3eGVyMWxUVTVQNzJHT1AxYno2NnF1T2tNYnp2T1BBQWxLZFl3ZkNYV1JHMHpSRUloRllsb1Y0UEk2ZE8zZmk0WWNmSHZ6ZWUlMkIlMkI5QndDQ0lEaUw0MHpjZjBDemdLTW9TdUwwMDA5JTJGdExDdzBDbjRvYW9xY25KeU10bEVsNGFJZmVRY0EzREdrOWZyeFhubm5mZEd1aEJMM0hMN2cxVFhKZU52NGNLRiUyRiUyRmVmJTJGJTJGem41Z1VMRnNEajhZQmhHRlJYVjhQajhjQTB6WDJjdW01eGpZdzNVUlFkUVk2NFNpT1JDRUtoRUFLQkFFelR4QnR2dklHbm4zNTZkVVZGUlQ5Wmx1MU1SVUNnV1Fnbkx0Umpqam5tMjVOT09zazVGdnNUQWJzQ2xtVkIxM1ZzMnJRSjFkWFZ3NEJEYzRJZURPNTVMRDglMkZYJTJCM2Z2eiUyQkF6SnlaN3JtUkZBS3BxS2pJZXZYNlNDVENxNnJLU3BKa0s0cGlWVlZWbFQ3OTlOUGFuJTJGNzBwJTJGUG56WnNIWGRlUm01c0wwelFSajhlZHVWYVNKS2VBRDZVWkV2N2JvMGNQWEhqaGhXJTJGazVPUWtPOHJoU2FGUUtKVDJwV3VzNWlnVUN1VXc0JTJGNHlISXZGJTJGR3ZYcmdXUTJRS0s1TmdoZUwxZWpCbzFhaE9RdWN2bWNNUHp2QVVBbFpXVnY2eXNyRXo1SDFuc3VTc2JIODJRSEdxV1pTRTNOeGRublhYV2JLJTJGWEcyN0xOb2dMa0l5VDk5NTdiOHNUVHp5QlJDTGhWRlZPSkJLUUpBbXlMSU5sMlgwcVQlMkI0UFhkZGhHQVlFUVFETHNzNVBBQWlId3lncks4TmpqejEyVGxsWjJRbHVkMHhiS294S2ttUWZlJTJCeXhkdzRZTUlCVWpBWEhjU0RPVUVycldKWUZobUVneXpKOFBoOWtXY2FJRVNNd1ljS0VxOU9mUzg2TnFxb3RmaSUyRmJJOHBhQUZCUlVkSHZtV2VlJTJCZlBISDM4TUFQRDVmTTY0aWNmakxZWUFFOXp6RTNtT2JkdjdpSWJSYUJSZXJ4ZTZydVBOTjklMkZFM0xsenR6UTFOY2x0elZmbzlYb2RGJTJCQ3BwNTc2Zlc1dWJwY1YlMkZnamt1TmZXMW1MOSUyQnZVUEFKbmZXR2d2ampubW1GcWZ6NWZSVFI2U3JzRE5oZzBiJTJGUHNidSUyQjJOcnV0TU1CaVVPSTZ6RlVXeDR2RTQ5JTJGbm5ueiUyRnlyMyUyRjlhOXVERHo3SWw1V1ZnZU00S0lxQ1dDeVdNczZKeTF2VE5DZk5SVmRIVlZVWWhnR080ekJod2dTTUd6ZnVWOW51RTRWQ29WQU9IMVFBcEZBb2xFTWtHQXoyMjdScEV3UkJ5TWhGUUlRMGp1UEE4enh5YzNOeHpESEglMkZLNjklMkI1a0p5NVl0ZTZpeHNSSEFYckdBTEFxN2lnTVEyQ3NDRGhreUJLTkdqZnFkMjBuWEZ1THhPUGZwcDU4JTJCTVd2V3JQeFlMQWFmendkRlVTQUlndU1FMGpUTkVZc3lDUUhtT0E2aUtDS1pUTUt5TENlSEc5Qjh6Z1JCd0pkZmZvbFhYbm5sNjFBb0pMYTF6MFN3S1Nnb2lKOSUyQiUyQnVudyUyQlh5UUpDbmo4ZDNWVVJURnVjWkpnWTM2JTJCbm9rRWdtTUhqMGFCUVVGOGYwNXZsckxBOWZRME9CNTdiWFhLdWJObXdjQUNBUUNxS3VyQXdBVUZSVUJ3QUVGUUFETzJDUGpoOEN5TENSSlFsNWVIa3pUaEtacDhQdjlxSzZ1eGh0dnZNRjglMkJ1bW5pOXR5SEFoRWhKNHdZY0o1UTRjT1RSbXI2V0pnVndnREp1R213V0FRSzFldVBDUGIlMkZRR0FrU05IM2xaWVdKang4OGw1SXVkdSUyRmZyMUNBYUR1ZTNSdDliWVV4RmQ5M2c4Wm0xdGJlQzU1NTZMM1hmZmZUYyUyRiUyRiUyRnp6cUs2dVJrNU9EZ0tCQUhSZFJ6S1pkSW9vc1N5N1Q4RWNtdWQwN3cyQlk0NDVCaGRkZE5GMzNicDFpNmlxeXVxNnptUkw1S1ZRS0JUSzRZTk81QlFLaFhLSXhHS3h2alUxTlNtVmZROEVFZElFUVFESGNmRDclMkZlalZxOWRYd01GVkJEMFkwZ1dJWkRMSmhjTmhZZFdxVlZ3eW1RVERNSkFrQ1N6TE9tSkdWMWljQTZrdXFUNTklMkJpQTNON2VocmM0UTR1U014JTJCUEttMiUyQiUyQmVjUGl4WXZoOFhnUURvY1JEb2RoV1pZVFpnWHNEVVBMcEFpSWFab3BvY0p1Unc3SmJaVklKUEQ2NjY5andZSUZIN2FwNDlncjJNUmlNVzdjdUhIM1NaS0VlRHp1aUl1VUE2T3E2ajZpTE11eTZONjlPNlpNbVRJYmFObngxVm9ZYUdOam83SnQyN2JKTTJmT1JEUWFCY013amhoc0dJWlRyT1ZBa1BCTmNpMlRQSlRrY1YzWDBkVFVCRVZSSU1zeURNT0FiZHRZdVhJbFB2amdnJTJCTnJhMnNEbVI2SFNDVGk1TGZUZFozcDI3ZnY5aUZEaG1UNjhxTVdra3MxRm90aCUyRmZyMWFHeHNWSURtWTlTUkFvdDd2UFhwMCUyQmVEUUNDelUlMkJzZU8lMkJTemJFOGw0Sjd0ME0wRDRqNWViNzMxMXVJYmJyZ2hlTmRkZDBtTEZpMEN5N0pPVmZYR3hrWllsZ1ZGVVp5OGwlMkI3UE0xRVVIV2QyVjhmcjlRSUFSbzBhaFRQT09PTmtvUG5HaENSSmRqWXFWVk1vRkFybDhFSUZRQXFGUWpsRWxpOWZQak1XaThFMHpZd0VFbmZlTFYzWE1XblNKUGg4dm1oSGh2OWFscFh5WGd6RDJEdDM3aHkxZXZWcUp4U0tPTk9JSUVpcUpSN3QyTFlObnVmQmNSeW1USmtTSWxWUTIzSiUyQmlKRDcyV2VmTGZuNDQ0JTJGaDlYb1JqOGZoOFhnQXdEbjNCT0pPYVVzZkNlNXdQRlZWSFJGeDI3WnRlUEhGRjA4akxzQndPTnhtOVc3NDhPSCUyRkhqaHdJSUJtWjFsWHFnSjlzQkJSaEFpOHRtMkQ0emowN3QwYkkwZU8lMkZNUCUyQlh0ZGFHS2pINDlIJTJCJTJCOSUyRiUyRmZsaFZWZVc0bCUyQnJyNjUzck05UDhrZTd4WWhpR2s3UFFqYXFxaU1WaXpsamlPQTZmZmZZWkZpOWUlMkZCRjVEc2x6dVQlMkY4ZnI5ek40VHMyNGtubmxqdDhYaWNFRVAzZUJMRk5wdFZqMGpJc1JaRkVkOSUyQiUyQnkycXFxcE9BWnFQVVVkV0FuYVBONyUyRmZIejMlMkIlMkJPTXpTa0hBTUl5VE00JTJCSTNGdTNic1hXclZ0dmFMJTJGZXBncVc1UGRFSXNGJTJGJTJCZVdYZjV3JTJCZmJwOSUyQiUyQjIzVCUyRnpmJTJGJTJGNkhhRFRxakt2MGVkVjlnOFU5NWhPSkJIVTM3MEhYZFJRV0Z1S25QJTJGM3BtblRuZTdaRDFTa1VDb1Z5NkZBQmtFS2hVQTZSNnVwcWY3cWo0RUNRUlJiSjM5YXJWeSUyRjRmRDZqbzl4JTJGZTk3YlR2JTJCN29xTGlEdzBORFIzVmhVNk5ZUmpJeWNsQllXSGhPdkpZVzg5UE9Cd1dGaTVjT0txeHNSSHhlSE45bDQ0U1VZbVlzbW5USml4ZHV2U3BQWSUyQjFhWVhyOVhwTldaYlZuajE3T2d2OXJ1SUNQUlRJc1VvWEZFcExTJTJCSHolMkJab09kcnZMbHklMkJmdm1iTm1rUHJYQnRnV2RZWlI1WmxvYTZ1RGw5ODhjVUp3V0JRQXZhdGRwMEpQWHYyJTJGSlNFdWFlUHBhNHl0Z3pEY0lUWVVDaUV6WnMzJTJGeFZvRnJVNnVoZ0lnV1ZacTNmdjNobUpzRzRSMlYwTVpNZU9IUmNjYWo5SSUyQm9HV2tDVEpLVUtqNnpxJTJGYk5teUt4NTk5Rkg5MWx0dnZlJTJGaGh4JTJGR2xpMWJrSiUyQmZmNmhkNlBJa2swbXdMSXZGaXhlUFNxJTJCd1RLcktVeWdVQ3VYSWhRcUFGQXFGY2dpRVFpR3h2THpjQ1pYTEJMSm9ZaGdHZnI4ZlE0Y09YZHFlZld5SjlEdjVETVBZSzFldXZJVGtFJTJCdktFQWRYOSUyQjdkMGJ0Mzc4Y1BkanZidDI4JTJGZHRHaVJkQjFIUXpESUNjbnA4TmNKbVFoWDFGUmdmbno1MSUyQnQ2enB6TUFLekxNdkp3WU1ITzlWc3U0cEljemd3RE1NNWJnQXdmUGh3NU9YbGFRZXpMVjNYbVFVTEZ2eG40OGFOaDYxJTJGJTJCNE9NZnhLNjdLNkt2WERoUW16WnN1VW5CN3Z0dm4zN1ByWSUyRmthYXJ1RXRKNkRiRE1JaEVJbGl6WnMwSnFxcXl0bTFueldIRk1BeEdqaHc1bnppVVc4TzI3WlNjb0tacG9xeXNyR2RycmxBM3VxNHo2YTVxbjg5bkhDZ01XcFpsJTJCN3Z2dnJ2byUyRnZ2dlQxeCUyQiUyQmVVdiUyRmUxdmY4TzZkZXVRazVNRGp1UFEyTmlZVXR5R3psZHRSNVpsMU5mWDQ4c3Z2OFRzMmJQWHFhcktrdk9rS0VyWENBT2dVQ2lVb3hncUFGSW9GTW9oRUFxRnVsVlVWTFQ1ZFNRUFZFRkJBUVlPSEhoWE8zU3RUU1FTQ2Y2SEgzN0lLQVRzYUlma1BPemV2VHQ2OXV5NUVHZzlQMXRMbEplWCUyRjJ2SGpoMk9rNm9qRjZNa2pEbVJTS0NzckF5NnJ1JTJGWFdkTVN4SWtqU1pJOWNPREFXbzdqYUpYTURMRnQyeEhSaUFESU1BeUdEaDE2MFBhOWNEanNXN2x5Wllma0tDUGlzVzNiU0NRU0tmdXpmZnQyckZtejVvbUQzWFpoWWVFbVVxd2tuYTRpQUJKUmxWUWFYN2R1SFhSZEZ6clNBVTV3aTIxRGhnejVVMDVPVHNhdjVYbmVtZE1zeThMNjlldWhxbXJyVll6MklFbVNuYjdQOFhpY2F5a01PaHFOOG50eSUyRk5ubm4zJTJGJTJCM01jZWV3eVZsWlZnR0FhR1lVQlZWVWlTaE56Y1hDcjhIU0lrTkglMkZ6NXMzNHh6JTJGJTJCTVd6RmloVTN5YkpzcTZyS1ptT01VaWdVQ3VYdzBxWUZBWVZDb1ZCU3FhMnRQYW0ydGpiRjZkTWFKSCUyQlhaVm5vMWFzWGV2WHE5VzA3ZGpFajZ1dnJTN1p1M1pydGJuUUtpTmhSV0ZpSW5KeWNCZ0F3VFpNRmtKRTZHbzFHZVk3anJKVXJWNTZoNnpwTTB3VEhjWWhFSXUzWDZUU0lVTVN5TEhiczJJRzZ1cnAlMkJraVNWWiUyQm93Y3VlSTdObXo1JTJCYzh6MSUyQnE2JTJGbyUyQmVkc28lMkIySlpsaU1pRThGVUZFVVVGeGZQYnV1MmRGMW5KRW15cTZ1cngyN2V2Qms4ejdmNzhYYzdsTWtOQWR1Mm5ZSUtxMWV2TG83Rll0ekJoQUNMb3FqMzdMbHZyUWdpaUpHZlJ6UHBidkhLeWtyVTF0WU95YzNOWFVQT2QwZjF4WjBLb2tlUEhqOFVGUlZoJTJCJTJGYnRCM3hOUyUyQmVJWVJoczI3WU5vVkNvUjJGaDRlYlczbGRWVmRZMFRaWmxXZHZqOFRqanlPUHhtS3Fxc2tRRSUyRlA3Nzc2Y3VXTERnJTJGY1dMRjNNJTJGJTJGUEFEcXF1clUlMkZMNGNSd0hTWkpnV1JiaThiaFRyQWlnYnVXREpSYUx3ZVB4SUI2UFk5dTJiWmd4WThZalE0WU1tU2tJUW9KbDJRVE5BMGloVUNoSE50UUJTS0ZRS0lkQVJVWEZIMEtoVUpzcTVaS1FPZ0RvMTY4ZkFvRkF1RjA3bVFHYk4yJTJGJTJCZlYxZFhVcGwycTRLRVVCeWMzT2R2SGtzeTJhc3VnaUNZQ2FUU1c3RGhnMzdiTE1qamklMkZIY1VnbWswNlMlMkZycTZPbFJXVnQ3WWxtMjRoWUZBSVBDMW9pZ3BUakRLZ1NIWE55bEE0UFY2RVFnRXZtdnJkc2hpZTl1MmJUZlYxTlMwcVZETXdVTEVZektuQVh2emxocUdnYzJiTnlPWlRQSUg0NHBsV2RZaURrQjNxS2E3WW5KWHdMMmY5ZlgxMkxKbHl4JTJCejBRJTJCM21PUHhlTFJCZ3dhMSUyQmhveUI1RHdYN0l2RFEwTjJMbHo1NFdadkslMkJpS0JZcHJ1UiUyQlBCUUtpV1ZsWlJjJTJGJTJGJTJGenpOWmRkZHBsOTZhV1hmbmozM1hkem4zenlDU29yS3gybm55UkpFQVFCcG1raUhvOUQwNW9qNjRsVG1ZcCUyRmh3YTVhY1V3RE9iTm00Y25ubmdpbkp1YlM4TiUyRktSUUs1U2lBT2dBcEZBcmxFQ2d2THo4JTJCR28yQ1pWbVlwcG1SUUVJRVFKWmxNV0RBZ0U1UldXJTJGOSUyQnZYWHV2TW5kV1ZJVlZXJTJGMyUyQjhJWVcwSmZaSWt5WTVHbzBKRFE0TnpQSWtvMXhGd0hPY0lOZ3pESUJhTFljZU9IUmRKa25STHB0dmdlZDd0eXFuMGVEeG9hR2hvazlPMUslMkJNdUJNSnhIUHglMkJQMlJacmolMkZZN2UzYXRldFVUZE95Y24xS2twUlNLYmklMkJ2aDYyYlRQcHJsaE4wMXJOTXlrSWd1bk9BZWgyJTJGcEclMkZqM1pJRGtETHNzQXdESUxCSU1yS3lxYWRkZFpabDNYVVowRzYwMUNTSkZ2WGRXYjQ4T0d0dmphOXlBMzV6SXRHbzZpc3JMeGgwcVJKOTJmYWoxZ3N4dFhWMVpWczJMRGhIMnZXckxsaTY5YXR6UExseTFGZFhZMmFtcG9VdDZzc3klMkZCNFBBaUZRdnVrcWhBRXdjbFRTVGswZUo2SHJ1dVFaUm02cmlPUlNPRFpaNSUyRkZoQWtUbnA4MGFkSjF5TkFKVDZGUUtKVE9DZjBtVDZGUUtBZUpwbWxNZFhXMWslMkJ3JTJGMDhXNVd4VHEzcjE3WTN2Mk1WTjI3TmdoRWlHekt5ekNXNFBuZWVJME9hZ0Z1YTdyaXE3cnNDekxFYzNJd3FxOWNUdHpCRUVBQUVTajBZSzJiTU10NUFpQ0VDVE9SU29RdDA3NjljT3lMQlJGQWMlMkZ6OFlQZFppUVNDZkE4biUyQkxLYXk4WWhnSFA4NDdJUXQ2VFpWbG5ERE1NWTd2RHhJSE13dVJsV2JZVlJURVpodUhJZTNXMU1VV0VQeUo4UmlJUmJONjhtZEUwaldFWXBrTnVDTzA1ZHludkkwbVNYVnBhdWg3QXNBTzlsamlCM1hPYlpWblFkUjIxdGJXOVczck5ub0lmUWlLUmtIYnMyREZ4eDQ0ZDE2MWJ0JTJCNjhkZXZXTVJVVkZTUk5BZUx4T0FSQlNISE9pcUtJV0N3R1RkT2MlMkJUUDljOHBkbVpoeWFKRGlMcHFtSVQ4JTJGSDdxdW82NnVEbmZjY2NmVmI3MzExcjhIREJqUWFvZzNoVUtoVURvdlZBQ2tVQ2lVTmtMeVg4VmlNYVc4dkR6bGYlMkI2RjglMkY0Z1RzRzh2RHdNSFRyMHZ2YnNhMnVRNm42clY2OTJDa2VraTFSZGJZRU9OTyUyQnpPOWNVa0puREtYMGJBRHFzOHElMkY3ZlNWSmdtbWFVRlVWSE1kQkVBUWRhUHMlMkJ1TEVzaXpwc01vQ2NkNTdublhPJTJGNTlnSm1XNGolMkZUeHhIR2NsazBuT1hVREMlMkZYNkhVMGdqSVpSa0hpUHpnYVpwRUFSaHYlMkIlMkZqRGhzJTJGRUpabE1TUUhhbGNkVDZacE9pR3NIbzhISzFldVJIMTlmZmVTa3BMYWpuaiUyRmxncHR4R0l4YnZqdzRiZjA2TkhqMDUwN2R6cGppamlLUlZGRUlwRkl5UTNKc3F3VE10NnpaMDk4OHNrbnpPbW5uMzUyT0J3JTJCcnJHeGNVcGpZJTJCTXhEUTBOaGRYVjFjejI3ZHV4ZSUyRmR1Yk5teUJhcXFJaGFMcGVRcUplUEs3WlNPeFdLSXhXTE8zJTJCNndjVXI3NEM0MEZBNkhuZXUwcnE0T2Q5NTVaJTJGbU1HVE1VajhlalM1SmtoOE5oSVNjbnAyT3M3UlFLaFVJNUxGQUJrRUtoVU5vSXgzRVdBSVRENFc1TlRVMHAlMkY4dGtRVXNXMTRXRmhjalB6MTlNSHUlMkJvQlBEdTk1RmwyYTZzck94VFcxdWJrcHV3SzBPT2dVc0FZVnFxV0hrZ0JFRklpS0tZc25pT3glMkJPT2M2WTlzVzNiRVcwNGpvT2lLUEQ1ZkxWQTVxSE03akZpR0ladmolMkJ1TGpvODI0QzZnc2FjWVRNWUpJTWw1SXVmQjQlMkZGRVROUE1iJTJCMTFoeE9XWloyY2FrRHpkWkZNSnJFbkh5U1RMdmkxSkNxNUlmdmlyanpiRlNGekFCRmFFNGtFUXFFUWFtcHFKcGFVbEx5VnJYNTV2VjdUNiUyRlh1eU0zTmhWc0FUQmZkMHVjdjhqeVNvJTJGTDg4ODklMkZuNFNPR29ZQnk3S2Mzd0hBNCUyRkVnbVV3NlFoJTJCWlY2aW8xemx3cHpKeG41UGEybG9zWGJvVVR6JTJGOXRIcm5uWGN5ZFhWMWdlN2R1NGZjcnoyVUcwd1VDb1ZDNlJpNjlKY3dDb1ZDT1JqSUY5ejYlMkJ2cnh0YlhOaGczaXVzbzB6NXRwbWlncEtVRlJVVkZaJTJCJTJGVzBaY2lYZXVMJTJCMjdScDA1JTJCMmJkdEdLN3p1Z1ZSYUpRN0E5RkRIMXRCMW5lRjVQcG1YbCUyQmM4Um9TempqNiUyQkpKZGhqeDQ5UG02TDhKSk1KcDFZMDNnODNvJTJCSWw1VE1JTUlKY1FUSFlqSG91dDVtQVk5Y3E3MTY5Vm9naXVKaDcyZExNQXpqRkpDeExNdjVuWWcwM2JwMUE4ZHhabm9CaDlhUUpNbldOSTBoTjAzY1luSlhjbmE1dzdodDI0WmhHR2hvYU1DV0xWdnVJSE55dGdnRUFydDY5ZXExMzNPVG5tZlBzaXdJZ3VDRUFqYzJObUxYcmwyb3I2OUhLQlJDUEI2SFlSZ1FSUkZlcnhkZXJ4ZnhlRHpsYzdJbHNZbVNYVWk2QWVKVVZSUUZBTEJqeHc3TW1qVUxIMzMwMFl1aUtHcmslMkJiRllqQVBhbGl1WFFxRlFLTm1CZnB1blVDaVVnMlQzN3QzbmhrSWhKeVFxMCUyRnhjWk1GVFVsS0NidDI2UmNqakhaVUFubnhKdDIyYkFZRHk4dkxMZzhGZ1NzaGlWOGV5TElSQ0lVU2owVFk3NVNWSnNoVkYwWWNNR2VLNHdEcFMlMkJDTUZab0RtOE9QOCUyRkh5VWxKVE1KT2M3RTl5TDhWQW9kS0ttYVNsaGVwVDk0M1l6a2R5Z3Fxb2lFb21NYU91MnlMWGFyMSUyQiUyRkI3cDE2OVloaFdTSTBHaWFaa29lUU5JR0RScmtWTWR1SzZacHN1U21TVmNWQUZ2YXh6MTVBSSUyRlBRbmRTOFBsODBlTGk0aFN4MyUyQjJJVHUlMkI3WVJpT3dDZkxzaU1FdW05NEpCSUp4T054SjV5WGhMRzc1Nm11Y042UE5OemZCVVJSaENSSjREZ09XN2R1eFglMkYlMkI4NThyNiUyQnZyJTJCN2llMiUyRjdKU1NrVUNvVnlXS0FDSUlWQ29Sd2t0YlcxcHlTVFNXY1JrNm5JUTRUQ1hyMTZ0VnZmTW9GaEdCc0FLaXNyRlFBZEVwNTZKRUNPUVVOREE4TGhjS0MxME1hV2tHWFpIamR1M0h4SmtoelhUQ0FRNkpBUVd0dTJuZUlmQU5DN2QyOTA2OVp0RXdsZHp3UjNlR2ROVGMzcHBKb3RIUiUyQnQ0dzZiZGVjMTI3VnIxNlVIdTgyZVBYdiUyQjBLOWZ2OFBUd1Zad0Y2MGhZZzNKViUyQmZ6JTJCVEJxMUtpcVRKdyUyQkxiblo0dkc0cDZhbUJzQmVrY2hkRUtNckNFSHVhNGlJWUtacFl1dldyV2lMU044ZWVEd2VzNlNreEJIN1daWkZldDVKVXNXWVlGa1c0dkU0NHZFNE5FMXpoRUx5Mm5TSWtFeTIyWlZ6UVhaR3lEeFB6amNKVVZkVkZRekRRTmQxZlBubGwzanFxYWMyTmpRMGVNTGhzQkFJQkJJTkRRMmVMSGVkUXFGUUtCbEFCVUFLaFVKcEkyUmhXMVZWVmV4ZXVHUmFoZEMyYlhnOEhwU1dsbFlEelNHajdkSFAxcEJsMlE2RlF1TFdyVnNCWk43JTJGb3gyeXdLMnRyY1h1M2J0SEglMkJ4Mmpqbm1tTnNHRGh3SWp1T1FTQ1JTRmxYdERSRlh2RjR2eG80ZEM1JTJGUHA3YnlraFM4WHE4ekdMWnMyVkpzV1JaMUFHYUlPMHlTWEZPbWFXTGp4bzNqTXQxRyUyQnB6ZzlYcTFzV1BISHM1dUh1aTlBZXdkUTZRcXEybWE2TkdqQjBhTkd2V2JnOTEyWFYzZHNMcTZ1cFR0RTdwS2lMbGJTSE9MOWR1MmJVTTBHdlZtcTElMkZrYzYxdjM3NjFvaWltNVB4MG54dVN3NWFJZU83SENVVFVJd0tudXhIWG9Ec1BJb0htR00wJTJCcG1tbXVQJTJGSURRRUF6am0zTEF1elpzM0M2NiUyQiUyRnZwc1VBUkVFZ1JZRG9WQW9sQ09BcnZGdGkwS2hVQTRqc2l6YjhYaWMyN0psaTdPUUFUSVgwRXpUUkY1ZUh2cjA2Zk1xc0hmaDFKSEo4WW5BME5EUVVGeFZWUVdlNTFPcSUyRjNWbFNPWEw2dXBxN05peDR6cnlPTWx6bENtOWV2VmFOMm5TSkNpS0FvN2pFSWxFT215QlM4WmklMkYlMkY3OWNlcXBwOTRuU1pMZDFseUdBQkNKUlBoTm16YkJOTTJVa0QzSyUyRmlIemdTQUlLVldBMTY1ZG0lMkZFWVNoZGFKVW15cDB5Wk1udlFvRUdIdWJmN1F2cE0zRmxFc09FNERpZWNjQUw2OWV1M0lKUHR0RFRXdDIlMkZmJTJGdXYwSElBdGlVeGRDYkwlMkYyN2R2UjMxOSUyRmVBc2R3ZjklMkJ2VjcwZXYxT3VmRCUyRmJubVBrZWtXSVFnQ1B1SWdjQmVvWkNJZ2FUUm13aEhEbTRCRjlqcjN1UjVIbzJOalpneFk0Wm42ZEtsVndlRFFZbFdBNlpRS0pRamc2NzViWXRDb1ZBT2tXUXl5VlZYVnp2aFRvSWdPR0ZQcldFWUJudyUyQkg3cDE2JTJGWSUyQnNEY1huMkVZSFRZbkV6RW9IQTRQckslMkJ2eDU1JTJCcElTT2RsWElPVzFxYWtKZFhkMUU4cml1NjIycXd1RDMlMkI0MEpFeVpVQkFJQiUyQkh3JTJCQU0wVk1Oc2JVUlFkRWFwMzc5NFlPM2JzWFFlekhWVlZXVjNYNWVycWFtZDdYVldrYVF2a1dMbUxkdGkyamUzYnQwTlZWZVZndHp0MjdOaWJCZzl1ZjMxSUVBU25BakN3ZDMlMkJLaW9vd2FkS2tuYm01dVRyUXVpQ2VudE5VMTNXbXJxN3VGRkpjSjUydTR2NXk1OEFqMkxhTmhvWUdORFUxSFpldGZwR3c3dTdkdTc4cnk3SVR5dTRXN0VoVmNRSnhpN256QSUyRkk4MyUyQnE1ZEF0TCUyQjNNUlVySUhTVjFCS3BpVE9VRFROTmkyaldReUNWRVVVVlpXaHJ2dnZ2djVaRElwWnJ1QURZVkNvVkF5ZzM2VHAxQW9sSU5nOSUyQjdkZlp1YW1zQ3lMQlJGUVRLWjNHZXh0RDhZaGtGaFlTRjY5dXk1TWhxTjhpVEhuTiUyRnY3NUFLSExxdU0lMkJROTE2OWYlMkYyQWtFbW5SN2RHVk1VMFRvaWppNDQ4JTJGTGdhYWo1blg2OVZhZXgyQnVEbCUyRiUyQnRPZmpwdzhlVEtDd1NBQ2dRQmlzUmlBWnBIRkxSQ1JmR3Vaa0M0ZUVQY053ekRJeWNtQkxNc3dUUlBGeGNXNDRvb3J2aVdDVGFhNURFbmZGVVd4dnZ2dXUwZXFxcW9naWlKaXNWaEtPRmhydUlVTzRod2h3dEtCV25ySVlFYzNqdU1nQ01JJTJCSWdhcGpPayUyQkIwVElTSyUyRnNLa21TYzY0bFNRSUFiTnEwQ1JzMmJMZzZIQTQ3S25zb0ZHcFJWRzRweDU1cG1zS3R0OTc2YUc1dXJqUFBpS0lJajhmampKMzBNZVR1cDNzJTJGRGdRcE5PTDMlMkJ5SExzck1QSjV4d0FxWk9uVHFDdUlmZFllTDdJeGdNU3VUM1NDVGlYYkZpUmY5b05Pb1VISElmejY3aVFDWXV1RVFpQVZFVW9Xa2Fjbkp5RUklMkZIVVZWVmRTT1F2YlFRQUpDYm0xdlJyVnMzNkxydXpGUHV6NGQwQWJlbHdpQ3RmUTY2YyUyRjlSMGElMkZ6b2V0NmklMkJlRkZIWGhlUjZxcXNLMmJjeWZQeCUyRiUyRiUyRnZlJTJGd3kxc2czR1BZJTJGZThSNkZRS0pUc1FRVkFDb1ZDT1FoaXNWaUpwbWtwQzVqMGhmYiUyQjREZ09PVGs1RUVWUjUzbSUyQnd4VTN0ek9ucnE1dWFDS1JRREtaN0RJT25FeEpKQkpZdjM0OWR1N2MyUzJSU0hCdFdhZ1NzYzNyOWFxWFhITEpPeWVlZUNKQ29SQjhQcDhqMExrRkQ3Sm85bnBiVHdGR1FwUkpLSllzeXhCRkViWnRJeHdPdzdJc0NJS0FYJTJGN3lsemp0dE5PbUFHMExMMWNVeFlySDR4d0FyRjY5JTJCcXFhbWhwb1dyUDJtWWxBN1BmN0Fld1ZPa2lSQXhJT1NIN2ZYMHNQR2V6b1pwb21TSEVmV1piaDlYcWhLSXJqZENMbmdEUjN2alAzJTJCWFNmTDFJSmVPM2F0Zjl3aDhvRkFvR01WYSUyRmk0dUxkSTBhTXVPc1h2JTJGaUY0eWhWRkFYeGVCeTJiYU93c0hDJTJGWW9yN2NkSTNVdHlET1A0SVhxOFhITWVodnI0ZWlxSkFFQVFVRnhmanlpdXZmS2RIang3QjFxcVZ1NTFBUkh3R2dIZzhIbGklMkZmbjFLWHpLOWFYSTAwVkxPT3lLc1ZWZFhId04wWEVYNGx2QjZ2YUhjM0Z3QWNLNkhybmFPS0FjbWtVZzRjN3RoR1Bqa2swJTJGdzhzc3Yxd043bmNHU0pObnVjVU5EaENrVUNxVnpRQVZBQ29WQ09RZ2FHeHRQalVhakFQYUtJcGs2dUZpV1JWRlJFV1JaVG1aU1RiTzkwRFNOcWF5c0ZNbmRmaHIlMkIyd3dSMWhpR3dlYk5tMUZXVnZaJTJGUU11dXJOYVFaZGslMkIlMkZmVFRMNW8yYlZyYzYlMkZVNmxUTGRlZUlVUlFIUDg3QnQyM0dOdFFaSnhHNFlCbUt4bUZPNFFSUkZSS05SbkhUU1Niajg4c3RQS1Nnb2lCUEhaMXRDdERSTkV6Vk5ZNzc1NWh1R09NTGNvWDhISWhLSmdPTTR4JTJCRkk4Z2NxaWdLdjE1dmlTdXVNaldEYk5qUk5ReXdXYzF4UCUyQnpzRzd2QkhzcyUyRmtQQkVCUlZWVkxGcTBLRGNXaTNGRVlBWGE1dmJxMGFOSDhQJTJGOXYlMkY5MzF1alJvNTMzRVFRQmxtVWhIQTQ3MVhUZCUyQjlLU2VNT3lMSGllaDJWWlNDYVRLVlZZWTdHWWs2YWdxYWtKJTJCZm41dVA3NjY2MEpFeVpja1VrZlNVb0RzbDlrM0czWnN1VTNhOWFzNlpLaVgyc1E4WHZMbGkyWlcyemJpYnk4UEsxbno1N08yS1V1UFlvYnQ5dVp1S1hYclZ1SEYxNTRJWCUyRng0c1czZWIxZWsxenpzaXpiMlhTelVpZ1VDbVZmcUFCSW9WQW9CMEZEUThPcFJCUWdGVkxKNzVuUXMyZlByTG84Z0dhUlolMkJ2V3JVNmZpU0RRMVNHdUxrRVFvS29xNXMlMkJmZjEweW1SUUF3QzNjSEFoMzZLT2lLTlk1NTV3eiUyQlBycnIzZEVWbEVVSVVrU2tza2tWRlYxM2k5VEZ5WUpPUWRTYzZkeEhJZGh3NGJocHB0dSUyQm1yVXFGR0xJcEdJSXlna0VvbU14UVZGVWZTMWE5ZWUlMkI4TVBQd0FBWkZtR2Jkc3B6cmI5SVVtU0UlMkJJSU5PYzk5SHE5VUZVMVk0RXptd1FDQVFCN3IyWFNmNDdqb0twcVNwaHlldWd2Y1djQ1NBbWJKTnY3OXR0dnNYYnQya3M4SG8lMkZwZmwxcmFKckdFT0Z3MkxCaEg5OXd3dzNmang4JTJGSHRGb0ZNbGtFb3FpT0VVWkRpVCUyQnVRdHZ1QjJOQUp6OUFwcm5Bcks5biUyRjNzWjdqeXlpdnp2VjV2UEpQalI5eXZKS2Nwd3pDSVJxUDhnZ1VMJTJGcng3OSUyQjZVWTBYNjE1VUVKdmYxU280eDJmJTJCcXFxcjlob1YzSkwxNjlYSnl3TG1obnc4VW9IbHVreVRKQ2VQbmVSNnJWNiUyRkdqQmt6JTJGbE5UVTVOTGJnSUEyWFd6VWlnVUNtVmZzbjZua1VLaFVJNUVHaG9haGhIWEZYSGR0SVdlUFh0bW5FJTJCdXZZakZZamwxZFhVSGRBcDFSVWhJSnhIcjVzMmJoMm5UcGszTXo4JTJGJTJGTEpsTWNnQmFqWU4xaHo3cXVzNzA3dDE3NTAwMzNkUzdycTV1MjF0dnZlVlVqeWFodThRQkpBaENxN25RV0paMUZ1SmVyeGM4enlNVUNvRmxXUlFVRkdENjlPbjFGMTEwMGNsNzlvV1ZKTWtBMmhhQ3BTaUs5ZUdISDc1VFVWR1JrZ3clMkJFNGdJSlVtU2t6dVE5TGRidDI1T2pybk9pbUVZOFB2OWpqQ2phUm9TaVlTelR5VDhEZGliRjlBZEdreiUyQkppNU5BcyUyRnoyTDU5TyUyQmJQbno5NzNMaHhyNUxITTNHVzdubU9NJTJCNSUyQjhZdGZqQVd3OHAlMkYlMkYlMkZPZXg2OWV2QjhNdzhQdjkwSFU5UlJ4dUtkd1UyRGVVVzVJa3AlMkJnRENkbFdWUlZYWDMwMWJyMzElMkY3TjMzM0ZTMWZmJTJCJTJCRiUyQm5sNm5iNmIyRENBS2lnSUlOb3FoWUlVclVhR0pKakZGajdvMCUyRjA4eE5ORGZSZEdPaVhvM2xvbGVqVWVQWHFORm9OSFlVSXlnZ0lMMXZuWDdPblBiN1klMkZrY3pnd0w3TUx1enV6eWZqNGUlMkJ3QjJaM1klMkZNM3ZtREolMkYzZVpjYlJzWmlzV1JITiUyRktpS0xycGRGb01oOFAyMXExYmglMkZ6dGIzJTJGejEzUWtuMnZZOHd1Z29BOGlBTlRYMTZPNXVia3VGb3R0S2RYNkFLQlBuejYySUFnaUJmeElXOWh4d2JMV0k1RUlrc2trJTJGdktYdjJEaXhJbE5GMTEwVWYlMkJCQXdmdXlPVnlmSHQ3enhKQ0NPa2VGQUFraEpCRDBOallHR2ZOc0czYjd0QjBWRW1TMExkdjM0JTJCNmNIbnQwdExTTWpTWmJPM2R6VEtDU0d0MkhndjR5TEtNVmF0VzRaMTMzbmxxMHFSSjBmYjBiRE1NZ3dzR2RWamdaTWlRSVZ2JTJCOHolMkYlMkZjNGFtYVclMkIlMkY4c29yV0w5JTJCUFFDZ3NySVNsbVVobFVxMWF4Q0M2N3AlMkJxV2t3byUyQjdrazAlMkZHaFJkZTJMUjQ4ZUklMkJBSkJLcFVTMjNtdzJLJTJCaTY3clIzUTdaeDQ4YUJyN3p5aXQlMkZiamdVc2dzR3UlMkZjbmxjdEIxSFlJZyUyQkp2RHFWT25ZdWJNbVJnMmJOaW1nUU1IJTJGdCUyQkI3czl4WEVrUFJNJTJGelJGM1hWOXEySGQlMkI0Y2VPMUgzNzQ0YWdQUHZnQXExYXRRbU5qWThGendESzRpdTRQb0REUXd3YURaTE5aJTJGT01mJTJGOERGRjE4OHNFJTJCZlBsc1BKenZtakRQT21LNXAyck8lMkYlMkJjMXZUbiUyRjk5ZGVSemJZbTZMSEE5ZjZDYk1FQXNpQUljRjNYRCUyQjZ5WUc5VlZSV3V1T0lLZlBPYjN6eDYlMkJQRGg2dzZsakc5UER6QUhBSll1WGZyRXYlMkYlMkY5NzRMbjVFQnI3TTNZQmFPMnNqTmJXbHJRMk5oNHpKQWhRMG9hQUt5cnElMkZ0TWtxVHhyRHg4ZjJzbVJ4NTIlMkZyTnQyJTJGJTJGJTJGVHpxZDlqT2s3Nzc3Ym03WXNHRlBEUnc0Y0FZRiUyRndnaHBQeFFBSkFRUWc1QlUxTVQ4dms4SkVscTE5VERJRTNUVUZkWDl5VFFtaDFXcWhLWmxwYVdxZGxzMXYlMkJQdkdWWjdRcnc5SGJGSlp3QThPeXp6MGFtVFp0MiUyRnRTcFU1ODZuTzg5WWNLRWQyNjk5ZGFxY2VQRzdmalRuJTJGNGtyMWl4QWkwdExWQlZGYnF1dzNHY2RtWGFCWU00ZmZyMFlUMyUyRlhsaXdZTUVaQU5EYzNLenlQTzl2dmxqSmFYczJaSmxNUm5qMjJXZlhyVnExQ2tCaHp5ZFdHbm9ndXE3N0FkUng0OFpoOGVMRnVQamlpd2NNR2pSb1d5cVZFcnRyMnZYaE1FMlRjMTJYbXpWcjFtJTJCJTJGOUtVdlllUEdqUU1mZiUyRnp4VFU4JTJGJTJGVFMzZHUxYUpCSUp2N2RmOFZDTDRKQU5BUHRNdlAzNDQ0JTJGeGw3JTJGOFpmMVZWMTJsS29weVNDJTJCMiUyQnZyNlNFMU5UV3JCZ2dWbnFLcDZUM1YxOVZYdnZQTU82dXZyRDNndVloT1pXV0EzR0pEamVSNDFOVFVZTVdJRXBrJTJCZmpoJTJGODRBZEtMQmJMTnpRMGhLdXJxOU1zaU56UnRYNzg4Y2NuUCUyRnZzczVPRFdVTkhNdmJjQndOcUxITTBtVXlpcGFYbEJBRFBCdSUyRlQzZThUZFhWMUw4cXlQRDQ0bUllZEQ0JTJGMDM5JTJCUkxuanhnNVVCdTY3cnQ0bll0R2tUJTJGdmQlMkYlMkYlMkZmNG1wcWFXMmJQbm4xN2laZExDQ0drQ1BVQUpJU1FEa3FsVW1Ld3JCSG8yS1pJVVJSRW85RiUyRmQ4SFNPaVNUeVl3dnpqZ0xCbnVPVkN3QXh3WWtoRUlodlBiYWExaTZkT21mMm5OJTJGVlZXOTROVGQ0UENOVENZajlPM2J0JTJCbWFhNjVSZiUyRmU3MzkxMDZhV1hvcTZ1enY5WjdTMnpaV1dlUng5OU5QN3pQJTJGJTJGVCUyRnNVdmZqRm93WUlGWjJTeldjRTBUYTZpb3NLSXhXTDVZQSUyRkFob2FHY0h1JTJCOTQ0ZE80WSUyRiUyQiUyQnl6Y24xOXZUJTJGMGdtVUF0YmQ4MTdadFRKczJEVCUyRjk2VSUyQmZ2UG5tbTdtZUZQd0RXclBYTkUxems4bWtaQmdHTjJUSWtDMlhYbnBwOVoxMzNubDlkWFcxUCUyQmtZS0N5dERmWmxaQUdUWUNDWlRkZjklMkI5JTJGJTJGTHVieiUyQlRiN1NoNXNZbk0ybXhWcWFtcFM2WFJhM0xGalIlMkJXOGVmT3UlMkZ0V3ZmbFY3NVpWWFl0cTBhUWR0UjhBQ2xNWEJ5OEdEQjJQcTFLbjQ0UTklMkYlMkJOdGYlMkZPSVhYQ3dXeXllVFNTa1NpV1F5bWN3aEJmJTJGeSUyQmJ5NFlzV0tQN3olMkIlMkJ1dCUyQjRKRzBZc2RGc0ZSOFQ1JTJGTVVjVzNkVjIzV3djcFJLUFI5MFZSTExqUUVEeW15WkhMY1J4JTJGV3IxcG1nVXRSRnpYUlR3ZXg3UFBQb3Rubm5ubU5uWXVvMEVnaEJCU1JvS05tT21EUHVpRFB1amo0Qjh0TFMzeTNMbHpQVkVVUFZtV1BZN2pQQUJlSkJMeEFCejBZJTJGVG8wZDc2OWVzSGwlMkZweDNIMzMzY2xJSk9KSmt1UUI4SGllOXglMkZMa2Z6Qm5nOVpsajJlNXoxWmxqMEEzbEZISGVXdFhidDJWUEh6bU12bHVFUDlIV3pmdnIzeTVaZGYlMkZzMHR0OXppVFo4JTJCM1F1RlFwNnU2NTRnQ0I0QVR4QUVUeFJGVHhBRVQxRVVMeHFOZW9NSEQlMkZiT1BmZGM3OTU3NzYxZnZYcjF4RU5aU3phYjVZcyUyRmwwd214WFE2TGR4eHh4MTJuejU5UEo3bnZYQTQ3QUhvMEhFaGlxTFh0MjlmNzY5JTJGJTJGZXZUaG1FVXJLZjQzejN4NDhVWFg3eG44T0RCQmElMkY3UFNYZiUyRnA4SCUyQjRqSDQ5NTk5OTIzTzVWS2lXMzlMZzdsbzdtNVdkbTZkV3ZOblhmZWFTOWF0TWdiUEhpd0o4dXlKd2lDJTJGOXJtZWQ3amVkNFRSZEZUVmRXcnJxNzJwazZkNnQxd3d3M2VTeSUyQjk5UHY2JTJCdnB3ZTMlMkZlJTJGbjYzNlhSYVlNZlklMkJ2WHJCNTkyMm1rZUFFJTJGWDlaSyUyRnRudkN4eTklMkYlMkJVdnJRSyUyRlQ3dmhZdDI3ZGlJa1RKJTJGcXZaNTduJTJGWE1TZmRESGdUNEVRZkE0anZPR0RoM3F2Znp5eTc4cDliRk1IJTJGUkJIJTJGUkJINFVmVkFKTUNDRWRsTTFtdzdsY3ptJTJGMHo4cm8ycHZkRWc2SG9TaEt1b3VYZVVDbWFYS3BWQ3BjUERDQSUyRmYxSUZzeHljMTNYNzh1M2Z2MTZQUERBQTUlMkZkY3NzdGtpQUlydXU2WENnVWNsaSUyRlB6YndvQ00lMkZxMiUyRmZ2azE5JTJCJTJGYTklMkZwaGpqcm41MGtzdkhkblMwakxoN2JmZmZxaSUyQnZsN2NzV01IVXFrVWVKNUhSVVVGJTJCdmZ2ajdxNnVwWlpzMmJOaTBhalc2cXFxbllYWjJXMVo2QkVNcG1Vb3RHb2xVNm54WHclMkJMMVZXVnVheTJhd2dDSUszZSUyRmZ1Zms4JTJGJTJGYlN3YyUyQmRPQVBBZk94c1EwZDd5OElVTEYyTG16SmtYRjVjdDlvYUprRk9uVHIxeDRjS0ZWOTE3NzczSVpETEk1WEolMkJWcDFoSEh5Mmp5aUthR2xwd1QzMzNGTXpac3lZcjglMkJhTmV1M2gzTHNGSXZINDZZb2lzMDMzWFNUMk5MU29xeGR1M2JCeG8wYmIlMkZqODg4JTJCUDN6TmRGcDduUVpJazFOVFVZT2pRb2JtaFE0ZiUyQmRjQ0FBZmZXMXRiJTJCdTZLaW9yazl4dyUyQnp2OTl0S0JUeXk4MSUyRjk3dmZiVnkyYkJtQTFtT0pXZ3djWEZOVGt3aTBucU41bmklMkZKNjBVVVJWTlYxVkw4YU5MRGlhSUkwelN4YmRzMkxGJTJCJTJCJTJGT3NubkhEQ0RTeWp1dFJySTRRUVFqMEFDU0drd3pLWlRIVTZuWWJuZVg0JTJGSjJEZnlacjdVMUZSQVUzVE1nZSUyRlpkY3hERU5xYUdqZ2dpVThwRkN3SEZxU0pHUXlHVHo2NktPWU5XdldnM1Btekxrc0ZBbzV3WUVmZXpMQ0RrbGxaV1d1c3JKeU9ZRGwwNmRQZnpTYnpRcXU2M0lzYXd0b1glMkYlMkIlMkI5bURUZ1BjRW5HelcyMjMzN3QyeFglMkY3eWw1dVhMbDBLb0hYQ01BdUdza0VBN1JHTHhiQmd3WUxiS2lzcmM1bE1SbUFCb2Q2aXFxb3FPMyUyRiUyQiUyRk84dVdiTGt0bHd1NXdkSmRWMzNCM0VjQ0hzZVAlMkZqZ0F6ejMzSE8lMkZHVGx5NUVOMWRYV0p6bGhiT0J5MlU2bVVLRW1TUFczYXRDZW1UWnYyQk5EYXRvRG5lUzhVQ2pucGRGb0VBRUVRM0VNNXBnN1dqeTZYeSUyRkVjeDNsdnYlMkYzMlQ1OSUyQiUyQm1rME5qWkMxM1dZcGtrbHdPMndjJTJCZE9IR3ElMkZ4YzRpU1ZJMkdvMENBTDAlMkZrQTd4UEElMkJpS0NLZnolMkJQVFR6OFZUZE1VRlVVcDc5SHZoQkJ5QktGbUhvUVEwa0dtYWNaWnBrOHdNTktSQUdDcCUyRjBOc21xYTJhOWN1ZUo3bmIlMkZCb285ZUtCZjZDQVM5VlZTR0tJclp1M1lvJTJGJTJGdkdQaTlldFd6ZHJ6JTJCZTlSQ0loQTNzem56ckNNQXpPTUF6T05FMyUyRkEyZ2QyaEVPaCUyQjFRS09Sb211WnlIT2ZsY2prJTJCbDh2eDJXeFdPRmlmdUlQWnRXdFhqUDJkRFF0NTdybm5QdnY5NzM4UDI3WVJEb2NoU1pJZnNHSEhlWHQ2Ukk0YU5Rb0RCdzU4R0FBOHolMkJPQTFyNTF2YVVQbEdtYTNMQmh3JTJGN1V2MzklMkZXSmJsVDJSbTAzY1BobDAwaUVRaSUyQlBPZiUyRjR4SEgzMjBnWDB0MkMlMkZ5VUVVaUVidjRXSXhFSXJZZ0NLNWhHRnc0SExiRDRiQmRIUHd6RElOandjRURPVkR3cjdtNVdkVTB6VjIxYXRVWGJydnR0dSUyQjB0TFJBRkVYJTJGUEVNWnhnZlgyTmdJd3pEa1VxNUJsbVd6c3JLU2V2NlJEck1zQzVxbWdlTTRwTk1sTFhRZ2hCRFNCbnBuSjRTUURySnRPOHl5ZmxoWlpMQ1IlMkI4SEVZakdVTXJzREFQTDV2TnJZMkFnQSUyRmtSSzl2Y2pIUXRTQkFkeUdJYmhCNzllZlBGRlBQTElJJTJGJTJGY3ZuMTdGUURJc213ZmF1QkdWVlZQVlZWUFVSVCUyRm8lMkZnMnBtbHlxcXA2bXFhNW1xYTV1cTQ3aDVzTnlETE9Fb21FcktxcTk4b3JyJTJGem05NyUyRiUyRmZSMEw5T1h6ZWJTMHRCUk1yd1hhTnlSbXhJZ1JDSWZEdXdFJTJGeXhDNnJqdTlvZndYYUEyQVZWUlUxRSUyQllNQUdlNTBGUkZBRHRLJTJGJTJGZGMzJTJCJTJGYmNDR0RSdnclMkJPT1BpMiUyQiUyRiUyRmZaVlFQdEt1TnNyazhrSXdlT1NIV3Y3Q3g2cnF1b2RTaGx5OFB1Sm9talgxOWRIbm5ycXFiJTJCOSUyQnVxcnlHYXpjQnpITDVPbUlVTUhsMHFsNERoT1NTdDBKRW5LVjFaVzB2c0I2YkRnbFBFOWcyUjZ4WG1mRUVKNkN3b0FFa0pJQnhtRzBTZWZ6NFBuJTJCWUlOVXJBYyUyQkVDQ0UwUkx4Ylp0dWFXbEJVRHJORXJXJTJGNDgyZkNpWWVzbXl1aXpMUWo2ZmglMkJkNXNDd0xTNVlzd1FNUFBOQ1F5V1FFVGROY3gzSDQ0bW11aDhJMFRhNDRRTlBaZ2JQZ1pPQllMSlolMkY5OTEzTCUyRjN4ajMlMkY4elJVclZ2aFRmNFBUb1ZtQXElMkZqeiUyQjZPcUtzTGhjSzlPJTJGZUI1M292SDR3RDI5b3hrZlFBUHhySXN5TEtNYkRZTFhkZnh5U2VmNFB2ZiUyRiUyRjQ5Nzd6enpoWEF3YWNBdDFld1AyVlFaNVNTQjdNNUhjZngxJTJCdDVIdmZnZ3clMkIyM0hQUFBlQjVIdmw4dnVDY1F1ZVhnMHVuMDdCdHUzM3BwRjJFNTNrM0ZtdE5FcWJlc0tRakZFVkJKcE9CNTNubzI3ZHZRUUF3azhuUUZRQkNDQ2t4Q2dBU1FrZ0hwVktwNmJsY0RvSWclMkJCa3RyTHl0UFJrdVpSSUExREtad2phRXRNbmJLMWdHSFB5ZGVwNEhYZGV4WThjT0xGbXlCQTg5OUZCTGZYMTlKQlFLT2F5VTluQVVOMHZ2YUxsdmUyNGJpVVJzb0RXSXMzYnQyckYlMkYlMkJNTWZIbnJqalRlZ0tBcHl1WnlmdVFHMGxyV3kwdmIyWm0lMkI1cmd0UkZCMmdjMHBheTVIak9Gd2kwZHEyTHpnb3BUM1BrZU00RUFRQmtpUWhFb2tnbjglMkZqMVZkZnhiMzMzbnYlMkZoeDklMkJ1Q0NmejR1SDg3d2Q3QmhJSnBQUzRmNWVna0ZwOXJ2ZXRtMWJ6WiUyRiUyRiUyRk9jdGYlMkZ6akglMkZtR2hnYm91ZzZPNCUyRnpuaGVPNGRnZEpqMlNwVkFxbWFZWkt1WVk5JTJGU0wzQ2Y1UkFKZTAxNkJCZ3pCcjFxeSUyRkI2c2RSRkdrSnFDRUVGSmlGQUFraEpBT3ltUXlJOW53REpZRjJKRVNXcFpsVlVxTzQ2aHRaWE5SRUxBVksyT3liZHNQQW9xaUNJN2prTXZsb0tvcVZxOWVqZCUyRjg1amZobDE5JTJCJTJCUjJnYzhzM21ZNlclMkI3YjN0cVpwY3R1MmJSdnlzNSUyRjliT1hqanolMkJPY0RqTUFuY0ZtYUN1NiUyRnFsMEtGUSUyQjJJU2U0S0dQQUJZbHVWSHhJSjlCM3U2U0NSaXAxSXBoTU5oUDVqWDNnbTNQTThqbDh2Qjh6enMyclVMcXFwQ1VSUTg5dGhqJTJCUDN2ZiUyRiUyQk1iZHRpTUt1dW93NTJERVNqVWF1emp0Vk1KaU80cnNzRHdOdHZ2JTJGM3NiYmZkVnJkaHd3WlVWVlVoblU1RDEzVllsZ1hIY1NETEpXMXIxMk5rczFuazglMkZsb3FkZkJzcCUyRnBQWUYwQkd1WE1YYnNXTXljT2ZNQ1lHJTJGR2NHOXBBMEVJSVQwWkJRQUpJYVNETXBuTUlFbVM0SG1lbjlIQ05rbnN6JTJCSyUyQmFlemZraVNoZiUyRiUyRiUyQjY3cDV5ZnZZdFd2WEYzSzUzRDVOM3FucGU2dGdjTlIxWFRpT0E4dXlFT3lSSjBrUzFxOWZqNSUyRjg1Q2ZqZiUyRjNyWCUyQmNiR3h0MW9QektuTnJLOWxxJTJCZlBtRlAlMkYzcFQ5YyUyRjl0aGpNRTBUN0ZoZ3h6TXJhdzBHdEpMSlpMdCUyQm5tM2IlMkZrQVVsbTBJN08wNzJGN3RHVWhSS3BsTVJvaEdvMGluMCUyQkE0RHBabG9hM1hVMXRZMzFEMlhLZFNLVCUyRlElMkZOaGpqJTJCSDY2NiUyRlBmUGJaWjZlejI3UGppdjNjcm5nOGh5S1h5JTJGR2hVTWd4VFZPNiUyQiUyQjY3VTdmZWV1dnhHelpzZ09kNVlQMUZnMW5Hd1o2YVpQOHN5MEpMUzh2UnBWekRuaEwzaEN6TGZuYTdvaWdVRENRRnc0NDBUZk12anFtcUNxRDFQV1BDaEFtNDVwcHJYcWlwcVVtVmFwMkVFRUxhVnJiJTJGdVNhRWtIS1Z5JTJCV3E4JTJGbDhRYyUyQiUyRllNYlUlMkZyQ01RVUVRU3I0VHp1ZnolMkZTM0wycWU4aXpaNEI4Znp2Sjh0QndDclZxM0N2ZmZlSyUyQlh6JTJCZlQ1NTU4JTJGYXZqdzRXMEdlRTNUNURvakE2S2ozMmZQSkY0UGFDMyUyRmZPJTJCOTklMkI2ODc3Nzd2dm4wMDAlMkY3RTMlMkZUNlRReW1VeFpIUU9ITXBDaVBiTFpyQ0FJZ2x1TzJTaWU1JTJCSHBwNTlHUHA5JTJGN3N0ZiUyRnZLU004NDQ0MHRWVlZYWjV1Wm0xWEVjc2JxNk9wM0w1WGlPNHp4ZzM2elR6anJHOWllYnpRcXU2M0ljeDNtaFVNalp2WHQzN01rbm45eDY1NTEzaGpkczJJQklKSUpVaXZiOGg4TTBUV1N6MlpHbFhBUFA4NTRrU1FiUDgzN1dicm1jRjBocHNSNm03RUtZS0lvd1RSTzJiVU5WVlF3Y09CRFhYWGZkcmdVTEZwd0JBQTBORGVIcTZ1cGUzUk9XRUVKNkVnb0FFa0pJQjJVeW1UZ2JDQkVzJTJGd1gydjBrS1pnWktrdFMlMkJWS291bE12bEJyRXlSSVpOSmlVSHhwNnpmRDd2RDhoWXRXb1Y3cm5uSG03RGhnMXJ2JTJGM3RiNCUyQnNxcXJhRW8lMkZIQ3dLOUxEQmpHQVozT0NXWUhRbndHSWJCc1dEUjl1M2JxNVl1WGZySW5YZmVlZnJ5NWN2OURMVGlnUiUyRnRuV2JiVlE3MyUyQlRtWVVrJTJGZ1B0ZzVJcHZONHZubm44ZXVYYnNXYjlteVpmNzU1NTglMkZNTGlCUGxDSmIyY0UlMkY5THB0TGklMkY0S3NnQ0s2dTZ4NEFyRnExYXNydmYlMkYlMkY3RHg1JTJGJTJGSEVrRWdrb2lrTEJ2MDZReSUyQldRU0NTbWwzSU5pcUo0cXFvMmlhSll4ODRQOU41QUdFM1RrRXdtQzlwajJMYU4ydHBhM0hUVFRTM25uSFBPTUtBMVk1bUNmNFFRVWw2bzFvc1FRam9vbjglMkJMeFgzU21MWjZBTEtzS3A3bklVa1NaRmx1NmE2MTdrOG1reG5NQWoxc3pWVCUyQjJ6N3Nkd20wbHJ0V1ZGUkFsbVdzWDc4ZUR6MzBFQzY1NUpLMWI3MzExa05BYTBaV1UxTlRRZFBIcmd4dUZYTmRsN2R0VzlpMmJWdk5FMDg4c2VOYjMlMkZyVzZXJTJCJTJCJTJCU1pjMTBWTlRRMGtTZklEZ0lxaUhEQ0R0YnVvcXVvRkp5cDN4U0NSWEM3SHN4TGpVcGNhcyUyRk1EJTJCNGhHbyUyRkE4RDIlMkI4OFFaJTJCJTJCdE9meG4lMkZ6bTklMkJrUHZ2c3M0bnM5c2xrc2tzbnhCNG84NUlGS1I5ODhNSE5OOTU0NHdkJTJGJTJGdk9mMGREUUFLQ3dOSkFjT3R1MmtVcWxocGQ2SGFGUWFBdkxjZ1lvQUVqMlNxZlRCVzFQYk52RyUyQlBIajhlVXZmeG1YWEhKSk5jdGFEdDZucGFWRmFmT2JFVUlJNlZhVUFVZ0lJUjNrdWk3UHlua2R4NEhuZVg3Z2hKV0h0cFhsdzNFY0pFbUNvaWc3Z0s0djF6dVFiRGJiaCUyRlhrWW11bENZJTJGdHAybWFYJTJGYVV6V2I5eiUyQmZ6ZWJ6MzNudTQ2cXFyRnAxNTVwbUxycnZ1dWhrVEpreDRCd0NhbXBxMHlzcktYQ3FWRW1WWmRycmlkNSUyRkpaSVJRS09RRXMlMkJoZWVPR0ZOJTJCNjc3NzdqMzM3N2JXUXlHZkE4NzY5ZEVBUiUyRkExY3VQZHAyN05oUnVXN2R1aSUyQkxvdGhpV1ZZMXolMkZPR3J1dnI4JTJGbDhwZWQ1SXMlMkZ6aDVXaUdBcUZOcVJTcWJFVkZSWEx4b3daOCUyQiUyQnVLalh1S05aU0lKMU9RNUlrY0J5SFRaczI0ZmUlMkYlMkZ6M2VlJTJCJTJCOWp5JTJCNDRJS21NODg4YzFTJTJGZnYwYTJYMHltWXpBY1Z5blpqVW1FZ2s1Rm92dE15R291YmxaYldob0dQcnd3dyUyQnZmUERCQjdGMTYxYW9xb3BvTklwa01nbkxzcUJwR25LNVhHY3Q1WWlWeVdScVM3MEdUZE0yc3ZNRHgzSCUyQjhVbWx3RWUyVUNqa3Q0dGdyJTJGMnFxaXFjZiUyRjc1JTJCSSUyRiUyRiUyQkElMkJKbllzcUtpb0t6dFBGR2ZHRUVFSktnd0tBaEJEU1FmbDhubk5kRnp6UHQzc3p4RFpSb2loQ2x1VjZBSEJkMSUyQiUyRk4xdDFNMHd3N2psT1E5VWNCd1BiaGViNWd1RUZ3b0FQcmg3UjklMkIzWTg5TkJEJTJCUGpqajk5ZXRHaVIlMkZZVXZmT0c0Z1FNSGZnd0F3ZURmbmhMZFRwdU9HQXFGbkIwN2RsVEtzbXdzVzdic1MzJTJGNjA1JTJGdWVmTEpKJTJGMFNUYUMxRE4yeUxIJTJGUWh5QUlmdUM2SE54ODg4Mk5yN3p5Q29EV2laS0tvdmpQcSUyQmQ1Q0dZbEhRbzJ3R1hldkhuNHdROSUyQk1LeTZ1bnByTkJxMU9tUHRoeXA0SG1IVHAyVlpobW1hYUc1dXhzc3Z2NHpObXpkWHZ2WFdXdzFYWEhIRmQ0Y01HZkxJNE1HRHQ3QmhLNTFWTm0yYUpzZUNmOGxrVWxJVXhWWVV4ZnY4ODg5SFBQbmtrMnVlZSUyQjQ1YnVuU3BmN0ZETU13JTJGTjhSQUFyJTJCZFlJOWs4YmJOM0s3QzZtcXVva0ZBTm5Gcm82ODU1SGVpVTMwdG0wYmlVUUNOVFUxdU9hYWElMkZEVnIzNjFYMXNYVTdMWnJGRHF0Z3VFRUVMMm9nQWdJWVIwVUNhVGdXM2JmcFpPY0VOMG9NMFJDd0JLa3JSN3oyMUxGbkd6YlZ0aXdSVEtBT3dZUVJEOFlCazdCdGh4WUpvbUJFR0FxcXF3YlJ0TGx5N0Y2dFdyeFNlZWVPS0RzODglMkJHMmVlZWVZSmRYVjFLMnByYXhOQWE3bHJaNVc0cGxJcHNhR2hvZiUyRjI3ZHZuMzNYWFhiOSUyRiUyRnZubiUyRmNFem51ZkJNQXhVVjFlam9hRUJvaWo2MDJ2WnhwNXQ2a29kQ09SNUh2WDE5WDZtb3FxcSUyRmhSbUZwQTRIT3g3WkxOWnhHS3hYU3o0bDBxbFJFRVF2Rkp1VmxtV0ZRdDRBcTNIbUNpSyUyQk95enolMkZEWlo1JTJGaG4lMkYlMkY4NTIyelo4JTJCJTJCYmNHQ0JXOU9tVExsNHFxcXFoMmlLTHJvaElzSnJ1dHk2WFJhQ0lmRGRqUWF0VDc2NktQVG4zJTJGJTJCJTJCYiUyQjklMkJPS0xXTGx5SlZwYVdpRExNaVJKOGdQSUhNZjVheTJuUUhKUDVYa2VjcmxjeWV1cFpWbmVHV3hmUVFqUU9xUW1IQTdEZFYzRTQzRmNjc2tsJTJCUHJYdjE3UnAwJTJCZkZqYndJemhvaVlKJTJGaEJCU1hpZ0FTQWdoSGNSS1B0dWFvQnVjRE13JTJCSDdSbkNuQzYlMkJQN2R6WFZkSG1nTmhyRHNOZEklMkI3SGVzYVJvc3klMkZKNzZMR3lZQlpzWXdGVzI3Yng0WWNmWXZueTViam5ubnYlMkI5WVV2ZkFISEhITk0wM0hISFhmZW9FR0QzajJjMHFoc05pczBOemRYZnZiWlp6ZTk5dHByMzNuMzNYZnglMkZ2dnYlMkI4RVoxM1hodWk0aWtRZzh6ME5EUXdOa1dmYlh2T2Q0TEhnY3BjYnpQQ3pMS3NqMFk4ZW9KRW1IWGFvc2lpSnl1UnhTcVJRY3glMkZFRExaRklwTnRmQ0cwTkVPSjV2dUIzd1FLaG9paWlvcUlDbXpkdnhwSWxTJTJGRDg4OCUyRlBtakJod3VhVFR6NFpjJTJCYk0lMkJlNklFU1B1QzRWQ3lVTTlua3pUNUZ6WDVYYnUzRG5zdmZmZWUlMkJiRkYxOGMlMkI4RUhIMkRIamgzJTJCOGF3b0NtemI5dGNFd0QlMkJlUE0lMkJEcG1rRjJiR2s0MXpYOVolMkZiVXJTSllEJTJCVDUzbWplTW85WFNRaXNpd2psVW9oSEE1ajhlTEYlMkJOYTN2bFhicDAlMkJmbHVibVpwVU4lMkZLQ2dIeUdFbEM4S0FCSkNTQWQ1bmdkWmxzSEtnSG1laDIzYmZpWVk2d0VZN0FmSWNSenklMkJUdzBUVU1zRnZzMzBGcXVXYXJIa0V3bVpSWm9BVnFERElaaFFCQUVhdlolMkJFT3o1Q2ZiJTJCQSUyRmFXUHdhelFvT2x0clp0WSUyRlBtemJqdnZ2c1FpVVFxJTJCJTJGWHI5OCUyQlJJMGRpd29RSk9PcW9vejRhTVdMRWJUVTFOZSUyRkhZckhkZ2lBNGdpQjRQTSUyQjdudWR4dG0zemxtVkpqdU9JdTNmdkhydHIxNjd6VnE5ZWZlM3k1Y3ZEbjM3NktkYXZYNCUyRjYlMkJucFlsdFZtdGc0THloUUhsMWlBc0p5dzU5ZHhIRCUyQjdqTDJHT21OQ2NUQ0FLQWhDMlpUJTJCTXNXdlA3WmUxM1ZSWDE4UFRXdWRLWk5LcGZER0cyJTJGZ1glMkYlMkY2RiUyRjc0eHolMkZlTm5yMDZOc0dEUnFFMmJObjc2cXRyWDFuMEtCQnY2dXRyZjIzcG1rWlVSUWRVUlFkbG5GcTI3WmdtcWFjeldaanUzZnZQbmJObWpYJTJGdFdMRmlvbWJObTNDbTIlMkIlMkJpWFE2aldReTZRZjdXTllyTzNhQ0Z3MkN6eWNGJTJGdzVmOFBWYmloNnh3WjhwU1pMZkk1U3lBSThja1VqRW4lMkJpdDZ6cHMyJTJGYiUyRiUyRjhJR1IxMXd3UVc0OGNZYmglMkZUdjM3OGUyTGZuSHlHRWtQSkVBVUJDQ09rZ3RoRUtUdTVrJTJGJTJCNHBXR2xvc1hJTEJ2VkdydXNpa1VnZ2tVaGcxYXBWZU9HRkY2QnAybVJOMDU2VUpBbkRoZzFES0JSQ05CcUZydXZ3UEElMkJaVEFZdExTM0laRExZdUhFajh2azhjcmtjY3JuY1ByJTJCem5uUWNrbzRyN3JQbmVSNTI3dHlKM2J0M1E1WmwlMkZQblBmNjZMUnFQblZGVlZuUk9QeHhFS2hSQUtoUkFPaDZGcEdwcWFtcEJPcDVGSUpKQktwWkRMNVpESlpQeSUyRjY3b08welQ5UUNTN2lFSEhWZmNvbDZBOGU0OWdGN2JJa2FHcXFncU5qYTF6aGtLaGtIOXhNeFFLd1RSTjVISTVmUFdyWDhXTk45NDRmZWpRb1p0S3ZGeENDQ0VkUkFGQVFnanBvR0RncjZjR1g0TGxoc0RlcktPZXN2NmVqR1dQc3NDS2JkdklaREl3REFNY3gySHIxcTBBV2t0VldiODZ5N0w4MzQwazdXMFBKZ2lDWHlyTE51bmxNczJYZEExUkZQM3pUckQlMkZwT000JTJGakhVME5DQWhvYUdndk9USUFnUUJBR0tvdmlacWV4MXp3STlnaURzazlrYXZGQkE1NGV1Rnh3cVZNcEo4WUlnWklMbklBb0NIeG5TNmJUJTJGZHpZdFhsRVV2enJnM0hQUHhkZSUyRiUyRnZVenhvMGI5MzRKbDBrSUllUVFVUUNRRUVJNktKJTJGUHc3YnRndWJvNVpDeDBSRnMyQU5sZG5TJTJCZzIyUzIlMkJxMUY5eGNSNk5SdnljZkMlMkJidG1SUU1VUlNSeVdUODN4dHR5STg4YkNNZSUyRk4yelFTSDdlejI3cnVzUFVtSEhIeHMyRW14YndNNXBMQ0FZdk5CQngxcjNDQVlBUzBrUWhHeHdRamo5JTJGbzhNYlBDU1lSaXdiUnVhcGlHWHkwRVVSWng2NnFuNCUyRnZlJTJGZjhia3laTmZBSUFkTzNaVTl1M2J0Nm5VYXlhRUVOSiUyQkZBQWtoSkFPWWozSkFQaWI1V0NHVnJrekRJT3pMTXNQV2dZemZJcW5HcFBPSjhzeWdIMHpTVm12UU11eSUyRk13dVFSRDgyd1lEZ3F3bm5pQUlCYVY2QUdVQTluYkIzeTk3dmJKanB5MHNRNVFkYThIanozR2Nnc25EZ2lENEF6M1kxMG4zWSUyQmZtVW1YJTJGQVFEUDglMkZuaVFEQmRNT3I5V05DWDR6aiUyRndvSXN5NWcxYXhadXVlV1c3N0RnSHdCUThJOFFRbm9lQ2dBU1FrZ0hGVSUyRiUyRkRaYmg5VFRGWlYwOTlYSDBKTVVaZ01GakNFREJFSm5pZnBOQWF3Q1JCV2NvUUhOa1l1Vzh3TjVzWHFEMVdBcUh3MzRXR1F2d0FYdlBXJTJGdkxRTFVzeTg4ODIxOUdNOHNHSTEyckhNN0JITWM1N09KRWNKZ1Y2ZDFZaHJHbWFjaG1zOGpuOCUyRmpDRjc2QUcyJTJCODhlNFRUenp4NTBEcjlIbWE5RXNJSVQwVEJRQUpJYVNEV0FaTnNIU3VKMjJLVlZYMVdCODVLaVh0ZnV3NUR6NzN3UUFmeiUyRk1JYnJ5RDl6dFF0bWx3Q2pYcDNkb0slMkZySXNQamE5c3hnTEdySUFJUHMzQyUyQnF4UUNJNyUyRm9xJTJGTjAyQjdSN2xGR1FyTHY4dXA3V1JycEhQNTZHcXFuOFJhdXJVcWJqcXFxdiUyQk1YZnUzR3RaVDBxZTUlMkYwM0djTXdPRlZWdmVLJTJGRTBJSUtVOFVBQ1NFa0E1U0ZBV1NKUG5aTlQweGVNYkslMkZVajNLdzY2Rmg4JTJGd2RMc1lGQ1A5WEhibjU1NEhKTERFeXo5WmozJTJCMk9mWjhJYmdzZU00anAlMkZoRXd3aXN1RGUlMkZqS0FxUnk0JTJCNVRMMUYzUDh3UWElMkZISGtZUm5taG1IZ3FLT093cmUlMkYlMkZlMTM1czZkT3klMkJYeSUyRkdhcHJsQTYwVkVkdnY5JTJGWjBRUWtoNW9zdTVoQkRTUWJxdXc3S3NnczEzTUpnVzdMa1YlMkZKTTEzSGNjUndOYXI1WjM2OElEWkZuMmdwbGlydXY2MDJsSjF3cVcxQjFvYzgyQ05zRVN6NE9oemZxUkpSallLJTJGNDhLJTJCa3RQbmJhQ3VTMTk1Z2tYYTk0bUl0cG1pVjVuekJOczg0MHpZTDNPVktJOVdGbEY5VGF1cWpHOHp4a1dTNmJERnEyRGttUyUyRkdvR29IWDRGTkI2JTJGSm1taWNtVEolMkJQSFAlMkY3eEN4ZGVlT0dNVUNqa1dKWkZWd3dKSWFRWEtJOTNJMElJNlVIWUJqbVklMkZSZk0xbUxhJTJCdnVlRGJ0ZSUyRlBYdUpvcWl5d1pJVUJrd0lZU1VCMWJLelpScUVJam5lV0p4NlM4RkFsc0RaQ3hJeXpKaldiOU54M0VnU1ZKQjBOUjFYZVR6ZWJpdUMxVlZTN3o2MXZmNWNEanNUd1N2cUtnQUFDU1RTVlJXVmlLZnoyUEVpQkg0eWxlJTJCa2ozcHBKTVdaTE5aSVpmTDhkRm8xQ3BWTUpvUVFram5vUkpnUWdqcG9MYXU4Z2VuSk80dmtPWjVIbXpiaG0zYkVhQzBFeDVsV2JaNG5oZHMyJTJGWWZEMlglMkZFVUpJNlFVenMwckZkVjB4T0Z5R3RHS0RjbmllM3lmYkgwREJSRzVGVWZ6Z1lQQyUyQnBjUW15clBlbjRsRUFySXNJNSUyRlBvNm1wQ1NOR2pNQ05OOTZZWHJ4NGNWVTBHaTBZTDE3SyUyRjdNUVFnanBISlFCU0FnaEhhUnAyajZUVzlsJTJGOFBkWFFzY0NnN1p0STUlMkZQVjNmcmd0c2dDSUpkUEREQ2RWM2E2QkZDU0FseEhBZE4wMHE5RERpT0UyYnZhJTJGUyUyQnNDOVdaczlLN2RsSDhMbXlMQXVpS1BvQjNYSUlBQUo3SjRHeklDQWIlMkZCR1B4M0hWVlZlNUYxMTBVVTBzRnN0bnMxbiUyRmFtY3VsNk05SXlHRTlBSjBNaWVFa0E2U1pka0xOczB2Vmh3QVpKbUJiTU9ReiUyQmY3ZGN0Q0QwQVV4WHp3M3l4QVdTNTlpZ2doNUVpbDY3b0psSzclMkZId0RZdGgyM2JkdCUyRiUyRnlLdEZFVXBxQUpnSmR1S29rQlZWV2lhaG5BNERGRVU0Ym91VE5PRTUzbVFKS21FcTk2THJaVmQlMkZLdXRyUVVBcUtxS0glMkY3d2g5YlZWMSUyQnRWbFJVR0FDZzY3cVRUcWRGQUdBRFFBZ2hoUFJzVkFKTUNDRWR4SUpscnV1QzUzayUyRmFPWjVuajloazkwdWVCOEFMQUJZMCUyRjJyTGlUTGNrWVV4VXJUTlAxTVJoWUFwR21maEJCU0duc3lBRk1BNExvdUI2QWtaWmVXWmRXeElUTEI5N2dqbldtYUFPQVA5bUNEZUZoV25lZDUlMkZsQVFsdkhuT0U1WkJWSFplN3pydW1odWJrWlZWUlclMkI5S1V2NFlvcnJnaXhzbCUyRkRNRGhWVmIxd09Gd2VhWXVFRUVJNkJhVjZFRUpJQjRtaTZCenFmJTJCWWR4NEZsV1pXZHZLUU8welJ0Rnl0TGFxdW5JU0dFa05KUUZDVUpBSjdubFdvQ01HZmJkcGhsQURJVUFHd1ZEUERsODNsNG5vZmEybHFNR3pjT2d3WU5ncUlvTUUwVHNpeEQxM1Z3SEZjMkY5WllxYktxcWhCRkVmRjRIRmRmZlRXJTJCJTJGZTF2OTRsR281WmhHQndBcUtwYThNdG1tWUNFRUVKNk5nb0FFa0pJQjhteWJJbWl1TSUyQmtQd0Q3JTJGVTklMkI4SGF1NnlyZHM5TDlVMVcxbnBVa0JZT1p0TUVqaEpEUzRUZ09naUNZUU9uT3g2N3JjcTdyS3NXRG9lajlvUlhIY2Nqbjg3QnRHNkZRQ0hQbXpNR3R0OTZhZU9xcHA0NWV2SGd4eG93WkEyQnZyejJtWE1xQUpVbUNZUmhRRkFVWFhIQUJMcm5ra3NrREJnellCYlFHJTJGbEtwbEIlMkZzU3lRU01nQ0V3MkdiJTJCZ0FTUWtqUFIxZHpDQ0drZzZxcXF0YUtvamlSJTJGZWZlZGQyQzBsOG0lMkJHODJiVGVUeVNDYnpRNEFXck1zU2pGVnp6Uk5ycUtpNHAlMkJpS0o0dVNSS3kyU3drU1lMcnVyVEJPd1FjeDRIbmVYOEFUTGslMkZoOFhsZk1FZVg4V0RZVWozQ1piaUZ4OUR3ZU9ySEIxbyUyQmpucEdKN25NWFRvMEYlMkJicHNtRlFxR1NwSTFwbXVZMk5qWk96MmF6MERRTnJGV0VLSW9GVTI1N0EzYnVDeDYlMkZMQ3VldlljWCUyRjl2elBNaXlqSUVEQiUyQkxDQ3klMkZFNVpkZlBuTDQ4T0hyRW9tRWZQdnR0M01ubjN6eWJ4NTY2S0Z2dnZqaWkyaG9hSUFvaXRCMWZaOGhJSHVDdmY3M1B0QnJxSzExN284a1NRVyUyRkolMkZiNkZBUUJpcUlnbTgxQ0VBUXNYTGdRdDl4eVM1OEJBd2JzeW1ReUFqdmVJcEdJdjlCWUxPWkhNYWtQSUNHRTlId1VBQ1NFa0E2U1pUbDVPR1d6NlhSNlFDY3VwOE1VUmZFVVJka3FTVktiQTB2SXdiRmdEUXZNQklPOTVWNVMzVmFXYWpBWVNFcURCZmdFUWZDRDhld1lBJTJGWm1HWmY2JTJCR0o5UW9PQllqcHVPazhvRklJc3k0Mmx1RGdVWkpwbWpQMWUyZSUyQjZOMXdjWUs4Zjlob3JQbllyS2lyUTB0SUN6JTJGT2c2enA0bmtjdWx3UEhjWWpINDhqbjg2aXBxY0c4ZWZOdzZhV1hYanRwMHFSN2JOc1drc21reElKbHA1NTY2dlZqeDQ3OXliUnAwN1k4JTJGdmpqeXNjZmY0eE1KZ01BMERTdDRHZXpRQjNIY1loR28waWxVb2YxZWhJRXdmJTJCZWtpVEJ0bTN3UEE5UkZHR2FKdkw1UEJSRndjS0ZDM0hUVFRkTlo4RSUyRlFSQjYlMkZpJTJCWEVFTElRVkVBa0JCQ09ralR0RTJTSk0xcWJ4OUE5cDk1ZGhVJTJCa1VoVUFxMkJ1SzViNVlIcHVyNVpWVlclMkZPWG54Um84Y0dBdk9CQU9CVExsbnlHaWE1ZyUyQnhZUTNzS1lCVFBvSUJXdlo3Q3Y1JTJCU3QxTDdHQSUyRm4xb0tISjVJSkFKTjA3YVVjZzJtYVhMcGREcGVIQ0RyRGI5UGR2eXlvQmhRZUQ1dmJtNkdLSXFRWlJtNVhNNFBCSEljaDJReWljc3V1d3hubm5ubTY3Tm56ejRqRkFybDl2VEtjd0FnbTgwS3VxNDdBTkMlMkZmJTJGJTJGNmIzN3ptJTJCcTBhZE91dVAlMkYlMkIlMkIlMkI5JTJGNFlVWFVGOWY3JTJGY0dkQnpIendqVU5BMldaU0daVEJaa0FoOEtGcUFQUGpiSGNhQW9yWjFIT0k3RCUyQmVlZmoyOTk2MXR6eDQ4ZiUyRno0QWxDclRsQkJDU1BlakFDQWhoSFJRT0J4ZUxzdnlZcUJqbVZQc05xbFVxdVFwWXFxcU5ySkFFTXRpSSUyQjBUek1ocUsyQWFEQWFXbzF3dXQ4JTJGbk9JNkRKRW5nZVI2R1laUmdWVWVtZzVYMXNlQnlNS2hXNmlBOSUyQiUyRm1TSlBrbDQ4RWdjakI0MFpHeVJkSksxM1dJb2xqU0Y2SG5lVWdta3hKUUdORHREVmk3anYyZHZ5T1JDRktwRkd6YjlnTnpnaUJnM3J4NVdMUm8wVHNubm5qaTZiVzF0UW1nTmVEWDJOaW9xS3BxaGtJaGh3WCUyRkFDQ1R5UWllNTNISEgzJTJGOEE2TkhqMzdzdU9PTzIlMkZUb280JTJGV3ZQYmFhMzZBanVNNFdKWlZjRTdlWHdBOTJLcmhRQnpIOFZ0NnNBQWp4M0YlMkJGdVBjdVhOeDQ0MDNYakJwMHFTWFcxcGFGRTNUOHV4aUpKdjgyJTJGRm5sUkJDU0U5QkFVQkNDT21nYURUNmthSW9CUnZkdGphJTJGUWNIUHBkUHA3bG5vQWFpcTJoSU9od0hzM1JCUkg2JTJGMmNWMjNJT3VQJTJGVjBRQkFpQ2dHdzJXJTJCSVZIbGhiSmFTc0ZJMSUyQiUyRjZWeG9FMSUyRk1PT3VYSUwxSE1laGVFSnM4R3RNT2F5MXAxRlZGWUlnbERRQTZEZ08zOXpjREtDd04yVnZDQVlxaWdMRE1QemdId3V3QzRJQVNaS1FTcVg4YzNzb0ZNTHMyYk54MFVVWHZYbmlpU2VlVVZOVGt3S0FaRElwT1k0alZGUlVHTHF1WjdQWnJCRHNvYmZudms0eW1aUk0wJTJCUXFLeXR6aXhZdDZqZGx5cFRUbGl4WjhyZVhYMzRaeTVjdjk5ZGptaWFBMXVCajhmdEhSMTlEd1o3RUhNZWhxcW9LVFUxTjRIa2UwNlpOdzgwMzMzejkxS2xUbndJQWp1TThGdnpMNVhJODlmZ2poSkRlandLQWhCRFNRZUZ3ZUpNc3kyMEd6QTRVUkdPZmIybHA2ZW9sSHBTbWFhbG9OQXBnYjg4Z3RoRXFkWVpSVDhBMnc0SWclMkJFRVowelQ5SG03bGpBV1VKRW55MTJyYjlqNE42a25YQyUyRmI1WTYlMkIlMkZZTlljeTFRcUxqa3ZKVW1TQ3NvWFJWSDBQemlPUXphYjNTY0lTQmNYMmk4Y0RrT1c1VXdwMTJEYnRzQUNnTUhmVzZtUHZjN0FBbXlTSkVGVlZYaWVoMXd1NTdkdUNJVkNVRlVWMDZkUHg1ZSUyQjlLWGxwNTEyMnN6cTZtciUyRnFsMHltWlNpMGFnRndHS0R2RmptSHlzQnptUXlBZ0RzdVIyU3lhVEU4N3czZWZMa0Y0WVBIeTVQbmp6NTR6JTJGOTZVOWozM3JyTFg4YXIlMkJkNVNLVlNCYVc3aDRxZEp5UkpRanFkaHV1Nm1EVnJGbjc4NHg5JTJGWjlhc1diOU5wVkppSkJLeFdjOUNDdjRSUXNpUmd3S0FoQkRTUWJxdU43TCUyRnBETWQlMkJjOTZRME1EMkglMkZBUzFWeUV3cUZzdkY0SEFBUWZDeTlZWVBYMVZoWm1HM2JmclpGc095MzFEM2FEb2F0MWJadFAwdUU1M2tvaXVJM3ZDZGRwNjFnR090SHh2TzhQeXhBRUlSOUpnT1h5N0hGMXNIV1o5dTJYenJlR1FHTUkxazhIb2VtYWNsU3JpR2Z6eXVKUkFJQUNucFE5cGJmS2J0NFk5dTJmNzZMUnFQbzI3Y3ZqajMyV0N4WXNPRE51WFBubmhTSlJPeFVLaVVHQTJRc3FBZnM3ZU1iREFTbTAya3hIQTdid2MlMkJ6JTJCJTJCemF0U3RXVjFlWFdMeDQ4YmhqampsbXltT1BQZmJCczg4JTJCaXcwYk5zQ3lMRCUyQklYcHh0MlpIbm4xM0VVMVhWejlLZE9YTW12dkdOYjd4ejRva24lMkZod0FKRW55VHlTR1lYRHNzVkVKTUNHRTlINFVBQ1NFa0E2U0pDbSUyRnZ5eXY5Z1RRRW9rRVROTlVJNUZJMnZNOERrQzMlMkY0ZGIwelEzRkFwQkZFVSUyRkM2eTNsSGgxTmNNdyUyRkkxWUxCYkR3SUVETVdqUUlGUlhWNE1OVmlsbmlxS2d1YmtaMjdadHc5YXRXMUZmWDQ5c051c0hBMG5YMmwlMkZtTUFzQ25uWFdXVkFVQlpxbVFaWmxBSVZCbUZKbm1MS2dBZ3VpV0phRnBxWW1iTm15QmZYMTlXaG9hS0FlZ0ljaEVvbEFWZFVjc0RlQTFOMXJzQ3hMWm9HeDNqYnRtZlhIWTJXM3VxNWo3Tml4T1B2c3MzSHFxYWRlUFg3OCUyQkFlRG1YR1NKRGtzS0JZYzhoRVUlMkZCMng0QiUyRjdmRENvVmxkWGx3QmElMkJ3T09IVHYydzF0dXVZV2ZQbjM2WTMlMkY4NHg4WHZmNzY2NTN5M2lHS29uJTJCQlNoQUVqQjA3RmpmZGROTSUyRnpqMzMzRk1iR2hyQzRYQTRvNnFxWnhnRzV6Z096OHFXQTVtTmhCQkNlakVLQUJKQ1NBZTVyc3ZYMXRaaTllclZCVmZyaXljbTdrOHFsWUlrU2ZuaW5rSGRiZVRJa2E1dDIzd3FsWUtxcWpUOFlROVdpdWs0RG5SZDkwdkdSRkgwczdCRVVjU01HVE93ZVBIaXBwTk9PbWxXJTJGJTJGNzkxM0FjNXhtR0lTdUtVdGFiS0phbDB0VFVWUGY1NTU5JTJGN2RWWFglMkYzdWswOCUyQmlkV3JWJTJGdTNDZmFsQ2g0YndjJTJCVFE2TnBHaktaREJSRlFUUWFSWDE5UFFZTUdJRFRUanNObDE1NjZkVmp4NDU5bU9kNVZ4QUVsJTJCZDVqJTJCTTREd0JjMSUyQlU4eiUyQk40bmk5cEZJYmpPTSUyRnpQTTYyYmQ1MVhWNlNKRHVmejBzYk4yNDg2ZlBQUCUyRiUyRiUyQm5YZmVlZnlhTld2UTNOeGNjTHlFdyUyQkd5Nkg5YURnUkJnT2Q1RUVVUmp1UEFjUnp3UEElMkZYZFRGa3lCRHN1VENFVWcxbnNDeExiMnBxOHRmS1drVDBsUFlRd2ZPMnJ1dHdYUmY1Zk40ZmpPRjVIcXFycXpGOSUyQm5TY2RkWlpMYk5ueno1cDhPREJ5NHZMWUl2JTJGM1ZidzcyQ0tmMiUyQjVYSTRQaFVKT05wc1ZYTmZsNXMlMkJmJTJGOFZwMDZaZCUyRmNnamp6VGVlJTJCJTJCOXd1ZWZmJTJCNWZFR0JUd0FFVWZDN1l4aUhZaTVPOTNxcXFxdERZMklpQkF3ZmllOSUyRjczanZubm52dXFZWmhjTUZTNXVEMFlxQXdzNUVRUWtqdlJRRkFRZ2pwSUVtUzh1Rnd1Q0NUaCUyQmY1ZG1kUVpUSVpaREtaU0VWRlJYTlhyJTJGVkFxcXFxZGltSzBqZll6NnMzWkhnY0x0ZDElMkZUSkd0dEZpNVZTTzR5QWVqJTJCT3JYJTJGMHF2dktWcjB3ZU0yYk12NFAzMVRTdFIwUlJ3JTJCR3dIUTZIdHcwYU5PaDdZOGFNJTJCZVhZc1dQZmVQVFJSOGUlMkY5TkpMc0cyN1lNQko4SmdvOSUyQnpHbmlDWHl5RVdpeUdmejZPJTJCdmg0bm5IQUN2dmExcnkyZk9YUG1HVlZWVlR0TGVWR2dnd29HSGxSVVZMd3daTWlRMXlaTW1ERG1kNyUyRjczVWVQUFBJSVVxa1U0dkU0V2xwYWtFNm5FWTFHa1V5V3RMcTFMTERBVHZHQUYxbVdVVkZSa1ElMkJXYUFMN0JwRzZXanFkN2h2TUFDeUgzcE1ka2MlMkZuSVFnQ1pGa3VHS294WU1BQURCdzRFRk9tVE1GcHA1MzIzREhISEhObGRYWDE3dTU4ZmxsUVVkZDF4elJORGdCcWEyc1RsMTklMkJlV1RHakJrWDNYbm5uZmN2WDc0YzY5YXRZN2YzQTN1bWFVSlZWWmltNmZmaDNETTBCclp0dzdJczFOWFZZZGV1WFJnNmRDaCUyQjlLTWZyVHYxMUZOUEJyciUyRkdDS0VFRktlS0FCSUNDRWRKTXV5VlZOVDQyJTJCSVdDbGNlNE1qaVVRQ1RVMU5vJTJGcjE2JTJGZE9WNjd6WVByMTYlMkZlQ3BtbFhaTE5aNVBONWlLSklneUQyWUw5YjFoaWU5VGxURkFYbm5ITU9McnJvb3JPS2czODlTVENqcUclMkZmdmswTEZpdzQyakNNTFZ1M2J1MjdjdVZLNVBONVA3c2tlRnozbEF5Z2NzYXlrRXpUeExCaHclMkZEdGIzJTJGN3VkTk9PJTJCMmNudGlFdjdoRXRhS2l3cWlvcVBqM2xWZGVPVmNVeGIlMkYlMkY5cmUlMkZoV21hMERRTnVWeU96aTk3c0tDNjR6aVFKQWxBNnprbUZBcWhUNTglMkIlMkIyU2lkYmVtcHFaWkxGdlQ4enclMkZLN29ua0NUSjc2Y0h0R2JGSFh2c3NSZzBhQkJtejU3ZGNQTEpKeDlmVlZXMUpSNlAlMkI2bk0zWmxoR2Z4WmlxSjRyTDlnWldWbDd2ampqMyUyRmc0WWNmZnVpUlJ4NXBmUERCQjJPclY2JTJCR1lSaiUyQjREQ2U1JTJGMkFKc3ZNWm9GYVdaWVJqVWJSM055TXdZTUg0MXZmJTJCbGJ1a2tzdUdSbjgyZnNyWVNhRUVITGs0QTklMkJFMElJSVVHU0pEbDklMkIlMkZZOTVDYmRtVXdHOWZYMTg3dHNnZTFVVzF2N05KdUNDQlFPQXpuU3NlZUVCYnpZSm12TW1ERzQ0WVliVGhrM2J0enpBSkJLcGZ3bmpXVno5QVRCbmxhcFZFb01oVUxPdkhuemp2N3FWNyUyQmFpMFFpZnRBdldHN0d5aGJKNGN0a01vakZZcmpzc3Nzd2I5NjhCVUJyYVdBNm5lNVJMOEpnOE04MFRTNlZTb25OemMzcXBFbVRYcjcyMm1zbkhIWFVVY2psY21CVDA0UFpXRWVxNHF4YVZ0cHAyelkwVFVQZnZuMyUyRlhNTGxBUUFhR2hyT1lNTm9lbHB2Mk9DNXl6QU1ISFhVVWJqOTl0dXYlMkY5blBmbFo3NVpWWDFnd2ZQbnhkUEI0M001bU1rRTZuUmRNMHU3Vzh1dmhuc1dCdktwVVM2JTJCdnJJd0J3elRYWHhCOTg4TUhKWCUyRnppRnhFT2h5RkpFa0toRURpTzh6UCUyQkRNUHdoemV4M3JQTnpjMEloVUw0M3ZlJTJCVjMlMkZsbFZlR0RNUGdndWNVUVJCNjNFVUdRZ2dobllzQ2dJUVEwa0dLb25qOSUyQiUyRmR2Q1E3UFlJR2k5bVJJMmJhTlhidDJuZEdsaXp3STB6UzVhRFM2Smh3T0YlMkZRWUludkx1WUhDNTBUVE5NeWJOdyUyQmpSbzM2Sjl2RWlhTG8lMkY4SWR4JTJCbHg3Nm02cmp1dTYlMkZJQTBMOSUyRiUyRiUyRm92Zk9FTGs0WU5Hd1lBQlpPTjJiOHBBSGo0QkVHQUpFbVlNR0VDVGolMkY5OUVXS29uaWFwcm1hcHJtaUtQYlk3QnhGVWJ4SUpHSlhWRlFZQURCcTFLaFBUeiUyRjlkTVRqY1dTejJYMk9weU5WOFlBVTlycnlQQSUyQjZycU9xcXVxZnBWdGRxNGFHaHFOWjM4JTJCZU5nRTRXTElzaWlJbVRacUVXYk5tJTJGYlolMkYlMkYlMkY3MXBtbHlMUzB0Q3V1JTJGR3c2SDdlSWdkcW5XSFlsRTdKcWFtbFFvRkhLYW1wcTBnUU1IcnZqRkwzNGgzbiUyRiUyRiUyRlMlMkJjY01JSk1BekRId1lVZkglMkJ5TEF1R1lZRGpPUFRwMHdjMzMzeXpkODQ1NXd4VEZNWExack1xRzBxU1NxWEVVZ3lVSVlRUVVsN29mMk9FRUhJSSUyQnZidCUyQnk5V3VnVjByRFRTZFYzczJMSGpxSzVZVjN2dG1mN1hVRnRiMjZIZzVaR2d1TGNqQyUyRlJXVmxiaTFGTlAlMkZhM3J1djRtTWZqM25wUmRrY3ZsJTJGUGQlMkZXWmI5dXN6YTJ0b05VNlpNZ1NBSUVFWFIzMFNUenNPR0tvd1lNUUlUSjA0c3lQYnFTWDI2VE5QazloY3dhV2xwVVFCZzl1elpTJTJCTHh1RiUyQlNTUmNaOW1wcm1uTkZSUVVxS2lvJTJCTDhGeUN0VFgxMWVicGdsSmt2emdaRThKQUxKTVpkdTJJVWtTMkFVTkFEQk5VNHpINCUyQmIlMkIlMkJteVdTNENzc3JJeUZ3cUZIRkVVM2JsejU1NzV1OSUyRjlidnIlMkY5JTJGJTJGOWZ4ZyUyQmZEZ0ElMkJCUERPWTZENjdwUUZBV25uMzQ2ZnZ6akg5ZGZkZFZWR2h2MlVWbFptV1BmVTVibEhudHhnUkJDU09laCUyRjlVVFFzZ2hxSzZ1JTJGbiUyQktvcHhWUElXdnVMeXJMWTdqWU5ldVhTVTklMkYzcWVoMUFvbE9yZnY3JTJGJTJGdVh3JTJCMzY3MTkzYkJpWnlPNCUyRmdiZFYzWE1Yanc0SHVEbThkZ0JtQzViQjdiSTloakxQajNhRFJxalI4JTJGM3BCbFdXWEhBUXRZa2M3QiUyQnVBTkdUTEVQMlpZSDdEdW52WjZPUFozdkNjU0Naa0ZsVWVPSEhsYk5CcGR6SHJJSGVubmxpQTJ1SUZsckFGQWJXMHRJcEZJb3NSTFEyTmpJJTJGTDV2RCUyRjhLSGhCcE53dkZMR2VoYTdyUXBabERCczI3QU9XOFJlY2RNdGVjNlZjYTF1S2V3U2Fwb2toUTRaOGVPMjExMVpjZE5GRm8xNTQ0WVczMTY5ZkwlMkJ6WXNRT3lMS05mdjM0WU5XcFVZdXJVcVYlMkJaTUdIQ1g0clBINnhQWjA5NmZ5S0VFTkoxS0FCSUNDR0hJQndPZnlaSkVnUkI4QU5Gck95b1BRSEFSQ0pSMGcySTUzbGNOQnExcXFxcSUyRkRWN25nZFpscEhQNTB1eHBMTENHc216M3kwcjAlMkJNNHpnV0FkRG90RnBlUDlSYlYxZFZyWE5lZDZEZ09CV3k2Z091NmlNVmlHREZpeEtlSlJFS094V0o1bnVjOW9HZGxBTzVQTEJiTEEwQW1reEhDNGZDdW1wb2FpS0xvOXl3cjl3QlNWeXQlMkJEbHpYQmMlMkZ6a0NRSkZSVVZpRVFpSloyVXNxZHZISURDQzFxc1YyRzUlMkYlMkY1YzE0V3U2ekJORSUyQkZ3R0VPR0RQa1Z1MmpEenR0QTRZV1BVakJOazNOZGx5dGVSJTJGRTVZTTk3aktQcmVrdWZQbjNlSHpkdW5KaElKT1NXbHBZNm51ZnRTQ1RTRkJ4b2trNm5SVUVRWE0lMkZ6T0YzWG5kNzRIa1VJSWVUUVVRQ1FFRUk2cUtXbFJhbW9xRmhUVzF1THJWdTMlMkJoc2pTWkpnbXVaQjclMkIlMkI2TG5idTNJbm01dVlLVGRNYWdlNmRRZ2dBb2lnNmhtRndFeWRPVENtS0VqRU1vNkNYNFpIT2NaeUMzb2lzekVvUUJBTUEyQ2F5TjhybGNqWHNNZk04NyUyRmVYb2dtdW5XZlBGT0E0QzVaMTFpYTllQ3B2S1lWQ0lTZWRUanVPNCUyRmdsd08yZGxONmJ1YTRMVVJUOTl3cldjOVIxWFV5WU1LSGtKJTJCQjhQaSUyQnVXYk1HcXFvaWw4djVRVUIyVGloM2JFQUdBRlJYVjZPbXB1WWQ5clZ5T20lMkZ2ZVowZTBtczFGb3ZsWTdIWWxyYSUyQlZrNlBrUkJDU1BtaEhvQ0VFTkpCZ2lBNHVxNG40dkU0Z0wwQkl0dTIyOTNvdnFtcENibGNyb0w5dTdzemYlMkZaTUUlMkZTcXE2cyUyRlVWWFZMMEhyQ1J1OGNoZnNyMWNxJTJCJTJCdk5WZzVySTRmSE1JejlOdElybCUyQkFmT2JCZ1ppMExyc215akxxNnVvMmxXMVdyVkNvVlR5YVRmdENXdmFmMWxBQWdzRGVyc3FxcUNycXVONWQ2UFlRUVFraTVvSTBBSVlSMGtDaUtibFZWVmJaUG56NEE5azVMRGZhTE94Q2U1N0ZyMXk0a2s4bVJYYnJRQTJDQmdrR0RCdDBWaVVUOHoxUEo1JTJCRXJMdW5LWnJNSFB5ZzYyZjRDUWFVdWV5T0hyNnN2Rmh3b3dFZ09Id3VrQllkSUFVQTRITWJRb1VOJTJGWDZKbCUyQlJvYUdvNXFhR2lBNHppUUpLbGdXbkZQRUN4WkhqaHdJQ0tSU0tyRVN5S0VFRUxLUnM5NE55ZUVrRExDZ2lqOSUyQnZVRFVEak5zVDFUTG5tZVIyTmpJMXBhV21ZQyUyQjglMkZXNmc3OSUyQnZWN3JhcXFxcURjbFhRdVhkZExYdmRZeW1PTWRJMnVDdFQxaGo2RTVjN3pQSCUyQjZOaXV4cmFpb1FMOSUyQiUyRmY1YTRxVmgxNjVkNXllVFNRRHdlNThDUGVlOUlSaXdIREprQ1BZMzhaY1FRZ2c1RWxFQWtCQkNEbEclMkZmdjFzb0hXandiSWoydE1uamVNNDVISTU3TjY5ZXg2d04xdXJGRUdhZUR4ZVAyREFBQUNGajROMHZ1N0tyR3JyT0ZJVXhhUE1ydDZsS3dOMUZERHVPbTFsV1R1T2clMkY3OSUyQnlNYWplNHF3WklLYk4lMkIlMkIlMkZTelduekRZQzdXblpZZExrb1NCQXdmdUtQVTZDQ0dFa0hKQ096MUNDRGxFZ3dZTmVsZlROTGl1NjJkMHRMZEhrdU00MkxCaHc5VGc1N3A3ZzJVWUJoZUpST3hSbzBZQm9BQmdWOGxtczBJeW1aUzZLN09LQlpRTnclMkJDQ1BmODh6Nk9nVGklMkZRSFNYbHhTWGtpVVJDVGlRU2NsZiUyRjNDT0paVmtGMmVPalI0JTJCR29paEdDWmNFQU5pd1ljTkE5ajRXbkFqUEp0MlhPelpvUnRNMERCZ3c0T2tTTDRjUVFnZ3BLelFGbUJCQ09zZzBUYzd6UEF3Wk11VE9lRHclMkJxNzYlMkJIcDduUVpLa2RtVUFzZ2JsYTlldVJVdExpeEtQeDAyZyUyQjB2dlhOZmxBVGlqUjQ5dUVFV3htb0olMkZuYzgwVFc1UENiQURBTHQzNzQ3eFBOJTJCbEpXa05EUTBqeG93WjgyOVZWYjFrTWlteWtuWHElMkY5Yzc2THJ1NUhJNXZxV2xKVzVabGlaSlVrNVJsQnpIY1o3ak9JZjklMkZ6cFpsazJlNXozTHNzUjhQcSUyQm9xcHBqMDRySjRXTkJOTnUyb1NpS0gxZ2JNMmFNTGN0eVNTZTRaaklaWWQyNmRmNmFYTmVGSUFod1hkZiUyRmUwJTJCWTVDekxNc0xoTVByMDZmTkVxZGRDQ0NHRWxCTUtBQkpDU0FkNW5nZlA4N2phMnRyM0k1RUlkdTdjQ2FEOVRkTDMzQjg3ZHV4QUpwT0p4dVB4JTJCcTVjYnpIVE5MbGdoayUyQiUyRmZ2MyUyQklZcmlJcll1MG5uWTg1ekw1ZmklMkYlMkZPVXZuenp5eUNOanUlMkZwbkRoczJERiUyRjk2bGZQT3VhWVklMkY1Zk5CcTF1dnJua2U2M1lzV0tMJTJGNzV6MzllOHRGSEg4RnhISVREWWZBOEQ4TXdEanRMeTNFY2lLSUl5N0lRaThWd3lpbW5wQyUyQjQ0SUlCdGJXMWlVNWElMkZoR040emh3SEZjUVpPTjVIdjM3OTE5V3l2NkxtVXhHeU9mejBzNmRPJTJCRzZydCUyQmJNRGprcXFjUVJSR3FxaUlXaTYwdjlWb0lJWVNRY2tJQlFFSUk2U0JWVmIxTUpzTkhJcEdtb1VPSFlzMmFOWkFrQ1psTXBsMFpFanpQdzNWZGJOeTRFYmxjcmdKQXR3WUFXVkNLNHpnUEFJWVBIJTJGN2ZZOGVPWGZUUlJ4OUJGRVclMkZsTG10d1NBVUlEdzBtcWE1Vzdac0dmdlNTeTkxJTJCYyUyRnEzNzglMkZycnJxS3JQTGZ4QXBHVTNUTnYlMkZmJTJGJTJGMGZ0bTNiNWdlVWVKNkhiZHVIJTJGUnBsNXlkSmttQlpGZ1lNR0JDT3hXTEpRJTJGeGVMZ3NrdGJjOVFtJTJGSExyVElzZ3pETUNETE11cnE2akJzMkxDZmwzSmRnaUM0NlhTNll0MjZkVkFVQmJsY3psOHYlMkI5MzFsTjloUHAlMkZIJTJCUEhqRVklMkZIUzk1VGtSQkNDQ2tuVk85RkNDR0hRQlJGVjFFVXE2NnVEc0RlU2NEdDNYeTdyb3QwT28zZHUzZlA2YW8xSGd3ckNRMkh3enY2OU9rREFQNWtTa0pJZWFOZ2ZNOFd2TUF5ZVBCZ3hPUHhGYVZhaTJtYW5LcXEzczZkTzAlMkZJNSUyRk1GZ2I2ZWxobk9TcGI3OU9rRFFSQjZSc1NTRUVJSTZTWVVBQ1NFa0VPZ0tJcW5hWm83WXNRSUFLMmJ1UFlHejFoR1RFdExDOWF2WDM4VCUyQjN5cHByUldWRlEwakJ3NUVrRDd5NWdKSWVXQkJXZDZVcERtU09aNW5sOEN6RXlZTUFFMU5UVWJTN2ttQUZpN2R1MFBzdGxzUVMlMkZiNEhIVkU0YUFDSUlBeiUyRk13Y3VSSWt3S0FoQkJDU0NIYTZSRkNTQWVacHVudmdvWVBIJTJGNHAyOHgxSkh1TzR6aGtzMWw4JTJGdm5ubzlqbkhNZnB0bk55OERHRVFpRm45T2pSYVVWUjJqWEVoQkJTSG9xRGZ4UUU3RG1DdjZzeFk4YmtTemxvaGZVZVhMMTY5ZmhjTHVjSEo5bkZxcDZBbGNKN25nZEJFREJpeElnbmVaN3ZHWXNuaEJCQ3Vna0ZBQWtoNURBTUdERGc0V2cwaW55JTJCWTNzMzF2eDl3NFlOeUdhekF2dGNxUXdmUHZ6UnFxcXFEajhPUWtqMzh6eFBvS0JmejhiTzk3cXVZJTJGRGd3ZjhzN1dwYXJWdTNEcFpWT0Rjb2VIeVY2N0VXZk8lMkIwYlJ2UmFCVDklMkIlMkZkJTJGSURqc2loQkNDQ0VVQUNTRWtBNExiaXBxYTJ2JTJGUG1EQUFBRHdKeWNlRENzQjR6Z09telp0UWxOVFV6VUE2THJlYldNV2l6ZEdBd2NPdkglMkZvMEtIZDllTUpJWjJzWElNenBCQWJzc0xlSyUyRnIzNzQlMkJCQXdmZVhlSmxZZHUyYlRXYk5tMHElMkJGenhNVlhPeDFnd0E3QiUyRiUyRiUyRjZJeCUyQk5yUzcwbVFnZ2hwTnhRQUpBUVFnNURWVlhWNThPR0RRUFFHZ0JzYnc4OUZnVGNzbVVMdG0lMkZmZmtwWHJyRTk2dXJxUGhrMWF0VEJiMGdJS1RuUDg0U2lmNWRxS2FTRDJNQW9adFNvVWVqZnYlMkYlMkZyUUdGcmh1NjJlZlBtczNidTNObm0xM2llN3hIOSUyRjVqQmd3ZERWZFZEbWx4TkNDR0U5R1lVQUNTRWtNTVFEb2N6ZmZ2MjdmRDkySlRGcHFZbU5EVTFuWkpPcDBXZ2RCdkFxcXFxYkw5JTJCJTJGV2dLTUNHRWRLSGd4SGhCRURCZ3dBRDA2ZE9uaFgydU93VUhUOVhYMTUlMkJUVENiYnZJalZrd0tBZ2lDZ3RyWVdvaWhhQjc4MUlZUVFjbVNoQUNBaGhCd0dUZFBjeVpNbkowUlJoQ1JKJTJCJTJGUlBhZ3NMJTJGbm1laDJReWlROCUyRiUyRlBDS2NEaHNaN05ab1ZROWkzSzVISCUyRnFxYWZleWphbmJJMlJTQVNlNThIelBFaVNWSXFsOVJvY3gxR2FGdWswTEl1WUJXdzh6JTJCdVVLZDdGZ1I3S0x1eGMlMkJYd2VvVkFJbnVlaG9xSUNVNmRPWGNlJTJCeG9aeGRKZmd6JTJGdm9vNCUyRk9TcVZTZmlsdGtHM2IlMkZudEN1V0hyWmE4Rmp1UFF2MzklMkZWRlZWWllIU1psVVNRZ2doNVlZQ2dJUVFjcGo2OU9uelhpd1c4ek02RG9iZHp2TThPSTZETFZ1MklKMU9pNElnbEd5SHBXbWFHNHZGM2g4MmJGaEJFTUUwVFg4eldLNGJRRUlJNlNuWTFIZ0FxS2lvd05DaFEzOVg0aVVobFVxSlc3ZHViZGNGckhMRUxsSzVyZ3RkMTFGWFY1ZGxYNk5CSUlRUVFzaGVGQUFraEpERE5HellzTnRyYTJ0aDIzYTdzJTJCUjRudmN6YTFhdlhvMGRPM2FNVkJURkM1WmtkYmZhMnRvUHBrMmJWdkE1TmhXWTUzbCUyRjAwb0lJZVRRc1hQcDBLRkRNV2JNbUFkS3ZCdzBOamIyWGIxNmRZJTJCN3lCUE1WSFJkRjY3clF0TTBEQjA2OU9tMmJrJTJGWmdJUVFRbzUwRkFBa2hKREROR0RBZ1BmNzllc0gyN2JibFFFSUZHNWNObTNhaE8zYnQ1OExBSzdybHV5OFhGRlIwWFRzc2NkbTIlMkJyMXhBS1c3WDE4aEJCQzlrOFFCQng5OU5Hb3JxNU9sM290MjdadE8ydjklMkJ2V2xYc1loQzVhcEs0cUNBUU1HM0JmOGVqYWJGZlo4amJJQkNTR0VITkVvQUVnSUlZZXBzckl5TjNqd1lBRHRLNVBsT0s3Z2RvbEVBaHMzYnJ3S0tHMiUyRkxWM1huUWtUSnR3V2pVWUI3RzM4enNxcjJPY0lJWVFjR3RhN01ScU5Zc3FVS1IlMkJVZWowQXNIYnQycHNiR3h0NzNCQW85cjRVdkdnVmpVWlJVVkd4Sm5nNzEzVXA4NDhRUWdnQkJRQUpJYVJUakJzM3psRlZ0ZDFsc3NIYldaYUZsU3RYRGdZQW51ZExtcUV3ZVBEZ1IwYU1HQUdnZFZOVlhOSk1Bd0VJSWVUUXNZc3FRNFlNd1lRSkU2NWxueTlWJTJCNGRjTHNjdlg3NThvR1ZaUGZZQ0Q4ZHhFQVFCb2loaSUyQlBEaGlFUWlUY0d2bDdLJTJGTGlHRUVGSk9ldVk3UFNHRWxBbldVJTJCaW9vNDY2cDZxcXFsMEJRTmFzbkdWYldKYUZqeiUyRiUyQkdEdDM3b3hybXRZdEc1WDliVFpyYW1xMlQ1bzBDWUlnRkt5UmJReHQyJTJCNk81UkZDU0s4a0NBSWN4OEhFaVJNeGFOQ2daZXp6M1QwQkdHZ04lMkZxWFQ2ZER5NWNzQm9FY01BV2xyU2pYSGNSQkZFWklrWWZMa3lZakg0MmJ3TnQzMXZrb0lJWVNVT3dvQUVrTElZV0FaY1lNSEQ3NkhUUUp1NzMxWWNNMjJiV3pjdUJHSlJHSlExNjIwMFA1NkRZWkNJV2ZFaUJHMkxNdiUyQnhnb0E5ZjRqaEpCT3dDNnVEQnMyREpGSXBDUlhWTmdGSU1NdzVGd3VGOTI2ZFd2QllLcHl4bkhjUGtGQWp1UEE4endFUWNDb1VhT1dsMmhwaEJCQ1NObWpBQ0FoaEJ3aXd6QTRWVlc5VENZakRCNDhlTVhreVpQM3U0RmklMkZmU0NXTGFnTE10WXYzNDlsaTVkJTJCdWN1WCUyRlFldXE3dk4xWHhoQk5PV0J5THhRRHNEZnpKc2d4ZzMlMkJ3TFFnZ2hld1hQa1pJa1FWRVVQNE5hRUFSd0hJZXFxaXJNbnolMkYlMkZuT0Q5dW5OQ3JhcXFYamFiRlNvcUtvelhYbnZ0clowN2Q4SnhIQ2lLQXNkeERoZ0lMTDRZeE1wdjJkZDRudmZmNyUyRlkzVU9wQUglMkJ4JTJCJTJCJTJGdndQQSUyQmhVTWolMkZmcEZJQkxadGclMkJNNG5IdnV1WmclMkZmJTJGNVVOdlNERUVJSUlZVW9BRWdJSVllSWxXeUZRaUZIVlZWdjhPREJVQlNselkyUDY3cjdiS3JZSUJEWGRlRzZMdGF2WHo4SzZONk5ZRnNHRGh6NDkyblRwb0huZVpobWF5VVYlMkI1TUNnSVFRc24lMkZCODd4dDJ6Qk5zJTJCQmNiOXMyeG84ZmolMkJycTZtWEIlMkIzWFhoRnIyJTJGc0p4bkFjQW4zJTJGJTJCJTJCZUJzTmd1ZTU5dlY0b0huZVlpaWlFZ2s0biUyQk9YY3h5SE1kJTJGUDJPM2xTUUpzaXhEVVJTb3F1cCUyRnZmaDJnaUFVQkJmWiUyQjJnd09DZ0lBanpQUXlhVGdTekxxSzJ0OWQlMkJUUm84ZWpVc3V1ZVMzb2lpNkI3ckFSUWdoaEJ6SktBQklDQ0dkWk9MRWlSJTJCd0Nib3NLNEpsZkJRVFJkSGYlMkZMQXB1eDklMkIlMkJDRjI3OTRkNjY2TjRQNzA2ZE9uNWJUVFRqTVVSWUZsV1JCRjBkOFk5b1FTTVVJSUtTVVdzR3JyZk1uelBFNDY2U1FNSGp4NFN3bVdCcUExQ01qenZMZGp4NDdLWmN1V3diSXN2emZod2RpMkRkdTJrY2xrQUFDS29rQVVSZWk2RHFCd2VyempPTEFzQyUyRmw4SHFacHdqQU15TElNU1pJZ1NSSkVVZlNmSnhZUUZFWFIlMkZ6ejdQdXhydG0wakZBb2hIQTRqbjg5ajklMkI3ZE1Bd0RKNTEwRW02NjZhWlZwNTEyMnZVVSUyRkNPRUVFTDJqd0tBaEJEU1NjYU5HM2RqVFUyTnYyRUo5dEFyeGpZMkRNJTJGeldMRmlCYlp0MnphanU5WjdJTk9tVGJ1NnFxb0tITWRCVlZYJTJGOHhRQUpJU1FBMk1YZFJnMm9SWUE0dkU0VGpqaGhGJTJCVWFtM3NBcE9pS042MmJkdE9Xcmx5SlFEc00lMkZGOWYzUmRSeWdVOGdOJTJCZ2lENEpianMlMkI4aXk3QWY2V0ZrdyUyQjdwdDIzQWNweUJia0QxZnJ1dkNzaXhZbHVYZnp2TThQJTJGdFBGRVZrTWhsNG5vZnE2bW9NR1RJRWwxeHlDZjc3diUyRjk3OGVMRmk4Y2xFZ201MDU4d1FnZ2hwQmNSUzcwQVFnanBMZnIzNyUyRiUyRmhzR0hEOE9tbm53Sm9MZmNLOWkwQ1dnTjl3ZEluUmhBRWJOJTJCJTJCSGF0V3JicGo4dVRKTDNUNzRvc01IVHIwMlpFalI0TDFobkljWjUlMkJnSlNHRWtIMEZ6NU9zakpVRnMwYVBIbzJ4WThmJTJCRkdpZHdsdUtDYlVzQ0xoMjdkb2Y3TnExQzBEN0J6Mnh6RDlCRUNCSlVrRjVNOHNhWndFN2x1a1hEQVFDZTh1STJlVGVZRFpnTkJyMTc4dEtoNFBCeEZBb0JGRVVNV1RJa096NDhlTiUyRlBtellzUDhaTkdqUU5nQ3diVnMwVGRNcWRSWTlJWVFRVXE0b0FFZ0lJWjNBTkUydXNySXlOM0hpUlB6OTczJTJGM2UlMkJidEx3dVFsVnB4SEFmSGNTQkpFZ3pEd05LbFM4ZGZmUEhGM2JyMnR0VFYxU1ZtenB5SnBVdVhJcDFPJTJCNTluQVV4Q0NDSDdhdXNjYVZtVyUyRiUyRmZqano4ZSUyRmZyMWF3UUExM1ZMMWxTMXBhVkZXYlpzMlVUMlh0V2UlMkZuOEFvS29xSE1lQktJbzQ1NXh6TUhueVpKZm5lUzhTaVNRY3g1RWlrY2dPbnVjdFNaS1NraVNsWkZtdWwyVzVVUlRGSmtFUVV0Rm85Tjg4eiUyQmNGUWNpTG9wZ1JSVEVyaW1LZTUzbWI1M21iNHppUDUzbEhFQVJIRkVWTEZFVkhGRVdIOWR3RjlnN2dZdjlPcDlOaU9CeTJxNnFxc3AzOVBCRkNDQ0c5Q1FVQUNTSGtNQVUzSTVNblQzNHpGQXJOY2h6SDMxQ3g3QTlnYjBDUSUyRmNrQ2dDempZZW5TcGRpNmRXdGRWVlZWZlNreVE0Sk9PdW1rbnkxWnN1UTd3UUFnSVlTUSUyRlF0ZThHRzlYajNQZ3lpS3FLaW93TXlaTTU4RVd0ODNRcUZRU2ZyVjVYSTV2ckd4Y2VEU3BVdmh1aTRFUVlCaEdPMjZiejZmaCUyQnU2NEhrZVo1eHh4cHJ6emp0dlhIZjIzVE5Oc3lENEJ3RGhjTGg5MFV0Q0NDSGtDRWM5QUFraHBCTU5HVExrVGszVCUyRkg1S3dTbUdBUHglMkJSdXhyRE1zQzNMQmhBeG9hR2laYWx1WFhZeG1HMGUxWklxWnBjaE1tVFBocFRVME5aRm1HcXFyZ09JNnklMkZ3Z2g1QUNDNTBoSmt2enp2SzdyNk51M0wwYU9IUGxqQVBBOHIyVFpmN1p0ODRsRVlzem5uMyUyQk9QV3Z4VzFZY2pPdTZVRlVWJTJGZnYzeDlGSEglMkYwVkZ2eExKcFB0YXlKNG1LaThseEJDQ0RsMEZBQWtoSkREeExJUjlnVE4lMkZqcHo1a3prY2pub3VnN0hjV0NhcGglMkYwa3lUSnp3WmttU0ZzQ3FKcG10aTllemRlZnZubEY2UFJxQVVVWmhlYXB0bHRHMFpGVWJ4b05KcGNzR0FCUkZHRVlSaCUyQlg2Zml5Y2JCSUdkN05wQ0VFTkpiZVo3bkQwNWkwM1U1amtNNm5jWXBwNXlDMGFOSEx3ZUFVbVo0ZTU3SHZmMzIyMDlzM2JvVnNWaXNZQ0o5VzFpMk9wdHVieGdHamolMkYlMkJlUFR2MyUyRjlEZGh2Mm5rVUlJWVNROGtVQlFFSUk2U1NLb25pS29uZ2pSNDZFcG1sJTJCMzZkZ1R5Z1clMkZHT0twMFY2bm9kUFB2bUVUNmZUWWpxZEZsVlY5Vmpncnpzekgxamc4ZWlqajM2OHBxYkdmeHpGNnllRUVGTEl0bTN3UEY4d0hiZWlvZ0l6WnN4NHA4UkxBOUE2TEdQcDBxVWF4M0ZJSnBNQTRBJTJGbGFFdnhVQk5OMHpCOCUyQkhEb3V0NiUyQnVtRkNDQ0dFbEFVS0FCSkNTQ2M3OXRoam4lMkJ2VHB3OHN5d0xIY1g0ZktBQUhMS0Zsd2NCMzMzMFh1M2J0R3NJYXhPJTJGSkR1elcxTHA4UGk4Q3dMUnAwNjQlMkIlMkJ1aWolMkZjOGZLTU92T0poSkNDRkhHbEVVWWR1MlAxV1haUUNPSFRzV0o1NTQ0dWtsWGg0QVlQZnUzYVBmZlBOTnlMTHN2eWVKb2xqUW03YjRYTSUyRk83NDdqb0xhMkZsT21USG11dUJjZklZUVFRc29iQlFBSklhU1RUWmd3NGZyQmd3ZjclMkZ6NVlXU3piV0xIZzJicDE2JTJGREpKNSUyRjhscFZVbFdLVHhmcFQxZGJXSms0JTJCJTJCZVE4eTJoVUZLWE56U0VoaEpDOTAzUlp1YXh0MjVCbEdhZWNjZ3BxYTJzVEpWNGVBR0Q1OHVYM2JOMjZGYUlvJTJCdjFxTGN1QzR6ajd0SGRvS3hBNGNPQkFUSmd3NGZwdVhUUWhoQkJDRGhzRkFBa2hwSlBWMWRWdEhqTm1EQUQ0R1JOQSUyQjdMbldEUDJ0OTU2NjNRQXlHUXlBdEM5NWIlMkI1WEk2UHhXSjU5dTg1YyUyQmFjUG5EZ3dJSUJKc1VvJTJCNDhRUXZaaUYwenklMkJUeHFhMnN4ZiUyRjc4UmFWZUU5RDZudkxPTyUyQjhjeSUyRk04VE5PRUpFbVFaYmxnVW4yeDRxekFNV1BHb0clMkZmdnB1NmRlR0VFRUlJT1d3VUFDU0VrRTRXQ29XY1k0NDVwcUdxcWdyQTNyNSUyRjdSbVM0WGtlUkZIRTIyJTJCJTJGalowN2Q4WWR4JTJCbjI4elRQOCUyRjRPTUoxT2kyUEdqSG50dU9PT0E4JTJGemZsa3paUUFTUXNpJTJCUkZIMEJ6dmw4NjNYVWFaTW1ZSnAwNlk5d1M3b2xOTE9uVHVIdnYlMkYlMkIlMkI1QmxHYlp0dzdJcyUyRjhLT3FxcjdCQURaJTJCWjROZW9ySDQ1ZzZkV3BMS1llWUVFSUlJZVRRVUFDUUVFSzZ3SlFwVXk0Zk9uU292eEVFV2pkUzdjbVNFMFVSSzFldXhGdHZ2ZldjTE10MlY2JTJCMUdNczJOQXlEQzRmRHRxSW8zcng1OHo3dDM3OSUyRndSQVFDZ0lTUWtpaDRBVVMyN1pSVTFPRGVmUG10UUNGRjFkS1pkbXlaUSUyQnZYcjBhJTJCWHdlSE1mNXc2cUF2ZGwlMkZ4Um5kN09JVnolMkZNWU1HQUFqajMyMkl1N2ZlR0VFRUlJT1d3VUFDU0VrQzR3ZE9qUVYlMkZyMDZlTlBWV3h2OEk5cGJtN0dzbVhMWnFtcTZtV3oyWkpramJCQklBQXdiZHEwQyUyRnYxNjlkbUNUQ1YlMkZoSkNTQ3ZXUzQ4WlBIZ3dwayUyQmZ2aEFBU3BrMVo1b21aNW9tdDJMRml1T2JtcHBnR0FZaWtVanhiZmE1SHd0bXNzQm1UVTBOaGc4ZiUyRmtxM0xKb1FRZ2dobllvQ2dJUVEwc2x5dVJ4ZlVWRmhuSGJhYVdZJTJCbjRjb2l1QTREbzdqJTJCQTNYRDhSeEhQQThqdzglMkIlMkJBQWZmJTJGenh5YnF1T3dDUVRDWVBmdWRPeElhUUFFQyUyRmZ2M1d6SjglMkZINDdqUU5kMU9JNkRXQ3dHV1pZQkFJcWlBS0NzUUVMSWtVMVYxWUolMkZIM2ZjY1pnMGFkTEx1M2Z2am5YWEd0b3FOYzdsY25KOWZYM3RFMDg4Z1hnOERnQklwVkpRRktVZ0M1QmR0TkoxM2IlMkI0WTlzMlJGR0U0emc0NTV4elRFVlJiTk0wT1haeHFsUVhxUWdoaEJEU01SUUFKSVNRVHNiS3ZJWVBIJTJGNU12Mzc5d0hFY1hOZHRWJTJGQVBBQVJCZ091NldMRmlCVmF2WHYwejl2bGdRSzY3aFVJaDU5aGpqNzEzeUpBaFNDUmFCMW1tVWltJTJGeDFWd0Ewa0lJVWNxbHYybktBcjY5ZXVITTg4ODgxNEEzVG9CT0JRS09jV2ZpOGZqNXNjZmYlMkZ5YmhvWUdaRElaQVBCYlZMaHVhMklpZSUyQjhCOW1aMk80NERVUlNSeSUyQlZRVVZHQnNXUEgzcU1vaXFjb2lzY3VUZ21DUVAwQUNTR0VrQjZBQW9DRUVOTEpXQSUyQjlDUk1tJTJGTWVrU1pQOERSWExsanNZMTNVaENBSjI3TmlCZDk5OWQycndhN2xjcnR2TzI2WnBja0JyTDBBQW1ERmp4cld6WnMwQ0FNUmlNWCUyQmpLMG5TQVNkSUVrTElrWUtkQzIzYnhvd1pNekJqeG94cjJibTBPN1QxczFLcGxBZ0FyN3p5eXFLbXBpYiUyRmdnM1A4M0FjeHo5djh6d1AxM1g5aTFZTXklMkZBJTJCNnFpak1INzglMkJQOHElMkZ2N2RPYVdlRUVJSUlZZU9Bb0NFRU5MSjJBWnM4T0RCVzJiTW1PRnZydGpHNm1CczIlMkZZM1hCOSUyQiUyQkNGV3JseDViSGR1SUJtMnFXTnJqa1FpOWhsbm5QRlJ2Mzc5WUJoR2R5JTJCSEVFTEtYckNFOXR4enolMkYxVUVBUlBVUlNQWFVqcGFtMEY0eUtSaUwxOSUyQiUyRmFxdDk1NnF5RFlGOHolMkJBMXJmZTREV1RFRDJkM1k3bnVjeFo4NGM5T3ZYcnhIWWUyR0lFRUlJSVQwSEJRQUpJYVNUQmJQZ3BrJTJCZiUyRnR0WUxBWlJGR0dhWnJzQ2dHeGdpSzdyV0xWcUZaWXRXJTJGWklLVE1zMk05T3A5UGluRGx6VHA0JTJCZmJyZkxGN1hkVmlXQlVFUSUyRkxVVFFzaVJpcDBEanozMldKeHl5aWt6VGRPVUFNQjEzWkw4bjV0bGpiJTJGenpqdlByRiUyQiUyRkhwSWslMkJSbCUyQnRtMFh2RiUyQnhRSiUyRm5lWEFjeHolMkJ2WjdOWjFOVFU0UGpqaiUyRjh0MEhxUlMxVlZ5dm9qaEJCQ2VoZ0tBQkpDU0NjTGJvekdqUnYzWDVNbVRZS21hUVdaRmdmQyUyQmkwQlFFTkRBOTU3NzcxUkxOdkM4N3lTUmRpeTJXeW9UNTglMkJMWFBtelBGSFJiTE5McHNPVEFGQVFzaVJ6RFJOaUtLSWM4NDVKMWRYVjVkUVZUVVBBS3hmWG5melBJOHpUWk43NmFXWFpxWFRhWCUyQmFieERQOCUyQkI1SGh6SCUyQldYQVFHRlB3QWtUSm1Ea3lKRjNBbFR5U3dnaGhQUlVGQUFraEpBdTFLOWZ2OFpUVHowVmlxSzBld2dJMjNDeExMdDMzMzBYSzFhc3VCQW9YYlAxYkRZcnNDYjJjJTJCYk1tVGRqeGd4JTJGamNGJTJCVWUwTmNoSkNTRzgxWmNvVXpKa3o1eFFBMERUTlB5bVdvcFdEcnV2T1J4OTlkTW5iYjclMkZ0bCUyRndlNkVLTjUza0ZBMENBMWg2QUo1NTRJbXByYTdkM3k2SUpJWVFRMGlVb0FFZ0lJVjFzeXBRcDl3cUM0UGYxT3hqTHN2d3lZRkVVOGRsbm4lMkJHRER6NzRINkI3TXk4eW1ZekElMkZ1NDREZ2UwTnBPZk9ISGk2ek5uenZUN1JLbXFDc2R4JTJGQ3hBUWdnNVVvVkNJY3llUFJ1REJ3OWVXdnkxVW1YT2ZmTEpKM2R1M0xnUlFPdEZHcDduSVVtU2Y4NTJYUmV1NiUyRnFsdnd6N2UyVmxKU1pQbnZ4TXFiSVlDU0dFRU5JNWFMZEdDQ0ZkYk5xMGFUY2NkZFJSY0YzWHo1aHJxd3dyU0ZFVXYwZFRMcGZESzYlMkI4RXNsbXM4S0JNa2lTeVdUN1VnemJLUlFLJTJCWnU5U0NSaUIlMkYlMkI4OE1JTEZ3MGFOQWpBM3NieGJIb3hJWVQwWnNGc2JrM1QlMkZMJTJGTHNveFlMSVlMTHJoZ1VTUVNzYnR6YXZ2JTJCSkJJSiUyQmZYWFg2JTJGSlpETFFkUjJ1NjhLeUxGaVcxV2JHTmh0aUVyeWdNMm5TSkJ4OTlOSGY2TFpGRTBJSUlhUkxsUHclMkZKb1FRMHR2cHVtN01tREVEbG1VaEhBNFhmRzElMkZ3VUNXQlFpMEJ0aldybDJMcFV1WGZxZXREQklXRkl4R28xYVhQWWdpQXdZTWVPWE1NOCUyQkVLSXJnZVI2aFVBZ0E5UUFraFBSJTJCdG0zN0Z6dE0wJTJGU3p1JTJGUDVQT2JObTRlJTJCZmZ1JTJCRGhTVyUyRjVhQ1lSamM1NTklMkZQdmVOTjk0QXNQZGlUWHVJb2doWmxpR0tJcVpPbllwQmd3WnQ2NnAxRWtJSUlhUjdVQUNRRUVLNm1LcXEzdno1OHhlemFjRDd3eHF4OHp3UHgzRUtnbWxyMXF6QlN5JTJCOWRGdGI5N050dTl2UDVYMzc5bTFhdEdqUnRmMzc5NGR0MiUyRjdqQ2s2VUpJU1Eza1lRQkhpZTUyY0J1cTdyVDlhdHJLekV3b1VMSHhnd1lNQ3VFaThUQUdBWWh2eVBmJTJGemoyYzJiTjBPV1plVHolMkJZUGVoNTNEV2ElMkZBbXBvYXpKbzE2MjZnODdQTUNTR0VFTks5S0FCSUNDSGRZT0xFaVk4ZGQ5eHh5T1Z5ZnBQMVlMTjFBUHY4RzJqTnFKTmxHYVpwNHAxMzNzRzJiZHRxZ05iTURuYWJZS2x1ZDVvOGVmSTlwNTEyR21SWlJqcWQ5dGRMQ0NHOVZmSEFJMFZSa012bG9DZ0s1cyUyQmZqMm5UcGwwSEZQWlFMWVZjTHNmWDE5Y1BlJTJCNjU1M2lnOVFKVGV3S0FQTTlERUFRNGpvTjhQbzhwVTZaZzNMaHglMkY5WGxDeWFFRUVKSWw2TUFJQ0dFZEFOVlZiMEZDeGJVdDVVaGQ3Q0FJTXV1JTJCJTJCeXp6JTJGRGFhNiUyQjl5YjVmTnkxOXYzUmRkeFl2WG56cjBLRkQlMkZXYnhOQWlFRU5LYmVaNEhRUkJnV2EwZEZ5UkpndU00cUtxcXdrVVhYZlJRVlZWVmRzJTJGdFNubzFSTk0wOThNUFAxenk3MyUyRiUyRnU5MERxQUQ0QTBMMmZBJTJGTW56OCUyRndUSWF1N1BOQkNHRUVFSTZIJTJCM1VDQ0draTdGTWtEbHo1c3dhTldwVXU0YUFzREl6b0xVZm9LSW9xSyUyQnZ4MSUyRiUyRiUyQnRkUmJUV1dQOUJ3a0s2UXlXU0ViRFlyekprejUwY25ubmlpdjJGa20ySkNDT210MlBtWjUzbiUyRm5IZmNjY2ZodU9PT3U0YmRKaHdPdDclMkZoWGlkajd6bCUyRiUyQjl2ZkptY3lHWmltQ2FCOUYyanklMkJUeHMyNGJuZVJnNmRDaG16cHg1SnRBNlRLUXIxMHdJSVlTUXJrY0JRRUlJNldJOHozc0FNR0RBZ0xYejVzMkRLSW9RUlJHQ0lFQVFoSDAyWmNISmpKSWslMkJRTkJiTnZHZSUyQiUyQjloM2ZlZWVkMjluVldDdHpXY0pDdTVqZ09Cd0FMRml4NDRPaWpqd1pBR1lDRWtONlBaVHhMa2dUVE5ERjY5R2hjZlBIRnIxZFVWQmdsWGhvQXdIVmQ3cDEzM3JuaWpUZmU4TSUyRko3UjBBNG5tZTM5ZHd4b3daR0RodzRGSUE0SG0lMkJwQU5OQ0NHRUVITDRhS2RHQ0NGZGpFMkNWRlhWbXpGanh1c3M4TWVDZnh6SCUyQlg4eUxBaW9xcXIlMkZPVm1XVVY5ZmozJTJGOTYxJTJGZmFXNXVWdmZjcmlUbjhWQW81RVFpRVJzQVRqenh4S3NtVDU0TVVSVDlhY0NFRU5KYnNRQWdhODh3ZnZ4NG5ISEdHU2NWMzY1VVF6TTRqc01ycjd4eSUyRjZaTm04QnhIQlJGZ1czYkJSZVg5a2RWVlNpS2dtZzBpbW5UcGpYRTQzRVRBQ0tSaUozTlprdmExNUFRUWdnaGg0Y0NnSVFRMGcwTXclMkJEUzZiUjR5aW1uekowOWV6WU13NERydXZBOEQ0N2pRSklrZUo1WFVCck04enl5MlN4RVVZVGpPUDV0bjNqaUNSaUdvUU90ZmZoSzhYaUtONElYWFhUUmJmMzc5MGN1bDBNMEdnV0FncjVUOFhqOGdCT1FDU0drWEFYYk5yQjJCd0JnbWlZcUt5dng5YTklMkYlMkZSZXFxbnJGZ3olMkI2bzJkZXNDVUV5d2pmc21YTDBZOCUyRiUyRmpnRVFZQ2lLSDRKY1BBYzNGYjJPYyUyRnpNQXdEa2lSaDNMaHhPUG5razQ4UGZyMVU3emVFRUVJSTZSd1VBQ1NFa0c2Z3Fxb25TWklqeTdKOXlpbW51SXFpUUpabGlLSllrUG1ucXVvJTJCUTBHS1A3WnUzWXFYWG5ycDM2WnBjdDNkJTJCNCUyRmhlZDVsbTExZDE1MlJJMGYlMkI3dXl6ejRabFdjaG1zMzVwSEh0TUxTMHRzRzI3WVBOTUNDRTlFY2R4Zm5iMk9lZWNneWxUcG55M3BhVkZLY1ZFZHBaaER1d2REdlhXVzIlMkI5VUY5ZkQ1N24lMkZmT3dKRW13YmR2UFBtZWx2c1ZFVVVRJTJCbjhlc1diTVFqVVozZGRmaklJUVFRa2pYb3dBZ0lZUjBFMFZSUEUzVDNMbHo1NTVXVzFzTDI3YjlyQkxXbnlrNFJJTUYlMkZGelg5Yk1GWGRkRktwWENVMDg5TmJDcHFhbWlGTDMlMkZnSDJuRUE4WU1HRFhaWmRkZHM2d1ljTmcyelppc1pqJTJGTlZuZTJ6dWVlZ1FTUW5veXgzR2dhUnBzMjBhJTJGZnYxdzZhV1hmamNlajV1R1lXaWxYaHNBN05xMUslMkZiTU04JTJGVXNBQWdlMCUyRlJ0TmJsOFR5JTJGVCUyRkNQNTNrSWd1Q1hDOGZqY1p4OTl0bVgxZFRVcEVyeUlBZ2hoQkRTSldnblJnZ2gzV3pvMEtIJTJGbWpGakJ2TDV2RDlKa2lsdTFCN00lMkZHT0JRRVZSOFA3NzclMkJQOTk5JTJGJTJGMyUyQjVlZTFBdzI4VTBUVzdLbENuUFhucnBwUkJGc1NDUWFSaXRmZkVsU1VJJTJCbiUyQiUyRiUyQmhSSkNTQ2ZoT0E2YXBzRnhISnh4eGhtWVBuMzZUd0dnVDU4JTJCTGFWYVV6cWQ5bXQ3MzN6enpmJTJGMzNudnYlMkJlOFpMTU9jdmJjVTl3TGtlUjZpS1BwOWFDM0xZaE9OSCUyQjdtaDBFSUlZU1FMa1lCUUVJSTZXYlJhTlE2OTl4elA0aEdvM0FjeHklMkZMQWxCUURod1VEQVFLZ29EZHUzZmoyV2VmUGIyeHNWSHZ6clVYWXlYSXBtbUtBSER4eFJlUG16NTlPaEtKQklDOVFUJTJGV0Q5RHpTcEt3U0FnaG5VSVVSYVRUYVV5ZVBCbVhYWGJaWmFxcWVxVWVqc0Z4bkFjQUxTMHR5alBQUERPcnNiRVJzaXpEY1J6SXNneU80NUROWnYzc3Z5QjJBY3AxWGRpMkRWVlZzV0RCZ2kzZCUyRnlnSUlZUVEwdFVvQUVnSUlkM01ORTF1NXN5WlowNmFOTW5QeEdCQndHQzU3UDZ3TExwJTJGJTJGZXRmV0xGaXhYOTA2V0wzZ3pXYlp5WEkwV2pVcXElMkJ2ajR3Y09YTFZ3b1VMVGRZZlM5TTB2dyUyQlZaVmwlMkJvSk1RUW5vaWxpVjM4Y1VYTzhjZGQ5ekR1VnlPTCUyRlZ3REphTiUyRmU5JTJGJTJGJTJGdm1OOTU0QTRJZ1FKSWt1SzdybCUyRmNDclJka2doZVpPSTd6aDB1eElWUkhIMzAwNXN5Wk14UFllNEdIRUVJSUliMERCUUFKSWFTYktZcml4ZVB4eHZQT084JTJCc3FLZ0FnSUpBWUhEaVpIQXFNT000RGtSUnhOYXRXJTJGSDg4OCUyRmYydERRRU83MkI5RUdXWlpOQUpnJTJGZiUyRjZFMDA0N0RSekhJWiUyRlBGd1Q5Mm1vNlR3Z2hQWVVrU1RqdXVPTnd6am5uakFIMlp0JTJCVk9ndXdvYUVoJTJGUFRUVDklMkI2WThjT0NJSUF3ekFnQ0lJJTJGQkNTSXZhOEV5NFFWUlVFNEhNWTU1NXhqRHhreVpBdXc5d0lQSVlRUVFub0hDZ0FTUWtnSnVLN0x6WnMzNzlpQkF3ZENFQVNJb2doQkVPQTRiU2VTQklPQm51ZEJraVFZaG9HJTJGJTJGJTJGM3YyTFp0MjdFQWtFd211MjNFYm5BSVNDcVZFZ0VnRm92bEFXRDQ4T0hyNXMlMkJmMzFKVFV3UERNUHlTczFBb1JDWEFoSkFlTFJ3T1k4R0NCZDd3NGNQWFpUSVpRVlZWcjVSWmdDend1R3ZYcm5HdnZQS0szeXFDWFNoaXZXTUIlMkJNT2syQWZRMnBaQkZFWG91bzVZTEliWnMyZGZVSXJIUVFnaGhKQ3VSd0ZBUWdncEFjJTJGenVOR2pSeSUyQmZQMyUyQiUyQnYxSGpPQTZpS0JaczBOcjZBSUJjTG9mS3lrcXNXTEVDano3NjZEOEF3RFJOMVRSTnJydkx0aUtSaUYzOHVZVUxGJTJGWTk0WVFUVUZGUjRUZWZGOFhXUHZWczJpVERjUng0bnZlYjBQZFdzaXc3M2ZINGJOdUc0emdsN1ExNU9GakdhUEMxSUFoQ3B3V1BXVEJFRkVVb2l0SWpwOUlJZ3BBTERnZmlPQTZ1NiUyRnFUWGclMkJISkVrRldidXlMQjlSbVdDeUxQdDk4VGlPZzZxcUJlZmU0NDQ3RGhkZWVPRlFBQkFFd1FWYXolMkJmZHVVWjJqczlrTWdJTFBEN3l5Q1B2YmRpd0FiWnQlMkIyMGlXUFlmTyUyQmFEdzVuWWV3N1FtbFhlM055TWhRc1hZc3FVS2M5MjQwTWhoQkJDU0RlaUFDQWhoSlFBeTVhYk8zZnVUY09IRHdjQVAxdmpZRHpQZzZacGFHcHFndWQ1ZU9PTk43QjglMkJmTFpOVFUxS1VWUnZITFlyTXV5YkYxOTlkVyUyRkRZVkNpRVFpVUJRRmlVU2lVd0lVUFVrdWwlMkJPQjF1YjgyV3hXWkZPZnUlMkZJakZvdEJVWlRkd1olMkZmazdDQU1YdXVpdnVXSGU3ekV3enc1UE41cVNmMk9STUVJUiUyQk5SdjNId3M0Ym1Vem1zSjhmd3pEZ3VxNGZzTGNzNjRqcUJaZlA1OEZ4SENSSjhnT3NMQ0E2WXNRSVhIWFZWUThNSFRwMEU3QTNFNW9GNGJycmVXTG5lTmI3NzhNUFAxencxbHR2SVpmTEhmUyUyQnJOZXNiZHNGcjYyaFE0ZGk3dHk1OTNibHVna2hoQkJTV2oxdVkwQUlJYjNKc2NjZSUyQjZ1VFR6NFpobUVVYk9RNzRxT1BQc0l6enp6eno4NWYzYUVMaFVMT2lTZWVlTU9pUllzQXdBJTJGOFNkTCUyQnE1U0RXVGE5aGFacExnREU0M0V6SG85blE2RlFtejBlTyUyRk1qazhuQU1JeCUyQndONyUyQlpEMkpLSXAlMkI4SVZsaDdMU2VKWTllamdmJTJCWHplbjNocVdaWmNEZ0h6amtxbFVxTk4wMFElMkJuJTJGZkxOeFZGUVRRYVBlem5CMEJCWnVHZVRNa2U5eHdkRHNkeHdBWVpzZWRGRUFTY2UlMkI2NSUyQk1JWHZ2QVZvTzJXQzkzNVBBVjdEajclMkYlMkZQUFBMRnUyckYzM1k2OEJvRFhZS2NzeUxNdkNjY2NkaDVreloxN2JOYXNsaEJCQ1NEbWdBQ0FoaEpRQTJ6d3FpdUtkZmZiWlR5cUs0bWRrdEVjdWw0T3V0MVo1T282RHA1NTZDc3VXTFR1ejYxYmNmaXdMUmxFVTc1cHJyaGs5YWRJa3BOTnBLSXFDZERyZDVtQ1Qzb3BOUzA2bjAlMkJMdTNidjFUQ1p6MEJMdnclMkYwd1RSUHBkSG9DVU5pcnNhZHdYUmV5TE1OMVhUaU80JTJGY3RBJTJCQ1hBaCUyRk9COCUyRnolMkZzQ0Q0dU13blU2THBYak1IY1VlQjlBYXhMRnRHNlpwSXBsTUh2Ynp3NExVcG1tQzR6ZzRqdU0lMkZMMGRDSmlBN0I3UGdHSHV1WjgyYWhjc3V1Mnc2dTUwb2l2N1ZtdTUlMkJYdExwdE1peUR0ZXNXVFAlMkJyMyUyRjlLN0xaTENLUlNMdSUyRlJ5d1dBOUNhVVJ1SlJEQnYzcngxNFhCNG4zWU9oQkJDQ09rOWVzUiUyRmRBa2hwTGVSWmRuZmFCMSUyRiUyRlBHWG5YamlpUmU4OHNvcmtHWDVvUGVWSkFtV1pVR1daV1N6V1NpS2dsV3JWdUhwcDU5JTJCN3BoamppbjVCbDFSRkMlMkJWU29tUlNNUWVNV0xFbW05OTYxdCUyRiUyRiUyRktYdnp5WEJTbFk0Q0tvTjJiJTJGQVhzRGNKN25ZZWpRb1Z1bVQ1OCUyQnNEMWxlb2RqJTJGUGp4cUtpbyUyQkZlWCUyRnBBdUZJdkZNSHIwYUJpR0FRRFFkUjNwZE5ydlRYZTRrNlJOMDRRa1NhaXFxa0lpa2VoWFcxdWJZRiUyRnJLUUVRUVJETVk0NDVCdkY0SElxaSUyQkZsZHRtMGY5dXZJc2l3JTJGQTA3WGRmVHYzOTkxWGRjUDZuZktBeWhqN1B6RWpoUExzakJzMkRCY2ZQSEZUZVBHalh1ZjNTNDQ5S05VejBzbWt4R2VldXFwVDFhdVhBa0E3YnF3d203REhtY3VsOFBaWjUlMkJORTA4ODhXVFROTGtqNFhkTUNDR0VIS2tvQUVnSUlTVVF6TXlxcXFyS0xscTBhTmU3Nzc1YmwwcWxEbnBmdG9GTEpwT1FKQW01WEE0OHolMkJQNTU1JTJGSHhSZGZQR1hzMkxFZmR0M0syeWNTaWRpSlJFS094V0w1dVhQbm5yRm8wU0w3M252dmhhSW9mbW5oa1NRU2lkZ0xGeTRjT25ueTVObnhlSHh0ViUyRjZzcHFhbUNjT0hEMzhEYU0wVTZpbEJMZWIyMjI4WHQyelpNbDRRQkVNUUJETVNpVFFtazhrYVNaS01mRDRmRWtYUlBKenZyJTJCdDZTektackJORjBSdzhlUEFXb0RWVGswMXpaV1hiNVd6cTFLbFAzWHJyclRQeSUyQlh5VnJ1dGJYZGVWQlVFd1pGbE84RHglMkZXT3VYSkNucmVSNHZ5N0tSU0NUNktvcVNpa2FqMXNIdjJUdVlwdW4zeUdNWFdrNDk5VlNjZnZycEUwcTlOcUMxcnlkN1RXJTJGZXZIblNVMDg5NVo5UFdXbnZnYkJNOCUyQmJtWmdDdFdiVVhYbmpobXNHREIyJTJGWjB6T1VBb0NFRUVKSUwwVUJRRUlJNldZczJNRCUyQkJJQTVjJTJCYk1tajE3OXRvWFhuakI3M2UyUDJ4cXNHM2Jma2FVTE10WXMyWU5ubmppaVElMkIlMkI5YTF2U1cxTjV1MHVMSXVFVGNiVWRkMjUlMkJ1cXJ6M3IlMkYlMkZmZWZXN3QycmI5SjVUaXVWMmI5RldOQk9GM1huYU9QUHZyVnJ2NTVMS2dGdEdhMDliU3NIbDNYbllFREIzNnE2N3JEMWw1ZFhaMEc5aDViaCUyRnN6YW1wcVVxeXMxVEFNYnMlMkJ4NnZXRTRGOHltWlNpMGFnMVljS0VkN3I2WjlYVTFLU09oTExmSUZabXpucXl6cHc1RTElMkY4NGhkdkd6aHc0STV5ZUMyeFkzVDM3dDJ4WjU1NTVvTlBQJTJGM1VIOWpDQnVnY0NPdXRDYlNlZzJmUG5vMlpNMmZPTlF5RDZ3bkhQeUdFRUVJT0hmVUFKSVNRYnNhQ2ZzRXN3T0hEaDYlMkJiUDM5JTJCZ3ZWbE9oREhjZUI1bmwlMkJlSm9vaTh2azhETVBBWCUyRjd5RnpRM045YzFORFNFU3pVQmxtMlE0JTJGRzR5ZFl3ZnZ6NDU2JTJCJTJGJTJGdm90bHJWdklsRnZEQUt5M245QWFjcEtHeHNiZGZiM1VnY3NEZ1VycjdSdHUlMkJBWTdzekh3bjR2cXFyNmdiJTJCZU1EVTVtSTBYSEFUUlZYcmk4WE00UXFFUUxNdUM1M21vcUtqQVNTZWRoSk5PT3VsN3dJR2ZpMVFxMVcwWDFkUHB0SmhJSlBvOTl0aGpNQXpENzdIYW52SjRudWY5U2ZLZTUlMkJHY2M4NHglMkJ2WHJ0OW15ckM0JTJGbGdnaGhCQlNXbVglMkZIMTFDQ09sdGlnY05zRTM4bVdlZU9YcmF0R2tBZ0hBNDdIJTJCZDQ3aUNpWlJBYXhDUUJkTmMxd1hQOHhBRUFaOTk5aG4lMkI4SWMlMkZiT1U0em1WQmpVUWk0VGNXN080QWg2WnBMc3VhT2VXVVU2WXZYTGdRbG1WQlZWViUyRjRBRFFHZ1JVRkdXJTJGMzZkNFNtbDNZZGxBUU90enpuRmN1ekprU2oxOG82cXFLbnVvOTNWZFYyU1Btd1VVV0xabWU1JTJGJTJGWUFEMGNJUkNvUU9udzNheTltWkFzZW00UUd2V2xTaUslMkZ1Q1M5bEFVQmFacGhnOSUyQnl3TUw5cUVyUjZJb1d1eDVBbHBmVDZYR2V0OEZzJTJCRFk0QTlCRUpCT3B4R1B4JTJCRTREczQ1NXh4Y2Q5MTFLbEI0SG0xTGQyVmRwMUlwTVJ3TzIzZmZmZmZLVHo3NUJKRklCRHpQdzdidGZWNmY3SnpKODd6JTJGNGJvdW90RW9jcmtjSmslMkJlalBQT08yJTJCUW9paWVhWnBxZDZ5ZkVFSUlJYVZEQVVCQ0NPbG14UmxoZ2lDNEFGQlpXZGx3JTJCdW1uNXpWTjg2Zmw3dmw2UWRsc1c0SlRQUCUyRiUyQjk3OWp4WW9WJTJGd0VBTFMwdFNpd1d5d090Z2NaU2xIaXhySm1CQXdmdSUyQk1wWHZuTHJ0R25Ua01sa29PczZNcG1NZjd2OURRZ3BCUmIwOHp6UEQxcnNDWXFWeHdLN0VNJTJGek5nc1dDSUlBanVNS0FvRUhJd2hDeVFPZ1hjMTFYWTRGWEZoUXBTUERTUnpIZ2FJbzZTNWNZbGt3VFZNMXpkYVdqYUlvbGtXMkwlMkZzOThUd1BVUlQ5akRpZ05UQWJpOFhRMHRLQzQ0OCUyRkh1ZWVlJTJCNHpraVRaQUJDTHhmTGxrQ0VhaVVUc3Q5OSUyQiUyQjZvUFAyeHQ5WnJOWnYySjJjWHRJNExuTWZZaFNSS1N5U1FVUmNINTU1JTJCUHFxcXFCZ0JnWmZhRUVFSUk2YjFLJTJGaDhaUWdnNVVtVXlHUUZvRFpDWnBzbnB1dTdNbnolMkYlMkZxSWtUSjJMUDU4RnhuTiUyRm5qd1dpZ3Rsd0xET0xaV3U1cm90bHk1Ymh1ZWVldTlVd0RFNFFCSDlIeUFLTjNjMHdESTV0bk9mTW1mT2pTeSUyQjlORmRYViUyQmRQZVdWWmdIdlcyT2IzNk03QVFURElWUno0Y2h6bmlNaVNZV1hteFZtWDdjbmdLb2NnVDFlekxFdTBiZHNQSXJIWFlIc0QySTdqUU5mMUhld2MwRnZsOCUyRm1RWlZuZ2ViNGdrRnhLN0hmRTF1UTRqdDg3ejdJc1B3UHcwa3N2VFp4NjZxbm5CN05RUzlVanI3Z1A0JTJGJTJGJTJCNyUyRiUyRmVzMnpaTXFpcTZnZjkybk54aUYzUXNDd0xZOGVPeGFKRmkwWUhnJTJGWGxFT0FraEJCQ1NOZWhOM3BDQ0NrUm51ZjlqUmZyZFRaaXhJZzE1NTEzbmhlUHgyR2Faa0h3cjYyZ1RIQmpGOHhDZXU2NTUlMkZER0cyJTJGY0ZZbEU3Rnd1eDJleldhRlV2YnhVVmZVNGp2TllXZWo1NTU4JTJGWVBIaXhYQmRGJTJCRndHS0lvUXBJa2lLSjR3QUVvN0hGMmgyQWdoejN2ZXo1NiUyRmZzbXgzRXVPNVlPTnBDbUxZN2o3Qk93NkcwOHolMkJOWThKMDlSeXhyc2ozMkRPNUpzRUU1dlpVZ0NIbFJGUDJnVXprRWgxbEpzdXU2ZmhzRlVSVEJjUndzeTRKbFdiajg4c3V4WU1HQ1ljR0FYNm1DdFlaaGNJN2o4RUJyZ082Tk45NzR6MWRmZlJXWlRBYUNJQlFjYzdKOHdDcGxBSzBsNjdxdVklMkY3OCUyQlJneFlzUWFZRzhiQ2hvQ1FnZ2hoUFJ1dlg0alF3Z2g1U3E0MlJJRXdXVUJzblBPT2Vlb3FWT24lMkJrRW55N0w4JTJGbmp0eWZLUVpSbnIxNiUyRkglMkYlMkY3diUyRjM2OXNiRlIxelROTGRYR213V0NWRlgxUE0lMkZqRE1QZyUyQnZidDIzVFJSUmRkTUgzNmROaTJqVlFxNVdkUmxVT0cwUDU2M1FtQ0FGRVVEN20zWGslMkZCY1p6TGdpVHN1R0daZiUyQjJaTXJxbnZMWDBrWjR1SkVtU0pVbVNId0JrUWZuMkJreDVub2RwbXBXbEdCRFRIVmhBU1JURlBBdnVCN09ZUzRtMVV3alNkZDBQREI1NzdMRll2SGp4T1gzNzltMEtEbG5wN242VWpPTTRQT3YxMk5MU0VyJTJGJTJGJTJGdnQlMkZ0bm56WmdDQVlSaHdYYmNnQyUyRlZnYk52R2xDbFRzSERod2puc2MlMkJYZVM1SVFRZ2dobllNQ2dJUVFVa0xCQUJrcnhSbzFhdFNuOCUyQmJOYzJLeG1COFFZeHU3NHN5JTJGdHJpdUMxM1g4ZkxMTCUyQk9WVjE1NUhXamR2SmFpdkNzWUNPSjUzbiUyQk1vMGVQZnZiNzMlMkYlMkYlMkI0NVdWbFNqT05pdkZzSTlpeGM4dEsxJTJGTTVYSTFKVnBTdDBtbFVqVWN4MEhUTkg4SUNzc3lhayUyQkFJWmxNN2pQb3ByZko1JTJGTnlMcGNyNkJISk1rWGJnJTJCTTRiTjI2ZFdKWHJyRWNaREtaeWx3dVY5QkhzMXdFTSUyQmN5bVF3c3kwSnRiUzIlMkIlMkZlMXZ2ek5zMkxDWFdGdUc0SDFLa2RrcWlxSUx0R1lDTGwyNjlNSG5uMzhlbG1WQjEzVSUyRklCJTJGTWFneHFhd2lJcnVzNDlkUlRNWEhpeE5lN1k0bzBJWVFRUXNvSEJRQUpJYVNFOXBjcE5YJTJGJTJCJTJGT2tubkhBQ0pFbUNJQWpJNVhLUUpNa1BsclVWYUFnR0IzbWVSMzE5UFI1NzdMR3BLMWV1UEhiUDEwdVNsY1UyemF6TU9aMU9pNUZJeEQ3MTFGTXZ1dmppaTlHdlh6JTJGazgzbCUyRjRBUlR5aUJnOFBsbFFiQ21waVpzMnJUcG03Mjl2SFhObWpWcUtwV0NKRW4lMkJnQVRYZGR2OSUyQjFpJTJGZmozcTYlMkJ2N2QlMkZFeVMycjc5dTNIc0N3c050R2FaUUllRENzMVhiRmloZEJiQTZXczMlMkJqbXpac3YzYng1TXh6SGdTaUs3Y29nN1E2c3RRSUF2JTJGVkFSVVVGdnZqRkwyTCUyQiUyRlBrbnlMSnNsWGlKUHZZZXNYcjE2bE1mZmZUUnN4b2JHd0cwM2FzMEdBQXNEdjRKZ2dCQkVEQmp4Z3ljZGRaWlo3VDFzM3I3dVkwUVFnZzUwbEVBa0JCQ1NvQ1YlMkI3WWxrOGtJWThlTyUyRmZENDQ0JTJCSG9palFOQTNBM2tERGdYQWNCMUVVa1Vna3dIRWNYbnZ0TmZ6akglMkY5NGZjJTJGOXZVUWljZkFtVVowZyUyQkhQWUJwYVYwTEd5Ujh1eWhLdXZ2bnIwMkxGajRYa2V3dUd3WCUyQnBjU3NVWmlPdzViMmhvd0lZTkc4NHRoejVtblkwTmFzbG1zOExhdFdzQm9DRFE3THB1dTN2Y2JkeTRFVHQzN2p5bHFhbEo2NjBCaGExYnQzNTEwNlpOQUZyN3JySG5TWktrZzk3WDh6d1lob0YxNjlZaGs4bUVrc21rMU51ZUowVlJQTU13dUMxYnRueHAyN1p0c0N5cmJJYUFBUEFuNWdxQ0FGM1h3WEVjSms2Y2lPdXV1MjYwcnV0T0tCUnkySEFtZHA5VUtpV1dxclRkTUF6dXM4OCUyQnUlMkYzNTU1OEh4M0d3YlJ1WlRNWSUyRlQlMkJYeiUyQmYxT1dTNE9CSjU4OHNtWVBIbnlDNFpoJTJCQm1PTlB5REVFSUlPVExRR3o0aGhKUkFjUEppc1ZBbzVEUTFOV2xYWG5sbDlLU1RUa0k2bmZhYjZCJTJCb3lUdkwxR0pCR2xtV2tVd204Y2dqajZnclY2NDhOcGxNU3JGWUxOOGR6ZXhqc2RpJTJCamJiYU1HTEVpRFglMkY5ViUyRiUyRmRmWEVpUk9SU0NTZ0tBcDBYZmRMbk5uR2xRMFM2QTZzNzJKd0FqTUFSQ0lSM0hQUFBmcm16WnZIc2RzR0E3azlhUk1kREd3ME5UVnBxcXA2cnV0eWp6MzIyTGEzM25vTHVxNGpuOCUyRjd2d04yYkxVbiUyQk5uUzBvTDc3cnZ2JTJGcWFtcG9IRlFaVGVJSjFPaTMlMkY1eTE4dTI3RmpCM2llUnlxVjhnUHZiZldYMjUlMkYxNjlkanlaSWxEZEZvMUZJVXhhdXZyNDkwNGJJNzFmNSUyQnA0WmhjRHQyN0tnRWdKVXJWODclMkY0eCUyRiUyRk9BSm9QUmVWUTNDZlllZFJ4M0VnU1JMR2p4JTJCUDY2JTJCJTJGJTJGaDlzS0FZVERQaEZJcEZ1UzE4TVpvYm1jamwlMkI1Y3FWOCUyQiUyQjg4ODZweGEwZmduOFBabGRxbXVhJTJGWmxWVjliT1lqejMyV0Z4NTVaV1JUQ1lqQk4lMkJEV0QlMkZhM3Q2N2t4QkNDRG5TOVpqTkNpR0VIRWtxS3l0emlxSVlDeGN1WEZWWFZ3ZkhjZUM2YnJ0SzZISzVIRVJSOU11RzE2NWRpJTJGdnV1JTJCODlSVkhzWkRJcGxhcVpmWkJoR0Z3NEhMWU53JTJCQkdqaHo1MlBYWFg3OWoyTEJoU0NhVHlPZnowRFROTHolMkYxUEElMkIyYmNOeEhPaTYzdVZyMjElMkIlMkZ1MncyaTRhR0J0eHp6ejJmYk5xMGFTRFFHc2hsZ1Q5TjA5eWVFdXhpZ2JubTVtWlZraVFMQUQ3JTJCJTJCT092UFA3NDQzWEJNdk5EbWJ3c3l6TGVlT01OUFBQTU15dE4wJTJCUVVSZkdTeWFUVVhkbW5uU21UeVFqQmdMbGhHTng5OTkyWFc3cDBLZkw1UEZSVjlVdWwyMHRSRkhBY2g1MDdkJTJCTFpaNThWWDMzMTFmOEdnSnFhbWxRWFBJUXV3UUpGcG1seXFWUktUQ2FUVWphYkZWUlY5ZnIyN2R1MGNlUEdnVTg5OWRSejY5YXRBN0MzN0xrY1JLTlI1UE41S0lxQ21wb2FORFkyNHV0ZiUyRjNwcTl1elpaNVY2YlF6TGttYUJ3S2VlZXVxNVZhdFd0ZXM1MURRTnVWek9EM0ptczFsSWtnUkprckJ3NGNLY3BtbTVjbmdQSUlRUVFrajNFMjY5OWRaU3I0RVFRa2hBSnBNUlpGbjJGRVZ4Qnc4ZWZOJTJCcVZhdSUyQnYyTEZDc2l5M080c0xFVlJZTnMyUkZGRUpwUEJ1blhyTUhQbXpPekFnUVBma2lScG4yJTJCUXpXYUZ0ajdmVlV6VEZHUlo5Z3pERUNzcUtvd3hZOGI4cXI2JTJCJTJGb2NyVjY1RUxwZURwbWt3VFJOQWEwQkpFQVMlMkZiSyUyQnJTM0RaeEZJQWZnWWk2JTJGR1d6JTJCZXhZY01HeUxKOFk3OSUyQiUyRlI2cnJLeHNERDV2ckJsJTJGT1ROTms4dm44NEttYWE2bWFiYWlLTzdmJTJGJTJGNzMzJTJGJTJGaEQzJTJGNHIlMkJlZWV3NEElMkZGNlR4VDNGMnNOeEhEUTNONk9wcVlrUGg4T1hEQmt5NUklMkJ4V014U1ZiWEhCUjFrV2Zaa1dmWUFZT1BHalFOZmZ2bmxOMzcxcTElMkYxJTJGZVNUVHdDMGx1VTdqZ1BMc3Z6ajVHQWN4MEUwR29WcG10aTBhUk5hV2xwbXhlUHhvWFYxZGM4cml1S2Fwc24xaE9NSWFEM2VGVVZ4RlVWeDJldGc3ZHExWXg5JTJCJTJCT0YxRHozMEVIYnMyQUZSRk1GeG5QOTZMZ1ZXQnN2S1o5bTBkSjduOGJXdmZRMVhYbmxsWFUxTlRkb3dqTEo2N2wzWDlkNSUyRiUyRiUyRjMlMkY3eGUlMkYlMkJNVXAyN2R2OTglMkJEQjhKNkxiS2c5SjZKMDVneFl3YSUyQiUyQjkzdjlxJTJCcXFrcDN4OW9KSVlRUVVuNG9BRWdJSVdXR0JSd0FRRlZWUnhURjZmJTJGODV6OUhzdURDd2JJQVdiYU5LSXF3TEF1YXBpR1pUQ0tSU0p4MiUyQnVtbiUyRjF6WGRTdVh5JTJGR1daZkZzMCUyQjY2YnJjRnIwelQ1RFJOYzlQcHRNZ3lYU1JKOG1wcmElMkYlMkZaM056ODVaVXJWeFkwdGVjNHpzJTJCYTZxNGhBdXk1RGs3QUJWcWYyNWFXRnF4WnN3YWZmJTJGNzVkVHpQbjFSZFhmMlVhWnBDTnB1VmRWMHZqelNuQTNBY2g5TTB6VTJsVXVMYXRXdW5MMW15Wk1QZGQ5ODklMkZaJTJGJTJGJTJGR2RCcVc5Yms1RGJJeHFOd3JJc2JOJTJCJTJCSGUlMkI5OTE3RmhnMGJ2aDhLaFNLeFdPek5mRDdQOTVSQW9HRVluR0VZWWlLUkNDMWJ0dXdiRHo3NDRJdjMzWGRmM2ZyMTZ3c0N4Q3l3MVpIQU5Nc2F0RzBiYTlldXhlclZxeWUxdExSOFg5ZjFWWkZJNUhQUDg3enVETWgzaGpWcjFveCUyRjY2MjM3ciUyRiUyRiUyRnZ0JTJGJTJCJTJGVFRUNE1OU1pFa3FVT2wwWjJwdUo4bksyZXZyS3hFT3AzR0NTZWNnTHZ1dWt1dHJxN09zSEwlMkJjZ2dBc2dzeXFWUkt2ZlhXVzE5OSUyRiUyRjMzJTJGUjUlMkZCd3NBc25Na094NTFYWWNrU2ZqUmozNjBmTWFNR2IlMkZvOHNVVFFnZ2hwR3h4dmJHWk9TR0U5Q1l0TFMzS3Q3JTJGOWJlT3BwNTVDTnB2dDhHYWFUWCUyQlVaUmslMkYlMkYlMkZuUFUxJTJGNzJ0ZWlRR3NncnJqblUxdWY2MDV2dmZYVzElMkYlMkZqUCUyRjdqOXg5ODhBRnMyMFkwR2tVaWtRQUFQeXV3VklNRTJIUG9lUjd5JTJCVHc0anNQQWdRTXhiZG8wakJ3NUVySXN3N2J0ZyUyRlk2SyUyRlg3cm1tYWlNZmp6dWJObTRWJTJGJTJGZXRmJTJCUHp6eiUyRjNubGVmNSUyRlI1ZndTblRCOElDS0N3UUljc3loZ3daZ29rVEoyTDA2TkVIN0dNWiUyRkRtbHdvTG5naUFnazhsZzQ4YU4lMkJQVFRUJTJGSDU1NThqazhsQVVSUllsclhQY2NpQ1MlMkIzRjh6d2tTZklEaUJVVkZaZ3dZUUttVFpzR1JWR2dLQXA0bnZkJTJGamlBSWZsQyUyRmxBUkI4SU9YTE5Nc2s4bGc5ZXJWJTJCUFRUVDdGbHl4YiUyRkdBbyUyQlZ5d1kxNTJ2WDNZc0JmJTJGVU5BMk80MkRZc0dHNDc3Nzd2akp4NHNTSHlxa2tOcHZOQ2p6UHU2N3I4azglMkIlMkJlU2FhNiUyQjlkcGhoR0FpSHcwaW4wJTJCMjZDTUl5d0YzWGhTQUlXTGh3SWY3NHh6OUszZG5Ia0JCQ0NDSGxod0tBaEJCU3BuSzVITSUyQmFzNyUyRjAwa3YzZk9NYjM3aUs5ZFE2a0dBZ1F0ZDFaTE5acUtvS1hkZFJXMXVMcDU1NmF2cTRjZVBlNzlyVkgxaGpZNk5lVlZXVkJWb3pyVlJWOWRpZlM1WXNXWG43N2JlUFhibHlKWFJkaDIzYiUyRnBUTDRyTFVyc0RLZmptT0t5ZzU1bm5lRDhvQXJiMFcyVnBVVlFYUDg4aG1zd2ZOSU9ycTk5MkRCZEJzMjRZa1NYNHBKTWR4Q0lWQ3NDekxIJTJGeHhvTyUyRmRudlh2S1EzMUF6N1piQllBJTJGQ0RwNGF5JTJGcTdIc1IxbVdJWW9pc3RtcyUyRjVqajhUaXkyZXclMkIlMkZUZ2xTWUxydWdmTnpnS0FVQ2lFVENZRFlHOXd2cTJncXlBSUJjY2dPeTVMelhFY2lLTG9CeWZac0J6VE5Bdk9PNElnSUoxTyUyQjUlMkZycnRjdkV3ejZCWThweDNGUVVWR0JYJTJGM3FWNXN1dSUyQnl5SWRsc1ZoQUVvV3lHWUxEejRJY2ZmcmpndXV1dWUyYlpzbVglMkIlMkJZJTJCVjh4NklMTXZJNSUyRlAlMkI4YVByT3Y3MnQ3OWRPM1Btekx0TjAlMkJROHp6dmdFQ3BDQ0NHRTlGNmxyM01naEJEU0poYjhBNERqamp2dXV2bno1MTkxJTJGJTJGMzNJNTAlMkJlQXNuVlZWaEdJYSUyRjJXWVpKS3RYcjhZRER6enczamUlMkYlMkJjMEJnd1lOMnNZMm0xMzNLTnJHY1p3WCUyQkRzQXdIVmRIb0J6JTJGdm5uajklMkI2ZGF0ejExMTNjVnUzYmtVa0VvRXN5JTJCMTYzSjBoV1A1YUhPeXliZHZQd0FxSHcxQlZGYmxjRG9aaGdPZDV2eWZjZ1hSMWllSEJBblM2cmlPVmFwMDNFWTFHNFhtZSUyRjl5R1FxRURQcyUyRnRDZjVwbWdaRlVkRFMwZ0tnTlRnV2k4V1F5JTJCWDhxYXNIVWc0QndIdyUyQkQ5TTBZVm1XSDhnRVdyTW5XWENGQ1diRXRZZHQyJTJGNTBhZGJYVXBJa3FLcnFaMjBGMTFMY1c3QzdwbUh2RHd0RXNkY0pDMUN5Z1NpWlRBYXFxaFlFVGdWQjhBUFBwY3JnWmIlMkZEcXFvcVhINzU1VmkwYU5IUVRDWWpzT3klMkZaRElwS1lwUzhoSiUyQlZWVzliZHUyMVR6NjZLUFBmUGpoaDlCMUhhWnB3clp0YUpwMjBQdXpJREhIY1loRUlqanZ2UE13YyUyQmJNdTRQRGlycjJFUkJDQ0NHa1hGRUdJQ0dFbExGVUtpV3lzcTEzM25ubmltdXV1ZWIlMkI1Y3VYSCUyRlIlMkJnaUQ0JTJGZHhpc1ZoQkdhMmlLRml5Wk1tU004NDQ0MHVsQ2dEdUQxdlA5dTNicTM3NjA1ODIlMkZPRVBmNERydXRCMUhabE1wc05sbHAyRkJWMVlRS1k0MkZOY3p0bFRzT2VUNSUyRmsySDFjd0dOZVI1NTBOSXVBNHpnJTJCU0Fuc25sSlk3RnVSaW1Ya3NxTUtDVjVJayUyQlpPNWcxOXJ6NUFHaHBWQ3M1OXhvUHUydCUyRnk2TzdBTU02RDFlUkZGMFE5a01vcWklMkJLJTJCRlVDZ0V3ekQ4S2Q0c0c3U3JCUWQlMkZCUDk5MFVVWDRaZSUyRiUyRkdXb3Fxb3FtMDZuUlVtU25ITEklMkZHT3kyYXp3Mm11dkxibnl5aXNYTlRVMSUyQlJQUWk0JTJCWCUyRldFWElXUlpSdCUyQiUyQmZmSG5QJTJGOTU3cVJKazE0RzlwNWZ1JTJGNVJFRUlJSWFRYzBSQVFRZ2dwUTJ3YXBhSW9ibE5UazZacG1oMkpSRmJxdXY2TjExOSUyRlhXVlphQlVWRlRBTUE3SXMlMkI2VjV4VU1jZ2tFcDI3WmhHQVlhR2hvbUhuZmNjVSUyRlUxZFhWbCUyQlFCN2dmTGpvdEVJcm14WThjJTJCbUV3bWIxaTVjcVUlMkZTWlFGcUZnV0dYdU1YWjAxeHA1UEZsUnQ2JTJCdnREZnlVbyUyRjA5cmtNViUyRkY3Qm9HSjNEWEU1WE1YbHZNVkRVWUxUdUElMkJVTVhvZ3hVR3pjZ2p1dFVmeG10dWF6QjI4aldWWiUyRnRlN3EzOGhDMnlMb2doTjAyQVlCalJOdzV3NWMzRFBQZmVFUkZHMFBjJTJGelFxR1FVNHFoSHkwdExVcnhNSnhjTHNkTGt1UnQzYnAxMExYWFh2cyUyRm4zJTJGJTJCdVI5c1pjRjVWbmJOU3ZZWkZzQm5tWmdzNCUyRnM3MyUyRm1PdVdEQmdpdlk3Zkw1ZkxkT2V5ZUVFRUpJZVNsOU14bENDQ0g3OER6UGoyZ3BpcElIZ0hnOGJzNmVQZnVrTTg0NEE1N25vYUtpQXMzTnpYNzJXVWVzWExrU0R6JTJGODhFcFdGbGFPcXF1cnQzM3RhMSUyQjdZTzdjdVg3SktyQnZMN0Z5bU5wSkNPa2V3Y3klMkJ0ajZBMXF4RG9EWGdhSm9tQkVIQWpCa3o4UDN2ZiUyRjlxUlZIeXNpemJwU3lGamNmalpqYWJMYWpsOWp5UHklMkJWeSUyRkVNUFBiUngwNlpOQlFOZ1dQWWYlMkIzYzJtJTJGVjdMd1o3TWJKekl3Q2NjTUlKT1A3NDR5OE4lMkZneGQxM3Z1VlFwQ0NDR0VIRGJLQUNTRWtESVV6TkxZazJYRGlhS0k2dXJxblpJa1RWJTJCMmJObklYYnQyd1hWZFAwdWt2VmxJUE04amxVcGg0OGFObURScFVzWHc0Y05mN05wSDB6SHBkRnFVWmRsVkZNWHQxNiUyRmZxajU5JTJCa2dyVjY0OGNmUG16ZjZ3amVMc2wyQXdzRlE5eGdnaFhhODkyYjc1ZkI2NnJnTm9EUUxPbURFRE45MTAwNU9ubkhMS3piSXN1NlhNZ21QWjNTeGptNUVreVh2bGxWZiUyQmRQdnR0MCUyRmF2bjA3VkZWRlBwJTJCSDY3ciUyQjBCNFc1UFE4ejU4S3piSnFXUW02YVpybzM3OCUyRnZ2M3RiMzh3ZCUyQjdjRzByME1Ba2hoQkJTaHNvMjg0TVFRa2dyUlZFODI3YjVUQ1lqQU1Dc1diTXVXTGh3SVd6YlJrVkZoZCUyQlBER2pmNXBpVjAyN2F0QWwzM1hYWE4zZnMyRkZwR0FaWG5KRlNLcElrJTJCVmtxNlhSYW5ERmp4dmQlMkY5S01mUFhUMDBVZnYwJTJGOHF1QUVHU2o5QWdoRFN0WUxsJTJCTVdsMmNEZWZwM3NRc0RJa1NOeDVaVlhianJ6ekRNdlRLZlRKVThYWmozNDJKJTJGTnpjMHFBSHolMkIlMkJlY2o3cjc3N3NzMmJ0em9UM3htNTNWMndZUGpPRDhiRU5oYlVzJTJCQ2dleTVPUHZzc3pGMzd0d1RBQ0NSU095OUF5R0VFRUtPYUJRQUpJU1FNbU1ZeGo1UnJGQW81TEJwbFZWVlZka0ZDeFpjTUdYS0ZMaXVDOE13QU1BdkNXc1B4M0VnQ0FKZWZQRkYzSHZ2dlkxTlRVMlZ1cTQ3TE1oWVNvcWllTHQyN1lvQlFEZ2N0clBackhMNjZhZCUyRiUyQmFhYmJscFhVMVBqYjNyWjFGR0c0N2h1NnpGR0NDa2Z3U0FnbXpwdEdBYmk4VGl1diUyRjc2N0Zsbm5UVVdhRDJmbEd5UkFjR0xMUlVWRlVaemM3TzZaTW1TdGElMkI4OGdxQTFzZkF6dXZBM21CbWNEQU54M0glMkJlVHdlaiUyRnM5QUNkTm1vU0ZDeGZlV2xGUllleTVqNThTWFE0QlVFSUlJWVNVRGdVQUNTR2t6TFJuU3VPQUFRUCUyQjhZMXZmR05MUHAlMkJIYmR1UUpBbWU1N1ZyeUFJTG11bTZEbzdqY05kZGQySEZpaFczSCUyRjdLTzA5ZFhWMkMlMkZWM1ROQk1Bemo3NzdQRmYlMkI5clhFSTFHQVFDR1lSUUUlMkZLZ1hJQ0ZIcHVDa1g5dTJrVWdrVUZGUmdhOSUyRiUyRmV2NDRoZSUyRldGTlpXWmxyYkd6VVM3eE1YM0V2dmpmZmZQT3hCeDk4MEE5a3N2TTYwTnIlMkZMemhwbWdVRDJjVWVudWRobXFaZjl2ekZMMzdSTyUyQmFZWTI0SFdnT05iSW84VUQ0QlVFSUlJWVNVQmdVQUNTR2tCMUlVeFpnJTJGZiUyRjc0dVhQbkFrREJCdkZnMkNiVHRtMm9xb3FHaGdZODhzZ2pWNzMlMkYlMkZ2c1hzeXpEVW1JbGF5eExoZ1ZFWTdGWSUyRnVxcnI2NjQ5TkpMTVdqUUlBQ0YwMFo1bnFjU1lFS09FS3hNbGczQ1lIOXlISWRRS0lTcnJyb0sxMTklMkZ2VlpWVlpYTlpyTkNWVlZWdGh3ejRENzg4TU1GRHolMkY4OERrYk5td29LTzhGV2g4akMlMkZxeHZvSHNYQiUyRnMlMkJjcUdncHgyMm1rNDc3enp4a2VqVVF1Z29SJTJCRUVFSUlLVVFCUUVJSUtVT21hUjR3a2xWUlVXSFUxTlNrcnJubW1nY0dEeDRNQUFpSHclMkIzS2dzdG1zMUJWRmJsY0RvbEVBcnF1WThtU0pYanV1ZWVXdEZWJTJCM04xaXNWZyUyQmxVcUp4WnZYVkNvbDl1blRwJTJCV1dXMjZKbm5UU1NWQlZGYXFxJTJCcHRtMjdiOXpURWhwSGZpZVg2ZmoyQVFVTk0wTEY2OEdKZGZmdm5SRlJVVmhtRVlIRHVYaUtKWUZnR3hZRGJpWTQ4OTlzd3p6enlEY0RpTVZDb0ZudWNoaXFJZnpMUnQyeCUyRndBZXpOZG1RWFB5UkpncXFxR0RWcUZDNjc3TExuUm80Y3Vhb2NXamtRUWdnaHBQelFUb2tRUXNxUW9pZ0hMQU5tZ2JyWnMyZGZlZm5sbDBPU0pKaW1DYyUyRnpDckxnOXBjUloxbVdIemhqWmJRUFAlMkZ3d0huMzAwVzBBd0RhUXdWNVYzUmtjREphdEZYJTJCdXBxWW05Wk9mJTJGS1RQRlZkYzRXZkV4R0l4T0k3alowQUdld1B5UEE5TjB5ZzRTRWd2d0xMaVBNJTJGekEyV0NJRUFRQkZpV2hVV0xGdUdtbTI2YU1IcjA2T1dtYVhJc2d6aWJ6UXJ0YWElMkZRSFFSQmNBRGdnUWNlMlA3QUF3JTJGQTh6eiUyRm5MVm42anM4enl2STZEWk5FMEJyNEUlMkZYZFRpT0E0N2pvS29xc3Rrc3Z2U2xMJTJCSHNzODglMkJHMmp0R2R2dEQ0b1FRZ2doWlk5MlE0UVEwZ094amF6bmVkeDU1NTEzd3J4NTgyQlpGaUtSU0VIUVR4Q0VnaDVTSE1lQjR6aDRubGZRVEo3bmVXemV2QmtQUHZoZzN3OCUyQiUyQk9COHRvRmttVFBCalhTcDVYSTVmc0NBQWJ1JTJCOXJXdnpmalNsNzRFeDNHUVNDU2dxdW8lMkJ3d0RZWTgzbGNuQmRsMHFFQ2VuaEhNZEJOQnFGNTNrd0RBT3lMQ09YeTRIak9KeDc3cm00OXRwclR4azFhdFNuQUpETlpoVjJ2M0lwaDIxc2JOVGo4Ymo1ajMlMkY4NDg3SEhudXNieWFUOGM5aDdibEl3Zk04c3Rrc2dOYXM3JTJCYm1acHg5OXRtWU4yJTJGZW9xNWVPeUdFRUVKNk51SFdXMjh0OVJvSUlZUWNJa21TdkxxNnVzMnlMTTk0N2JYWGhyTkFGd3VFdWE0TFNaTDhodklzSUZZY0tOTTBEYVpwWXZQbXpYQWNaJTJCSFlzV09mcktxcXFtZTNLYWNCRzVabDhaSWtlYlcxdFZ1SER4JTJGJTJCOTBRaThaVlZxMVlobjg4akVvbkF0bTAlMkZHNUE5WGthVzVZSyUyQmdZU1E4c2N1WEFRRCUyQkd6NGtTQUk4RHdQcDU1NkttNjk5ZGE1a3laTiUyQmdmUWVxRkFFQVJYa3FTeXVIREJjQnpuTkRVMVJYJTJGeGkxJTJGODlhOSUyRiUyRld0Qk5tUHdYQlg4ZTlIOTRYa2VORTFETHBlRHBtbjQ0UTklMkYlMkJNNXBwNTMyclV3bUk4aXlYRmFQbHhCQ0NDSGxneklBQ1NHa0Y1ZzllJTJGYUNyM3psSzNCZEY0N2pRTk0wdjJjVUt3MEdVSkJod25wTW1hYnBEd1RoZVI2UFBmWVlIbjMwMFUlMkZZN1pMSnBJUXlvdXU2WXhnR2w4bGtoQWtUSnJ6enZlOTliOEtpUll2QTg3eiUyRjJCbjJ1RG1PZ3lBSWZ0WWpJYVQ4RlFmOU9JNkRvaWd3VGRNJTJGWHptT2c3UE9PZ3UzM0hMTDFaTW1UWG9aYUMzMzFUVE5MWmVzdnlCTjA5dyUyRiUyRmVsUExTJTJCJTJCJTJCQ0tBdlJuWXVxNzd3Y0Q5QmYlMkJBMXF4dVZWWDlNdUhycnJzT3h4NTc3SVhzZXhGQ0NDR0U3QTlsQUJKQ1NBJTJCWFRDYWxlRHllNzlPbnp3c3JWNjY4Y3YzNjlSQkZFYUlvJTJCdjM5V0klMkJzWUFrdzZ6dmxPSTUlMkZPOCUyRnpZRmtXbXBxYU1Ianc0SkdEQmcxNm1wVUQ1M0k1dmx5eWFmWThOdDV4SEs1UG56NjdodzRkJTJCbjRxbFZxOGV2VnFXSmJsWno0S2dnRFhkZjAlMkJZZTJaa2t3SUtROHNvQlhNQUdRZlBNOURraVFjZiUyRnp4dVBubW0yJTJCYU5XdldYZXglMkJ3Zk5VcWM5YnFWUktCT0NKb29oME9pMiUyQjhNSUwlMkYlMkIlMkJPTyUyQjRZdVhuelprU2pVUmlHVVREczQyQlVWWVhydXNqbjh6ajExRlB4b3glMkY5YU1pUUlVTzI1SEk1WHRkMU9zRVJRZ2doWkw4b0FFZ0lJVDBVMjlncWl1SUNRQ1FTMlJHTHhVNzU1eiUyRiUyRk9TaVR5U0NmejBNVVJiOFVsalhKWjBFJTJGQUg2V0lBc0llcDRIUVJDd2UlMkZkdTdOaXhZJTJCTFJSeCUyRjlVYjklMkIlMkZUN0xack5DT1cwdTkwejJkQ1ZKOHJMWnJEQm8wS0ExUTRZTSUyQlRDWlRGNjhjdVZLdndSWUZFVSUyRlV5YjR1QWtoNWEydDRCOEElMkZ6em1PQTVPUCUyRjEwM0h6enpkODU4Y1FUNzl6Zjl5bjFSUXZIY1RoTjAxd0FXTE5temZUdmYlMkYlMkY3JTJGNzFpeFFxJTJGSFFFYjNNU3lsMW03aG1MQjV5R2Z6Nk52Mzc3NHdROSUyQjhPYVVLVk4lMkJMWW9pVE5NVVpGa3VtM00wSVlRUVFzb1BCUUFKSWFTSFlnRXVKcCUyRlA4NE1IRCUyRjdmUkNMeHZZMGJOeUtaVE82enlXUWx3anpQJTJCNTlURkFXMmJmdTNGUVFCanVOZ3c0WU5BUERGSVVPRyUyRktPcXFtcExxVGZTUVlsRVF0ZDEzUUlBd3pBRVJWSGN2bjM3cmhreVpNajc2WFI2OGM2ZE81SEpaQW95YWlSSkt1aVBTQWdwWCUyRnZMJTJGcE1rQ2VGd0dIUG56c1czdnZXdDc1eDQ0b2slMkZCNEJFSWlHcnF1b2NLT1BQTkUydXUlMkZ1WnNyVjg5TkZIcHolMkY4OE1PdlB2bmtrJTJGNkFvbnclMkI3MmNtczRzdmJWMmtDSmIyT282RFdDeUdyM3psSzFpOGVQRllBSjZpS0s1dDIxdzVuYU1KSVlRUVVuNm9CeUFoaFBSQWpZMk51cUlvSHRCYUFwekw1WGpIY2ZoNFBHNWVkZFZWRThhTUdRT2d0VnhNa2xwYiUyQkFYNyUyRjRWQ0lRQ3RtMG5XRjQ4RnhtemJSaXdXZ3lBSWVQamhoJTJGSHl5eSUyQiUyRnBtbWFtMGdrNU81N2hBZFdWVldWQlZwN2ZVVWlFVDlsWnZMa3lTJTJGODRBYyUyRkdEbHIxaXdBclklMkJaUFFmdExiRWpoSlNIdG5vQU9vNkQyYk5uNDhjJTJGJTJGdkVKSjU1NDRzJTJCejJheGdHQVlYaThYeXFWUktaTmwyUVlaaGNLWnBjdXljMmRVeW1ZeGdtcWElMkY4RVFpSWIlMkYxMWx0UCUyRmVFUGYlMkZDenNuTzVISGllOTg5TG9WQUlwbWtlOUh2elBJJTJGeDQ4Zmp5aXV2SEZsVlZaVmw1ejlCRU9qa1JnZ2hoSkFEb2dBZ0lZVDBRQ3dBQmdDeUxOdWFwcm5SYU5SS3BWSmlOQnJkRmc2SEFiUU9BR0g5JTJGWUpTcVpUJTJGZDVaeEVyeGRJcEdBcXFxd2JSdSUyRiUyRnZXdnhYdnZ2YmN4Rm92bERjUGdETU1vbTA3emJUWDVyNnVyMjNqWFhYZFZYSGZkZFFCYUolMkYlMkJHUWlGJTJGYWlnTGlBS3Q1WVRsTk9HWWtONnVPS2hYalBYclpCbktMSURQTXVTdXV1b3ElMkZPaEhQNXB6MUZGSHZRbTBuZ05VVmZVQUlIZ3hJRWhWVmElMkI3Z244QUVBcUZuT0RQZSUyRjc1NTVmZGZ2dnRtbVZaTUF6REQlMkZUWnR1MWZlTWxrTXY3OTJUbEoxM1UlMkZXN3VtcGdZY3g2RzZ1aHJmJTJGZTUzbHd3ZlBueGQ4S0pNZHo0JTJCUWdnaGhQUk1GQUFraEpBZUtCaUVVMVhWTTAyVFM2VlNvaUFJM20yMzNkYThiTmt5JTJGN1lkTFhsbG04OU1KZ1BidHRIWTJJakhIMyUyQjg4c2tubjN5YmJiUVB0cVpTQ29mRHRpaUs5alhYWERQOWxsdHVnZWQ1YUdscFFYVjFOU3pMZ21WWmZ1RFBjUnpZdGcyZTV5SExja0dXSkNHa2U3RTJCU3hEMlhWZGFKb0d3ekFRajhkeDdiWFg0dXFycjU0JTJCY2VMRTE0SHltMUFPN0QwUE5qUTBoQUhnelRmZiUyRk9admYlMkZ2YjhhbFVDb3FpSFBUJTJCTEVNUUFMTFpMSFJkaDY3cnFLJTJCdlJ5d1d3MDAzM2VSTm1qVHBlZ0JRRkdYZnF6dUVFRUlJSWZ0QmFRJTJCRUVOSUR1YTdMQTNDQTFpbVRrVWpFYm01dURqJTJGeXlDT05qenp5Q0ZLcEZDUkpLZ2hvN2ElMkI1ZkZzMFRVTXVsJTJGUDdWTDM2NnFzSWhVTEhUNWd3WWRLWU1XUCUyQjNkbVBwN05WVjFlbnE2dXIzNyUyRmlpaXNHZVo2MyUyQllFSEhzRDI3ZHY5bm9lR1lmaTNaZGxJckJTYUVOTDlnbG1CeVdRU3Fxb0NBQm9hR3RDM2IxOTg5YXRmeGVXWFh6NWs2TkNobTREVzhuOVJGUDJ5VjhNd3VBTmRvT2d1cXFwNkRRME40ZXJxNnZTYU5XdkclMkYlMkZ6blAlMkYlMkZOZSUyQiUyQjlCMUVVb1duYVFlJTJGUHlvTFp0SFpSRlAxejhieDU4M0RaWlpkVjFOWFZKZGpQNnZJSFJBZ2hoSkJlZzFJZENDR2tCMktscnl6NGwwNm54U2VmZkhMN1QzJTJGNlV6NlpUSUxuZWJpdUM4TXdvQ2hLUVZiSndkaTJEVUVRJTJGRWIxckdUMjNYZmZ4UjEzM1BIUjl1M2JxOWh0Z3lWbzViWVpUU2FUVWwxZDNiWWYlMkYlMkZqSDNJMDMzdWhVVmxiNno0TWdDT0E0RGp6UFU5WWZJZDJzT0NzNU9PU0RCY25ZQllzaFE0YmdoaHR1OEc2ODhVWnQ2TkNobTFpR25hN3JUckFGZ09kNVpaR0JuTWxraE9ycTZuUkxTNHR5MTExM2ZmTFNTeSUyRjVqeWw0NFdGJTJGV0NzR1NaS2dLQXBTcVJSTTA4U01HVE53OWRWWDMxcFhWNWZJNVhKOEpwTVJ1dlNCRUVJSUlhVFhvVjBQSVlUME1HempsMHdtSmRiejZwRkhIbW02NDQ0N3RHUXk2VSUyQlZkQnpINyUyQiUyRkhnbiUyRnQ3WGVYVHFmOTZjSDVmQjZ5TENPWlRHTEpraVY0NktHSEdqWnMyREFZYUMxQmEyNXVWcnZnWVI0MlNaSWNqdU04QUxqMjJtdmxPJTJCJTJCOGM5dlJSeCUyQk5mRDRQVlZVUmpVYjk1d2tBRkVXQklOQ2VtcER1VkR6bGx3M3VzVzBiWThlT3hZOSUyRiUyRk9NMTExMTNuVmhSVVdIa2NqbCUyQmZ4Y2EyaHIlMkJVUXFXWllrQWNNY2RkeGolMkY4eiUyRiUyRkExRVUlMkZhQmVXJTJGMVlpM21lNTA5a04wMFRqdU5nMEtCQnVPS0tLN2JObVRQblIwRHJZdzJGUXZ1T0N5YUVFRUlJT1FBS0FCSkNTQThUQ29XYyUyQnZyNlNEUWF0UURnM252dmJmemQ3MzRYMmJsekoxUlZMY2l1WVZNeldRQ3dQUUV1bHZISE11VllJRkNXWlppbWlYdnZ2UmQlMkYlMkZldGYxN0NTTzFWVnk2NTJOcHZOQ3BxbXVhcXFlcnQzNzQ1cG11WmVmdm5sQTI2JTJCJTJCZVkzVHp6eFJQQThqMFFpQWFCMVVyTHJ1akJOazdJQkNTa1JGZ0JrdlVkbno1Nk5tMiUyQiUyQiUyQmYwTEw3eHdqS1pwYmlhVEVjb2x5SGNnOFhqY3ZPJTJCJTJCJTJCJTJCcWZldW9wNUhJNVpMTlp2NlMzdlJjWWRGMzNMMHlFUWlHY2Q5NTVPT3VzczhZRUp3c1RRZ2doaEhTVWNPdXR0NVo2RFlRUVFqcG96NGJTZmVHRkY1NyUyQiUyRnZlJTJGUDNudDJyV29xYWxCYzNPelg5NHFpcUxmVDRwaG04b0RVUlNsWU1QcXVpNDh6JTJGTW42TmJYMTZPaG9VR0lScU1YRFI4JTJCJTJGQSUyQjZycGZkcHR4MVhUJTJGYjBYVmR4N0lzWHBabGQ5eTRjWDhhTUdCQVpUS1puTDV1M1RvQXJadHROcFd6dldYU2hKRERWNXo5eDNFYzR2RTRUampoQkZ4JTJGJTJGZlhQbkhmZWVhZUtvb2pHeGtaZGxtVmJraVFQYU8zMzExWTI4JTJGNCUyQjMxMlN5YVQwMWx0djNYN1RUVGZOYldob1FDZ1VRaTZYSzJnNTBKNXpzQ0FJc0N3THFxcmlnZ3N1d05WWFgzM1c4T0hEUDhsa01yS3FxcFQ1UndnaGhKQkRRZ0ZBUWdqcFlWS3BsQmlOUnEwMzNuamp2MiUyQjc3YmF2cmxtekJoekhJWmxNUWxFVVdKYmxsN2F5Z0pZc3k1QWtxVjJEUUd6YjlyTUFXU0NRNTNuazgzbll0ZzFkMTdGcDB5YWswJTJCbXFjZVBHYmFxdXJ2NllCZHhNMHl6cEJwd0pya0ZSRkZlV1pSY0FtcHFhdEFrVEpqdzNkT2pRVHppT1c3aG16Um9rRWduSXNneFZWZHRWb2tjSTZSeHRCUUMlMkY4SVV2NEVjJTJGJTJCdEVaczJmUCUyRmtrMm14VWtTZkowWGJjTXd4QVVSWEdCZlZzWnNNQmZLYzg5aVVSQ3JxJTJCdkgzcmxsVmYlMkJYMHRMQzVxYW11QTREalJOZzJtYThEelBuM0o4SUtxcSUyQmtIRE1XUEc0SnBycm5uOTVKTlB2aVdUeVFpczVRTWhoQkJDeUtFbyUyRlM2TkVFTElBV1V5R1lIMWUwcW4wMklrRXJGZmZmWFYlMkYlMkY3MXIzJTJGOW5iZmVlZ3VlNTBIVE5IaWU1MmV5RmV2b2hOdGdJTXp6UEQ5cnhmTThaRElaaE1OaHZQYmFhJTJGQTg3JTJGNmYlMkYlMkZ6bk95WlBudnhDSXBHUVk3RlludjE1cUklMkIzSzFWV1Z1WUFZT3JVcVUlMkJGdyUyQkhKVlZWVkh6M3h4Qk5ZdTNZdDh2bThIMEFJUG1ZMkNNWHpQQW9RRW5JUWJBQlI4TiUyQmU1JTJGbXRDUlJGOGM5VHNpd2pIQTZqc2JFUmd3WU53aGUlMkYlMkJFWGNjc3N0aWlpS0RyQjMyQkVBSENqNFZjb0JSSTJOalhwVlZWVzJzYkd4JTJGMDAzM2ZUWnA1OSUyQjZrJTJGdmRWMFh1VnpPZnc3YWslMkYzbnVpNUNvUkF5bVF3VVJRSEhjWFkybXhVRVFhRDBaRUlJSVlRY0Zzb0FKSVNRTXBWT3AwVlpsbDFabGozMjczQTRiSzlhdFdyS0hYZmM4ZkN6eno0TFhkY1JqOGY5b1IzZFFWVlZaTE5adUs2TGxwWVdORGMzTHg0N2R1elQlMkZmdjMzOTdZMktoWFZGUVl5V1JTQXVDVlF6YmclMkZsUlhWJTJCOGNPM2JzNzBLaDBBMmJOMjhXNiUyQnZyb1NpSyUyRjNWSmt2eG0lMkZMWnR3M1ZkS0lyU2JjOHpJVDBSeiUyRk4lMkJOaCUyQndkJTJCS3ZJQWdGd2I5UUtBUlJGTkhTMG9JSkV5YmdoaHR1U0Y5MDBVV2pJcEZJZ3VkNWo1WDdsaU9XbVpqSlpJUllMSlp2Ykd6VWYlMkZqREglMkI1JTJCJTJGdm5uQzdLc1dlQ1RQUWZGMDQlMkZid3A0N3olMkZPd2MlMkJkTzdONjllOWl3WWNPVWtTTkh2cExKWkFUMmZsQzhsazUlMkJpSVFRUWdqcGhTZ0FTQWdoWllxVnJUS2U1M2s3ZHV6b2UlMkZ2dHQzJTJGMnpEUFBJSiUyRlBROWQxSkpOSk9JN2pCNnU2R3R1Y1JpSVJKQklKTEYlMkIlMkJISklrZlczeTVNbSUyRnJxbXBTYk8xc3F5Y2N0Mmdack5ab2JLeU1qdHAwcVRieG84Zkg4NW1zek5XckZqaFolMkJ0WWxnWGJ0dUY1SHN2RW9ReEFRZzZDbGJwS2tsUlE4dXA1bmg4Y3E2NnVSaWFUZ1dFWU9QWFVVJTJGR1RuJTJGemtGd3NXTERpNXBxYW1SWmJsc2c3JTJCQVlBa1NWNDJteFZDb1pEVDFOU2szWG5ubmRuJTJGJTJCNyUyRiUyRlEzTnpzejlJcUQzQnZyYXd3S2tzeThqbjg5aXdZUU4yNzk0OXE2YW1wdCUyRllzV1AlMkYydFphRHVPaEVFSUlJZVFJUWdGQVFnZ3BROEZlZXJ0MjdZcUZ3Mkd6c2JFeDlvdGYlMkZLTCUyQmYlMkY3bmYyQVlCaUtSQ0d6YjlqTnFkRjN2Y0tudm9XQ1pjSXpqT0ZpMWFoVnl1ZHpOTTJiTXVFMldaVGVZJTJCVmR1RzlSY0xzZExrdVJKa3VTbFVpbFIxM1YzMkxCaGZ4OHdZTUNPVUNoMDFxcFZxJTJCQTREaHpIOGJOeFdBWmdkd1ZaQ2VucFhOZUY2N3IlMkJNQ0VXR0JNRUFabE1CaHpIWWVIQ2hmalp6MzQyOWRoamozMG9sOHVKck1kZk9RdWVQektaakhEUFBmY1l2JTJGbk5iempUTkNITHNuJTJCUm9EanJyNzBCUWRiU3dYRWNTSklFUVJEdzJXZWZZZlBtelZNR0R4NnNEUjA2OUpXMjdsZnFBU2lFRUVJSUtYOFVBQ1NFa0RKazJ6Ym5PQTRuaWlMQzRiRFowdEtpUFBqZ2c0azc3cmlEWndHJTJGZkQ0UHolMkZPZ3Fpb2N4NEZwbW43MlNGZmpPQTZtYWNKMVhWUldWcUtscFFVYk5teUFvaWpmblRCaHdrOFZSWEdMTSUyRiUyQmFtNXRWVGROSzNzUSUyQnVLWmd3S0cydG5iWmpCa3pmc2J6JTJGSGNiR2hxd2E5Y3VTSktFcXFvcSUyRjdGUzhJJTJCUUE5TjEzUSUyRiUyQk1ZSWdRQlJGU0pLRWZENlBnUU1ING9ZYmJzRE5OOSUyRmNaJTJGanc0V3RaYjlNU0xydmRrc21rcHV1NkJRQyUyRiUyQnRXdm5GJTJGJTJCOHBlY1pWbklaclAlMkI0S1Znc085UU1nRmxXVVl1bCUyRk9ITHRtMmpWMjdkdUd6eno2Yk5XYk1tQjNoY1BoVFRkUHM0RG1WZ24lMkJFRUVJSU9SZ0tBQkpDU0puSjVYSzhwbWtlQ3dBQ3dCJTJGJTJCOEFmampqdnVFSlBKSkhpZWh5QUklMkZpYWJUZjVscFhmZElkam8zelJOQ0lJQXgzSHd5U2VmOE9GdyUyQkthUkkwZiUyQk1ocU5Xc0dzbEhJSSUyRmdVVkJ5aEZVUVRIY2M2eHh4NTdXeVFTJTJCZXF1WGJzaW16ZHZSaWFUZ2E3cjREaU9Bb0NFSEFUTGxnWGdad29ITTJxblRwMks3MzczdTZ1dXUlMkI2NjJ2JTJCZnZmTU9qNk02diUyRiUyQlpQdHZWYkZudU51NEZHd3lZN2dLbW1CcENTVWdJRUg0SkxYUVN2b25wTlNTR1FPZ1FDSVFlT2duTkJWeXdNY1V0dU9GZUpFdXk2dGFaMldtJTJGUCUyQlE3akJiWmtyR3M1dmZ6UFB0b3RkcHlkM2JtcnU2Wjg3NG5HbzJtNiUyQnJxMUk0YUd0UVV3V0RRTkF5RGUlMkZubGx6YyUyRiUyQk9DRGVhV2xwZDdjMEJyemc2SW8wRFFOUUlOd3F1czZaRm1HTE10WXYzNDlObSUyRmVmRnBKU2NtWW9VT0h2aG9JQkN4eSUyRmhFRVFSQUUwVkpJQUNRSWd1aGc2TG91S0lyaWlLS0lxcXFxeUt1dnZscjYwRU1QUmJadDI0Ymk0bUlrazBud1BBOVJGR0hidHVjRVpLSmdXeUJKRW9MQm9DYzhTcElFU1pLd1k4Y09yRjI3VnNyUHo3OXM1TWlSMDFWVmRhdXFxaUtoVUtqRExQQ1o4SmRibXF6ck9tY1loaVNLb2pOJTJCJTJGUGpwbzBhTjJtVGI5azgyYjk2TVJDSUJWVldocW1xYmxGa1RSR2RIRkVVRUFnRlBFQncwYUJDT08lMkI0NDNIenp6VGRNbWpUcFFsbVczVXdtSTBTalVSTUFkdXpZRVF1RlFrM0htSGNnRW9tRTlQNzc3eSUyQjU3YmJiaHBhVmxVR1daZWk2am5BNDNDb25DZGk4enZPODE5YUJpYWVxcXVLNzc3NURLcFVhMnIxNzk0S2VQWHQlMkIwcDRKeUFSQkVBUkJkQzVJQUNRSWd1aGdLSXJpeE9OeEdZQXpkJTJCN2NOMjY1NVphRE5telk0SlhheG1JeHI5d3NFb2w0Z2xRb0ZHb1RjWXE1JTJGVmpKY1NnVWdtVlowRFFOc2l5anFxb0s2OWF0QzNicjF1M2NBdzg4OERHJTJGJTJCTmRVaW1WYkkwbVNheGdHWjVvbW4lMkJzQVZGWFZ0aXlMbHlUSjdkMjc5JTJGS0REanJvdVc3ZHVsMVZVVkhCbDVhV2t2aEhFTTNBUkQlMkZYZGIyeSUyQmI1OSUyQiUyQkxpaXklMkZHTGJmY2tqZGl4SWc1YkE1Z1lScVNKTG1kUWZ3RGdGbXpacjB5YmRxMDR6WnQyb1JBSUlCTUpvTlFLQVRYZGIyVE1YdURiZHVJUnFQUWRkMExlbUl0RndBZ0hBN2oyMiUyQiUyRnhjYU5HOGNQSERnd2YlMkJEQWdSJTJCM3h2c2lDSUlnQ0tMclF3SWdRUkJFQjZPeXNqSldXRmlZZWYlMkY5OSUyQmY4NlU5JTJGT21IdDJyWGdlUjZaVEFZQXZQSXdBSTBFcWJZU3AxelhiYlRJTlUzVGN4NHlwMHAxZFRYS3k4dTc1ZWZuVCUyQnJidCUyQiUyQkxzaXk3aG1Gd2dVREE2UWdpNE01JTJCWkUyT2dkMnVhUm9maVVRU1k4ZU92ZmVnZ3c1SzI3WTlaYzJhTlo3YlVaSWtBTjgzN1pja3lVczVaWEFjQjFtV0lVa1NsUThUWFk1SUpBSkprcnpnaTBBZ0FNZHhQQkZRa2lSTW5Ub1ZkOTU1NTlQbm4zJTJGJTJCb2JGWVRNOTlqbzRXRWdRMGJnJTJCUVNDUWtSVkdjZERvdHpKOCUyRiUyRjY5WFhYWFZiJTJCcnE2cURydWpjWHU2NEx3ekFhell1Q0lIaSUyRk04YzJteWY5SjI1a1dmNkJjNXVKZlVERCUyRk1ybURuYmlSVkVVYk51MkRaczNieDdmbzBlUHZpVWxKUjhZaGlFQWNIUExnYWxFbUNBSWdpQUlCZ21BQkVFUTdRQkxrbXpxYiUyQkZ3Mkhqbm5YZG0lMkZlMXZmNXUwZlBseWNCeUhRQ0RncGRGMkJrS2hFRFp2M296Tm16ZjNQJTJCQ0FBM29NR2pUb3Y0WmhDSTdqSUJnTU9ycXVjJTJGNGVoeDJSbmYwVlhVVlJuUHo4JTJGSzk2OU9oaGp4Z3g0cGhGaXhieHRtMUQwelE0am9Ob05BcE4wMkNhSmdLQkFIaWU5OUtEMldkbVdSWjRubTh6bHlaQjdDc1VSZkY2Z0dheldaaW1DVUVRb0tvcUxNdUNLSXBJcDlQbzI3Y3Zycnp5U3Z6JTJCOTc4ZmV0aGhoNzNRa1k5MVA2bFVTZ3lGUWpiUTRGam1lZDZWWmRuOSUyRlBQUDc3dmxsbHQlMkJ2M1hyVnVpNjdnViUyQnNMNnI3SGhub2glMkZIY1o3b3g5eVFETnUydmJZTjdJUUsyMzdONFo5YnlzdkxzWDM3OW9QNjl1MmJOM3o0OEElMkJ6Mld5anZxYUdZWENPNCUyQnp5dTRZZ0NJSWdpUDBMRWdBSmdpRGFnZHp5VXo5ZmZmWFYlMkJYJTJGNXkxOXVuRE5uanBmc21NMW12ZExiem9EcnVyQnRHMlZsWmFpb3FCZ1hEQVpQSERodzRBdWhVTWhPSnBOaUtCUnlPcm9nSUlxaTU1NVJGTVhwMzclMkYlMkYzR0hEaHYxMXhJZ1JVN1p0MjlacjY5YXRrQ1FKbXFiQmRkMUdueFZiOVB0ZFFDeWtwYk44aGdUQnlCVzBCVUZBSUJBQUFFOEVZMEtXYVpvNDZhU1RjT09OTnk0OTk5eHpoJTJGZnQyM2Q3T3c5JTJGajVCbDJWUHFkcnA3blk4JTJGJTJGdmpaUCUyRiUyRjV6MWZObno4ZnVxN0RjUnp3UE84Sm9ld1kzeGtrNUcwTGYxZ1NBTzh4YkE0UVJkRVQlMkZmeGk0ZTRRQkFFQXZMbG53NFlOS0M4dkg5JTJCdFc3Y0JJMGFNZU1mdiUyQk51ZDA1a2dDSUlnaVAwUEVnQUpnaURhQWYlMkJpekw5Z1c3Tm16ZGpycnJ0dXhoZGZmT0c1eTFqcEw4ZHhiUmJ5c2JjNGpvTlFLQVNPNDdCdTNUcVVscGIyS1NrcE9YTDQ4T0glMkZVaFNsMFpzd0RLUERPZ0V0eSUyQkw4cnBwQUlHQ05IRG55SDVNblQzNU9WZFhyVnF4WWdXdzJDMFZSUE9GUGtpVHZjMkxDSUJNQ1NQd2pPaE5NOVBQJTJGenR4c3BtbENraVFJZ3VBNVhBc0xDM0g5OWRmajBrc3YlMkZjV0pKNTc0dTNBNGJLUlNLZEV2cW5VR1dBbXdLSXFZUFh2MjlMdnZ2dnZLdVhQbmVxVzdUTWpMZGZZQmpSUFNIY2VCTE11ZUlNaE80aWlLNHJrQTJYekJibSUyRk9CZWgzQ3pMQmNmMzY5ZGk2ZGV2WSUyRnYzN1M0TUhEJTJGNjBxY2Z0em5WT0VBUkJFTVQlMkJBUW1BQkVFUWJZeGY4TkoxbldNcGpsOTk5ZFg1JTJGJTJGem5QMmU4OWRaYlhsODkxbU9LbFpYdWJZUDV0a0pWVldpYUJ0dTJJWW9pdG0zYmh0TFMwb0d4V096NEVTTkclMkZET2RUZ3U2cm9zczdSam9tRUxncmh3MGtpU2xqenp5eUhzUE8lMkJ5d1B0WFYxV1BMeXNvOGQxUW9GSUtxcWdEZ0phQktrdVNsZXhKRVp5RzN2SlhqT0c5ZmxtVVpobUhBdG0wRWcwR2NmdnJwJTJCTjN2ZnJmeDJtdXZMZWpWcTllMzdEazZtJTJGaVhUQ1pGd3pDVVlEQm96cDglMkYlMkYlMkZvNzdyamo5Z1VMRmlBY0RrUFhkVyUyQmJOQ1glMkJzZHY4b21ra0VvRXN5NTZ3VjFoWWlCTlBQQkdCUUFEYnR6ZVlJJTJGMzlSRnR5a2tlU0pHJTJGYmgwSWgyTGFOaW9vS3JGcTE2dGdSSTBac2kwUWlxemlPY3hLSlJDQVFDRmc3SDlNNXZqd0lnaUFJZ3RobmtBQklFQVRSeHZoRkxzdXl1SjBDV2NtTEw3NjQ4T21ubjRhdTY0MUNJNWlEeExadHlMTGM0VVdrM0RKWDVvaXByYTNGcGsyYiUyQnBhVWxBd3VLU241TUM4dnp3QWFGdHglMkJJYkNqbyUyQnM2Rnd3R0hZN2puR0hEaHIwN2NlTEVKd0hjdUduVEppaUtncnE2T2k4aDJlOEVCTkJwSEp3RTBaVDRCM3klMkZEek1INE1pUkkzSFJSUmZoOHNzdm4zakNDU2RjRHpTNHpSekg4ZVk2VGRONGRqS2dvNk1vaWhNTUJzMFBQJTJGendwVHZ2dlBQR3p6JTJGJTJGM0hQdyUyQlIyUXVhVzklMkZoNkElMkZzQVBVUlM5MVBhOHZEeGNmJTJGMzF1T1NTUzA2SVJxTSUyRlc3NTh1WkJNSnVHNnJpY1NObmVTUnhSRkx5UkVFQVRvdXU2RkVHM1lzQUhidG0wN28wZVBIcU5HakJqeFdpQVFzUHlCSmdSQkVBUkI3TiUyQlFBRWdRQk5HTzdGek1jZSUyQjg4ODY2NTU5JTJGUGx4V1Z1YjlqWldNU1pMa0JVZDBoakpnSmw3S3NneFZWYjNGcXFxcTJMcDFLelp0Mm5SZ3QyN2Rwb3djT2ZJZkFKQk9weFhtVXVrTSUyQlB0cnBWSXBNUmdNWms0JTJCJTJCZVRiUm8wYVZWQmFXanBlMTNWWWxnWERNTUR6dkpjTzNORSUyRk40THcwNVFBeUJ5QTJXd1dvVkFJVTZaTXdZMDMzdmlmeXklMkIlMkZmRmh4Y2ZHV3FxcXFTQ2dVeXJMeVdRYjd2YjYlMkJYbEZWdFVPZndVaW4wOEtDQlF2dW1qNTklMkJwV2ZmZmFaViUyQjdMUW43OENiME12MmpId2o5czIlMkZiS2hDM0xRdSUyRmV2WEhXV1dmaGhodHV5RHZnZ0FOV0ZSY1glMkYwdVNwR3QzN05pQnFxb3FDSUxRcUQlMkZncmhBRUFZN2plTUVycG1sNlFTdzh6MlB0MnJWSXA5UER1blhyVnRDclY2OVBBb0VBVFR3RVFSQUVRUUFnQVpBZ0NLTGQyYjU5ZTY4bm5uamkxcmx6NXlJdkx3JTJCMmJYdmxZaHpId1RSTmNCelhhVUpBZGliOVF0ZDFtS2FKVUNqa0pZT3Fxb29OR3phZ29xS2lseVJKdnh3eVpNaGowV2pVQkJyU056dER1YUMlMkZaNk5sV1Z3d0dMUUJvR2ZQbmpOT1B2bmtCeFJGJTJCVU1tayUyQkZMUzBzOUlaUTE5MmU5dndpaW81UHIlMkZHUFhzOWtzampqaUNQeiUyQjk3JTJCUDMzVFRUVDBPUHZqZzU0RUdsMThzRmpPYWNweXhZNmFqaTM4QU1HJTJGZXZJZXV1JTJCNjYzMyUyRnh4UmNvS0NoQUpwT0JJQWpvM3IwN2FtdHJ2ZnY1QXolMkY4TVBHUE9RRmxXWVlnQ0pneVpRcHV2dm5tb2QyN2R5OVBwVkpLU1VsSnpjU0pFJTJCOUlKQkszTDFteUJMcXVOd29GMlJXTzR5QSUyRlB4JTJCWlRBYW1hU0lZREVLV1phOVhiQ1FTd2YlMkYlMkI5ejlzM3J4NSUyRktCQmc4UUJBd1kwMlJPUUlBaUNJSWo5RHhJQUNZSWcycG5WcTFmJTJGNU1FSEglMkZ4SklwRUF4M0dOSENiJTJCeFdWbjZmOEhOSlFIJTJCcSUyQnpSUzF6cW16WnNnVnIxNjR0eU12THUyallzR0VQN3hRSTVjN2dCTXgxTnZtdmgwS2g3SkZISG5ubjZOR2pGMGVqMGZPM2I5JTJCT3Fxb3FCSU5CQkFJQlpES1pKb1VEbHV6cHA3UDFmU1E2RHh6SGdlZjVYZjQ5RkFwNWZla0VRWUFnQ0FnR2d5Z3VMc1oxMTEySEs2JTJCODhoZG5ubm5tTDBLaGtEZFpzV09ocVhMVGpsYjZtMDZuQlZtV1hRQ29xNnRUQTRHQWxVZ2twSmt6Wjc3JTJCbTklMkY4NXVLcXFpb1loZ0ZOMHp3SFlES1o5QjdQVHNqNHhUclduaUVZRERicSUyQjVuSlpIRGlpU2ZpdnZ2dUc5T3ZYNyUyRlZpcUs0cXFyYXJPZnBvWWNlZXFja1NiZCUyQiUyQiUyQjIzWENhVGFlUWc1RGdPNFhEWUt3MW1nU0c2cm51dnl4eUFBQnExaXRpMGFSTTJiTmh3YkVsSnlZRGV2WHUlMkZuODFtZVNaSyUyQnZ1dGRzVGVxd1JCRUFSQjdCdElBQ1FJZ21nSCUyRkl1dXI3JTJGJTJCJTJCb0YzM25sbm9HM2JzRzI3eTVlS3NzVnpkWFUxMXE5Zm44ZnolMkZPJTJCSERCbnlRSDUlMkJ2dEVaU2dTYkk1MU9DJTJGMzY5ZnR1eXBRcGR4eDAwRUdhb2loVHlzcktVRk5UMDBoVWtXVVpvaWg2aTNaV0xzd2NncXp2R0JNZ1NCQWtXZ04lMkZyenIlMkZ2c1RjYWp6UGUlMkI3ZFdDem03WGNubjN3eTdydnZ2bXNtVDU1OFlmJTJGJTJCJTJGYiUyRnVySDNsRE1QZ1dGbnNUbWVpSTBtUyUyQiUyRjc3NzM5JTJCJTJGZlhYbnhpUHgyR2E1aTVQdnZqVGY1bFk1JTJCJTJGVEtnZ0NETU5BS0JTQ3J1czQlMkJ1aWpjY3N0dDl3MGVQRGclMkY0UkNJWnM1bmYydEJJWU1HZktnb2lqJTJGdDNMbFNxNiUyQnZoNjJiU01RQ0lEak9FJTJCRVpFbmp6ZUVQSU5teFl3Y3FLeXZIOXUzYlZ4MDZkT2hNVGROJTJCRUx4azJ6YWxBeE1FUVJERWZnSUpnQVJCRU8yQTMzRXhkJTJCN2N2NyUyRnh4aHVxS0lvdFd1QjFkbHpYUlg1JTJCUGd6RFFFVkZCVFp2M2l5RnclMkJIZjllelo4eCUyRmR1blZMJTJCdDA1blJIJTJGMlB2MTY3ZGczTGh4and3YU5PaGsyN2FMS3lzcmtjMW1rYzFtWVZtV1Z5b0k0QWVDRE1NZlBrRGlIN0czTUFHTGlWZCUyQkVacjFxc3pMeSUyRk1jY0NlZWVDSWVlZVNSYWIlMkY3M2UlMkJtbEpTVWZGMVFVSkNXSk1udHJNNHhOdVpVS2lXYXBpbUd3MkhybVdlZXFmcmpIJTJGODRkTnUyYlRBTXd5dmZaVDFYMlVrWm51Y2JwWG16YldoWmx1Y0d0Q3dMZVhsNWlNZmpHRFZxRk82ODg4Nm5qenZ1dUQ4Q2NIZTJESEQ4YlFSMFhlZGlzWmd4YU5DZ2glMkZQejg2JTJGOTdydnZ4THE2T25BY2gxZ3Noa3dtNDUwSWFFbjdBRFpYS0lvQ1RkT3dmdjE2VkZaV0hsMVFVREI0MUtoUmIlMkJadUN4TCUyRkNJSWdDR0wlMkZnUVJBZ2lDSWRtYjklMkJ2WG52dlhXV3lYJTJCMHElMkJ1RHNkeFVGVVZ0bTJqc3JJU0sxYXNVQjNIJTJCY09RSVVNZUxTd3NUTGYzJTJCUFlXd3pBNHd6QUVXWmJkU0NTaWpSNDklMkJzblJvMGQlMkZOSFRvMERPM2J0MGFzbTBiNlhURDIlMkZTWEJMT0ZmaTRrJTJGQkd0Q2R2WG1MREZ5bnhaWXJkdDJ6ajg4TU54NjYyM1Z0MXd3dzI5Qnc0YyUyQktsdDIzd29GTExqOGJpc2Fab2tpcUxkR1FWQUFFZ2tFbElrRXJFc3klMkJMdXUlMkI4JTJCZSUyRnIwNmNFZE8zWWdFQWg0N2o5MkhPWW1tbHVXQlVtU0dtMHJkbndxaXVLSmdyMTY5Y0pOTjkyMDdleXp6ejVPMHpSJTJCWiUyRjlFVVZFVUo1UEpTSXFpT0FDUVRxZGwwelM1d3NMQ3pKZ3hZJTJCN2xPRzdhJTJCdlhyJTJCWnFhR3M5ZG1NMW1ZZHQyaTNxSXVxN3J6YTFzbkd2WHJzWFdyVnNQN05ldlgyVGd3SUV6bW5xY1g1UWtDSUlnQ0tKcnd0R2lnaUFJb20xSnA5TkNLQlR5Vm5ITGx5JTJCZlBHblNwTm1KUkFMNSUyQmZtb3JxNXV6JTJCRzFLY0ZnMEd0ZTM2OWZQJTJGejBweiUyRkZ0ZGRlMjdOUG56N2xBSkJNSmtYWGRUa1dGTklaMFRTTjl5ZHhMbCUyQiUyQmZQTDc3NzglMkYlMkI3WFhYc1BxMWF2Qjh6d0NnUUNBQnZlUXJ1dWVJTU9jV2F6Y01MZnZHRUg4R0FSQmdLSW9BQUJkMSUyQkU0RG5pZVJ5UVN3WkFoUSUyRkNMWCUyRndpZTlwcHB3M3IxcTNidGtnazR1MXdobUZ3aXFKMDZuOGNFNG1FRkkxR3picTZPdldSUng3UnBrJTJCZmpsUXFoY0xDUWxSWFZ6Y0tQY2wxM2JMYlZGV0Y0empJWnJOZXJ6JTJGTHNyelNmc2R4OFBqamo2JTJCJTJGNElJTEJ1Zk85N3ZETUF6T2NSenUwVWNmTlI5JTJCJTJCR0clMkJyS3dNNFhBWVBNOGpuVTZENDdnV0hmJTJCaFVNZzd3UkFLaFpESlpLQW9Dc2FORzRmNzc3JTJGJTJGeWhFalJqd1hEQWFOVENhajVPZm42ODA4SFVFUUJFRVFYUVJ5QUJJRVFiUXhqdU40WldpYXB2R3lMTmQ4JTJGdm5uJTJGN2R4NDBaa3M5a3Uzd01RJTJCTDRNMFRSTjczb2lrY0RxMWF0UlgxOSUyRlE3ZHUzZGIxNnRYclcwVlJIRjNYUmRZWHNET1ZIVEpIRFN1eFk3JTJGMzZORmowNkdISG5yM2xDbFRQdWpidCUyQiUyRiUyRjI3RmpCN2R0Mnpaa3MxbW9xb3BzTnV1NXMlMkZ6dUlnRFVBNURZYTVpUXpCSjlIY2RCTEJiRGtVY2VpYWxUcDJMNjlPbDlKMHlZY0ZQMzd0M3JtRXVOa1h2czVSNlBuZVQ0ZEt1cnElMkZQdXZQUE81QU1QUEFCWmxoRUlCRkJiV3d0Smtqd0JjSGZ6c0NSSlhsaVRvaWh3WGRjcjZ5OG9LTUJOTjkza1huamhoY1d5TEx2JTJCJTJCUjVvbVBQWm5KQzd2ZGg4TVhyMDZQdUN3ZUJOMzM3N3JWQlRVd1BUTkNITE1nQTA2d0NVSk1rTENlRjUzcHRYRkVYQnVuWHJzR1hMbGxONjlPZ3hidVRJa1M4SEFnSExQeDZDSUFpQ0lMbzJKQUFTQkVHME1ia3Bzclp0TzlsczlzWlZxMVpKZFhWMTdUaXl0aU1VQ25ubGRCekhlUTY0VENhRDVjdVh3ekNNbjNidjNyMjhxS2hvYVRnYzlpd3ZuVUJjOE1nZGElMkI3bjNyMTc5N0l4WThiY00yWEtsQTlHalJyMXMzZzhycXhmdng3aGNOaHolMkZ1VkM0aCUyQnh0JTJGaDcxc1ZpTVJ4ODhNRTQ3N3p6OEx2ZiUyRmU2OGl5JTJCJTJCJTJCRnhSRkRPaUtEcTV3bDRxbFZJQU9MbUNsUjhXTXRGVzcyVlBxYXVyVTdkczJYTHdIJTJGJTJGNHglMkZXdnZmWWFTOFJGSnBPQnFxcmdlYjVSZ2ptREJhZXdRQlIlMkZQejVSRktIck9qaU93N0JodzNET09lZmc5dHR2NTJWWmR1dnI2NVZ3T0d6cHVzN1p0czNsOXR6em53aXlMSXVUSk1tdHE2dFQ4JTJGTHlzc09IRCUyRiUyQkxMTXQlMkYycmh4STE5Yld3dWdRZHhyYW54JTJCV0dteUpFa0lCQUtlTU1sQ2h0YXVYWXQwT2oyNFc3ZHVCYjE2OWZwRVZWV2FWQWlDSUFoaVA0RUVRSUlnaUhhQ3BVRXFpdUwwN3QzN3lSVXJWdnhoOCUyQmJOelM3d3VnSnNVUXJBVzRRN2pvTlFLQVRUTkxGOCUyQlhKczJiTGx0TDU5JTJCJTJCWVBIRGp3WTZCejlxalNOSTIzYmJ0SjRUS1R5UWdjeDZGWHIxNmxvMGFOdW4lMkZzMkxGckR6NzQ0Qk5Xcmx5cEFBMmxtYXdYbVNSSkZBSkN0QXJNa1RaMjdGaGNjc2tsdU82NjY0Nzd5VTklMkI4dXQlMkIlMkZmcXQwRFNONTNuZVphSlFKcE1SSkVseVJWR0VxcXJOOXZ6cnlPSmZiVzF0WU1lT0hjT3V1T0tLYiUyQmJQbnclMkZidHFHcXFsY3FHd3dHdmVzQXZKNklBTHpqVUJBRXo1WExna0pFVVlScG1oZ3dZQURPT2VjYyUyRlBuUGYlMkJacWFtcUN3V0RRWk03bG5mZlpwZE5Pa2lTWCUyRlMwUUNGaFZWVldSZ29JQ2JlellzZmZvdW43cjJyVnJrVWdrZnVBSWJnb1c0cUxyT2d6RFFEQVloQ1JKMERRTnJ1c2lMeThQeTVjdnglMkJiTm04Y2ZjTUFCNm9BQkEyYTF4dllsQ0lJZ0NLTGpRejBBQ1lJZzJwbE1KaU1FZzBINzY2JTJCJTJGUHZmYWE2OTlmZUhDaFY0WVNDUVNRU0tSQUFCMDY5WU5WVlZWN1R6YWZZJTJCJTJGelBYQUF3JTJGRVZWZGRWWFhCQlJjVUs0cmlKcE5KTVJLSldGMmhGMWxUNkxyT2JkeTQ4ZERaczJmUGZlZWRkOVJseTVZaG5VNTdKWnYlMkJSR0FXRE1Ed08zOHN5JTJGcEI2VEM3N0E4aE01MGQlMkZ6SEFCR0RUTkJ1RmRnQU41YUE4ejBOUkZEaU9BOE13RUFnRW9Ha2FnQVpSaSUyQk00YUpvR1FSQVFqVVl4YXRRb25IamlpVGpqakRQR2p4Z3g0cXYyZVlkdFEzMTl2WktYbDJjQXdCdHZ2TEh3dHR0dU8yTDklMkJ2V054SFIyM1glMkI4TkhVTUFVQTRISVp0MnpBTUE2SW9ndWQ1R0lhQlFZTUc0WW9ycmpBdnUlMkJ3eXBiVWNkYnF1YzZxcXVwbE1Sbmpra1VmTWh4NTZpS3V0cmZYbUFKWVlId3FGb09zNmJOdHU5Tm52Q2laYUdvYUJvNDQ2Q24lMkY2MDU5ZW1EaHg0cThkeCUyQkZFVVhRVVJYRjNOYiUyQnlNYlhHJTJCeU1JZ2lBSW91MGhCeUJCRUVRN3cwcSUyRnd1SHd1c0xDd3BPJTJGJTJGUExMbmt6MHlXUXlyQzhVRW9rRWdzSGdmdUVRek12TGd5QUlLQzB0eFpZdFcwSzZydCUyRmNvMGVQRjN2MDZGR2JTQ1FrZjFOOTVsSnF6JTJGRzJGclp0Y3lVbEpXWGp4NCUyQiUyRlolMkJMRWljOE5Iejc4REk3ajhxdXFxbEJYVndmTHNtQ2FwbGZTcHlpSzE3ZU1DWHRNSkdKJTJGY3h5blNaR0Q2Qnl3Y25DJTJGQUF4OCUyRnptN3J1dTVhVmtBaFN6TFVCUUZsbVVobTgyaVY2OWVPUFBNTSUyRkdiMyUyRnhtMnglMkYlMkI4SWNESmslMkJlJTJGSDhsSlNWbDdmYW05aUdzcDEwaWtaQmlzVmcybVV5S0R6JTJGOHNIWCUyRiUyRmZmM3FhMnQ5ZnJqQWRqbE1jRnhuQmVNRWdnRXZPTXJtODE2anI5QUlBQ2U1OUc5ZTNkY2YlMkYzMSUyQm1XWFhSYlFkVjFtcnI4Zmk5OTFDVFM0QTRjUEglMkY1WFZWWCUyRnVHclZLcTYlMkJ2dDRUJTJCM2llOTBLRFZGVnRWdnhqNzQyeFk4Y09WRlpXanUzYnQ2ODZkT2pRbWF5RW03MjJydXRjTnB2MTV0Zk81c0FtQ0lJZ0NLSXhKQUFTQkVHME03WnR3elJOUGh3T1c0TUhEJTJGNUhKcE81YmVuU3BVaW4wd2dHZ3pBTXcxdW9NakducThQRUxOZDFVVkZSZ2RXclYlMkZPR1lWelR0MiUyRmZkM3IxNmxYdXYyOVhFZiUyQkFoZ1UyS3czUHk4dExqQmt6NXU4VEowNTg2UERERDQ4V0ZoWWVhbGtXVXFtVUoxQXdNWkNKUVpGSXhITXUyYmJ0Q1lYTXJiUSUyRjdEdGRBVW1TSUVtUzEzT09mZDRNOWprR2cwR0V3MkZJa3VRSlZPeHp0eXdMZ3dZTndqbm5uSU5ycnJubTNZc3V1dWp3bzQ0NjZzJTJCUlNFUmpRazRxbFJKdDIlMkI1U3g1QyUyRmo5NzI3ZHNMNzd2dnZ0Unp6ejNIVlZSVWVNZE9jN0JqaGMyNSUyRm5sWFVSVHdQQTlOMHpCaXhBamNjY2NkUzMlMkYyczU4TkNBUUN6dDZLZjJ6OCUyRm5ZSG1xYngwV2cwTzNEZ3dFZGpzZGkxYTlhc0VldnI2OEZ4SFBMeThwREpaRHl4c2lYdVhpWWtLNG9DVGRPd2Z2MTZWRlpXSGwxUVVEQjQxS2hSYiUyRnJ2bTl1enNEbGFFZ0xUR1ZzNUVBUkJFRVJYZ1FSQWdpQ0lkb2IxaDhwbXMzd2dFSEFHRHg3OGVFVkZ4ZSUyQlhMbDNxaFdOWWxvVm9OTnJJdmRKVlVSVEY2eEVZaThVZ3l6S3FxcXF3Y2VOR2JOMjY5ZkwlMkIlMkZmc3ZVeFJsV3pBWTdKSldTTU13ZU1keFlGa1daMWtXbDVlWHB4OXd3QUVmSG56d3dROGRkZFJSM3hZVUZQeFVFQVJVVmxZaW04MGlFQWhBVlZYWXRnMWQxNzIlMkJaUXklMkZpTkVTOFlOb2YzSVRvUDNDclNpS25oaG9taVowWGZmU2ZBT0JBR0t4R0k0NjZpaGNldW1sN2pYWFhIUFIlMkJlZWZmJTJCN28wYU5mRFlWQ1Jqd2VsJTJGMnAycklzTzM2QnA1T2slMkJEWkxJQkN3Rmk1YyUyQk51NzdycHIlMkZydnZ2b3ZxNm1vQURZS3B2N1MzcWUwTE5ON0dUQWprZVI3QllOQnpaaDl4eEJHNDlkWmIzNTA2ZGVyeHdXRFFBVnBQM0VxbFVncjdqRktwbEdLYUpsZFVWSlElMkI4TUFEN3dWdzglMkZyMTYlMkZtYW1oclA2V2tZQm16Ymhpekx6WXFBcnV0Njh3VVRtZGV1WFl1dFc3Y2UySzlmdjBpdlhyMW1OdlVlV3ZMZVd2TGV1OEwlMkJSUkFFUVJDZEZlb0JTQkFFMFU3c3JvJTJGZHFsV3JEcnY4OHN1JTJGbkRkdkhzTGhNRktwRkFBMHV0NVZFUVRCNjFFRk5EaFdCRUh3eWh5UFAlMkY1NFhIREJCUnZQT3V1c29lRncyRXFsVXFJa1NYWlg3QW1ZVHFjRjI3YjVhRFRhU094Y3UzYnR5SyUyQiUyQiUyQnVydE9YUG1ESms3ZHk3V3IxOFBBSWhHbzBna0VwQWtDYUZRQ0s3clF0TTByMThZMGZHUlpma0huNWNvaWw0b0JTdnpWQlRGNndVWkNBUXdiTmd3REI4JTJCSEQlMkYlMkYlMkJjJTJGZkhEUm8wRDM5JTJCJTJGZGZycXFxbTB3bVJVRVEzR0F3Mk9XYVAycWF4Z05BSUJCdzJPJTJCdTYzSWZmZlRSbkVjZmZmVG9PWFBtQVBnJTJCJTJCVmlXNVNaNyUyQiUyRmwlMkZaMkVmTEtGY1ZWVlBrSlZsR2VsMEdxZWZmanF1dWVhYSUyQnlkUG52eCUyRmJmVmVHYWxVU256ODhjZXpmJTJGJTJGNzM3bXlzakpFSWhId1BPOTlMN1RFQlJnS2hiekFrMUFvaEV3bUEwVlJNRzdjT054MzMzMDNqQm8xNnZIOCUyRkh6ZDMwT3hLUXpENEJ6SDRRQ0E0emlYNHpoMHhYbVlJQWlDSUxvS0pBQVNCRUYwVU41OTk5MVBicmpoaGhNMmJ0eUlXQ3lHZUR5T1NDU0NaRExaM2tQYjU2aXFDdE0wZjdDWVpVRVhoeDU2S0g3MnM1OVpaNXh4eHZBRERqaGdmVHNOYzUlMkJ3dTBiNzFkWFY0YUtpSWs4QlRpYVRZbWxwNlpoNTglMkJiTmV2dnR0JTJGTVdMRmdBeDNFYTlRSmolMkZjR1lRNURvMkxEZWZjRDM1WnIlMkI0NEFkRzRJZ29IdjM3aGcxYWhTT1BmWllISGZjY2I4WVBYcjBhN1p0OCUyQkZ3MkdycXVWbUlEdEFnbHZFODczWm13U2IzV0Nrdkx5JTJGNDk3JTJGJTJGWGY3MDAwJTJGTHExYXRncXFxM2o3UG5ISiUyQkYyeFQlMkZ3T3p3QldnUVRnTUJBSklwOU53SEFlQ0lHRHExS200NDQ0N3BoNTAwRUVmcGROcGdmVWoxVFNOWjBKa2E3Mm5YWjBrcXElMkJ2VjU1JTJGJTJGdm5rOU9uVHBiS3lNZ2lDNFBYN2JFN3M5NzglMkZOcCUyQnFxZ3BGVVJDUHh6RjU4bVJjZmZYVkg1MXh4aGxUVyUyRk45RVFSQkVBVFIlMkZsQUpNRUVRUkFkRDB6USUyQm1VeXFJMGFNZUY0VXhmOWJzbVNKbU0xbUVRd0d2VVRncmc0VFFBS0JBR1JaOWhhc2VYbDVzRzBiMjdadHc0WU5HM2pETUs2T1JxUHJ3dUh3ZDYzUmY2c2prRnNpWnhpRzE0ZyUyRkdBeG02JTJCdnJGZGQxM1oybG0yNSUyQmZuNzV5SkVqcDAlMkJhTk9uNW4lMkZ6a0o2c0FuSmFYbHdkTjA2RHJ1dWNlODZmSUVoMFhWdnFiMiUyRk5URUFURVlqRW9pb0podzRiaDlOTlB4MldYWGZiRmxWZGVPVzdxMUtsJTJGNk5XcjE3ZVpURWJLZFl1bTAya2htODBLc2l3N2lxSjRPNEElMkZhSUxSMmZxeiUyQmZ2a0xWaXc0TmIzM252dm96dnV1RU93YlJ1WlRBYVdaU0V2TDg4THp3bUh3ODBLWkxtaUlEdHVEampnQUp4NDRvbVlQbjE2MzRLQ2d2WGhjTmlRWmRsbG9TT1NKTG54ZUh5dlEwRDgyOSUyRmZxOUUwVFU2V1piZTJ0amFRbjUlMkJ2RHgwNjlLJTJCU0pFM2JzR0VEVjF0YkN3Q041c3BkNFU4TER3UUNYcnNGbGphOWJ0MDZwTlBwd1VWRlJRVzlldlg2SkJBSU5Ob2dMZTN6WnhpR1lCaUdZRmtXNTdvdWxmNFNCRUVRUkFlQUhJQUVRUkR0d083S2YxT3BsTWdjUEZ1M2J1MTF6ejMzbEQ3enpET2VtMlYlMkZtTGVaVzRmQkZyYnN2WWZEWWMlMkZaYzhvcHAlMkJEM3YlMkYlMkY5bFVjZGRkVGpYY210MHBMM2trd21SWjduWGVaQ1NxVlNJZ0RzMkxHano3ZmZmdnZZJTJGUG56VDE2d1lBSFdybDNyQlNENHR5dlI4UkJGc1ZIJTJGUHdBb0xpN0dnUWNlaU9IRGgyUEtsQ2x2RGh3NDhLOERCdzc4T3RjcHF1czZaMW1Xd0hHYzYwJTJGSzdxb1loc0dacGlsOCUyQiUyQjIzdjNyeXlTZWYlMkZkZSUyRiUyRmdXZ1lSdXFxdW9GWkRBWExDdDdiUTZPNHlCSkVnQWdtODJpcUtnSUYxOThNVzY0NFlhODR1TGlPQURVMU5RRU9ZNXpDd29LTkFDSXglMkJOeUxCWnJrMXI3eXNyS1dIRnhjVHlaVElwJTJGJTJCOXZmektlZmZob1ZGUlhnT000N2ViSTc4dkx5a0VnazREZ09nc0VnQUNDVHlVQVFCT1RsNWFHbXBnWkhIbmtrN3JqampyOGZmJTJGengxJTJCUSUyQlBwUEpDT2wwT2xoYld6dGd4NDRkeDFkVVZKeGRYVjA5S3BWS2hjckx5M25UTkQxaFVSQUVCQUlCaEVJaEtJcUM0dUxpZURnY3Jpd3FLdnE4dUxqNHpXN2R1aTNKeTh1cjJaVnJsU0FJZ2lDSTFvTUVRSUlnaUE1R2JsbmJtalZyeHQ1eXl5MUwzM3p6VFFTRFFlaTY3Z1U2c0RsY2tpUndITGRmOUhwakRoYWdRUmprT0E0REJnekFoUmRlaUlzdXVpaSUyRlI0OGU5VUNEZ01aeG5LdXFxcHZKWkFUTHN2aG9OR3JtaXElMkI3SzdudENwU1ZsWFZidW5UcDQ1OSUyQiUyQnVuWnk1WXR3NG9WSzZCcEd0THBORnpYOVhvdUFnM3VzOXlrYVZZeTZmJTJGcEZ4a0VRWUFnQ0Y2cEtrc2p6ZTJyeGg3UHlsbjl6OGNjYjIxRmJoaEs3dnZOSFlzJTJGV01VZkhNRVNlZ0Y0JTJCNlJmd0dNSnpHeWJzZTNETHY2RVdiWWRtVUFiaThVd1lzUUlISHZzc1RqMjJHTmZIajE2OU8lMkI3ZCUyQjllMFpsTGR2ZVdYSUd6dHJZMjhNNDc3Mng2JTJGUEhIaTVjc1dkSmslMkY4UWZTekFZaEtacEtDb3F3dlhYWDQ4cnJyaENadTdLMnRyYUFCUCUyQiUyRkdYVmJTa0NzdGZWZFoxNzRva25zZzg4OElDNFk4Y09tS1lKV1phOVpHQkpranpoc3lYYmglMkZWY2RSd0h4eHh6REc2NjZhWVh4bzhmZiUyRm1XTFZzbWJ0cTA2YVpseTVaTktDOHZ4OGFORzFGYVdvcjYlMkJucG9tZ1pOMDFva1B1N3NFNGhRS0lSd09JekN3a0wwNjljUGd3Y1BScyUyQmVQYlBqeG8zN2ZVbEp5WWZGeGNXYm14SUZtNXV2YyUyRiUyRmUxZWQzZ2lBSWd0Z1RTQUFrQ0lMb0JMejExbHZ6SDN6d3dhTVhMbHdJVVJUQjg3eTNrSk1reVJOdSUyRk9KWVY0VUpORXg4WWUlMkYzb0lNT3d2ang0M0h0dGRlTzZkYXQyenEyUVBjdkFQZDA4ZGlWcUt1clU1UEpaT0VYWDN6eDdzYU5Hdzlac21RSlZxeFlnWXFLQ3M5TnliYXBiZHMlMkZFUEdZVU1XU1Jwc0tHJTJGQ0xla3prWW85bDRvQWdDQUMlMkJUMWZ0YVAlMkJIU0pMVWFHeTVZMlRpU0s1bzZOOTJ1VENSbFRuTDJQYklack53WFJlU0pDRVNpU0FZREdMOCUyQlBFWVBIZ3dEaiUyRjg4SSUyRkdqQmx6YVVsSlNlbiUyQkpQcnR6aDN0NzdtM2F0V3F3MTU0NFlVdjMzampEV3pldk5rTDc5aGJBVEQzOCUyQjNYcnglMkJ1diUyRjU2NCUyRnp6enk5U0ZFVjNYWmVMUnFPbXJ1dWM0emg4TUJpMGQ1YThTbTBoJTJGalcxZmVMeHVQek1NODlrSG5yb0lhRzh2Tnh6UFRMaG1hVVh0NlIlMkZyQ0FJWHRpVXFxb1lPWElrQW9FQXRtN2Rpbmc4amt3bTQ2Vk9BOThIMUxCOXVybmptUW1NYkd6cyUyRm9xaVFGVlZBRURmdm4weFpzd1lISGJZWWZxNGNlT3VHVHg0OEt2ZHVuVkxBdCUyQmYySEVjaDdjc2klMkJkNTNtMnBlN0FyeiUyQjhFUVJBRTBSSklBQ1FJZ3Vna1BQend3OGIwNmRQbDB0TFNSczN0JTJGZVd4cmVtQTZlamtDcUU4enlNYWplS1FRdzdCSCUyRjd3aDc4ZmRkUlIxeHVHSWVYbjUxUHlSUk9VbFpWMTI3eDU4emtyVjY2OGElMkZIaXhRVkxsaXpCNXMyYlVWZFgxMGpFWWd0ODI3WWJPWHlZdXcxbzdJYmJYWW54N2dScTVoSnNTWXBwYTlOY01JVGZBWmc3ZmlaMiUyQmtWQXZ6aHRXVmFUNzFrUUJFUWlFZlR2M3glMkZqeG8zRGtVY2VXVDUwNk5DNyUyQiUyRlhyOTFZa0VxbnppMG5wZEZvUUJNSFpYOFFMVnRyckYzYjg0czJiYjc2NThJa25uamhpJTJGdno1TUUwVG9WQUlsbVcxYW5rN0s0M1ZkUjFEaGd6QlZWZGRsYnJpaWlzaWJIeCUyQkVjNHdEQTVBbXlYZ05oVVVVbFpXMXUyMTExNHJmJTJGTEpKd1dXQ3M3Q280Q0dmcXIlMkJjS0RkRVlsRVlGa1dORTJESkVsTkNudTV6dUdXdVAlMkY4c0dQRUw3QnpISWRBSU9DNVpTVkpRdmZ1M1hIZ2dRZGk0c1NKOXRpeFl4OGFQMzc4JTJGJTJGbjNpNllFVWNNd09NdXklMkJQMmhESjRnQ0lJZzlnUVNBQW1DSURvd21VeEdDQWFETnRCUUN2ejg4ODh2dmYlMkYlMkIlMkJ6M1JBZmhla0dDJTJGdDRlQTB0YjRIV2JNJTJCY05LVUIzSFFlJTJGZXZYSHh4UmZqb29zdTZsMWNYTHk5dWNYZzdseEhuWTFkdlJjbVVxUlNxWUNpS0ZuJTJGSWpxUlNFamJ0MjhmV1ZOVGMlMkJUSEgzJTJGODJOYXRXN0ZxMVNwczJyUUo5ZlgxbnJ1VTR6aXZ4SFZYWVFQJTJCWnYlMkJzeEpXNWZ2d2xydTJGdjhTM3FmSm0lMkY4VyUyRlR6WDFQRURUZ2lFQWI5OWtmeGRGRVpJa1ljQ0FBUmc2ZENnT1AlMkZ4d2U5eTRjWGNOR0REZ3VmejglMkZJcmM4QTVkMXpuYnR2bjlTZmpiSGF5TSUyRjlGSEg4MiUyQiUyRiUyRjc3JTJCUExMTHdFQTBXZ1V1cTRqbTgwMk9qSHlZJTJGRUxaZjRUS21QR2pNRnZmdk9iekpWWFhobHE3MTZqJTJGbExqbXBxYUlBQVVGaFpta3NtayUyQk5oamo1blBQUE1NTm03Y2lMeThQT2k2M3Voa1VVdE9FSVZDSWJBJTJCZm9GQXdEc0JrUHQ0eDNHYWRBdnZEalpYczVNR2JGNWc4NHVtYWVCNUhySXNBMmpvVFFnMDlIM3QwYU1IeG93Wmd3a1RKdWlubkhMS2lJRURCMjRDR25xZkNvTGdkSlglMkJyd1JCRUFTeHJ5QUJrQ0FJb29QakwzdGJzMmJOMkp0dXVtbnBKNTk4QXNNd0VBNkh2VWIzcmJINDdTemtPc2xZTDBDVzJCbUpSQ0NLSW80NTVoajg2VTklMkYlMkJzWDQ4ZU5mWVdKcUlwR1FCRUZ3eUIyeWE3RXdsVXFKRlJVVkE3ZHUzZnJyNzc3NzdvcGx5NVpGbGk1ZGlzMmJOeU1lajN1T0lCYTJ3SnlZMld6V0U2QWxTZkklMkJKNyUyQkRpQW1FZnZkUFc0cldUSlRMJTJGZjhudDZROFYlMkJEemx6VG45aEFVQkFHU0pFR1NKRSUyRkFZR1c5dlh2M3h1alJvM0h3d1FmWER4dzQ4RiUyQkRCZzE2TUJRSzFVY2lrZVNlQ2haZFNhamVGZXc0TlF5RHkyUXlDblB3ZnZiWlozZSUyRjl0cHIwJTJGNzFyMzk1bnlFVFo5bWx0ZkRQcFpGSUJJWmhJSnZOSWo4JTJGSCUyRmZmZjMlMkYxMldlZjNTYyUyRlAxOW5ZUnhBNDNtNlBhbXZyMWYlMkI4WTklMkZwQjklMkYlMkZIRmgwNlpOQ0FhRHNHMGJobUcwcUVVRTZ4JTJGSUhIM3NCRXRMMG9WRlVXeFdZQlJGY2JkdXdWQW8xQ2lzaFFtRyUyRnV1U0pHSFFvRUU0N2JUVGNONTU1MDA4OE1BRDV3SU5mUkZkMSUyQlZvZmljSWdpQ0lwaUVCa0NBSW9nUGlYJTJCajdlMDBCd0p3NWMyNmJObTNhN1FzWExteFVxclUlMkY5UDlqc0lWZ1UlMkIlMkJYQmFLd3Y0OGNPUkslMkYlMkI5M3ZxbiUyRnlrNThNVUJSRlp3Mzc5MGYyUkVCaWprRUFzQ3lMMXpRdFlCaEdZT0hDaGU5dDJMRGhpS1ZMbDJMTm1qWFlzV01IMHVrMERNT0FhWm9JQkFKZUFxaWYzSkp0Um5OT3VyYkM3JTJGeGpQY3I4JTJCeGdyZWN3dG94UkZFY0ZnRU5Gb0ZLRlFDS05HalVMJTJGJTJGdjF4NElFSHJoMDVjdVMxdlh2MyUyRmp3U2lhUjI1JTJCTGIzZWVTeVdRRWp1UGMlMkZjbmR4RW80TGNzU2R1elljY0Q4JTJCZk5udiUyRlRTU3lXZmZmWVpBUHlnRDJVa0VvRnBtcTEyQWtSVlZiaXVDOHV5d1BPOEozNUprb1Rldlh2anhodHZURjF3d1FYNWJDN1JkWjF6WFpkcmk4OG85N3VocWYycXZyNWVlZmJaWjlOJTJGJTJCOXZmaExLeXNrYmx6SHY2SFpIcnNHYnB5TUQzRHNBZmUlMkJ6NlEzSlkzMFglMkZDUUZKa2p6M1lhNEFLWXFpVjBKJTJGekRISDRLYyUyRiUyRmVsTnh4NTc3RiUyRlk5dEUwamJjc2l4ZEZrWnlCQkVFUUJMRVRFZ0FKZ2lBNkFia0x2V2VlZWFicXFhZWVLbHExYXBXM09OcWY1bk4lMkZpaXJ3dllqRXlrM1pkVm1Xb1NnS0FPQ2trMDdDbiUyRjcwcHhQNjl1MzdPUXNJQWJxZXEycHYzNCUyQm1hVHpQODI3dWMyUXlHY0hmVXpHZFRndVpUQ1pZVTFOendJWU5HJTJGNXY5ZXJWWjIlMkZidGsxWXVYSWw2dXZyc1dQSER0VFgxM3NMZDdhNDk2ZmYlMkJqOCUyRlZ0YmQxajBzYzhzUWRWMyUyRlFVb3Z4M0dRWlJteUxDTXZMdzhGQlFYbzNiczNCZ3dZZ0lFREI1b0hISERBQiUyRjM2OVh1b3NMQndWYTlldmFwMjkzck5mVDc3ZTFDQiUyRiUyRjB2V2JMazFIJTJGJTJCODUlMkYlMkZlZTIxMTFCZFhZMzglMkZId3Z2Wm9KdEd6JTJGRWdRQnNWZ010YlcxZSUyRlg2dVE0MFNaSzgxd2dHZzhoa01oZzhlREIlMkIlMkYlMkZ2ZlY1OSUyRiUyRnZrOVJGRjAyT2RaVjFlbnRrZlAwVlFxSmJKazVGUXFKWWJEWWF1cXFpcnlqMyUyRjhJJTJGSGNjODloNDhhTm50RFcwaEw4WE1HJTJCcVhSczRJY0oyUzBKQWNsdFlaRXJTaXFLQXA3bkc0bnRITWRCVlZVWWh1RzVpTm5ZZ3NFZ3hvMGJoekZqeHVEeXl5OGYzN3QzNzZXc3BENmRUZ3YlMkJ6NGdnQ0lJZzltZElBQ1FJZ3VoRU1QR2dwcVltT0gzNjlQU0REejZJYkRickxVejNkJTJGeTkzRVJSaEN6TFh0cHFKQkpCU1VrSiUyRnZDSFA1UWRmdmpoWnd3ZlBueHhPdyUyQjNUZGliZ0FKZDF6bU80NXA4cks3ckhBRDR4U3JETUxoa01obEtKQkxkcXFxcWpxaXFxdnBKVlZYVkVXVmxaYjIyYnQyS3Fxb3FiTm15QllaaElKVktJWlZLSVpQSk5CS3cyOHJGeW9RSVVSUzlpeUFJaUVhakNJZkRLQ3dzUkxkdTNkQzllM2YwN05rVEpTVWxsZm41JTJCV3Q2OU9qeFNqUWElMkZiYW9xR2gxTkJwTk1tY3VZMWNDYW12UTNyM24yb3FLaW9xOER6NzRZTTFUVHoxViUyRk0wMzMwQlZWVWlTaEVRaTRRbEglMkZ1QVpvSFY3bjhxeURFbVNrTWxrdkpKVDVnZ3NLaXBDZFhVMUJnNGNpQnR2dkRGNXdRVVhGSVREWWFzam5VaW9ycTRPRnhVVnBlcnI2NVUlMkYlMkYlMkZuUCUyQnBOUFBvbDRQTjVJek53ViUyRmhNcjdQN01CV2haRmtSUjlKeCUyRlFOTmhIcnRqZDQ1Zjl0cE00R011WWxtV1BiRlhVUlR2UFNpSzRvMkw5U2tkTldvVXpqdnZQUHZjYzglMkZ0MTdkdjM3SzJEbWdoQ0lJZ2lJNE1DWUFFUVJDZEROWWphOFdLRlVmY2Q5OTlDOTklMkIlMkIyMWtzMW1FdzJGdmdkelN4VmhYcDZsa1ZvN2o4S3RmJTJGUXFYWEhMSmhhTkhqMzY1cVY1UmhtRndqdU53JTJCMHJJMlolMkJwcUtqSTB6UXRsa2drRHFpdXJwNWFWVlUxdWJxNmVsZzhIZyUyRm91bzdhMmxwb21vWmtNb2w0UEk1a01nbkRNTHclMkJncXowTTV2TmVqMGZnZSUyQkRZWmlUaiUyRlhrVXhURnU4N3pQSXFLaWhBS2haQ1hsNGRZTElab05PckVZckg2dkx5ODlhRlFhRlAlMkYlMkZ2MGZWQlNsUGhRS1ZZZkQ0Y1QlMkJYRExlSG56NTVaZm5QJTJGUE1NeSUyQiUyRiUyRnZyclNLVlNDSWZEMEhVZGxtVjVnajZ3YTZFNFYlMkJUeUM0WkFRM212cG1rSUJBTGdPTTQ3Y2RMU0hxb2N4eUVhalNJZWo2T29xQWpUcDAlMkZmY3RaWlp3MXlYWmRqcmpOJTJGU0VjeW1SVFpQcFJJSktUY3NKY2ZRektaRkdWWnR0bmN4RnglMkZ3UGZmRDdxdWN4OTk5TkhNeHg5JTJGJTJGTGk1YyUyQmQ2UWw1ckNleiUyQiUyQlJUNDN2M0hCRUpXMHB1TEpFbU5CTVRjNTJ5Tjc2MVlMSWJqampzT2wxeHl5Y3ZISEhQTVJaRkl4TnJmbmJVRVFSQUVBWkFBU0JBRTBTbGhwV2FMRnk4JTJCNHplJTJGJTJCYzI3UzVjdVJYRnhNWkxKSkhSZEp3RndKMDJKZiUyQkZ3R0hWMWRlalhyeCUyQnV2UEpLNTJjJTJGJTJCMW52b3FLaVNzTXdKRUVRN04wSlB2dUxBNnU5TVF5RHkyYXpRamFibGJQWnJHcFpsdUk0amdnQTZYUzZ4SEVjd2JLc3NHM2JRZHUyUXdEQWNaekZjWndkQ29VMjh6eHY4anh2aXFLWUVRVEJFa1ZSRndUQjJpa1MycklzRzVJazJUelB1MEJqZDFCSGNuSjFSZnpiMXklMkJJTFYlMkIlMkJmUEtjT1hNJTJCZXVTUlIlMkJUUzBsS3ZWRFVRQ01BMHpVYnVzJTJCYm1OJTJCYmdZNDlqJTJGUnNCUU5NMEZCWVdJcFZLd1RBTXhHSXhhSnFHYkRiYklvY2NRMUVVV0phRjd0Mjc0N2JiYnF1JTJGOU5KTDgxT3BsR2habHBDWGwyZnNmQzAlMkJFQWc0dXE1emhtRklUQlRjRyUyRnpCSSUyRjZTWTclMkZBdFdqUm9sJTJCOSUyRnZyckw3ejk5dHZZdW5VcmdzRWdCRUZBTXBuYzI1ZiUyRlVTZVklMkZLRTV1d3JmYWEzdkxMJTJGSU9YandZRnh5eVNYdXIzNzFxNktTa3BMYXVybzZWVlhWTEp2RE8wcHdDMEVRQkVHMEZTUUFFZ1JCZEVMOHJwS1hYMzU1MVolMkYlMkYlMkZPZmhLMWFzUURRYVJTcVYycThGd0Z3WFNXN1BLZFpMaW0ybktWT200TnBycjMxNTZ0U3B2MlNQeVJYNmtzbWtLRW1TVFE2UzFvV1Y1JTJGayUyRnIlMkZiWXhpVDZ0VDVOaWVWc08lMkZ1RGpaTEpwUGpsbDE4JTJCOE1JTEwxejklMkZ2dnZJNUZJSUJBSVFKWmxMOWpENzFwclRvRHlpM2pzV0hkZEY5bHNGbzdqb0VlUEhxaXRyVVUybSUyRlVDSnRoOVJWRnNzUURvbjJjT1BQQkFYSDMxMVpWbm5YVlclMkYlMkZ6OGZEMlR5UWlDSUxSTDM3azMzbmhqNGJQUFBudkV6Smt6dlhHeTk5Z2FyU0p5SFpXc1h5YTc1UGJ0WSUyRmp2N3o4aHcxeTlyZmw5eFJ6QWdpQWdMeThQUnh4eEJDNjY2S0kzVHozMTFIUFlmWElkZ1hSeWh5QUlndGdmSUFHUUlBaWlrOEZLdk9ycjZ4V2U1NTFvTkdvJTJCOU5CRDJXblRwa21XWlhtbGt2dnIlMkZMNHJBWkF0UmlWSjhrcjl1bmZ2RGwzWElZb2l6am5uSEZ4MTFWWGpSNDRjJTJCVlc3REp3QXNQdSUyQmcwVFhZdG15WlZQZWZQUE5HVyUyQjg4UWJXcmwwTG9DR0VReEFFWkxOWjd6aGw0cEpsV2J2dEljZkNXcGg3a0ltSXJ1c2lQejhmdzRjUHgybW5uWVozMzMwWHk1Y3Y5NTZmNHppRVFpR2tVcWtXalRzU2lYaHV1cDQ5ZTJMNzl1M28wNmNQYnIzMTFxb0xMcmlnMkRSTlFaSWtPM2NmYm0yaFdkZDF6alJOSVJLSldKczJiZXIzcjMlMkY5YSUyRlBqanolMkZ1dFlJSUJBTFFkZDBUJTJGZHJpTzRFbEJ2dGZyeVhCSUt4MGYyOURnRmdwdDZJb2lFUWlxSzZ1QmdBY2R0aGh1T1NTUzJwUFBmWFVJVDE3OXF6WnF4Y2hDSUlnaUU2S2NQdnR0N2YzR0FpQ0lJZzlRSklrTjVWS2lkRm8xRlFVeFFHQWJ0MjZ2V3FhNXRYZmZQTk5tNFVvZEZUOHJwT21NRTBUa2lSNVBSTTFUWU9tYWRpMmJScyUyQiUyQk9DRDM1aW1PYTJnb09EdHdzTENLcURCJTJGUWZBRlVVUjZYUmFrR1daaEttOVFOTTAzclp0cnlRekZ4YklRWFFOTkUzanM5a3M3ejl1Tm0lMkZlM09mVlYxOHQlMkZjdGYlMkZ2TCUyRldNS3ZKRW1lUTQzMWZBUyUyQmQzTUJ1eGVVMkhGdldSWlVWVVUwR3ZVUzB2UHo4JTJGSHpuJTJGOGMxMTU3N1Exbm5YWFcxQ0ZEaG9UTHlzcU8zTEJoQTFSVlJTd1dRendlYiUyRkY3TWswVG9paENraVNrMDJrNGpnTmQxJTJGSFZWMSUyQkZDZ3NMTHhzeVpNZ2prVWpFcktpb3lBdUh3enJRTUk4RWc4RzlucHhyYTJzRGdVREFBZ0JOMDhSSUpHSXRYTGp3dCUyRmZjYzglMkZzRjE1NEFYVjFkZDYyTXd6REV6bFolMkJmVGV3c1E2OXY0bFNmSUNkQVJCOE83anZ6QnhqJTJCZDVLSXJpSlF5ekN6dHBzNnUlMkJnWHNDYzNYYXR1MmQzT0U0RGxWVlZaZzNiMTZBNDdnJTJGOU9yVjY1MmlvcUxLVkNvbHh1UHhVQ2dVeWdJTiUyQjZva1NUUyUyRkV3UkJFRjBXRWdBSmdpQTZJZWwwV21hTHdIZzhMcGVVbEZTVmxwYiUyQmJ1Yk1tVUcyJTJCTnRmOGJ2OW1pSSUyRlB4JTJCR1lVRFRORGlPNHkxT2RWMUhJcEhBd29VTGhZMGJOMTdCY2R5SmhZV0ZieFVXRm1aRVVZUmhHQnlWaU8wOWtpUzVKUEIxWGZ3aVNrVkZSWjRzeTFuV1oyM1RwazM5WnN5WU1ldlpaNSUyRjk2Mk9QUGFhc1hic1dITWNoUHo4ZkFKQk9weUhMTW9BR0lVZVdaWEFjNTVYdnN2TGZwbURIdlN6THNHMGI2WFFhbG1WaDdOaXglMkJPMXZmNHVMTHJwb3pNRUhIJTJGeXVKRW51d0lFRFolMkJUbDVZMnFxS2dZc1huelpoaUcwU2hnWkhjd3NVb1VSVzljUUlQenJMYTJGaXRYcmd4SG85R3JodzBiOXRmQ3dzSU0yeVlBMEJvbkR3S0JnTVcyc2FJb3pudnZ2ZmZoelRmZmZOMk1HVFBndWk1aXNaaFhOdTN2aDhmU2RmZFdCQlFFb1pFTGs0bHRsbVhCdG0wdkFJUzFYZkNYRExNazM2WVNoRnREJTJGQU1hMHFCWkFqeDdYaVk0YXBxR3BVdVh3akNNeTN2MDZMRzRYNzklMkJhNWo0cCUyQnM2RndnRVNQd2pDSUlndWpRa0FCSUVRWFJDbVBpWFRDYkZhRFJxYnRteXBjOHp6end6YmQyNmRTM3VZZFZWMlozNHgzR2NKJTJGd0JEWXQyb01FMXhCYUtITWRoMmJKbG1EOSUyRmZwOWtNdmwlMkYzYnAxVzV5WGw3ZWUlMkJ2OFJSUFBrT0tpc2NEaHM2N3JPelpzMzc4OXZ2ZlhXbXc4JTJCJTJCR0RQQlFzV0lKUEpJRDglMkZINnFxb3E2dURxWnBRbEVVWkxOWlQ3aGhvaExRY094S2t0UmtlaXo3TzhkeGlFUWkwSFVkd1dBUVU2Wk13UlZYWExIMHZQUE9PNkJQbno1bG1xYng2WFJhZGh3SEkwZU9mTDJvcUdqNGxpMWJSdTNZc2NNTDlXaE9JR1B1TnpiUHNsUmIwelFSREFheFk4Y09yRjI3VnNuUHo3OTAlMkJQRGhEenFPQTFWVlhWbVczYnE2T3BYTjNYdTdqYXVycThQUFAlMkY5OHpTMjMzREp5MWFwVnlNdkxnMjNiU0tWU0VBVEJTMDhHR3NxcVc1cHkzQktZeU1kRU8zJTJGcXRpekxDQWFEaUVRaWlFUWlDQVFDWGxtd2Y0NzFpMzZzJTJGJTJCTHVQdCUyQld3dk84SjBpeTUyZSUyRmk2S0lUQ2FENzc3N0R0WFYxZWVYbEpTVTklMkJuVFo3R21hYnl1NjBwcmZEWUVRUkFFMFpHaEhvQUVRUkJkZ0pkZmZublYxVmRmUFZ6VE5CaUdzZCUyRjNBQVIyM1hkS2tpVHdQQSUyRlROTDNGdnFJb0VBUUJwbW5DTkUzRVlqRTRqb05rTW9sQmd3Ymh3Z3N2eE5sbm4zM1FzR0hEbHJYViUyQnlDSXJzQzZkZXVHdiUyRlhXVzZ2ZWVPTU5MRjI2RkpJa05TcmxaWUtQSUFpUUpBbUdZWGhPTmViSVklMkJMYzdzUWg1alJ6SEFmZHVuWERtV2VlaVN1dnZQSzRNV1BHZkdvWUJwZE9wOVZRS0tTN3J1c0Z6V2lheHMlMkJaTSUyQmU1UCUyRiUyRjV6eGZPbXpldnhTS1pQendrRkFvaG5VNTdmOHZMeTBOOWZUMEdEeDZNRzIlMkI4c2ZiODg4OHZEb2ZEclNvc2xaZVhGenozM0hNMWp6enlDQ29ySzZHcUtqaU9nMkVZQ0FRQzNuaVlvTWJtT2YlMkI0Znl5U0pFRlZWZVRsNWFHNHVCaDklMkIlMkZaRnYzNzkwTE5uVHpzV2k5VVZGQlNzVVJTbEloZ01iaEJGc2RZMHplN0paSEowZlgzOThFd21rNzkxNjlad1hWMGR5c3JLc0hYclZsUlVWQ0NaVEhyQ2IydDhiN0dTWlBhYyUyRmhUb2FEU0txcW9xQU1BWlo1eUJhNjY1NXA1Smt5YmR2TmN2U2hBRVFSQ2RBQklBQ1lJZ09pRXNzVENkVGd1bWFZcSUyRiUyRmUxdjliZmZmaHM3UzFYYmUzZ2RnbHdoa0RtRW1uUDRzREpEdG1BMFRST0NJT0RJSTQlMkZFNU1tVDhldGYlMkY3cDNmbjUlMkJKVXRoOXNNQ1dscjd2UkJFUnlNM1JSWDRQdFZaVVJSMzI3WnRKZSUyQiUyQiUyQiUyQjdHMTE1N1RWMjJiQmtNdzRDaUtIdVVRaXNJUXFQU1VIJTJCb0J5TWNEbnZpRndDTUhqMGFsMTU2YWZYNTU1JTJGZkl4UUsyZjUwMTFRcUpZYkRZU3VWU29uJTJCa0k2MzMzNTd6alBQUEROaDVzeVprR1VabXFZaEVBaEFraVFrRWdudmRWb1NFaUtLSW9MQklCS0pCSHIwNklHJTJGJTJGdld2YTA4JTJGJTJGZlJScnV0eXNWak02elhYVkR1QlJDSWhSYU5SczZhbUpzaktoJTJGM1hBYUM2dWpwODExMTNKVjk5OVZYVTF0WjZKYSUyQlNKRFZLNEczSnRtWHVQU2E0WnJOWmhFSWhUelJrTGpwQkVEQnc0RUFNR2pRSUkwZU94TUNCQTVOanhveTVjY0NBQVc5R285RzRJQWpPbmppa0RjUGdkRjJYRW9sRVlXbHA2Y24lMkYlMkI5JTJGJTJGSHZqNjY2JTJGejFxOWZqeFVyVmlDUlNEUnlzZ2NDQWZBOGozUTZEVVZSR3AyOFllOEZRSXZMaUZtNXQlMkJNNG1EQmhBdTY5OTk1TGp6enl5S2NOdyUyQkJNMHhTWVlPc1BiYW12cjFmeTh2TG95NVVnQ0lMbzFKQUFTQkFFMFFueEMwMnZ2JTJGNzYxN2ZkZHRzaDMzMzNYYU9lVCUyRnM3VFBCanppRGJ0dmZZWGVJWEhFUlJSRkZSRVlZTkc0Wnp6ejAzZWNZWlp3ekl6OCUyQnYwelJOa1NUSmJFb1FOQXlEOHp1T0NLSXJrVXdtUlo3blhkYmpUOU0wUHBGSVJHYk5tdlhGYTYlMkI5Tm56QmdnV29xNnZibyUyQmYwbHdFM1JTQVFnR21hNERnT3FxckNNQXhrczFuMDZkTUhFeVpNd0RYWFhITjIlMkYlMkY3OVB5a3FLbXBXcmF1dXJnNnolMkI3MyUyRiUyRnZ2dlAlMkZUUVE2Zk5temNQd1dEUVMlMkZtTlJxTXdETVByRTloY1NpMHJiMlc5REx0Mzc0NXAwNmJGTDd2c3NqeE4wM2lPNDF6VE5BVlpsbTFGVWR4TUppTTRqc014MFltSmxQN25aSUpoWldWbGJQcjA2ZlglMkYlMkJjOSUyRjRKJTJGdldiJTJGRWxnaUF6S0VJTkxSQVlNSWZ4M0hvMDZjUHRtJTJGZjdqa3YlMkIlMkZYcmg4TU9Pd3hISG5ta09YYnMySHQ2OSUyQjc5NnFCQmc5WTIlMkJ5SjdpR0VZWEgxOWZUU1pUQlp2M3J6NXl2JTJGJTJCOTc5WHo1NDlHJTJCWGw1ZEEwelJzUG04TnpnMFAyOUR2UDd6YmxlUjdISG5zc3Jybm1tbyUyRk9PT09NcWJuaWJEcWRGdGolMkJUUkFFUVJDZEhSSUFDWUlnT2lGJTJCWjhMUGYlMkY1ejklMkIyMzMlMkZaY0d6U3ZOOFpmR3RnUyUyRkdWeWJLSHBMNXNUUlJHaFVBaEhISEVFTHJ6d3dxVW5uSERDVVFVRkJTMnkzalMxdUNlSWpnNXo5Z0VOanRwY1FWdlhkVzdidG0zRE5telljT1BmJTJGdmEzWDY5WXNRTGJ0MjhIME9DYzQza2VxVlJxajRRYUZpREJRbnI4UFFGbFdZYXFxa2dtayUyQkE0RHFOSGo4WkZGMTFrWG5EQkJYbiUyQjRBMmU1MTAyVHpZRmM5eXg2NHNXTFhybzl0dHZ2MkxGaWhWSUpwTlFGTVZ6RnJJMDIlMkJhQ1FwZ3d4WDRDd0lFSEhvaXJycnFxNnB4enp1a2RpOFd5aG1Gd3RtM3pmcmR3VTQ1SzlqNENnWUJUWDElMkJ2UFBQTU01a0hIM3lRcjZpb0FOQlFmc3g2bWtxUzFPTCUyQnI2SW9ldVhYckclMkJpcG1sZUg4TlJvMFpoNHNTSk9PYVlZOTRjUFhyMDlmMzY5ZHZXb2lkdUplcnE2dFQ2JTJCdnJpcFV1WHZ2RHFxNjlPbURsekpwTEpKRUtoRUF6RDhOemRiSiUyRnd1N3liJTJCJTJGN2JsV2g2NG9rbjRyTExMcHR4NXBsbm5yZ3JoeVpCRUFSQmRIWklBQ1FJZ3Vpa0dJYkJMVjY4JTJCRGUlMkYlMkJ0V3ZudHF5WlV1ckppbnU3N0JHOVd4QkxZb2lGRVh4bXNnelVUQXZMdyUyRkhIbnNzZnZhem4zMTE5TkZIVDgzUHo2JTJGak9NNGx4eCUyRlIxY2xrTWdMUDg0NnU2JTJGS1NKVXZ1ZU9HRkYyNTYlMkIlMkIyM3ZUSlpSVkc4M24yczdMZWxEbVZXbHBwYjdnczBPQUFOdzREak9BaUh3JTJGanBUMyUyQks4ODglMkYlMkYlMkZGeDQ4Yjl2ckN3TUtOcEdtJTJGYk51OHY4VzJPdXJvNlZaWmxNeFFLMlclMkI5OWRiOFJ4NTU1T2hGaXhhQjR6aXZKMkFnRUdoeGlXMGtFdkVjaEwxNzkwWnBhU242OU9tRDIyJTJCJTJGdmZ6Y2M4JTJGdHkwNEMlMkJFVSUyRmYlMkZsMGJXMXRnSjFVWUNMbFAlMkY3eGp4MSUyRiUyQmN0ZnVtM2V2Qm1XWlNFVUNrRVFCQ1FTQ2M4VjE5eTI5UXRrb2loQ0ZFWHYlMkZSVVdGcUpmdjM0NCUyQiUyQnl6Y2VpaGglMkY1OSUyRlBqeE56VGxhazZuMDhKT01kUnA2ZmJkSGN3bDdib3V4JTJCWk8lMkZ3bXVlRHd1cjF5NThxSTMzbmpqcWRkZmZ4MjF0YldOMmx3d1lmYkhPTHhGVVVRNEhFWTZuWWFxcWhnOGVEQWVlT0NCMjhlUEgzOVhJQkJ3a3Nta3lMYUJmMHdFUVJBRTBWa2hBWkFnQ0tLVGtrNm5oYnZ2dnR2NjI5JTJGJTJCQnRkMWtjMW1XNlhKZTJlSE9ZZVlTTWNXeFV4VWFLNkVEJTJGZyUyQmNaVDFpV0tMVEtCaGNjJTJGS0dsa3ZxVkFvaEpOUFBobm5uWGZlM0lrVEo1NGNDQVNNcGh3azVDd2hPaE81cmpTJTJGQ0ZKVlZSWDUlMkZQUFAzM250dGRlTyUyQiUyQlNUVHhDUHg2RW9DaVJKOGdJWSUyRklKWlM1MjRUYm00MkxITGducGtXY2FnUVlOdzl0bG40JTJGenp6eDk4d0FFSHJHZmpBeHBFdEphJTJCeDZhRW5mJTJGODV6JTJGdlBQREFBMmZPblR2WGV6JTJCNnJyZDRmbVhqWmFKY05wdUZvaWdvTEN6RWZmZmR0JTJGRzQ0NDQ3dkZldlhsVk1SUFZ2NDZaNkZuN3l5U2RQWFhYVlZiJTJGZHVIR2p0MjFZRHolMkZMc3J3VVhiOGJMbmVic3AlMkJDSUVBUUJIQWNoMncyQzl1Mk1XalFJUHppRjclMkZBdWVlZU8zN0VpQkZmJTJCUiUyQmJTcVZFVVJUdHRqNnBrY2xrQkYzWFpWRVVyV2cwYWxaVlZVWFdyRm56bTBjZmZmU0JOV3ZXWU0yYU5kNTMzcDcydnZXTHVmNlRQWUlnNFBEREQ4ZTk5OTU3MDdISEh2c1hnSVElMkZnaUFJb210QkFpQkJFRVFuZ3kwUTE2OWZQJTJCVGlpeSUyRiUyQjd2UFBQJTJGY1dwbnZpVXVucTVBb09yQjlnY3d2NDNPQUJkcHYlMkZjWklrUVpJa3o5a1VEQVloU1JLeTJTeE9QZlZVbkhUU1NlV25uSExLOE9MaTRyaW1hYnl1NjNKJTJCZm43ejhhSUUwWUhJRlQlMkJxcTZ2RDJXeFdtVEZqeHRKMzNubW56JTJGTGx5N0ZqeHc1b21nWkJFQkNKUkx6JTJCY2d4QkVCQU1CbUdhWm9zU2R2MU90bEFvQkVWUm9PdTZKJTJGQUVnMEdjZDk1NSUyQk5XdmZuWER1SEhqSGc0R2clMkZhdXltZjNWQkJrdlZWVHFaUTRlJTJGYnM5NTk4OHNtVFAlMkZua0U3aXVDMFZSNERoT2k4dHMlMkZZbkNiQnNrazBrTUhqd1lWMTk5dGZhclglMkYwcXhzcVAlMkZURFJMeDZQeTdGWUxMdHExYXJEcnIlMkYlMkIlMkJpOW56SmpobGZuNjV5WW0lMkZqbU8wJTJCVGN4bnFoTXZ3blJIcjA2SUVUVGpnQjU1OSUyRiUyRnQ4UFAlMkZ6d0poMSUyRmZ0cENETXRrTWdJQU5CV21sRWdrSk5kMXVmZmVlMiUyRjF2JTJGNzFyNEZmZnZrbFVxbFVvJTJGZllFb2RwYmpweTd1MVRwMDdGOWRkZlQlMkJuQUJFRVFSSmREYk84QkVBUkJFSHRHSUJCd0RNUGdaczJhOWRYNjllczlVWXU1WTRnR1dGJTJCc1FDQUExM1ZoR0VhTDNEdE1STTI5cnlSSjREZ09zaXdqbFVwNVFRU3U2M3BDWUNRU3dWdHZ2WVU1YyUyQmFVdlBqaWklMkZVbm5uZ2l6anJyckZGRGhneFpDVFNVR3BJUVNIUmslMkZDSVAlMkI1bEtwY1IxNjlaTldiOSUyQiUyRlMyUFBmYllFUnMyYkVCcGFTbUFCa0dPbFZIVzE5ZiUyRklIakh0bTJ2SExZbE1KY3U2JTJGMlhTQ1JnV1JZQ2dRQUdEQmlBYTY2NXBuYnk1TWxIJTJCTU1vbVBqSFJETjIlMkI2N0VxbHdoaXdtRndXRFF6bVF5QXNkeDdobG5uREUxSEE1UFQ2VlNOM3o5OWRjSUJBSXRlaDg4ejBPV1pVJTJGOFk4NjhaREtKUUNDQWRldlc0Ym5ubmd1SW9sajFrNSUyRjhwRjl4Y1hIYyUyRiUyRmh3T0d5bDAybEJsbVZyMjdadEpROCUyQiUyQk9DWHMyYk5RbjUlMkJQaktaak9kdVpyMElSVkZzVXN6S2hRbGt3V0FRMld3V1k4YU13VzklMkYlMkI5dmFjODQ1cHhlYms1cHolMkI3V0ZFODR2JTJGR21heHFmVDZhQW9pcWFxcWxsQkVKeEVJaEd6TEN2QVhKWUF2QkxvbGdTaCUyQkhzbHNoQVVKcWd5TiUyRmRISDMyRWJEWTd6VFROJTJGR09PT2VZcWNtMFRCRUVRWFFWeUFCSUVRWFJDeXN2TEN5Njk5TkthRHo3NEFFQ0QyT1ZQZDl5ZllRdGludWNSaVVRUURvZmh1aTdxNiUyQnVSVHFkYiUyRkR5c3RNdzB6VVl1UXRkMUc1VUZBZzJMZmtWUkFNQUxBTEJ0RzhGZ0VHUEdqTUZwcDUxbW4zRENDUk9IREJteWdNckppTTVDVFUxTmNPdldyUk1XTFZyMCUyQnR0dnZ4MlpQWHUyNTM0RkFOTTB2UkpVSnZxeHNsVGdoNzAwJTJGYUVhemNHU1duVmRSMkZoSVg3JTJCODUlMkZqMTclMkYlMkI5ZFRCZ3dmUERJZkRWbTU2N3U1b1NTQkk3djE5SjFwZWZlQ0JCODc3N0xQUFBER3ZPZnpwNFN5MW1EMnVvS0FBdGJXMUdEWnNHUDc0eHo5dVBPMjAwMFl5QVM2M1JjREREejlzM0hubm5USXJyMlpoS241SHN2JTJCNjMzVUlOSGIlMkYlMkJWUFJ6eiUyRiUyRmZGeCUyQiUyQmVXJTJGT095d3cxNEJHb1ElMkZudWZkcGx4M0hZV3Z2dnJxJTJGUGZlZSUyQiUyRmxHVE5tb0xTMEZKV1ZsZDVjM0JJQmxNRWNwcmtCVCUyQnpFanlBSW50dno2S09QeHJScDAyNmZPSEhpSGZ2eXZSRUVRUkJFbTdHejhTNWQ2RUlYdXRDbEExM1M2YlRBcm11YXh1WCUyQiUyRmIlMkYlMkYlMkZlOXJ2WHYzZGdHNHNpeTd3V0RRQmNBV3VQdkZSVkVVbCUyQmQ1RjRETGNad2JDQVJjbnVkZFNaSzg3WER5eVNlN1gzenh4YTglMkIlMkZQREQ1eWRQbnV6R1lqSHY4WUlndUxJc3U3SXN1NklvdWp6UHV4ekh1UnpITlhvZEpoeElrdFRpY1FtQzBPaDVnc0dnZThnaGg3aSUyRiUyQnRXdjNDJTJCJTJGJTJGUEw4eXNyS1dIdnZZM1NoeTY0dThYaGNXclJvMGZtMzNucXJPMmJNR0c4JTJGVmxYVk8wWjJkV0hISTglMkZ6M3ZIcHY2aXEydWgybnVkZFZWVmRWVlZkU1pKY1ZWWGRVQ2prUGMlMkZ4eHglMkZ2dnZQT081OGtFZ214TGQlMkIlMkYlMkYlMkZYZWUlMkIlMkI5OTA4NjZhUkdjMGNrRXZIbUJFRVEzSEE0M0tMNVFSQUV0M3YzN2k0QU54YUx1VTglMkYlMkZYUlZLcFVTMHVtMG9PczZWMXRicTdxdWkxbXpaazBmTldxVUM4QVZSZkVIODFKemN4Qzd2eVJKcmlBSXJxSW9idSUyRmV2ZDBISG5qQVhMZHUzUkQyM2xLcGxOQlcyN1dwaTY3cjN2ZWIlMkYzdlBkVjFVVkZURVB2NzQ0NmV1dWVZYWQlMkJqUW9XMzIzU0xMc2lzSWdndkFuVGh4b2p0JTJGJTJGdnlyMlg3QnhwdkpaSGolMkZkelA3M09oQ0Y3clFoUzUwNmNpWGRoOEFYZWhDRjdyUTVZZVhwa1ElMkZka2ttayUyQktOTjk3WWFKSHNYNGkydHpEWEZvc3pkdDIlMkZNTjdwWUhHajBhZ3JpcUo3OHNrbnU3Tm56JTJGNHoyMjVMbGl3NSUyQmZISEgwJTJCTUhUdldMU29xYWlSSXFLcmFTTFFUUmRFTkJvT3VLSXFOWG50UEZ1R2lLTHFCUU1EN1RFUlJkSXVLaXR4ZXZYcTVGMTk4c2Z2QkJ4JTJCOFZGWldWcGhLcFlSTUpzTm5NaG1lWFclMkZxODlkMW5XdnZ4VHBkdXNZbG1VeUsxZFhWd1pxYW1nQzdMWlBKOEZ1MmJPbjE0b3N2Zm5mNTVaZTdCeHh3Z0xmUFJ5SVJOeEFJZUw4M0p3Q3k0N0VwQWRCJTJGM0VVaWtVWW5MZnozSHpwMHFIdjMzWGU3SzFldVBDeFhHTnFYRjc4ZzVkOCUyQjc3Nzc3b2RUcGt4eE9ZNXo4JTJGUHp2WEhtNWVWNTIyWlBUc0NFUWlGWGxtVzNkJTJCJTJGZTdqUFBQTFBEZFYzVTFkVXBydXRpJTJCZkxsRXk2NjZDTHYlMkJaaWcxNUw1SnhLSmVOdSUyQm9LREFFeVlQUCUyRnh3OSUyQldYWDE2eGZmdjJBdjlubnNsayUyQlBiY0Y5UHB0SkJNSmtYJTJGdGk4ckt5djg3MyUyRiUyRiUyQjlwbGwxM21scFNVZU8lMkZOUDIlMkZ2eXd1YiUyRjVsd2V1S0pKN29mZmZUUnMwMXRNNXFUNlVJWHV0Q0ZMcDNwMHU0RG9BdGQ2RUlYdXV6WlpjV0tGWWVOR0RIQ0JlQTUlMkYzS0ZzYTU4eVYxa014RlFFQVIzWiUyQjhxZCUyRmp3NGU3cnI3JTJGJTJCWmU2Mlk4Nm02NjY3enUzVHA0JTJCMzBBc0VBcTRrU1o3ekk5ZkpKQWlDSzRwaWkxMkFma0VqZDlIT25rT1daZmVvbzQ1eXAwJTJCZmJpMWJ0bXh5cnNPSkNYNjdFNFBwUXBkZFhacmFiJTJCTHh1SlI3V3pLWkZKY3ZYejdobm52dWNZODk5bGczRW9sNFRyJTJCbTl1azlFUUNiY3RNQ2NBT0JnQnNPaDcxakxSZ011dUZ3MkpWbDJTMHBLWEV2dWVRU2Q4NmNPWDlpNzZFdGp3RyUyRjJNaUVLZGR0RU9kbXpabzElMkZlaWpqJTJGYWN4S3FxTnBxUDJFbVpsczRON1BxWU1XUGNwNTU2cXFhNnVqcm91aTd1dmZkZXQ3Q3cwSHNOZGlLaUpRSWclMkJ4NlFaZGxWVmRXVlpkazk4Y1FUM1E4JTJCJTJCT0NsOXQ0bjJTWDNKSWVtYVZ3OEhwZDI3TmdSZWUyMTE3NiUyQjhNSUwzYnk4UE84OXgyS3hOdnQlMkI4Mzh1JTJGcyUyRjJKeiUyRjVpWGRDS1psTWluNmhtQzUwb1F0ZDZFS1h6bktoSG9BRVFSQ2RBSDl2cUpkZWV1bTdYJTJGM3FWME00amtNb0ZFSXFsWUxydWkzdVQ5VVZrR1VabG1YQmNSeHdISWRBSUFEYnRtRVlCbnIxNm9XYmI3NDUlMkZzdGYlMkZySW9IQTVicVZSS05BeERGa1hSaXNWaVdaYjBPVyUyRmV2RDg4JTJCdWlqOTMlMkZ5eVNjd0RBTWN4MEhYOVIlMkYwS2N2dEZkVWMlMkZpYnp1YmV6NTVZa0NUelBlMzNDJTJCdmZ2ajVOUFBobVRKazM2YU55NGNSZm41ZVhWTk5YYkxKbE1pczBsZFJLRUgxM1hPWTdqZmhEZ1VGbFpHVnV3WU1GN24zenl5WVN2dnZvS216WnRRandlOSUyRnJFQ1lJQVFSREFjWnlYZnR2U1l3RDRQblNDJTJGWiUyRko4enhZY0FQclV4Y01CcjIlMkJkdDI2ZGNQbzBhTng0WVVYYnB3d1ljTEVmdjM2YlFNYUIzdms5c2hySyUyRnc5OHQ1ODg4MkZUenp4eEJHZmYlMkY0NU9JN3o1Z3BKa25hWnhPdUh6UU9wVkFvQTBLdFhMNVNWbGFGWHIxNjQ3Nzc3MW9kQ29iSyUyRiUyRiUyRjN2RSUyQmJPblF0RlVTQkprbmZmbHM3eG9WREk2M2Q2JTJCdW1uNDZhYmJycjB5Q09QZkJwb21FTmtXYlp6OTRkZEpTbnZTJTJCcnI2NVc4dkR3REFPYk9uZnVuUng5OTlKNDVjJTJCWWdtODE2ZlZ4ZDE0VnBtaTN1SGJtMyUyQkZQZ09ZNURPQnlHWVJnSWg4TVlPblFvJTJGdmEzdiUyRjFpJTJGUGp4cndDTjk4ZjIyamNKZ2lBSVlrOGdBWkFnQ0tLRFl4Z0daOXMySHd3RzdYZzhMbDk3N2JYRzg4OCUyRkQwVlJ2TVdnUDhsd2Y0Q2xOMmF6V1UlMkJnWTR1MVAlMkYzcFQ4N0ZGMThjS3lvcVN0WFcxZ1lLQ2dvMEFQQmZUNmZUd3M3RnUlMkZUeHh4OSUyRiUyQmVpamp4NjRhTkVpaUtMb2lZcWlLSUxuZVdTeldVJTJGUVl5RWdMWUhqT0FpQ0FOZDFQVkdBNTNrRWcwRnZNY3NDUzdMWkxKaWdlOUJCQiUyQkdrazA3Q0dXZWNNWDdRb0VGZks0cmklMkJoZm55V1JTRkVYUm9jVW0wUlNwVkVvVUJNRnBLdlNpdXJvNnZHSERodE0lMkYlMkZmVFRseiUyRjQ0QU9zWHIzYVM3eG1ZblE0SElhdTY5N2N3c0p3Yk52ZW94TU0lMkZtT0ZIUXZzZUFvR2c1QmxHY2xrRXJadFklMkZUbzBmamxMMyUyRnBubjc2NlFjUEd6WnNHZkREcE43MklGY1VZeUxQSjU5ODh0UmYlMkZ2S1gzMzc2NmFjUUJBR0JRQUNwVktwRjh3TUxvZGdweXNKMVhlJTJCa1FKOCUyQmZkQzllM2NzWHJ3WXBta2lFb2tnazhuQXRtMXZUbW91NlYyU0pJUkNJZFRYMTJQeTVNbDQ5TkZIRHhrJTJCZlBqaTZ1cnFjRkZSVWFwMXRrekwwWFdkQTc1UGFnWWFwNkYlMkY4Y1VYdjM3aWlTZWUlMkZmVFRUeEdQeDVITlpwSE5acjMzd2tJJTJCMmtvQUJOQm91N09UTllaaFFKWmxISFBNTWJqampqdXVQT3Fvb3g3UGZaOXRMYUFTQkVFUXhKNUNBaUJCRUVRSHg3JTJCd1dMWnMyWlNmJTJGdlNuTXpadTNPaTVRWmo0NVRqT0x0MW5YUTIyaUZaVkZRQ2c2em9LQ2dwdzNISEg0WUVISHVqWnZYdjNpdWJFQThNd09OZDFvYXFxVzFwYVd2ekdHMiUyQlV2djc2NiUyQkxLbFNzOXg0MGdDSkJsR1k3amVOdTZKU0tJUHhYVjd3aktGUWdrU1FMSGNkNkNsJTJCZDV5TElNQUNncUtzS2hoeDZLVTA4OXRYekNoQW5IbHBTVWJISmRGNkZRcU1NbWRSSWRoNTBsaXB4cG1zS1dMVnZHTDF5NDhEOUxsaXpKbXo5JTJGUGlvcksxRmZYJTJGOERaMnNzRmtNOEhnZlFrSXE2ODNtOGZkYWZPTHNuJTJCQjJGaXFKQTEzVVlob0dlUFh2aWdnc3V3S1dYWHRwJTJGd0lBQlczYjFlT2JhM2VNWDNvZDg4TUVIcjkxJTJGJTJGJTJGM256WjglMkZIOEFQRTNpYmd4M243Q1NHcXFySVpES041Z2habHIyNXdYOTlkN0R2Z0VtVEp1SFdXMiUyRjFFbXliRXFqYVUyUmR2WHIxdURmZmZQT2JsMTU2Q1d2WHJtMzIlMkZoekhJUmdNN2xHUyUyQjQlMkZGNyUyQmIwTzFrbFNZSmxXVGpwcEpOdzNYWFglMkZYM0tsQ25YN1BQQkVBUkJFRVFySXJiM0FBaUNJSWlXTTMlMkYlMkIlMkZQZTNiTm5pQ1ZHNWd0TCUyQmNGS0hDWjclMkIzMFZSeEdHSEhZYmYlMkZ2YTNmJTJCJTJGVHAwOTVTNTVIVVJUWE1Bd09BSHIzN2wxNXdRVVg1RSUyQmNPUEdZcDU5JTJCJTJCc05seTVaaCUyQmZMbDBEUU51cTZENSUyRmtXQ3glMkI1cmolMkJHTE1zUUJNRXJYZmIzNCUyRkNYbmRtMkRkZDFVVlpXaHRMU1VuejAwVWNsdzRZTld6ZDU4bVFjZHRoaDM0d2ZQJTJGNnNhRFJhemR5TVFJTXpxU25IRjdIJTJGa01sa2hHdzJLJTJGSTg3NWltS2RYVTFBeFl2WHIxWCUyQmZPblh2eXZIbnpzR2JOR3FUVDZVWkNraUFJQ0lWQ3NDd0xobUVnSG84akZBcEIxM1ZvV3NQdTVYZXE3VTJMQVNhS3glMkJOeGxKU1U0UFRUVDhkRkYxMTA0Y2lSSTE4eERFUDFsNFBtd3NTJTJGOWhJQzAlMkJtMElJcWlveWlLeTBxU1R6bmxsSiUyRnhQSyUyQjdybnZoa2lWTElJb2lzdGtzSEtkNVk2NGtTZDVub0tvcURNTkFKcE9CcXFySVpyTSUyRmFPbkFUbmkwQk51Mk1YYnNXRng1NVpXZlQ1dzQ4WTUwT2kyRVFpR2JpWDklMkIwYTh0NXd0ZDF6bGQxMldlNTUwWFhuZ2g4Y0lMTDZnclY2NkVydXVRWmRuYkpvSWdlTnVSblNCaDd0UzJFUCUyRlk2d0VObnhPYm93SEFORTBFQWdGODlORkgwSFg5YXNkeDFCTlBQUEhTZlQ0b2dpQUlnbWdseUFGSUVBVFJ3V0ZsWnp0MjdJamRjTU1OOVMlMkI5OUpMbnhBbUh3NTViYlUlMkZLVXpzN29WQUlwbWtpbTgxQ2tpU1VsSlRnTjclMkY1RFc2JTJCJTJCV1l1a1VoSTBXalVCSDdZbHluWDhhTHJPdWM0RHMlMkZ6dk9OM3gzejIyV2QzdiUyRlhXVzlQbXpadUhEUnMySUpQSkFHaHdSVEZocEtVd0olMkJEdUZ2Qk0xTnpwU0lScG1vMkVGJTJCYkNVaFFGWThhTXdkaXhZekY1OHVRdnhvMGI5NHVTa3BJdFZBNU0xTmZYSzVxbWhSWXVYUGplZ2dVTGpwNDllelkyYk5qZ3VkS1lBTWZFSlZaNjZpJTJGVEJkRG9kJTJGJTJCJTJCdXpkekM4JTJGemtDUUpvaWppeEJOUHhIbm5uZmZWeVNlZmZGUWtFckg4ZlMwN2VoODE1cUpqODRoaEdOejglMkJmTWZ1dWVlZTY2ZU0yY09nc0dnTjFmc0RuJTJCZlVTWXk1YnE1R2V4emFjcFIzQlNSU0FTUFAlMkY3NDJ0TlBQMzNVemdSbkMyamNTekVYVGRONEFHak5iWjg3MTFaVVZPVFYxdFlPdWVPT083NmNQMzglMkJ5c3ZMRVFnRXZGSnc5cDc5WXFkJTJGbndVYUJPdDk3WEJubjQwZ0NBQyUyQjM5NXM3aGRGMFdzVk1XblNKTng4ODgzWEhIMzAwWCUyRmZwNE1pQ0lJZ2lGYUNCRUNDSUlnT0RoTzBGaTllZk1hNTU1Nzc3c2FORzl0N1NHMkMzJTJCWG4lMkY2NWlEZTVWVllVb2lraWxVcmoyMm10eDExMTNTYUlvMm52Ymg4bnZSSm96Wjg1dHI3JTJGJTJCJTJCdTB6Wjg3RXRtM2JHdlZGQXdETHNqd0hIeFB3JTJGUDMlMkIyR0olMkJUNzVyMlhQdkN0dTJJUWdDOHZQejBhZFBINHdlUFJwSEhYVlU3VkZISFhYeXlKRWp2OHE5UDNNNWtqdXdZN0M3c3NzOUxjbE1wOU5DYVducHlLJTJCJTJCJTJCdXF0eno3N2JOQ0tGU3V3ZE9uUzNUNm1KUzQlMkI1bUxORmFMWWZpeUtvbGNPNmUlMkJQS1lvTmhTV21hVFlLendtSHd6anR0Tk53MWxsbmZYSEtLYWNjdmZQJTJCYm1mdG1SYVB4MldPNDF4Mm91Rzk5OTc3OFBISEh6OTV4b3daM25ZS0JvTndIQWU2cm9Qak9FU2pVYSUyQjhlbTlneiUyQiUyQmZCOW5ubE0xbWNldXR0JTJCTFNTeTh0NnRtelo0MSUyRkx0dlhQZXJZdnR2VTY1U1hseGU4JTJCT0tMMWYlMkY0eHolMkI0elpzM04zTFYlMkJaM1FuUVZXSXV5NkxpWk1tSURiYnJ0dDJvUUpFJTJCNzFPMFUxVGVQOSUyQjdpJTJGN3lGQkVBUkJ0QmNrQUJJRVFYUVNubm5tbWFvYmI3eXhLSkZJdFBkUTJveGNWeEs3elY5T08zYnNXRHo3N0xOSERoZ3c0S3Q5MFI4dm1VeUtYM3p4eGNPdnYlMkY3NkZUTm56a1E4SGtjNm5mWWF4TE1lZ2F4ZmxPdTZQJTJCalZ0U2NKelg3aGMxZjR0NGVxcWlnb0tFQ1BIajJRbDVlSFglMkY3eWwyVzllJTJGZCUyQmE4aVFJZE5aa2lwN0g3cXVCd0tCZ05hVVVLcHBHbSUyRmJOcyUyRlNoM1ZkNXl6TEVqaU9jNm52WU12eGl3QXRmWXhmJTJCR09mZyUyQk00bkNpS1RtN0pxNlpwJTJGS3BWcTA2Yk8zZnVtd3NYTGhUWHJGbUQ4dkp5eE9OeEx6bDFkN1MwbEpRNXIlMkZ4aE5wWmxOZG5yVHBabFR6QmtvU0U4enlNYWplS3d3dzdEV1dlZHRmNjQ0NDQ3dkdmUG5qVXQzU1lkRmY5bjVROFdldmZkZHo5NTdMSEhUdmpzczglMkJncXFwWHJocU5SbUVZQmd6RCUyQkVIQyUyQkklMkZCbnlUTyUyQm9jV0ZCU2d0cllXUCUyRnZaenpCdDJyUWpSNDBhOVFYUXVHUjZYd21BVFQxdlRVMU5VQlJGUzFFVTg1dHZ2cm5xNmFlZmZ2ampqejlHZlgzOUxvVyUyRnpyUWVZYjFoMmZGMjlORkg0N3Jycm50NTZ0U3B2OHgxVTdJUzdQWWRNVUVRQkVFMFFBSWdRUkJFSjZDJTJCdmw2NTRvb3I5SCUyRiUyRiUyQjk4JTJGcWdsJTJGWnlaWEVHTkpwYlp0dzNFY1BQJTJGODgwdCUyRjlyT2ZIZHphcjF0WFY2Y0dBZ0dETFc0ckt5dGo2OWF0dSUyRkRKSjU5OGVPblNwVmk5ZXZVUG5ENSUyQmdzRWdnQVpYem8lMkZwNWJXbmNCem45ZEVxS1NuQjZOR2pjZEJCQjJITW1ESCUyRkd6NTglMkJJMERCdzZjd3h4TERNTXdPTWR4dUphNHNYUmQ1MnpiNXZmM3hleWV1dlJ5SFpqSlpGS1VaZG5PZlE1JTJGMnJmJTJGOWxRcUpXN2F0T253NWN1WFA3dHg0OFloYjclMkY5TnVycjYxRlRVJTJCT0pURXh3YTBwOGJnMXkzWDhBdkZBUHd6QzhPU2tZREhyNzRjRUhINHhmJTJGdktYWlNlZmZQS29IajE2MUxmNm9Ob0p2NmptRjNmaThiaThlUEhpTyUyQiUyQjY2NjZidnY3NmE2VFRhVVFpRVJpRzRYMG1MUzBSM2gxJTJCQVRZVUNrSFROQ2lLZ29FREIlMkJMaGh4OSUyQjRMampqcnR4cjE1Z0w5QjFuY3RrTW1wQlFZRldWMWVudnZqaWklMkZYUFB2dXM4ciUyRiUyRiUyRmMlMkI3ajklMkZoM0JrRlFIOFFqcjhseEJsbm5JSHJycnR1Mm9RSkUlMkI1TnBWS2lKRWslMkZPTVlKZ2lBSW9yMGhBWkFnQ0tJVDhOMTMzeDE0NXBsbkx0JTJCMmJWdWJORUp2VDVycVplZ1AlMkZtQ2xob1poNEx6enpzTnJyNzNHc2ZLcVZDb2xNZ2RiYTVEcmlnTWFoTUg1OCUyQmYlMkYlMkJ6JTJGJTJGJTJCYzlwWDM3NUpiWnQyJTJCYjFzQkpGRVlGQXdITUlOdmUlMkJmaXlzRDFWdTJUSFE0TVl5VGRQckk1aWZuNCUyRiUyQiUyRmZ0ajZOQ2g2TldyRjA0OTlkU2JDZ3NMNTVTVWxIenJEeElCR2hid2JLd0EwRkp4a05HZXFhSWRoYjN0WTVkS3BjVHQyN2NQJTJGZTY3NyUyQjclMkI3cnZ2VHZ2dXUlMkIlMkJFVmF0V1lkV3FWYWl2cjRlaUtKNzR6WHFrTVFkcWF5QkprdmY4VFpFckJvcWk2SVUweUxLTXFWT240dFJUVHkyYk9uWHF5T0xpNG5nOEhwZGQxJTJCVjJGZkRSRlVpbjB3TFA4MjRnRUhEJTJCODUlMkYlMkZ2UFBnZ3clMkJldVdqUklxOUZBZERnM0ROTnMxVk9BUGhGUUZZQyUyRkplJTJGJTJGQ1Y3OGNVWGg2UFJxTG12eTMxenlUM3VaOCUyQmVQZjJGRjE2NFllN2N1YWlvcVBEYUpQQTgzNmp2WkdjVCUyRjRER0FpQUwwV0ZpNzZoUm96QjklMkJ2UmZqQjglMkYlMkZoV2c4VnpRMGZ0YkVnUkJFUHNISkFBU0JFRjBBdDU3NzcwUGYlMkZuTFg1NHNDRUtyOUpIcXlEUlY5c3Y2aWZuRE1nb0xDekZqeG95SkJ4NTQ0TnkyR0plbWFYdzJteFg5amZUbnpadjNoMWRlZWVYJTJCVHolMkY5Rk51M2IlMkZmU1ZQMzkwSEo3cWUwckJ5Q0ROYWpQZlIxWmxxRW9DbVJaUnE5ZXZUQnk1RWlNSGowYXc0Y1BuekZ3NE1CN2UlMkZmdSUyRlZXdUlFanNQVXhVYlNxRkZXaHdsRzNac21Yc2loVXJIdG04ZWZQNGVmUG04ZFhWMWRpNmRTdDI3TmpodVVkVlZZVXN5OUIxM1V1U0JyNTNmakpCdURWUEVMRHlYM2I4OFR6dkJTRklrdVM1biUyRkx6OCUyRkhUbiUyRjRVcDUxMjJuOG1USmh3Tmp0R2tzbWt5SEVjbUlEZTFRVGkzUGZEZnYlMkZvbzQlMkJlZiUyQkNCQnk2Y1BYczJCRUdBb2loNzdmenpFdzZIb1dtYVY0SjYzSEhINGFtbm51byUyRllNQ0FMYTMySWolMkJDVENZaiUyRlBlJTJGJTJGMTM0OU5OUEh6Wjc5bXdBUUN3V2cybWEwSFhkSzElMkZPWFh0MHRyVUlTOHEyYmR0ckFXRlpGZ0tCQUk0ODhramNjY2NkVng1MTFGR1AlMkJ4JTJGVDFxSXNRUkFFUVRRRkNZQUVRUkNkZ0QlMkYlMkI4WSUyRnVuJTJGJTJGODUxYnBJZFhSMlpVQTZBOFZrQ1FKTjk1NEklMkI2JTJCJTJCMjdPMzRlck5XSGxzYnR5YldReUdZSG5lWWZqT0d6WXNPSFFWMTk5OWNzMzNuZ0Rtelp0OG5xbiUyQlFWTDVxcmFGd0lnSzhma2VSNjZybnVwcTh3ZGxzMW1HNlc3JTJCbE0xQ3dvSzBMZHZYeHh3d0FFb0xpN0dJWWNjc3JHNHVIaldnQUVEJTJGdDZ6WjglMkZ2Y2gyVnVRdFpscVRNY1p6Ym1ZTWRXb3BoR056TzBrV081M2wzVHdRdFZpSzVhZE9tRTVZdFclMkZiVWloVXJpamR0Mm9TdFc3ZWl0TFFVTlRVMW5yT1BrZHYlMkYwdSUyQiUyQlklMkYzJTJCY2dYQjNkSFMlMkYlMkZzRVFmQVNhdG4lMkJ3M0VjQW9HQUoyWU5IandZSjV4d0FxWk9uZnJ5JTJCUEhqZjF0WVdOaWt5bFZUVXhPVVpUbkxFbW03T29aaGNMTm16WHIxd1FjZlBPJTJGVFR6OEYwRHJsdnd4UkZCRUtoUkNQeDFGWVdJaG5uMzMybzBtVEpwMlJXJTJCTGYxTGhhUzREVk5JMjNMSXRubiUyQm1LRlN1TyUyQlBqamolMkJmZmYlMkYlMkY5Z3VNNHlHUXlqUktvV2MlMkZXWGUzYm5RbldFNU1kRSUyQnpZVXhRRjJXd1dKNTEwRXE2NzdycSUyRlQ1a3k1WnAySGlwQkVBUkJOSUlFUUlJZ2lBNUc3aUt0b3FJaTc1eHp6cWxidEdqUkQ4bzl1eUtzbDFtdUFNaVNkaDNId1dHSEhZWiUyRiUyRk9NZmglMkZUdTNYdDVSeEVWVXFtVVdGZFgxJTJCMmRkOTdadEdEQkFtWFdyRm1vcmEwRjBCQUVrTTFtZjlBbjhNZkFBaGRzMjI0eVBYTlhwY1pNSkFUUVNKRDBQNDRKUEFVRkJlamR1emNHREJpQVFZTUdZY2lRSWFzSER4NThkNDhlUGVaR0lwR2FZREJvZENVblYydVF5V1FFWGRmbFVDaWtXNWJGRzRZaEp4S0pvdkx5OGlscjE2NjlkZFdxVmYyMmJkdUdwVXVYSXBsTUloNlBROWYxSDZSSTc2cUhIeE40Yzkya3VRSmhjN1RrJTJGejdtWUJVRUFhWnBlZ0UzcXFyQ05FMk1IVHNXeHg5JTJGUENaTW1QRGN3UWNmZkgzMzd0M2p3UGVKNWV4NWNrdnlrOG1rMkZHTzE5WWtuVTRMZ2lBNHFxcTZ5V1JTNUhuZURZVkM5c3laTXglMkIlMkI0NDQ3cnY3bW0yOFFDQVNRU0NUMiUyQmdTQUtJcXdiZHZydCUyRmpUbiUyRjRVanozMm1HamJOdCUyQmNBTmlhc1Bmc3VpNjNhdFdxMDE1ODhjVjMzM3JyTGRUVTFIak9VQ1lpczMyb0slMkJDZlh4VkZnZU00WHJzRm9NR3BxMmthSmsyYWhKdHV1dW5wRTA4ODhkTDJIQzlCRUFSQiUyQkNFQmtDQUlvb1BDRnM4clZxdzRZdEtrU1F0TjA0U21hZnVreVg5SFluY0NJTSUyRnpFRVVSdDk5JTJCdTMzUlJSZmxGUlVWcFlEdlhWbnQ1VDdUZFoxampqREhjYmlLaW9vJTJCaXhjdmZuWG16SmxIekprekJ4czJiSUJ0MjAwbXFPNE5yQ3dUJTJCS0VZeEJ5VHVTWEklMkZyOHprWWZkaDRtSyUyRnVma09BN0JZQkQ1JTJCZm1JUnFNWVBIZ3dldmJzaVVHREJwa0RCZ3lZVlZ4YyUyRkZwUlVkR2lnb0tDYmZ0VENYRTZuUlljeCUyQkZNMDVUaThYajNIVHQySEZWYlczdkN1blhyZmxaYVdxcDg5OTEzMkxScEUycHJhejAzVkRhYmJlUU1CWDZZaHNwRUJiJTJCcmolMkJGM0hlViUyQjdzd2wyOUswNlYzQjlobDJ2TG11QzBtU2tKJTJCZmo2S2lJcHglMkYlMkZ2bnUwVWNmJTJGVHRXNHNpMnclMkI2RVBVM1QlMkJQM0JIY3I2dkNVU0NVbFJGRXRSRlBlVFR6NTU2dDU3NyUyRjN0dkhueldzVUZ5UG91NnJxT0hqMTY0Smxubm5uejFGTlBQUWRvbnhMcjJiTm5UMyUyRjg4Y2R2JTJCUFRUVDVGS3BjRHp2RGVQQUkxYkh2ajc1M1ZXbUF1ZkhSJTJCbWFYcTNNNGNqYThNd2FkSWszSHp6emRjY2ZmVFJmMiUyRm5ZUk1FUVJBRUFCSUFDWUlnV3AzV1hJU1ZsNWNYUFAlMkY4OHpXUFAlMkY0NFNrdEx2WWJqWFJtMlNHUUppOHp4a3BlWGgwUWlnV09PT1FiJTJGJTJGT2MlMkYlMkIlMkZidjMzOWJhNGQlMkJ0QWIlMkJaTkM2dWpwMTVjcVZ2NTA1YyUyQmJESDM3NElaWXRXJTJCWXQzb0h2QlR5MktHWU9yOXd5WFJZZ3dCYWJUT3dCMEdpeDNSb3B3NngzNGU1Z0lwU3Fxc2pQejBlUEhqMVFYRnlNV0N5R2dRTUhvcWlveU9qZHUlMkZlaTR1TGlmOGRpc2FXUlNLUTBHbzFXZFRibm9LWnB2R0VZVWlLUktLcXRyUjJSVENaSFYxWldubDFiV3p1MHJLeXNvTFMwRk9YbDVhaW9xRUIxZFRXU3lhUVglMkJyQXJtdnUlMkZxeU1JSk13cGF0czJZckVZOHZMeThPQ0REODRkTVdMRXRjT0dEVnZXdnFQciUyQktSU0tWRVFCQ2NRQ0RpYXB2RWZmUERCNTg4JTJCJTJCJTJCd1JzMmJOZ21WWjZObXpKN1p2MyUyQjZKOEs3cmVzZDJjekMzcUdWWiUyQlBuUGY0Nm5uMzVhQ29mRGxqJTJCZGVGJTJGQXhFMSUyRm1NV0hIMzc0MHAxMzN2bUxMNyUyRjgwZ3Nmb25YRjl5SyUyQjY3cVlNR0VDYnJ2dHRodU9PZWFZQiUyRjNiTHZmJTJGQkJaazFYNmpKZ2lDSVBZSFNBQWtDSUxZeCUyQlQyVE51Vkd5YVJTRWlHWWFpYk5tMDZiZW5TcFk5OTg4MDNlUnMyYk1ENjlldXhiZHMyQVBES3FibzZiR0djeldhOWNBUGJ0cUVvQ3FaTm00YmYlMkZlNTNpaiUyQk1vNk5UVjFlbnJsNjklMkJsY2JObXo0JTJGWXN2dmpob3k1WXQyTFp0RzdMWkxBS0JBRVJSaEdWWnNDd0x0bTFERUFTdmR4OURVUlFvaW9KVUt0V2t5SmNySnY1WW1MQzRLM2JuS21SJTJGNDNrZTBXZ1VrVWdFb1ZBSTBXZ1VlWGw1Q0lmREdESmtDRUtoRUdLeG1CNk5SaXVqMGVqNldDejJUU3dXJTJCeUlVQ20yUkpDa2xpcUloU1ZKR1VSUk5raVJURkVXSDlWdTBiYnZaZm9PR1lYQzJiZk8yYlhPV1pZbTJiWXUyYlF1TzR3aXU2M0tHWVlRMVRTdldkYjI3cnVzOTAlMkJuMHlHUXlPVWJUdE82VmxaV0RrOG1rV0YxZGplcnFhdFRXMXFLbXBnWjFkWFZJcDlOSUpwUElack9ObkhaJTJCd2JhNTdkZmMlMkYxM3QlMkZYOFpleSUyRnNaeXdXdzZCQmclMkZEU1N5OGRST0xmbnJGang0NFlLNDklMkIlMkYlMkYzMzMzJTJGNDRZZFBtejklMkZQa3pUaEN6TGtDUUoyV3pXS3lHVlpiblpIcSUyQmlLRUpSRkVTalVkeDc3NzNiTHJyb29yNnRQVzYlMkZtT2p2c2NxdUo1Tko4ZFZYWDYxOCUyQk9HSEMxYXRXdVcxSmRnZnZwdGFBanRwWTFrV2VKN0gwVWNmamV1dnYlMkY2RmswOCUyQiUyQlNKTjAzZ0FZRUtnJTJGNFFSUVJBRVFleHJtaiUyRk5UeEFFUWV3Um1VeEc0RGpPWlFFQnVTSUZ4M0d1NjdwY0lwRVFFNGxFd1pZdFczNjZmUG55JTJCNWNzV1JMZXVIRWpObSUyRmVqT3JxYXFSU0tTJTJGZFU1S2tKa3NDdXlyJTJCMGlyV1FONDBUUXdkT2hTbm4zNzZNYm5pMzc1MnYlMkJ3dCUyQmZuNSUyQnBGSEh2bjBrVWNlJTJCZlFaWjV3aExWbXk1RThmZiUyRnp4N1hQbXpNSHExYXRSWDE4UEFJMWNOSXFpSUJBSUlKdk5RdE0wR0lZQnd6QThkNGslMkZMSUw5M2hydXNUM1p4MWlaTVhPN3VLN3JwV0xHNDNIdmZRSHc5dU8zMzM0YkFLQW9paXJMY2o5UkZQdkpzbndjU3lqT3o4JTJGM0Z0Q3FxbnJKeFV3SUxpZ29hRlJHbXhzcXdNWmpXUlpNMCUyRlFFRnRienNLYW14dHVtdXE1RDEzVmtNaG1rVWlub3V1NkpNdjV0eVVyUUFmeWdkeUw3R3hORk8lMkZzeEtvb2lUTlAweE9STUpzTUUzVzN0UGJiT2hxSW9Ya244aEFrVHpsWVU1UkZKa243N3lTZWZJQmdNUXRPMFJxSlpTOHEzbVVBOGJOZ3dISCUyRjg4WWZ1ZzJFakdBemF6S0hHeEw5ME9pMFVGQlJvbFpXVnNiZmVlcXYwa1VjZUNhOVpzOFliZDY1emVYJTJCRm5hektaREpleTRkWnMyWWhFQWhjcUtwcTZhUkprMjVPSkJJUzBDQUNrdmhIRUFSQnRDVWtBQklFUWV3aHVZNiUyQlhKb1NvZ3pENEJLSlJEaVR5ZVJ0MkxEaHluWHIxbDM2MVZkZjVTMWR1aFJidDI1Rk9wMzJGazdNQWNKNkRMSEZGU3Y3N0FnbGd2c2FmMDgwMTNWaFdSWUVRY0JKSjUyRTBhTkhmdzQwJTJGemwwRkhSZDUzYTYxc0R6dkJPTlJzMkpFeWZlY2RoaGg5MzklMkYlMkY3ZiUyRnp0ZzhlTEZMMyUyRjY2YWVITEZpd0FCczJiRUE0SEVZcWxmTEVBTmJ6aSUyQjBEdVE0aFZoTFlWakNIRyUyRnVNY3RObkxjdHE1SWJ6SnlIN2UyZTVyZ3RkMXozeGtEa1kxNjlmMyUyQmk5JTJCUk9nQVhodXFhWjY2UUZvSkVZMkZaTEMzSlZOcFNJRGpkTjElMkZmdmdydHhOWFVIMDg4UGVNMHNBTmswVG1Vd0dtVXltVU5PMHVsMmxZaE0lMkZoSjJvcUslMkJ2VjBSUnRFODg4Y1JMYmRzT2FacjJpMlhMbG5uSDhvOXg3eDU5OU5IbzNidDM1YjRaT1pCYnFwOU1KaU9oVUtqJTJCdGRkZTIlMkZIUVF3JTJGSm16ZHZSbkZ4TVF6RFFIMTlmWnZPUVoyRmJEYUxjRGlNVENhRHVYUG5vcWFtWnRwZiUyRiUyRnJYclFjZmZQQXpxcXE2ZnZlZnZ6eVlJQWlDSVBZVkpBQVNCRUhzSVMwUm5US1pqSkJNSnNOMWRYVURTa3RMTDE2eFlzWGwzM3p6amJSJTJCJTJGWHFzVzdjT2htRkExM1V2WFpQMWJuTmRGNFdGaGRCMUhlbDAybHNRTXFGamZ5bXhZaUtFUHpSanlKQWhPUG5razI5aTklMkZGJTJGRGgzUiUyRmNjRXlwM2p0SUdHM21BQUxNTXd1R0F3YUE4YU5HanRvRUdERGozeXlDTkxWcTllZmZPbVRadk9mJTJGdnR0JTJGTzJidDJLYmR1MmVlJTJCZDlmbHpITWNydDJPT1AzJTJGJTJGUU9hVTNKY3d3U3hYV0dzcWpkaWZQT3dmcTE5ODg0dUV6TDNuZjA2JTJGb01nZXczN21pZzY1OTJ0S0tNenRvJTJCZ1hGd0UwQ21saHBlaCUyQmtaR1ZaYk94NTRhdGRIYUJuZ25QN1BQekNiUU9DUlElMkZqcnk4UEUlMkIxbnpwMTZpJTJGWHJGbHozcElsUzBTZ1lSOWpydDZXN0RzY3g2R29xQWdublhUU3BjQyUyQkxTRk5wVktpcnV0cVVWRlJpdWQ1OSUyQkdISHphZWZQSkplZlBtemRqNTJraWxVaEFFQWFGUUNJbEVZbDhNbzFQaHVpNUNvWkQzJTJGWjdOWnNIelBCS0pCSll1WFlxYmI3NzVxVHZ1dUNOOHpESEhQT2olMkYzRGlPNiUyRkFuc3dpQ0lJak9Ed21BQkVFUWUwaHRiVzFBa2lUVG4zcVp5V1NFVkNvVjFqUXR1bXJWcXJ0V3IxNzlpNFVMRjRyZmZ2c3RLaW9xb092NkQwcDRlWjZITE11ZWc0c3RBR3RxYWhxOW5xSW9Ya2xzVjNJYTdRcm1kZ08lMkJEeU1BZ0NPUFBCS2pSbzE2cEwzR3RhYzBKUlN6d0pKY2QwMmZQbjNLJTJCJTJGVHBjMlU4SHIlMkZ1dE5OT2k2eGF0ZXJXJTJCZlBuWCUyRjNGRjE5ZzllclZxS3FxZ21WWlhxOUE0SHR4Q21oWWROcTIzU3JpWDNOT0hyOG96Ung2REpZZXklMkZvWk9vN3pnekhsT3ZaeVlhRUklMkZ2dm1KdWJtNG5mcSUyQlIlMkZmbEJNd3QydzZsMEFnNEIyTGxtWDlJSFhiUHhhJTJGcUpuNzkxM1IwVXNrV1FnUCUyQnd5QkJpZFROcHVOdGZQUU9qM001YVdxcW02YVpwaWQlMkJORTByZEZjdHp0czI4YVlNV013WnN5WVp3R0E1M2x2aDJydEZPQndPR3lGdyUyQkZVTXBrVVgzNzU1ZW9ISG5oQUxDc3JReWdVZ3FacFh1Q05JQWdrJTJGdm53T3p0elQzeDg5dGxuVUJUbGdldXZ2NzdmbENsVHJtR1A2UXh1ZG9JZ0NLTHpRd0lnUVJERUhsSlFVS0RwdXM1VlZsYkdkdXpZTVhyOSUyQnZXM2YlMkZQTk44Y3RYTGdRMzMzM0hlcnE2cnllWTB5a1llNHN4M0U4d1klMkJWMSUyQlVLREVEanZtTCUyQmtzJTJGV1NIbnQ2UGpMUVpsWVVseGNqSk5PT3VrYjFvJTJCcXM3R3JoYmxoR0Z3Mm14V1ltQnlMeGJLeFdLeW1aOCUyQmUxeHglMkYlMkZQSFhsSmVYRjZ4WnMlMkJiNmhRc1hUcHM3ZHk1V3JGaUIydHBhR0liaExTcFpqendtdU8xcmdja3ZjRFhWc3l4WDhHUEhBT3RuR1klMkZIdmI4MVZlTHJkJTJCQTE5YnIlMkIlMkIlMkJZS2cwMlZCT2VLaHY3N05lVmExTFNtZHpGV2l0M1UlMkJQeE94czd1QUdTbHFNeDF5bkVjMHVrMGFtcHFqZ0t3dUwzSDE1a0pCQUpPV1ZsWnR5JTJCJTJGJTJGRExNeXVFWkxaM1hKVW5DNU1tVHM2RlF5RFlNZyUyRk1MZ0swaCUyRnJHNWlqa0xOVTNqbjMzMjJjeUREejRvbHBXVmdlTTRaTE5aYjd6aGNOaExwcWNlZ1BEYWRnQU5EbmJXTTVSdE4xVlY4ZkhISDBQWDlhdHQydzVQbkRqeCUyRjVINFJ4QUVRYlFWSkFBU0JFSHNJWXNYTHo3ajY2JTJCJTJGZm1IR2pCbXh4WXNYbzdxNnVsSDRnT3U2a0NRSmtpUjVUaUslMkZ5TWNFQWlZTSUyQm45bktiOSUyQnQ2QiUyRlViVSUyRkxLNlljTW9FUUVFUTBLZFBIeHg2NktIbjd1NXhyZTElMkJhVTEyTlM1RlVWeEZVVHdWcmI2JTJCWG1IbGdycXVjeVVsSmJVbEpTVTNUNW8wNmVienp6JTJCJTJGMzRZTkc2NmZNMmZPMVd2WHJzV3laY3V3YmRzMnp4bmFXdUxmajNrT2Y3bXZZUmlOaERpV1p1d3ZuV1d2NFElMkZVWUxjeDRic3A0WTc5M0owek1GZEk4WSUyRkZMMTdtbGpLemZjN2ZZOUQlMkZmTXdSbCUyQnQ0WkJkV3p0JTJGWmoxRW00TEkwWjFWVjRib3VORTA3b0oySDFpVVFCTUZjdG13WmdPJTJCRlk4ZHhvQ2pLTHNWdlA5Rm9GT1BIaiUyRiUyRk52cHJ2RkVWeGRWM25RcUdRSFklMkZINVNlZWVNSjQlMkJ1bW5zWDM3ZGdTRFFmQTg3em4lMkZnc0dnZHowYWpaSUxFQTBDTFJOMyUyRmE1c2RwS0dKVUIlMkYlMkZ2bm5FRVh4MTZxcWJwMDRjZUlkbmFXbkxVRVFCTkc1SVFHUUlBaWlHYXFycThORlJVV3BSQ0lodmZ6eXl6V1BQUEpJWk1lT0hhaXJxJTJGUFNXb0h2a3hDYmNuTGtKcFd5JTJCJTJGdnhsOXo1YVVvRTZjcXd2biUyQmhVTWdMUnpuOTlOTXhjT0RBVGJ0N1hFY1YlMkYlMkZZRWY2JTJCdzNNWGdnQUVEdGd3WU1PQ2E0NDglMkYlMkZwcmEydHJBMXExYmolMkY3NjY2OWZtVGR2WHRIaXhZdXhiZHMycE5QcEg0UUolMkJFdk1jJTJGZk4zRUFQQUkzS2l2MmlvaiUyQkV4bDlPeTBTdjNQMTNWeUViemZVT2JJbURiazhFOFpZZVA3bWxlcnU2NyUyQjZjV2wzaCUyQlBSJTJGcHJJc0k1UEpJQkFJSUpGSUhOemVZJTJCc0tiTm15WldwVlZSVmtXZlpFY1VFUW9PdTZkend5UVpDSiUyQjRxaUlKdk53blZkREIwNkZNWEZ4WE10eSUyQklWUmZsUmR0UGRwYVl6NTE4Nm5SYmVmUFBOclU4JTJCJTJCU1MyYk5tQ1dDd0dUZE1hbmN6S1pETGVkUkwlMkZHbUNPJTJGZHoyQVA2eVlOYW1ZUGJzMmJBczYzYU80OHdKRXliYzZ4Y0Jjd1hldXJvNk5UOCUyRnYzbUZtQ0FJZ2lCMkF3bUFCRUVRdThFd0RJNkpmMyUyRiUyRiUyQjklMkJ6VHp6eEJKTEpKTkxwdENjRTVJWUdFSHNIYzB3WWhnRlpsaEVPaHpGNDhPQ2w3VHlzRGtWQlFZRVdDQVJtangwN3R0c3ZmJTJGbExmdHUyYmNPJTJGJTJCZWFiMTFldFdqVnkzcng1cUsydFJVVkZCV3ByYXhzNVRFVlJoS0lvbmhPRkpRc3prZEJmQXN0Y2ZjemQxcFNBNkMlMkZYYmlvRm1PaDhOT1dtM09saWpyYm51TG9LNWVYbEYyWXlHZSUyRll5dzI5MlZXJTJGUzNaOTRNQ0JLQ2dvS1AlMkJ4d1IlMkJwVkVwa3ZVajlKSk5KTVJLSldFejhlJTJGWFZWOHNmZU9DQmJsdTJiUEZDTFpwcVYwSHNHYXoxaDZJb3NHMGJpeFl0d3QxMzMzMVBPcDBlTVhYcTFGOXFtc1lERGVYaXdQZUNMSWwlMkZCRUVRUkd0QUFpQkJFRVFPJTJGalB2bVV4R2NSd24lMkI4a25uOHg5N3JubnNIMzc5dDAlMkJsZ1VnRUQ4ZTI3WWhTUkt5MlN3VCUyRjNEUVFRZGQxTjdqNm1pdzFNaEFJT0FNR1RKazVaQWhRMFlsRWducCUyQnV1dkZ6ZHUzRGoxNjYlMkIlMkYlMkZ1Zml4WXNqYTlldVJWbFpHV3BxYXBESlpMeVNQWlklMkJ5dHdvbXFiQnRtMkV3MkdZcGduRE1Cb0ZqckJlZzZ6ZkZ4TUV1M3BQeXYwWkpoNWJsb1ZNSmxQY3pzUHBFcXhidCUyQjU0ZGdLSmllY012d0RvNzhISUVFVVJ3NFlOUXl3VyUyQjlGS1hGUGluMkVZblA5MTNuMzMzVzhmZnZqaGJtdldyR0YlMkZwJTJCJTJCMVZvUUZ2ekNYJTJCNnhac3hBSUJINmhLRXJGY2NjZGQyTWlrWkNBaHJsOVh5VThFd1JCRVBzbkpBQVNCRUhrNEhkZDVPZm42NXMzYiUyQjd6eWl1dkhMRnAweWIwNk5FREZSVVZBTDR2cmZTWFJPNnVkSkRZYzF6WHhjRUhINHolMkIlMkZmdCUyRjI5NWo2U2d3UndnckZVdW4wNEp0Mjd5aUtGWTBHalVCbUFVRkJXOGRjc2doYjJtYXh1JTJGWXNhUFg2dFdyYjElMkI2ZE9tdk4yN2NpS1ZMbDZLMnRoYVZsWlZlQ1IlMkZQODVBa0NiSXNld0lodTUzdDQ1cW1OWElIJTJCb05hJTJGRDBBZDlmSHJDdjB5T3Zxc004b3QxZGpLcFhLYiUyQmVoZFFrMmJkckVzMTZTYkJzM0phS3oyJTJGeGhTSUZBQUgzNjlGbmZHdU5JSkJMU3p2a0NwbWtLVEJqODlOTlAlMkYlMkZ6SUk0OE1YN0ZpQlFvS0NtQVloaWY2cyUyRllNeEklMkZIZjF3WmhvRllMSVpVS29WNTglMkJhaHBxYm1oa0Fnc1BiZ2d3OSUyQlJsVlZMNGdGJTJCRDVCdWwwSFR4QUVRWFI2U0FBa0NJTElJYmYzMnViTm0zJTJCOWFORWlBRUJkWFoxM2UxTzl5c2dsc2Zld1BuTWN4MEdTSkJ4NjZLRmJ1a0olMkZ2OVlpMXhHeTgzY2JhQWdPVVZYVjFYV2RjeHlIRHdhRGRyOSUyQiUyRmJiMTY5ZnZrcE5PT3VrU3d6QzRtcHFhZ20zYnRwMjRjdVhLNlN0WHJpeFp2MzQ5dG16Wmd2THljdFRYMXpkNkxWYW1LRWxTbzdDTHBzb1RIY2Z4QWpUWWJYNTJsYnhMZEN6WThlY3ZUM1VjQjZsVVNtN25vWFY2a3Nta1dGbFpDYUJ4b2pzTE84b3RCODY5WHpRYVJjJTJCZVBkOEQ5bDRRWXVKZk9wMFdKRW15QWVDYmI3NzU2YjMzM252VDh1WEx2VEd3UUF0RlVScjElMkZDTiUyQlBKRklCSmxNaGpscndYRWM0dkU0bGk5ZmpwdHZ2dm1wTyUyQjY0STN6TU1jYzg2SiUyRnJtZU9iSUFpQ0lQWUdFZ0FKZ2lDYTRjc3Z2N3l0b3FJQ2tVZ0V5V1N5eWZzSWdnQ2daUUVHeE83eGkwUTllJTJGYkVnUWNlZUhrN0Q2bERvdXM2WjlzMkx3aUN3MFRybkolMkJOZGtiRE1MaHNOaXYwN05tenBtZlBucSUyQk1IeiUyRiUyQkZWM1h1WGc4SGkwdExaMjRlZlBtRzNmczJERm04ZUxGa2FxcUttelpzZ1ZsWldXb3I2JTJGMyUyQmpJQzN6dVMlMkZNNCUyRnYlMkJqblQ4TnVMaENuS1VnZ2JGJTJGOEFpQ2J6MnpiOWx4Z3hJOUgwN1JRYlcydDU1NzFmMSUyRmtCdXd3bUFPWDR6ams1JTJCZWpaOCUyQmVyd0xmOTRqYld3UkJjQlJGY1RkczJERG9pU2VlZVBPenp6NkRxcW9BR2s1NHFhb0tudWRKJTJGR3RGV0NBSWdFWnpLd0I4OXRsblVCVGxnZXV2djc3ZmxDbFRybUczVTBJd1FSQUUwUnFRQUVnUUJMRWJkRjNuTm03Y3lBRU5DekZXQXBYcmN2S1hhUkY3aCUyQk00a0dVWmhtRmd4SWdSNk4lMkIlMkYlMkYyZnRQYWFPQk90UjJaVElsM3MlMkYyN1o1anVQY1FDRGdLSXJpS29yU3lLS3FxcXFycW1xOHVMajR2WEhqeHIwSE5EaUNFb2xFckxLeWNseFpXZGtsMjdadE8yblRwazJ4clZ1M29ycTZHaXRYcm9TbWFaNkRCZmhlcExCdDJ4TU0lMkZJbTY3RDdrQU96NE5QWDVrQUM0OXhpR3dXbWFGcTJ2ciUyRmVPQSUyQmI4WTRJckl6Y0l4SEVjQ0lLQVdDeUd3c0xDVmlrQk5neURZNlclMkZPM2JzaUQzMzNIUHIzbiUyRiUyRmZVaVMxRWlVOGdjRCUyQlpPTGlSOEh4M0hlTmxRVXhYTk84endQVGRPZ3FpbyUyQiUyRnZoajZMcCUyQnRXM2I0WWtUSiUyRjQlMkZFdjhJZ2lDSTFvSUVRSUlnaUNaZzVWV3FxcnFoVUFpaFVBaUpSS0tSZThrdmN1U2V4U2QlMkJQSzdyUWhSRkdJYUJBUU1HZ05JUEc5UFNjdWlkOTl1dEpkVXdESTY1OXRqemhrSWhPeFFLMVphVWxNd2NPM2JzVEtEaGVFaW4wOEZNSmhPcnE2c2JXbDVlJTJGb3YxNjlmJTJGZk5PbVRZSHQyN2Vqc3JJU08zYnNRQ0tSUUcxdHJlY0FwSjZZblE5JTJGUDFQJTJGYmRsc3RsRkFFckZuT0k3RG1hWVo4Q2NBQSUyRmlCRXhCQWsyWDBQTThqRUFoQVVSUU53RjUlMkZGdjRUQWg5OTlOSHlGMTk4RVlaaFFGVlZ4T054THpHY0NiJTJGaGNMaFJmMURpeDhGS3VsbkNPdnZmUVJBRW1LWUowelFoeXpJJTJCJTJGJTJGeHppS0w0YTFWVnQwNmNPUEVPMXQ2aG5ZZFBFQVJCZEhKSUFDUUlnbWdDZjNsVklCQkFPcDFHSUJDQVlSaU5lcUVSJTJCd2JETUJBSUJIRE1NY2U4U3d1ZmZVZFRBa0pUd2tJZ0VIQUNnVUFLUUtwdjM3NWxZOGFNJTJCUlRBSlFBUWo4ZmxWQ29WUzZWU0pZWmg1SzlidCUyQjd1blNKaHQ2cXFLdFRWMWFHbXBnYlYxZFdJeCUyQlBRTkEyNnJpT1R5U0NiemY3Z2VHSzkwUHpPUWFDeEdNTGNoSTdqSUQ4JTJGMyUyQnZObWV0ZUl2WWMyN2E5TkhQbWVKWWtDWWxFQW83amNBRG9XUHdSQkFJQnA3YTI5cEJNSmdPZTU4SHp2Q2Y2OER3UHd6QWdpaUk0anZQMllVbVM0RGdPUkZHRWFab29LQ2lBTE1zVzBQSVRBYmxrTWhraEdBemF5V1JTakVRaTFwdzVjMjc3NjElMkYlMkYyaThlajhNMFRTJTJGa3c3S3NSajF0U2Z4ckhkZzJaWTVwQnZ2TW1SdlVkVjE4JTJCdW1uc0czN2RvN2p6QWtUSnR6ckR3WEpuYWRyYTJzREJRVUZXcHUlMkJHWUlnQ0tMVFFRSWdRUkJFTTBpUzFHemZNcUwxWUl2amtwSVM5T2pSNDFVUyUyRjlxV1BSVVdZckZZTmhhTFZRR29Bb0FERHp6d0dQJTJGZmRWM25zdG1zcUdsYVVOZjFhRmxaMmNucGRIcGtmWDM5b2ZGNGZGQXFsY3BMcDlOU09wMkdydXZZc21VTFROTkVOcHR0ZERFTUE1WmxRUkFFR0lhQnRXdlhBa0NUaTJpaWRmQ25BT3U2RHRNMEJVb2klMkZmSFl0cTM2M2JHTVhRWG4lMkJNdCUyRldiOU5udWYzYWo3MGkzOGJObXdZOU54eno5MyUyQjNYZmZlY2NWMGY1WWxnVkZVV0RiTmhZdVhJaTc3cnJybmxRcWRlQXBwNXp5TTEzWE9lRDdub0NwVkVvTWg4TVdpWDhFUVJCRVN5QUJrQ0FJb2htQ3dhQXJDQUpIcFl4dEElMkJ1SjFMZHZYJTJGVG8wV04lMkJlNCUyQkgyRHQyOWhrMG85Rm9IRUM4WDc5JTJCVHpkMVB4WnFZdHMyYjFtV2FKcW1iSnFtYWxtV2JGbFd3RFROaUdWWmdVd20wM2ZObWpYMzNubm5uZjIyYk5uaU9XcjhhYWxFNjhERVZjZHhrRTZua2MxbUZRQ2tzdjVJTE12S2F5b2dod21BJTJGdEpnOXJ1JTJGVjZBa1NUJTJGYSUyQmVjbkVvbFk2WFJhZU9XVlY5YTk4Y1lic0N5TGpwME9BdXNQcWVzNkZFV0JZUmlZUFhzMmdzSGdlY0ZnY1Aya1NaTnVUaWFUSWdCYlZWVTNIQTVielQ0cFFSQUVRZXlFQkVDQ0lJaG1pRVFpS1VFUUl1MDlqdjBKMTNYUnUzZHZGQlFVN0FDJTJCNzhuWTN1TWk5aDIlMkJVQk1iRFNLVEJpRGUxSDJqMGVoM3NpeCUyRlk5dTJsMDZxcWlvc3k2S1FnbGFBbmV4Z29oQUxnckJ0VzJqUGNYVjJYTmNWZmRlOTIzTkRQM1oxbjlad29qUEgyTHg1ODU1OTZhV1hvT3U2RiUyQjVCSmZUdGp6OG95YklzUkNJUnBOTnB6SnMzRDdXMXRkUCUyQiUyQnRlJTJGYmp6NDRJUCUyRnFTaUs2eThKWnFYZDdUcDRnaUFJb3NQRE4zOFhnaUNJJTJGWnRvTkZyS0duWlRLZkMlMkJSNVpsY0J5SHZuMzdnaTF1U1B6ciUyQm1ReUdTR1ZTb2xBUTM4cnd6Q2FQTmcwVGVORlVjd0VnMEZ3SE9jNXBsaXBNTEgzTU9HUCUyRlJRRUFacW13WFZkbWdEM0FrRVFVbjZIWDFNMEpRQ3lmcGNzaUdWdnhoQU9oNjFseTVaTmVmTEpKeTljdTNhdDEzY1FvQkw2am9Eak9BaUh3eEJGRWJadEk1dk5RaEFFeE9OeExGMjZGRGZmZlBPelgzJTJGOTlWVUF2TzlIQU9BNGprb1VDSUlnaUdZaEFaQWdDS0laSXBISWVpWUFFdnNlMjdhaEtBcDY5T2hCNmIlMkY3RWNGZzBHYmxiRHNUU3BzODRBS0JnTk96WjglMkIxdzRjUGg2SW9uZ0JJb1R6N0J1WTh5MlF5c0cxYmF1JTJGeGRHWVVSYW1VSk1uYlozT0RibkpQTVBsdnQyMGI2WFFhcG1udXRRdnpoUmRlbVBIQkJ4OGdFQWhBbG1VWWhnRlpsdmYyYVlsV2d2VmlaQW5SVEpoMVhSZWZmZllaN3IzMzNvZG56cHo1c1A4eGRKS01JQWlDYUFsVUFrd1FCTkVNZ1VCZ2t5QTByTG5JQWJqdnNXMGJlWGw1S0NrcFdkcmVZeUU2THQyN2QlMkZjU1M0R0dzQjVabGltdHRKWHdseUw2ZWdBRzIzbFluUnBWVmJkTGt1UWxYVGZWZDglMkIlMkYzZjIzQVExSnZLWnBpb1poMkh2YUMxRFROTjV4SEc3R2pCbWZmUGpoaDdCdEc2SW9lbUpUTnB0dDhyV0p0b1huZVUlMkZ3Q3dRQ3NHM2JFJTJCRU53NENxcXZqb280JTJCZ2FkclZ0bTJISjA2YyUyQlA4b0tJc2dDSUpvS2VRQUpBaUNhQVpabGl0cFlkUzJSQ0lSZE92VzdiJTJGJTJCMjFqNklVR0VRaUc3VDU4JTJCRmd0RzRIa2UyV3lXeEw5V0lMZEVsUVZXR0lZQjB6VEQ3VFNzTG9Fa1NXbFJGSCUyQndqUmxOT1FCNW52ZHUxM1VkbG1WSnRtM3Y4ZiUyRnZqdU53bG1VSmp6MzIySEZidDI1Rk1CaEVNcG1FYVpySXk4c0RBSElCZGdBa3FjRmtLd2lDMTlQVWRWMUlrZ1NPNDJDYUpoUkZ3WUlGQyUyRkRBQXclMkY4ZXRHaVJiY0NEUUp2dXc2Y0lBaUM2QlRRbHdWQkVFUXpCQUtCemFxcVFoQUVLak5zSXhSRlFVbEp5WHYlMkIyOGpsUURBTXclMkJBT09PQ0FqMFJSaEdtYVlBN2Q1dnFyRWMzakQ2VEl2YjIydG5aY2U0eXBxMUJRVUxDcFc3ZHVNQXdEZ2lCQUZFV0lvdWoxcnN3TkFXSEoxb1poSUJBSVlPdldyYWl1cmg3QyUyQnIwMTF3OHduVTU3NWNLaFVNaCUyQjZxbW45TTglMkYlMkZ4eU80OEN5TERBM1lqS1piT1E4STlvUDVzajBsJTJGNnkyMjNiaG1WWjNuN3kyV2VmNGE2NzdycDkzcng1ZndnRUFrNG1rJTJGRSUyQmIxM1hPZjlKczdxNk9yVXQzd2RCRUFUUk1hSCUyRmxBbUNJSnBCRUlTMEpFa1VBdEtHU0pJRVVSUXo3VDBPb21PaUtJcXJxdW8yZnc5QWdBVEFmUUdiOHh6SGdXbWFSZTA4bkU2TktJcG1MQllEOEwzWTV5OER6djElMkI4WXVCTEJDaXNyTHlWTmJ2emY5M3Z4aFlXMXNiQUJwRVB5YjhmUEhGRjclMkYlMkI3MyUyRiUyRnk5bTJEY2R4d0g3bVhvaU9EeE52ZVo3SHdvVUxjZGRkZDkzJTJGNFljZnZoUU1CbTNETURoZDF6bFZWVjFWVmQxa01pa0NRSDUlMkJQdlhVSlFpQ0lFZ0FKQWlDYUE1Wmxtc1VSYUhGVVJ1eXN6azlDWURFTGdtRlFpdkQ0VEI0bnY5Qm1BTHg0OWxWcXdQTHNxRHJlcjgySGs2WFFsRVVzN2k0MkV2MXpSVUFnY2I3c091NmpVSnVNcGtNMXE1ZGV6WFFJUGo1WGRFNXprSHZTUVZCc0JPSmhQVDIyMjglMkZ1MmpSb2tiaUglMkZ0SjdTMDZEMnpmMFRRTmdpQkExM1hNbWpVTFR6MzExQzglMkIlMkIlMkJ5enV4VkZjVTNURkZoSmNDUVNzZHA3ekFSQkVFVEhnUVJBZ2lDSVpsQlZ0U1lVQ3NGeEhCSVkyZ0NlNXhFTUJxRW9DZ21BeEM0SkJvT2Jnc0dHVEFvUzUxdWZYQ0hLTkUyazAlMkJsaDdUaWtUazh3R0xSTFNrb2d5N0xYVHNLZjlKdTdIJTJCYzZBRFZOdzVvMWF3cUFocDUlMkJ3UGU5VWYyZlYxNWVuc0d1UjZOUmMlMkI3Y3VmOSUyQjc3MzNHcFVZayUyQmpYT2ZGJTJGenFacEloS0pRQkFFekowN0Y3ZmNjc3UwTDc3NDR0ZXlMTnVCUU1EeGw0RDd5NE1KZ2lDSSUyRlJjU0FBbUNJSnBCVmRWNkpnQVMlMkJ4Nk80NWdBU0NWTHhDNlJKS2xlbG1XdmRKSGpPT3JSMlFya3RqcGcxM2VHclBSdnAyRjFHWHIzN2wzUHdqWjRudmNjZmsyVnIlMkJlS2RMWnRZOTI2ZFlqSDR6SXJBMmFmVDI0cU1CTUdLeXNyWXklMkI4OE1LWkd6ZHVoS3AlMkIzd2FPVG1aMVRoekhRVGdjaGlpS1hsazR6JTJGT0l4JTJCTll1blFwcGsyYjl1elhYMzk5RmRCUUFzNGV4JTJGcEdFZ1JCRVBzM0pBQVNCRUUwZzZxcXFXQXdTRDBBMndqWGRhRW9DaVJKSWpXSDJDVTh6OXVpS0hyQ2ZGTU9LdUxIa3p2WDdYUUFkbSUyQm40WFFaQmd3WThFbzQzQkNtN0JmOWRoVyUyQmt2djd4bzBic1duVHBnbnM5MXpoRDJnSWZHRGx3VE5uenZ4cXhvd1pVQlRGQ3h2eHYyYnVoZWo0c0tBUW51ZGhXWllYRnVLNkx1Yk1tWU43N3JubjRWbXpaajNzZnd3VGpBbUNJSWo5R3hJQUNZSWdta0dTcEN4elR0QUNhZCUyRmpPQTRrU2FJRkM5RXMlMkZ1T1JBa0JhajZZY2dEdDdBQWJiYTB4ZGhRTU9PT0J2ZVhsNTRIbSUyQmtXak45bDkyb21sWGd1QzJiZHV3YXRXcXYlMkIzdU5Welg1UUJndzRZTmc5NTQ0NDBobFBMYmRXQ2ZvMlZaa0dYWjIyODRqb091NjFBVUJSOSUyRiUyRkRIdXZmZmVxeiUyRjU1Sk9ubWt1S0pnaUNJUFl2eFBZZUFFRVFSRWRIRkVWYkZHbTZiRXNFZ2RvVkVjMURBbURyc3p1bnMyVlpkR0R1SmNYRnhadkQ0YkEzeHpVVllNTUV3S1pLMnBQSkpMWnQyemFDJTJGVzRZQnVkM0FkYlgxeXNGQlFVYUFNeWJOMiUyRk93b1VMSVFnQ1Vxa1VSRkdFWlZFbVJHZEdGRVd2N05leUxPJTJGemxDUUpsbVVobTgxQ1VSUjglMkZ2bm5rQ1RwdDRGQVlNT3h4eDc3bDB3bUl3aUM0RFRsR0NVSWdpRDJIJTJCaSUyRlpZSWdpTjFnR0FZWERvZXRRQ0FBUVJESVFkRUdjQndId3pDOEhsWUUwUlNpS0taWlNTUHJoMFcwRGsyVlUzTWNoeDA3ZHBBQXVKZUlvbWlQSHo4ZXNpeDdMaTZnb2F4VGtpUUE4Qko2bTBJUUJQejczJTJGJTJGbXRtN2QyZ3Y0WVFsd1hsNmVrVXdteGJxNk92WHBwNSUyRnVsVWdrdk5lZ1k2VHp3JTJCWTh4M0VhaWJuWmJQWUhpYzZ6WjglMkZHSFhmY2NmJTJGY3VYUCUyRkZBd0diZE0wR3gyJTJGJTJGbUNRUkNJaDdmUEJFd1JCRU8wT0NZQUVRUkM3Z1MydVdLa051WXoyUGE3cndySXMyTFpORzV2WUpaWmxoWmhJeFlKQWlOYkhMeWpRQ1pDOVIxVlZkJTJCellzWld1NjRMbmVVJTJGUWFhbnIyYlp0VkZSVTRKdHZ2bmtaYURyZE5SS0pXSjk4OHNuQ3NySXlUeGphJTJCZHF0OWo2SWpvdGxXWkFrQ1lJZ1lNR0NCYmpycnJ2dSUyQmVDREQxNExoOE9XJTJGOFJhTUJpMFU2bVVDRFNrUmJmZmlBbUNJSWkyZ2haWEJFRVFMU0FVQ25rOW00aDlqMkVZVkc1SU5BbGJ3QnFHVWNnY01Mbk9GJTJCTEg0M2YlMkZjUnpYYUx0cW10WmV3JTJCcFNISEhFRWFjWEZoWTJPcUhVMHZKY1FSQlFWVldGbVROblRqQU1nM01jcDlHWGttRVlYRlZWVmVTVlYxNDVxTHk4dlBVSFQzUm9XT2w0SnBNQnolMkZNd0RBT3paOCUyRkdVMDg5ZGQ2bm4zNzZaMVZWWGI5b0hBNkhxU2FjSUFoaVA0SUVRSUlnaUJZUURvZEolMkZHdERORTFETnB0VjJPOVVEa3d3V01DQnBtbDlUTk1rViUyQjQlMkJ3QyUyRjZNYWNhQUtSU3FmWWFVcGRCMTNXdWI5JTJCJTJCUzhhT0hlc0ZIckYlMkJiaTBSc1VWUmhHbWFXTEJnQVZhdVhIa0tFM0RTNmJRQU5MaldQJTJGJTJGODgzY1dMRmp3QTBGUjElMkZWOThaYUlEb3BwbW9oRUloQUVBZlBtemNPdHQ5NTYwNElGQzY3Z2VkNEJBT2IlMkJBd0JOMDJnaUpRaUMyQSUyQmd5WjRnQ0tJRk1BR1FYRWI3SG83amtFNm5vV2xhdEwzSFFuUThPSTV6QVNDUlNJelhOTTByblNRaHNIVm82a1FIMjdiSlpOSVRtb2dmaDZxcXJpUko5c1NKRXkzMmZTSUlBbXpiYnRFJTJCelByNHJWJTJCJTJGSGg5JTJGJTJGUEYlMkYyTzNNTVIyUHglMkJWMzMzMzN1TnJhV2dpQ0FFbVN2TWZROTFmWHgzRWNoTU5ocnk4cUN3eUp4JTJCTll1blFwYnJubGxzZSUyQiUyRnZycjY0REc3ajgycnhJRVFSQmRHJTJGcHZtU0FJb2dXRXcyR1RISUJ0eDA2aG9RZjduYlk5d1dEN1FuMTklMkZVSHBkTm9UVGFoRXYzWElUYU1GME1nQmFCaUczQzRENjBMWXRzMGZmdmpoVnhZV0ZzSTBUVzg3aDBLaEZqMmU1M21ZcG9uWnMyZGo5ZXJWNHdBZ0ZvdGxBV0RWcWxXJTJGbkQ5JTJGdm5kZmYxZ0VpZVQ3QjdxdWU4NWR5N0lhOWU2Y04yOGU3cjMzM2dkbXpacjFzUDh4cXFxU0FFZ1FCTEVmUVA4SkVBUkJ0SUJRS0JTbkVKQzJ3WFZkcEZJcHBGS3BBOXA3TEVUSHBiNiUyQmZtQTZuZlpjVGVUUWJSMmFFbEhaYmF3MG44b0Y5dzZlNTUwaFE0YThjdEJCQnpVS2wyckolMkZpc0lBZ1JCZ0tJb1dMcDBLZDUlMkYlMkYlMkYydms4bWtDRFNVY2I3NzdydlBidCUyQiUyQjNmdk0lMkZPRTQ5UDIxZjdBelJNc3JMJTJCYzREb0lnd0RBTXFLcUtqeiUyRiUyQkdQZmVlJTJCJTJGVnMyZlBudDdlWXlVSWdpRGFGdnBQZ0NBSW9nWElzcHdtaDFIYm9lczZkRjN2M2Q3aklEb3VtVXdtQkZCWjQ3NmlLU2VnYVpxd0xFdGhmUmlKUFNlZFRndXFxcnBGUlVXcEF3ODhFS3FxUWhRYldyRzFKR1RGY1J6UE5WaFhWNGVQUHZxSTI3NTklMkJ3akRNTGpLeXNwZXMyYk44dm9KTXJHUWxjbXpVbUNpNnlKSkVvRHZ3MEJNMDRUcnV0NCUyQnB1czZCRUhBM0xsek1YMzY5QnMlMkIlMkYlMkZ6enF3RlFhVDlCRU1SJTJCQWdtQUJFRVF6V0FZQmxkUVVMQlVrcVFXcFRRU2V3ZlA4OGhrTWxpN2R1MGYyRzJLb3BES1F3Qm8yQmZxNnVyVXpaczNpJTJGN2VhYVpwZWtJSDhlTmhjNXklMkZQNTJ1NndnRUFraWxVc2hrTWtYQllOQlRrZ3pESURGd0R3aUZRbllpa1pBQTRMenp6anV0VzdkdWpWeXN6V0dhSmhSRjhjbzYxNnhaZzJlZWVXYTVvaWp1cDU5JTJCJTJCdVhLbFNzaENBSmtXVzRranRNSnJQMER0bCUyQjRydHZvJTJGeFhETUR3QldKSWtjQnlIR1RObTRMYmJibnY0ODg4JTJGdnpvVUN0bCUyQloyODZuUmI4YWNGMWRYVnFtNzBKZ2lBSVlwOUJBaUJCRUVRektJcmlTcEpVS3dnQ0xhRGFDTXV5VUZGUlVkemU0eUE2SnJxdUJ5c3JLNzN5eGowcG9TUmFqbjk3c2w1eWxtVTFhbFJINHZ5ZUU0MUdUUURvMmJQbjV5ZWRkQktBaG5SZlJWRjIlMkJ6aWdRWkQxOXcyTXglMkJOWXRHZ1JYbjc1NVZXZmZ2cHBpVzNiY0J3SDdHZnVoU0JNMCUyRlRLZ3hjdVhJZzc3N3p6NFk4JTJCJTJCdWo1UUNEZ0FBMUoxYUZReUE0R2d6WnpCdWJuNTFPRU5FRVFSQmRBYlA0dUJFRVFoS0lvNWJJc2t3RFlSdGkyamZYcjF3Tm9jQmk1cmt0Tnlna0FEWXZUVkNwVnZHblRKcSUyRlJ2U0FJWHRranNmZXdmb3JzQXNBckp6UU1vN0NkaDlkbHlNdkxpNTkxMWxtUHYlMkYlMkYlMkIlMkIxZnMyTEVEb2lnMiUyQm81cGFuOW1ibGNtZXV1NmpxJTJCJTJCJTJCZ3F1Nnc3ZnZIa3pITWZ4SGtmSEE5RVV0bTNEdG0zSXNneGQxekZ6NWt3RUFvRUxWVlV0blRScDBzMm1hUXFPNDdqQllOQU9oVUpVTjA0UUJOR0ZJQWNnUVJCRUMxQVVaYXNzVSUyRmhsVzdKJTJCJTJGWG9rRWdsSlVSU1hlbzRSREZWVjNkcmEyb05LUzBzQk5JZ2NKTXkzTGsySlVJN2pJSnZOUXRPMFB1MDFycTRHeDNFNDVKQkRianpra0VNOEVUdTM5Mkx1dnAzYng0ODVBciUyRjU1aHRVVlZXUiUyQkVlMEdOTTBFWWxFSUFnQzVzeVpnMm5UcGsxYnVIRGhiMFZSZElMQm9NM0NaUURBWHc1TUVBUkJkRjVJQUNRSWdtZ0JpcUpVU3BKRWk2bzJnRzNqOHZKeWxKZVhEd2NBVnBwRUVBQlFXbHA2ZVgxOVBRUkJJTWRURzhGNmltbWFOcVM5eDlKVlVCVEZMU2dvME00ODg4enlvcUlpcE5OcFQlMkZUYmxhak55bmlaRUNpS0lpUkpRamFiYlpUeVM2STQwUlMyYlNNVUNua3VYN2JmSkJJSkxGbXlCTk9tVFh2cTY2JTJCJTJGdmhFQUlwR0kxMFNRNHppYVhBbUNJTG9BSkFBU0JFSHNCdGJnWGxYVmNoSUEydzVSRkZGWFY0ZFZxMVk5Mk41aklUb2VLMWV1UERxYnpYckpsdFRickhWcEtnR1lwWXBxbXRhdnZjYlZWWms0Y2VKUkJ4OThzUGQ3cmdpWSUyQjNtd01tQ2dRZERaVmNxdiUyRjNsMkp5b1MlMkJ4ZTZybnY3QXl2dEJ4cEUlMkZubno1dUclMkIlMkIlMkI2N2YlMkJiTW1RJTJGN0gwTW40UWlDSUxvR0pBQVNCRUcwQUVWUjZxa0hZTnZBJTJCcnFsMDJrc1c3YnN1RlFxSlFLQVA2R1EySCUyQnByNjlYbGl4WjR1MG5EUDkxWXU5aGN4M1A4MTZDck91Nk1BeWpSenNQclV1UlRxZUZnUU1IYmpycnJMUEtldmZ1M1NLaGpqbGZnUWJ4VzljYjhobHlCVUNDeUlYbmVTOGdSbFZWaUtJSVFSREE4enl5MlN3VVJjSEhIMyUyQk1lJTJCJTJCOTklMkJvWk0yWTgxdDdqSlFpQ0lGb1glMkJtJTJCWklBaGlON0NFUzFFVXRkd0c3Y1MlMkJnemxjTm0zYUJGM1hWUUF3VFpONkVCRklKQkpGR3pacyUyQklFQVNNZm12aUhYUFdiYmRwUE5VSmxibXRnekxNc1NBR0RxMUtrang0NGQyMndQUUw4TFhWVlZ6JTJGM25GMmwzZHlIMmJ5UkpBdkM5RUtqck9temI5bTdYZFIyaUtHTGV2SG40NjElMkYlMkZlc1hjdVhQJTJGQkRUMEFOUjFuWTV4Z2lDSVRnNEpnQVJCRUx1Qk5iNk9SQ0kxZVhsNVZHcllCbkFjNTZWaExscTBDSFYxZFgwQUlCcU5tdTA5TnFKdDhicyUyQjJmV2xTNWMlMkJVMXBhQ2xtV2tVNm5JVWtTVE5QMEZyRDdPOHpOd3dTaFhRbWpITWRCRUFSSWt0UW9mVlpWVmRpMkRVVlJBTUJMbkRWTkUlMkZuNSUyQlRqZ2dBUHVUU1FTM3NabXdoODdXVUxzR2JGWUxNdXUlMkYlMkZHUGY3eFVVUlRrNSUyQmQ3U2EycXFpSVFDRFI2REN2WjFIWGR1JTJCNDREbjAlMkZFYzFpR0FhQTcwTjljbTlucWVvQU1HdldMTngyMjIzM2ZQYlpaM2NIZzBFN204MTZvU0NhcHZGJTJCUWJDdXJrNXRtM2RBRUFSQjdBMGtBQklFUWV3RzF2aWE0emlYOVJzajlpMHNiTUMyYlNRU0NheGN1ZkloQUNEM3dmNkh2JTJCOFV1NzVtelpxVFdNa2pnRjMyUDl0ZnlRMUV5WFY5U1pJRVFSRGd1cTdYJTJGOHV5TE85JTJCYk51eSUyQlM0U2lTQVNpUUFBOHZQelVWUlV0RVNXWlM4Y2dJUyUyRjFpRVdpeVg2OWV2M3ptV1hYWWJhMmxxRVFpRkVJaEZrTWhsWVZzUG1acUlzUWV3cldGOUFXWlloQ0FLJTJCJTJCT0lMM0gzMzNkUCUyQiUyQjklMkYlMkZ2c0ZPd2htR3dRVUNBVWRWVlplZEpNM1B6OWQzJTJGOHdFUVJCRVI0QUVRSUlnaU4zQUJFQkJFT3hjRndheDcyQ2xuZWwwR2dzWExqd0JBRlJWSmFGaFA4SXYlMkJNYmpjUmtBRW9tRXRIRGhRbzQxc1FlJTJCMzFkTTA2UXlZS0Raa2slMkZUTkdIYnRwY2V5eHlEb2loQ2xtV0VRaUVJZ29CTUpnTUFzQ3dMdGJXMWtDUUo1NTU3cnRPOWUlMkZjeU9oWmJIMVZWM1Y2OWVsVmRmUEhGNDRjT0hRckxzcng5bXptMXFJU1gyTmR3SEFmTHNyeFM0R3cyaTA4JTJGJTJGUlJQUCUyRjMwMmJObno1NE9BSVpoaUV6NEN3YURkT2FGSUFpaUUwRUNJRUVReEc1Z0MxMmU1NTFRS05UZXc5bHZZRUtPcnV2NDhzc3ZxYnhvUDhTMmJSNW8zRnR1NWNxVkZ5eGJ0Z3pBOSUyRnVJWHhSaGJzRDltWmIwZXVNNERvN2plR1dtanVQQXNpeGtzMW1rMDJuUEFSUU9oejFuNWVUSmszSDIyV2NQcERUUWZVdiUyRiUyRnYwWCUyRiUyQjUzdjB1R1FpSEU0M0hrNSUyQmQ3ZiUyRk9YYkJMRXZzWTBUVVFpRVFpQ2dMbHo1JTJCS1dXMjY1WWY3OCUyQmRmelBPOEdnMEdiblpnQnZtJTJCWFFoQUVRWFJzU0FBa0NJSm9BWUlndUpGSWhCeEdiUVFUSFN6THd1clZxN0Z5NWNyZnR2T1FpRFpHRUFRSGFCQzBXSiUyQjByNzc2Nm9ueTh2Skc5Mk05MEFBS0Fta0praVRCZGQxR1BlTkVVWVNpS0ZBVUJSekhRWlpseUxLTVZDcUZiRGFMVTA4OUZaZGZmdmxIM2J0M0x3VW84R05mOCUyRk9mJTJGN3pibVdlZUNVRVFrRTZudlY2TkJMR3ZNVTBUb1ZESU8wbGdHQVk0amtNaWtjRGl4WXR4ODgwM1AlMkZEMTExJTJGZkRqVHVYOG56UEowWUlBaUM2QVNRQUVnUUJORUNCRUVnQjJBYndmTThITWVCSkVuZ09BNTFkWFdZTzNmdXczNjNBZEgxWWU1YjluUGJ0bTBsWDMzMWxjeEtmZjBpTWZDOXE0MW93SiUyRmV5MEpCV0ppSCUyRno2c0g2QmhHREFNQXp6UEk1dk5JcEZJb0xpNEdDZWZmREl1dWVTU0dXZWNjY1pVUVJBY2N2cnNlJTJGTHk4b3pMTHJ2c3ZJa1RKeUtiemNLMmJTJTJGVWhTRDJOWnFtZWRjdHklMkZMbVdNZHhNSCUyRiUyQmZOeCUyRiUyRiUyRjNUWnN5WThaaiUyRk1kUVdnQ0FJb25OQUhlMEpnaUJhZ0tJb0x2VUFiQnQ0bm9kdDI1QWt5U3RUbkRsekpzNDU1NXpCc1Zoc1pYdVBqMmdmJTJGdmUlMkYlMkYlMkYxdDZkS2xua0JzbWlaRVVmUVdwNklvTmhLMzlsZVlTSlQ3azExbm9oODd6dnpiak9kNWxKU1VRRkVVakI0OUdxZWVlbXJsVVVjZGRkS3dZY09XQWQ0aW4zcCUyQjdVTjRubmMwVGVNUFBmVFFmJTJGJTJGbU43JTJGNWZYbDUlMkJTR3JWcTBDeDNHUUpJbktnSWw5RGp1Um9pZ0tYTmVGYVpwZU9GY3dHTVFubjN5Q2JEWjdCUUNjY01JSlY3YnJZQW1DSUlnOWdnUkFnaUNJRmtJcHdHMkQzOUhGWEY1TGxpeEJSVVhGS2YzNjlWdEZxYVA3SCUyQmwwV2xpOWV2WFpHemR1aENBSWNCd0hydXRDRUFSdmZ4RUVnUVJBJTJGRkR3eSUyRjNKdHBmcnV1QTREdm41JTJCZWpYcng5R2pScUZnUU1INHRCREQzMXoyTEJoMCUyRkx6ODB1RHdhQWVDQVNjZERvdDhEenZVdiUyQiUyRmZjOU9rZFhOWkRMQ21XZWVlZGpHalJ1ZDIyJTJCJTJGSGFxcXdqUk5FZ0NKZllva1NWNmdFanZSQWdDeUxDT2J6U0tielVKUkZNeWZQeCUyQmlLRjZocXVxV1k0ODk5aSUyQlpURWJnZWQ0aEp5QkJFRVRIaGxhekJFRVFMU1F2TDAlMkJUSkNsZ0dFWjdENlZMSXdpQ2wxSnFXUlk0amtNMm04WDA2ZFB2ZiUyRiUyRjk5JTJGJTJGaXY2JTJCbWFUeUpFbDJmcXFxcW51JTJCOTk1N0E4eno4eDUlMkYlMkZ1cTdyN1RHMFZvZm4lMkJVWmlKbHQ0TXppTyUyQjBId0NYTkZza0FQMXRNUGFBaU9ZSW15Z2lBZ0ZvdWhYNzklMkJHRHQyTEE0NjZDQnolMkJQRGglMkYlMkJ6YnQlMkIlMkZUM2J0M1h4ME9oN1dtQlBaUUtFU3V2emJDTUF4T1VSU1hwYXRlZE5GRmhWdTNicTE1N3JubkVBd0d2ZmxSa2lTSW91aVZhJTJCYm41Nk91cnE1ZHgwNTBmdGk4dzV4JTJGRERZSHNlOWs1c3pQWnJQMzMzYmJiZEZKa3liZFhGZFhwNnFxNmszRXVxNXpUQkJNSkJKU05CcWxNelFFUVJEdERBbUFCRUVRTFVTU0pJUG5lYW9EM3NjMDFjZk5ORTJVbDVmanl5JTJCJTJGUEglMkY4JTJCUEd2c050SiUyRk92YXBOTnBJUlFLMlY5ODhjViUyRk4yellzRjg0JTJGUHo3djklMkJ4SjRvaVhOZEZNQmlFYVpxZTRNbVNmQUY0WVJHTzQwRFhkWEFjaDd5OFBBd1lNQUREaGcxRG56NTljTW9wcDF3YWlVUlc1ZWZucjR0R283V1NKTmtjeDVGcnA0T2dLSXByR0Fibk9BNFhDQVNja3BLUzJzc3Z2M3hpS3BXYTg5SkxMM2xoSUtacGVpbXRtcWFocnE2dVVVazhRZXdMV005UVZWVmhXUmElMkIlMkZQSkwzSHZ2dmRNeW1jeWdVMDQ1NVdmJTJCJTJCNnFxNnJJNVBCcU5tbjVCa0NBSWdtZ2ZTQUFrQ0lKb0lhcXF4bm1lejJ2dmNYUjFtTHZKNzNKeUhBZWJOMiUyRkd1JTJCJTJCJTJCJTJCJTJGTFlzV05mQlJvV3lnQlFYMSUyQnY1T1hsa1MyekN4SUtoZXhVS2lYT21ESGp3UEx5Y2dRQ2dmMUM0SEFjQjRMUWtMVmgyN2JYdDglMkJ5TENTVFNRQU4lMkZibGtXWWJqT0xBc0M2WnB3clp0UktOUnolMkJFM2J0dzRiZVRJa1E4T0hEandxWDc5JTJCbTFyeiUyRmRFdEp5ZGM1czNBUjU0NElGekw3dnNzaXZMeThzZm16MTdOZ0tCZ05lJTJGa1RrOENhSXRFQVRCMiUyQmNDZ1FBMFRjT3NXYk1RREFiUEN3UUNteWRQbnZ4JTJGZnFIUDd4Nm1FQnVDSUlqMmh3UkFnaUNJRmhJS2hiYUxvdGl2dmNleHY4QmNUYXprc2JxNkdyTm56OFlsbDF3eWVOQ2dRV3RaJTJCUyUyQkpmMTJMWEpmSW9rV0xIdmpxcTY4QU5QU244aWRVZGtWWU9TJTJGN0NYenZCSFFjQjNsNWVUQU1BN3F1d3pBTXhHSXhEQjglMkJIR1BHak1HQUFRTnczSEhIWFppZm43JTJCc3VMajR1OXhqSTVQSkNLeTBsT2djVkZaV3hvcUxpJTJCTkhIWFhVNCUyRmZjYzA5OUpwTjUlMkJadHZ2b0ZsV1lqRllxaXZyd2NBQklOQlpES1o5aDBzMGVWaDM4dEFROXVGY0RpTVRDYUR6ejc3REpXVmxUZjk3VzklMkZXenQyN05qbkFiaiUyQmszUGslMkZpTUlndWdZa0FCSUVBVFJRaUtSeUxlaUtCN1IzdVBZSCUyRkNYUHZJOEQ2REJGYlZ1M1RwODhNRUgzMTV6elRWS2U0NlAySGM0anNOalo5SnNYVjJkJTJCdWFiYjE2OWVmTm1BSTE3JTJGblZWJTJGQ0VuYkxIdHVpNGN4MEV3R0FRQURCa3lCR1BIanNXWU1XT3NZY09HdmR5JTJGZiUyRjlIZXZYcTliJTJGY0hsdnBkRnB3SEljVFJkRUpCQUlPaVglMkJkaiUyQkxpNGppN1BuNzglMkJGZnV1ZWVlRVRmZmZQTzBoUXNYSXBQSlFGRVVXSmJWeURGTkVQc0syN1k5c2RsMVhSaUdBWTdqa0V3bXNXVEpFa3liTnUzWjIyNjdyY2VFQ1JQdXBaTnpCRUVRSFE4U0FBbUNJRnBJS0JSYXljcnlpSDJMUCUyQmlBcGIwNmpvTlVLb1YlMkYlMkYlMkZ2ZjhwbG5udG5IWDlMSUd1ZTMyNENKVnNNdlVuM3p6VGYzejV3NUU3cXVRMVhWJTJGU0lCbFpYSiUyQlFVZGRuM2d3SUY0JTJCT0dINyUyQiUyRldyZHQlMkZlJTJGZnUlMkZVMSUyQmZuNmo1Qk5kMXpuTHNnUkJFSnhBSU9CUWVFZlhJWmxNaXJJczI1TW1UYnI1JTJGJTJGN3YlMkYwWSUyQiUyQk9DRFo4NlpNd2RBdzBrU1RkT29CeURSSmpEUmo1Mlk4THYxRnl4WWdMJTJGODVTJTJGM1pMUFo0aWxUcGx6REhrUHVQNElnaUk0QkNZQUVRUkF0UkZYVk1oSUEyd1olMkZyeUMyeUdEaEJ0OSUyQiUyQnkzZWVPT05UVmRkZFpXa0tJcExTY0JkazlMUzB1SjMzMzMzNm8wYk4zckJCJTJGc0RiREhOOHp4czIyNlVpbjNJSVlkZzNMaHh0eXFLWXZvWDFMcXVjenVka3dpSHc2UUFkUkg4SnpZa1NiTFpmSGZhYWFmOVJKYmxwM2llJTJGJTJCM2N1WE5oMnpaNG52ZmMwZ1N4cjJEekVkRFFoOVIxWGU4RVJUYWJSU1FTd1ljZmZnaE4wNjRXQkVHYlBIbnklMkY3WG5lQW1DSUlqR2tBQklFQVRSUWlSSnFxTW0xdnNlanVPYUZBQkZVWVJ0MjNCZEYyJTJCOTlaWncybW1ualI0NmRPaiUyRlNQenJXbVF5R2NHeUxMNnNyT3k0MmJObkEyZ28lMkZ6Wk5jNzhRT1B3Q0lQdHAyellDZ1FDR0RSdm14bUt4JTJGOSUyRmVmY2ZaVWRmN0glMkY5TU96T25iY3R1ZWljaENRbWtRUUloZ1NBSTByRWdSWXFDUDZxQWlLSnlFUkhCaHFpZ2d1aTE0S1Zjd1dzQkZhVFhoQ3FkUUVoSVFubzIyWGJxbkROejV2Zkg4aDNPTGdrSmtHUjNaMSUyRlB4Mk1mMld6T09UdG5jM2JtekhzJTJCMzglMkZuUFdXUTc0U0JWUHRGVEhWVnN3cDg0JTJGRjRKWiUyRlBHM1BuemozSDklMkYyazY3cWZlJTJCS0pKeVFXaTRtdTYlMkYyaVNoWTlwem9BTEpmTFlaJTJGU1dDd21wVkpKc3RtczZMb3VEeiUyRjhzRGlPOCUyRlZFSXZIYTNudnYlMkZVY3UxQUZBN3hEOWQ5SUE4QkZsczFsVFJLU3BxZW5GZ1FNSGltbWFYWUlJd3pEQ3dNcHhIQkY1YjRnbDBua2l2eTBWaE9xJTJCVyUyRnFJdWlBSXdtVnM2am5ydWk2ZTU0Vmh5Sk5QUGlsMzNYWFhmMXBhV3VJaW5SVlFQYnJSJTJCRUJjMTlVMjk3bUlpT2Q1dW1WWiUyRnM5JTJGJTJGdk5iM25qampYRGlxV21hNGNsbTFGVVBBRkhQM2JJc21UdDM3cGQ2ZU5QUVN5U1RTZiUyQnd3dzQ3NmR2ZiUyRnZaMWUlMkIlMkI5dHhTTFJZbkg0eEtMeFVTa2MyQ09PaDZKaUF3WU1LQ25OaFVSVWgwd1YlMkIlMkJQMWRkVnl3NFJrYnZ2dmx1JTJCOFkxdjNQVFFRdzlkR1klMkZISzYydHJVNzFzVnE5dCUyQnIlMkJPUUJneHpFdXYlMkZ6eW50NEdBT2pWeXVXeUZvdkZBaEVwdiUyRnp5eTVjOSUyQiUyQnl6WWhoR2VIS2xsdWxWQjFkS2RZQ2xQcnFIR04xRHZmNFE4bjFRMWVGbnVWeVdSQ0loYjc3NXBqNW56cHdOSTBlT2ZNbzBUY2xrTXFadDIlMkYwakllcmpUTlBjN09jaUlyWnRWJTJGNzg1eiUyQiUyRjhJYyUyRiUyRkdGUUpwTVJ5N0trWEM1MzZRc1paYnF1ZCUyQm5scGlwZ1o4NmNLYWVlZXVyWmRYVjFIVDI4aWVoaGxVcEZpc1dpR1l2RktrT0dETGx2OU9qUm96WnUzRGp0NVpkZkZ0TTB3eUZLbnVkSk9wMldTcVVpdVZ4T1lyRllseW11d1BhbTl0TXFpRjY5ZXJVc1g3NTh2NGFHaG1sVHAwNjlwWHAlMkZINHZGS3UzdDdUSEhjZnhZTE1heEd3QjJBaW9BQVdBcmRGMFBSRVRTNmJSMzhNRUhMNnlycTVOS3BkTGxpcmZuZVJLUHh5VWVqNHRoR0dJWWh1aTZIdmJIcVZRcTRubWVsTXZselg2UDZwQlEzV2RMSCUyRjFWOSUyQmYlMkY1cHR2eW05JTJGJTJCOXRyMWQ4OXo2T0NvQTlyYjIlMkJQaVlpOCUyRmZiYnclMkY3NHh6JTJGdXNYejVjb25GWXVIazMlMkY2dyUyRkZla005eFIlMkI0SHFpdUc1YyUyQmZLa0NGRFZ2WGdwcUdYc0cwN1NLVlNudXU2V2lLUjhBODk5TkRQbjNubW1ROGNjTUFCNHJxdW1LWXBzVmhNTkUyVFVxa1Voc21FZjlqUjFNQXU5VG9zbFVyeTRJTVB5cTklMkYlMkZldGo3ciUyRiUyRiUyRm10Rk9xdjk4dm04SVNLeXVaWUdBSUFkaHdwQUFOZ0t5N0xDMUNtVlN0MjdmdjM2QzFldFdpWFpiRlpxYTJzbEZvdUYxUmJsY3JsTFdLZXFlVXpUREVQQnpTMWpySzV3Njg4aDM5YW82Z0xWRSUyQjNOTjklMkJVWFhmZDlZQkpreWI5b1ZLcEJNVmlrU3JBUHNaMVhTMmZ6MXUxdGJWbEVaR2YlMkZ2U25IWCUyRjk2MSUyRkZkVjJ4YlZ1S3hhSm9tdGFsOTFUVXFmMUVQQjRYeiUyRlBFY1J3NTk5eHpGJTJCNnh4eDYlMkY3ZWx0USUyQjlobXFZVWkwWE5ORTBaTW1USW55WlBudHo4NnF1dkhycHExU3J4ZlYlMkZxNnVva204MktTR2Q3aWkxZGdBSzJsJTJCcjNPRUVRU0NxVkV0JTJGM1plM2F0ZkxLSzYlMkZNbmpoeFl1dUlFU09lak1mamxWd3VaN3l6dWtJS2hZSmUlMkZWNExBTEJqRUFBQ3dBZFFWMWZYTVhUbzBFV3JWcTA2ZHNtU0paTEw1YVJVS29sbFdXTGI5bnRPc0ZUMW4lMkIlMkY3NHZ2JTJCVm51WTlaZGxqaCUyQlZaVm1pYVpxVXkyVlp2SGp4NkRsejV0dzdmUGp3dDRNZ0NMb3ZLVVh2cEU3NFNxV1NvU2JYM24zMzNYJTJCNDVwcHJwcTFkdTFicTZ1b2tuODlMcFZJUngzSEVkZDElMkJ0enhlOWI0Y04yNmNuSFhXV1NjUEdqUm9SVTl2RTNwZWRYQ2k5bmVPNCUyRmlOalkzUGpoOCUyRnZtN3g0c1d6VjYxYUZTN0ZESUpBTkUzck53RTZlazZsVXBGa01pbWU1M1Y1TDFNb0ZHVERoZzN5JTJCdXV2SHpwbHlwUzNSNHdZOGJ6bmVicm5lWnBsV1FIaEh3RHNIQVNBQVBBQkRSczI3TlVCQXdha2EycHE1clMxdGNuR2pSdkRjQzhJQXJFc1MwVGVyZVF6RENQc3l5U3k1YVdNMVZXQSUyRlhrSXlOYW81ZEslMkI3NHR0MjdKNjlXcnhQTyUyRjAlMkZmZmYlMkY2cGtNa24xWHglMkJoVHZqVW54czNia3g5NXp2ZiUyQmRNenp6d1RUbnRXeThoVUVKWk1KaU5meGFRcWl0WHlPVTNUNUlnampwQmpqejMybkhnODdtMzlFUkIxS3Z6cnp2TThiY0tFQ1hjUEhEaHc1cnAxNnlZc1hibzBISjdrZVI3SEQlMkJ3VTZyMlFpSVFWJTJCeUtkNzRWV3JGZ2g2OWV2UDdxcHFhbGh3b1FKJTJGeUw0QTRDZGl3QVFBRDZFc1dQSDNqdHYzcnlyZHQxMTE5MEdEeDY4VzJOam85VFUxSWpqT09MN3ZtaWFGbGI3VlMlMkZ0VlJVWjNjTzg3Z0hmJTJCd1dBJTJGYjFDTUI2UGg4dER5JTJCV3ltS1lwaXhZdGtyRmp4NTQ0ZXZUb0d4M0hvY3lsajJsdWJrNyUyRjVqZSUyRnlkeDIyMjJTeiUyQmRGMSUyRld3eDJZc0ZndVgxbGNQeDRncUZRQW1FZ2twbFVwU1UxTWpYJTJGclNseGJQbmozN3B6MjliZWpkTE1zSzh2bThNV1hLbEZ1SERoMDZjTjI2ZFh1dFhMa3lEQUg3MHlSdDlJenFKY0MyYllmdldWUUluVTZuNWVXWFg1WTFhOWJNSGo5JTJCJTJGTW9SSTBZODM4T2JEQUQ5Q3V1a0FPQUR5dWZ6UmlLUjhGT3BsSGZFRVVjY2U4UVJSMGloVU5EWHIxOCUyRnJLMnRiZUw2OWVzJTJGMDlyYXV0ZnExYXYzV0wxNnRiRjI3VnJac0dHRGJOeTRVVEtaakd6WXNDRmNGaXdpNGZJczljRUoydnRUUXlGVUNGZ29GS1JRS01qUGZ2YXpjWk1uVHo1NHhvd1olMkYlMkJqaFRjUldiTnEwS1RGZ3dJQjhzVmpVSE1jSm5uJTJGJTJCJTJCUiUyRjg5cmUlMkZsV3cySzVWS0pad2dxZnBxcXQlMkJWUXFIUWs1dTlVNmlBVTcyMkd4b2FaUHIwNlNmMzhHYWhsM05kVjdOdE8wZ2tFbjZoVU5EbnpadDNYcVZTY1Z6WFBlM3h4eDhYMjdaRjElMkZYSVY5Q2laOFZpTVNrV2kyRVFxRjV2dG0xTHFWUUtqOTlQUHZtazNIYmJiYjhkTzNicyUyRncwYU5LaDkzYnAxZGVsME9wTk1Kcm1BQndBN2tOYmZLMGtBWUVkcmEydXpzOWxzWFRhYkhlSzZic1BTcFVzdjI3UnAwJTJCU1ZLMWMycmx5NVVsUkEyTkxTSXRsc1ZselhsVktwRkZaQWFab21wbW1HRllTcXdsQkV3cXFPY3Jrc2xVcWxYd3hLc0N4THl1V3lhSm9tbG1XRlA2Y2hRNGJJeElrVDVmYmJiMCUyRkhZakczcHFhbUxQSnVZTnVqRzQwdWNybWNvVTcwbm56eXlWT3V2UExLbSUyRjcxcjM5Sk1wa01oeGIwViUyQnIxclNxRlAlMkZuSlQ4cHR0OTJtaVhUMlRZekg0MXdod1B1cWZwM2NmJTJGJTJGOTExNTIyV1huTDF5NFVCb2JHeVdielVxeFdKUllMQ2E2cmt1eFdCUVJrWWFHQm1scGFlblI3VWIlMkZrRXFseEhWZFNhZlRjc29wcDhpWHYlMkZ6bGthTkdqVnJaM3Q0ZVUxT0JWYUN0N3FNdUZ2WGNWZ05BTkJBQUFzQjIxdjJOYSUyRlhYSzVXS3BrN01YTmZWM3VselpyVzF0UTNhdUhIampQYjI5bjBXTDE1OFZpYVRTVyUyRllzRUhmc0dHRGJOaXdRZGF2WHklMkZOemMyU3lXUWtGb3RKYzNOemwxNTRTbjliSWx5OUpOUTBUUms0Y0tCODRRdGZrQXN2dkRBWmo4ZGRGZndSQXZZdUxTMHQ4WWFHaHNMS2xTdUhmUCUyRjczMSUyRnp4eiUyRiUyQlVYSzVuRGlPRXdZUyUyRlZrOEhoZmY5eVdkVHN1M3Z2V3QwZ1VYWEdEMzlEYWg3M0JkVnl1WHkwWXFsZkp5dVp6eHlDT1AzSFRkZGRkOTd0JTJGJTJGJTJGcmZZdHQybE1pdWRUa3MlMkJueGZmOThQd0dkaFJETU1JQjlPSWRBYlBNMmZPbEM5ODRRc1BmUEtUbnp4SXBHdlkxOWJXWnRmVjFibmRQd2NBZkRnc0FRYUE3V3h6NFYlMkZWMTRQdXQzTWNwMVJiVzd0eTFLaFJLMTNYdmZOakglMkZ2WU4wUTZxemp5JTJCYnlUeSUyQlhxT3pvNlJyYTN0MCUyRlA1JTJGTVRmdk9iMzV6JTJGOTclMkYlMkZYVHpQRTh1eXdvcEFWU0hZbjZqZVFwVktSVHpQazdWcjE4cXZmdlVyMldXWFhSYWZlT0tKSTFTbFdTS1I4S2tnNkIweW1ZelowTkJRV0w5JTJCZmUzdmYlMkYlMkY3TmIlMkY3M2UlMkZFZFYycHJhMlZqbzZPbnQ2OFhzRzJiV2xyYTVNUkkwYkklMkZQbnpEJTJCM3A3VUhmWXR0MllOdTJWeXdXdFdReTZSOTIyR0VuRll2RjRjVmljZjlISG5sRUhNY0pwNmlYU3FYd0loTHRKN0NqMmJZdCUyQlh4ZU5FMFR4M0ZrelpvMXNtYk5HcWxVS2djT0dERGc0djMyMiUyQjlIMWJldkR2d0klMkZ3RGdvMk1JQ0FEMElxYjU3blVaeTdLQ1JDSlJycTJ0elF3Y09IRFZ5SkVqbjlsbGwxM3UwVFR0a0lVTEY0NW9hMnNMQjJGWWx0VnZUdDUwWFJkZDE4UEFVdzJIVUpPV2M3bWN2UFhXV3pYanhvMGJQV0xFaUx2SzViSWVpOFVxcnVzYVc1cWVpUjBqbjg4YjNhYzglMkJyNnZaVElaNTg5JTJGJTJGdk9hRzI2NHdkNjRjV1A0dXElMkJlSHRtZnFRbkFuJTJGclVwJTJCU0VFMDQ0emZkOU1VMVRpc1dpVnIyUEFONVA5V3RtOE9EQiUyRnp0bHlwVFdsMTklMkIlMkJaQlZxMWFKNTNsU1gxOGZMcm1QeCUyQk5oT3dWZ1I2bmV4eHVHSVk3amlPZDVzbkhqUm5uNTVaYyUyRlBtM2F0T2RHakJpeHVGQW82TGxjTHFhR2VuVjBkRmkyYmZlUE56a0FzQU1SQUFKQUh6Tm8wS0RiSG56d3dmOWF0bXlaaUhTJTJCaVE2Q29OOEVnRnVxZERRTUklMkJ5WHVHYk5Hbm5wcFplbVRaMDYxUmcxYXRRRGJXMXRLYW9IZHI3cThNOTFYYzAwVGJFc0s3ajExbHRYM1hERERRMHJWcXlRVkNvbCUyQlh4ZVBNOWpTcWwwQmpIRllsSHE2JTJCdmxhMSUyRjcycDhuVDU1OGU3bGMxaTNMQ2dqJTJGc0MycWczZjFtb25INDE1VFU5UFQ0OGFORyUyRnpHRzIlMkZNWEwxNmRUaVZYa1RDS2EzQWpoUUVRZmlleGZmOXNIZHhvVkNRTld2V1NHdHI2NG5qeG8xYk1HTEVpS1g1ZkQ0V2o4YzlFUkhDUHdEWVBnZ0FBYUNQU1NRUzVkZGZmJTJGM3klMkYlMkZ6blAlMkJLNnJoaUcwUzlQM0ZUZ3A4TEFTcVVpbFVvbEhKaXlidDA2V2JWcTFYNGpSb3lvMzMzMzNlOFU2UnclMkJRUlZnejFCQnhKMTMzbm5uejMlMkYlMkI4eG5QUHZ0czJQT1AlMkZtUHZVa0hNdkhuejVLeXp6cHBmVTFPVFY2OXJZRnQwcjdwVmZOJTJCWGlSTW4zalZ3NE1EWjY5YXRHNzkwNlZMeFBDOWNEcXdxcTRFZFJRMHU2ejZzVEZYeUwxNjhXRXFsMHNtVEprMjZiZGl3WWV0N2FETUJJTElJQUFHZ0I3bXVxM21lcCUyRm0lMkIlMkY0R1c5bG1XVlhqNTVaYyUyRnZtclZxckFIWG45WkJxeHBXamdGMlRDTUxzdUJSVHBQSkN6TGtwcWFHbm50dGRka3c0WU5zJTJGZllZNCUyQkhZN0hZZWpVWkdEdFBXMXViN1RpT244JTJGbmpRY2ZmUEJYMyUyRnZlOTA1OCUyRnZubnhmTThDWUpBU3FXU3hHSXhxYW1wa1VLaDBOT2IyJTJCTjgzNWU2dWpvNTg4d3ppJTJGdnV1JTJCJTJCbHZ1OEx2U3V4UFppbUtZVkNRWjh5WmNyTlE0Y09IYmh1M2JxOVZxNWNLWjduaWE3clloaEd2emlHb09kVXQzc1FFVWtta3lJaTRXdXdYQzdMa2lWTHhEVE44NlpObTNaMUlwRW8wJTJGb0FBTFlmdmFjM0FBRDZNOXUyQThkeGdpME5EdG1TJTJGZmJiNzBlNzc3Njd4T1B4OEd0cUtWZlVxUW1DYXBLbENwSkVKRndDWEN3V3BhV2xSUktKaFB6NzMlMkYlMkJXQ3klMkI4OE9HVksxZk83dUZON3pmeSUyQmJ5aFBqZE4weGNSV2JCZ3dVOHV2ZlRTTXhZc1dDQ3UyN2thMiUyRmQ5U1NhVFVpcVZaTk9tVFYxZXolMkYzWjhPSERaZiUyRjk5JTJGOUVQQjZ2RVA1aGV5Z1dpNXFJU0R3ZXJ4U0xSVzIlMkYlMkZmYjcwa1VYWGZTNzJiTTdkNHV4V0l3cVUlMkJ4dzVYSTVQRTZMaU9SeXVTN0hnM2c4TG0xdGJYTEhIWGZJYmJmZHRqR1h5eG1PNHdUNWZONXdYVmZyeVcwSGdDaWdBaEFBJTJCcGhDb2FCYmxoVWtrOG40MyUyRiUyRiUyQjk3bmxjamxjJTJGbHFwVk1McXVNMTV2MyUyRnJLN292SGFxbSUyQmdvbEVna3BsOHRTTHBmRmNSeFp1blNwTEY2OCUyQlBQanhvMWJPMkxFaU9kMjR1Wkd6dVlHZTFRckZvdGFQQjZ2cU5kcExCYXIlMkZQM3ZmJTJGJTJGWDFWZGZmZEtDQlF1NjNEWUlnaTdMZnZ2VFV2WmtNaW5sY2xsaXNaZ2tFZ2twbFVveVlNQUFjVjFYamozMldEbiUyQiUyQk9OUHR5d3JZTms2dG9mcWNNJTJGelBNMXhuR0RjdUhGM2pobzFLcjEwNmRJNXk1WXRrJTJGcjYlMkJuQ2llaXdXRTh1eXd0JTJGSmhvWUdLblN4WGFqZWY5MnBaY0NlNTBrJTJCbjVjWFhuakJtamx6WnQzWXNXUHZ5ZVZ5c1ZRcTFYOE9FQUN3Z3hBQUFrQWZvOElYeiUyRk5XdiUyRkhHRyUyQmUlMkIlMkJ1cXI0ZkxmSUFnaUh3QnVDOVVYVWRmMXNNS3N1YmxaM25ycnJTTkhqeDdkMnRUVTlJeGxXVUVta3pGVmMzR21ERzRiOWZycjZPaXdST1E5Z3luVTN5M0xDbHpYMWY3eGozJTJGOCUyQjBjJTJGJTJCdEVuSG4lMkY4Y1dsc2JKUjhQciUyRlR0N2szVVlOT2ZOOFBBMnVSenBQaVFxRWdRNFlNa1RQT09PUHBpUk1uJTJGcmRwbWtMNGglMkIzTk5NMndIJTJCcmd3WU1mR0RseTVLaE5telpOZSUyQm1sbDhLMkNxcTZPcDFPaSUyQiUyRjdrcyUyRm4lMkIwMmJDZlFjMVFJaG04MnExOTNzNmRPbiUyRjNISWtDRWJlM3JiQUNBS0NBQUJvQSUyRks1JTJGUEc0TUdETjFRcWxXUHZ2UFBPZ1dxcVhpd1dlOThLdWY0U0FHcWFGZ2FpSXAyTnglMkZQNXZMejExbHZ5Mm11dkhUcG8wS0M1a3laTiUyQnFOdDI1V05HemVtRW9sRWlmQnYyNmdLUU51Mks2WnBTajZmTjZxSFZLaHB2eTB0TGZIYmI3OTk1UTAzM0RCVlZmN0ZZakVwRm9zOXVmazlUdlZacTU2R0dRU0IxTlhWU2JGWWxQbno1OHZYdnZhMXNhbFV5bGMlMkZhNm9Bc2IzRllyRkFWZXVPSHolMkYlMkJiOGxrY3Q3NjlldkhMbDI2VkdLeFdOaGJWa1RDS3QzcW9VdkFqbUxidHJpdUslMkJWeVdaWXVYU29ORFEwWDdMNzc3ajl3SE9jOWIyN1U4UVlBc0cwSUFBR2dEJTJGSThUN01zS3hnd1lNQ2Zubnp5eVl0WHIxNHRsVW9sWEVxNEpmMGxBS3hlQ3EybVhEcU9JN3F1eTRvVkslMkJTVlYxNFpHNHZGenAweFk4YlZpVVNpMU56Y25QWThUelozZ29HdXVpJTJGJTJGdFN3cnJBSnNiVzExVXFtVXQyTEZpaEUzMzN6emhtdXZ2VGI5d2dzdmlHM2I0amlPWkRLWkh0bm0zcVE2UkZFVE1kWFhhMnBxNUl3enpzak1uVHYzU3BIT2FoalROS1ZVS2hteFdJeUFHdHZWTyUyRjFTTmRNMFpmRGd3YmRQbVRLbCUyQmVXWFh6NTAxYXBWNG5tZTFOZlhTemFiRlJHUmVEeiUyQnZzY1dZSHVJeFdLU3olMkJmRGk1bWU1MGx6YzdPTUdUTm0xc1NKRTIlMkZ1ZnZ2cThJOHdFQUMyamdBUUFQb2dGY0trMCUyQmxDVzF2YnBRc1dMTkNMeGFMb3V2NiUyQmZkVDZTd0FvMG5saVlOdTJlSjRYVmx4VktoV3hiVnRhV2xya3lTZWZUTGEwdEZ5JTJCNTU1N2ZyJTJCaG9hSFEwZEdSU2lhVGJrOXZkMSUyQmtUcnppOGJqMzRvc3ZmdXltbTI1NjRmZSUyRiUyRjczMjFsdHZpVWpuJTJGNFhxVmRuZnFmRFBNSXh3Q0lycnVsSXFsZVNnZ3c2U3M4OCUyQmUlMkZxQUFRTTJpcng3Y2t2NGglMkIycHVvJTJCbmVvM0Y0M0d2c2JIeDJYSGp4ZzElMkI0NDAzWnE1ZXZUcXNLaGVSclI1YmdPM0JOTTJ3ajI4UUJHSlpsalEzTjR2bmVidk1tREhqbG9hR2hwWXRUUVVtJTJGQU9BclNNQUJJQSUyQnFtb1l5S05QUGZYVTUxWFZSbiUyRnZBWmhLcGFSVUtvVmhrd3BjcXYlMkJzcWFtUmxwWVdlZnJwcDJYTm1qWGZHamx5NU5QanhvMTdwY2MydWclMkZaWEs5RTB6U2x0YlhWZWZIRkYwJTJGODBZOSUyQjlOZTc3cnBMVnE1Y0tmRjRYQXpERU5kMXclMkZEMSUyRlphbzl5ZXF3a1dGbzVabHlWbG5uZVVlZHRoaFgyYkpMM2FrTFEzeDhUeFBtemh4NGwwREJ3NmN2VzdkdXZGTGx5NE5qeW5sY2xsMFhXY0pNSGFvNnVPRHJ1dml1cTdFWWpGWnMyYU5qQmd4NHJTOTl0cnIlMkJ3UjlBUERoRVFBQ1FCOVVLQlQwZUR4ZUVSR3BxYWxadVduVHBtOCUyRjk5eHpYU2FxYms1JTJGQ0FCanNWajRjMUFob0dtYVlwcW1XSllsbXFaSkpwTVJ3ekRFTkUxNSUyRnZubjVlV1hYJTJGNWNMQlk3c2FtcDZWWmQxMHVFTDF1bXdyOUNvYUFYQ2dYVHR1MUtMcGN6YnIlMkY5OXRWWFhISEY1JTJCNiUyRiUyRiUyRjd3NXh1THhjTEpvYkZZTEt6QzdPOTBYUSUyRjdWSHFlSjRaaHlMeDU4JTJCVHNzODglMkJZTkNnUVclMkJyYVpqQWp1UzZydWI3dmxZOXVLZFFLT2hUcGt5NWVlalFvUVBYclZ1MzE4cVZLOE9CU3FwJTJGSmJDamFKb1dYaFJSJTJGVkZOMDVSTUppT1pUQ1kyZmZyMEJZTUhEMzVMUktTNkVsQmRFTzNSalFlQVBvQUFFQUQ2b0k2T2puZ2lrU2lMZEo2MDZicmVldiUyRjk5eDlhTEJiZk53VHNEd0ZncVZRUzB6VERYbXZxY3pYVjB2ZDlzVzFiU3FWUyUyQkxOYXNXS0Z2UFRTU3dOYVcxdSUyRlBuUG16R3NybFlwUFA4QXRhMnRyczlQcHRHZmJkdVdOTjk3WTR3YyUyRiUyQk1IYUcyNjRJYmw0OFdKSkpCTGh5VnYxc2tGTjAxaEMlMkJBNTFncXRlbzRsRVFvNCUyRiUyRm5nNTdyampUczltczJZaWtTQmx3UTVSSFpxb0N5TWk3d1lvbG1VRnhXSlJHelZxMUwlMkJHRGgwNjRxMjMzcHIlMkI5dHR2aTIzYjRYUjFZRWR4SENmc05hbUdJMld6V2JGdFc1WXRXeVlqUjQ0OGVmejQ4ZGVtVXFsaVIwZEhQQjZQZXlKYnJtb0ZBSFJGQUFnQWZaQUslMkY1UjRQUDZhNHpoZnZldXV1d3dSa1dReUtlVnlPVndPMjk5VVR3Q3VWQ3J2cVZxcFhtYWtwckZtTWhsNTdybm41RCUyRiUyRiUyQmMlMkZYazhua3A4YU5HJTJGZXI3aE5ZdDlSN3FEOXBhV21KMTlmWEYwVkVicm5sbHRlJTJCODUzdmZPdk9PJTJCJTJCVTF0WlcwWFc5eSUyQnV0T2l5Z2N1aGRhbGlQQ2t0MzIyMDMlMkJjRVBmakM2dnI2JTJCdlZLcGhFTlZzdG1zcWZyJTJGOGRyRDlyQ2wxMUIxZ09KNW51WTRUakJ1M0xnN1I0d1kwZkRtbTIlMkZPWHI1OHVhVFRhYkVzSyUyRndkTjAxVEtwV0tHSVlSVHJFR0hNY0o5JTJGM3F2WWpJdTYlMkJYbXBvYWNWMVhkRjBQJTJCJTJGU3ElMkIzUVBtTlZyU2gyelY2OWVMUWNjY01ETHc0Y1BmN2xTcVFUcTJOemEydXFvTUJBQXNHVUVnQUFRQWFacGxqczZPaWE4JTJCZWFiZTZ4WnMwWXN5NUp5dVJ5ZXFGbVdKU0pDJTJGeWJaZkJXa1dwSXBJckpzMlRKNTVwbG5CcTVldmZyYkkwZU92SHZZc0dHclJFUXltWXlaVENiZk44V0tRdSUyQjJ0clkyZTB2Vmo5bHMxcXl0clMwOTlOQkRWMTU1NVpVUDNIampqVTJ2dnZxcUJFRWc4WGhjSE1jUjEyV095dFpVTDRXdVZDcWk2N3FNSGozNmN6Tm16TGk2WEM3cnFqZGc5ZkFQd2olMkZzTEo3bmFZVkN3UlNSWU9qUW9mZU5HalZxd3NhTkc2ZTglMkJ1cXI0bmxlMkw4eUNBSnhIRWZLNWJJVWkwV0p4JTJCTlVDRUowWFE4RE8lMkZVNkVYbjMlMkZVZXBWT3BTb2U5NVh2am4xcml1SzNWMWRaJTJGZVo1OTlya3dtayUyQkZ4U3RkMW4zMGtBR3dkQVNBQVJJQnBtcEpJSkI3emZmJTJCcmp6NzZxS1pPMGxRRGQzWGxuUUN3OCUyQlNrdSUyQnBRc0Z3dVN5YVRrUmRmZkZIdXYlMkYlMkYlMkIlMkY3ZGh3NGJMUjQ4ZSUyRmJ0Qmd3YTFxZHRVVjJQbDgza2puODlianVQNGZUMzhFeEZ4SE1jdkZvdGFzVmcwcXdPb2JEWnJwbElwNzdMTExndiUyQiUyQk1jJTJGN3ZldmYlMkYxTFdsdGJ3NzZLeFdLUjhHOGJWU3FWTUtUWGRWMkt4YUpzM0xneE9XM2F0T2RHamh6NWh1dTZmVDVJUnQlMkYxemdUMVNybGMxcFBKcEwlMkZycnJ2JTJCT1psTUhyQiUyQiUyRmZyUnk1Y3ZEeThvcWRleE9yWVElMkZrRlJBMk5VeUtmcmVwY3FjTFU2UWIxbXRuVTRWS2xVa3VibVpqbmdnQU1lSHp4NDhGdnFvaHZoSHdCc0d3SkFBSWlJbXBxYWZDcVZldXlaWjU0NWRlWEtsVkpUVXhPJTJCQWQlMkZhY0pEJTJCWkhNQm9JaUVQeXZWdXk0SUF0bTRjYU84JTJCdXFyOHRKTEwxMVlMQmJQVEtWUyUyRjBxbFVwc2N4d25ER2N1eUFsVXg1N3B1bjElMkJtMmRMU0VrJTJCbjAlMkJWWUxGYkpaREptcFZLUnRyYTIxTiUyRiUyRiUyRnZmRkYxOTg4VSUyRiUyQjclMkYlMkYlMkJUOTU4ODgyd2wyTDE2MHN0YWNXV1ZWZFBxYiUyQlh5MlY1JTJCJTJCMjN4WFhkRSUyRmZjYzg5Zk5UWTJaa1E2SzBvOXo2TzVQWHFFR2dwaVdWWXdlUERnJTJGOTE5OTkyYmx5eFpjdWp5NWN2RjkzMnBxYWtKZTY2cVNrQWdDSUp3UHljaUVvJTJGSEpRZ0M4WDFmaGcwYkpwN25TYmxjRHBmJTJGS3R2U285Z3dER2xwYVpIUm8wZWZ0TyUyQiUyQiUyQjM2blhDN3JYQ3dCZ0cxSEFBZ0FmVlIxMktSTzBtcHJhMWZrY3JsTEgzcm9JYjFRS0lSTHNpcVZpdGkydmMxWDJhUHMlMkZVNHkxSW1MJTJCcG5WMU5SSUxwZVQxMTU3VFo1NzdybjA2NiUyQiUyRmZtNGlrZGhIUkY1SkpwTWJmTiUyQlhmRDV2aVVoUTNWQyUyRkw0dkg0NTZhRHRyVzFsWiUyRnp6MzNQUDI5NzMzdnA3JTJGJTJCOWE5clgzdnROZEUwTFF4STFjOUpwRE5ZVmNNdHNHVnElMkJxJTJCaVhuT1ZTa1dXTEZraWRYVjFYOTFsbDExJTJCbms2bkM4VmkwUXlDSUp5OERPd00xYjBuVmZnY2o4ZTlwcWFtWjBhTUdERjY2ZEtsMDFhdFdoWHU3MVElMkZOM1VCQmJBc0s1eHdicHFtRkl0RlNTUVNjdnJwcDB0RFE0TzglMkJ1cXJFbyUyRkhwVlFxaVdFWTIlMkZ6JTJCUkMwZDd1am8wT2JQbjMlMkZiNE1HRE4lMkI2RXB3TUFrVUVBQ0FCOWxPZDVZUUNZeSUyQlZpbXFaVkhNY0pCZzBhZE92Q2hRdlBYN1ZxVlRpTlZVVEV0bTNDbVc0MkZ3YmF0aTJhcG9udiUyQjFJc0ZzWHpQRW1sVXBMUDUlMkJYbGwxJTJCV1AlMkYlMkY1ejdzc1g3NzhMRjNYVDBnbWs0JTJGVTFkVnRpTWZqa1FsbzFxNWQyOURXMXRiNDBFTVAzZjNESCUyRjd3NTclMkY0eFM4R3Z2TEtLNkxydXNUamNjbmxjbUlZaGhpR0lTS2RGUm1XWlludiUyQjd5JTJCdGtHbFVoRk4weVFXaTRXdnMxZ3NKbzJOamRMUzBxSW1YWDU2NnRTcFA3ZHR1MEw0aDUydGV1bCUyRk5kJTJGM1pkS2tTWDhiT0hEZ3RIWHIxazFjdkhoeEdQSlVUN1ZHJTJGNldDWU5VSFVGMFVDb0pBZHQ5OWQ3bmlpaXRtTnpRMHpIbjAwVWNIWmpLWmNJbnd0bDQ4Q29KQWtzbWtyRjY5V21iTm1yWCUyRjdydnYlMkZpdVJkeSUyQkM3dkFuQ0FCOUhBRWdBUFJSMWRWbWxVcEZWQWpWME5EUTRycnV4UyUyQiUyQiUyQktMVjBkSFJwVEtMazdPdU5FMExQeFQxYzZxdHJaVjRQQzdsY2xsYzF4WFA4NlNtcGtaczI1YlhYMzlkN3J2dnZnRlBQZlhVMlJzMmJMak1zcXkxNlhUNkZkVSUyRnJ6ZFhBbTdwUkduTm1qVURGaTFhOU1sNzdybm44V3V1dWVhclYxOTk5WWhGaXhhSlNPZEpuZXU2NHZ0JTJCbDE2UzZ1OXFFaWdCd05hcEUyVERNTUtmcFFwVFJVU2FtNXVscmEydFljQ0FBVk4yM1hYWE8zcHdVOUhQcVVwZzMlMkZlMTZncm5DUk1tJTJGS211cm03MjJyVnJ4MiUyRllzRUZFdWc2MlFmJTJCbGpnR3EwbG0xT0hBY1IwNDY2U1E1JTJGdmpqejZpdnIlMkYlMkIlMkY1dWJtcjc3d3dndmg4VU5kRE5tV3g3ZHRXd3FGZ2lRU2lVSHo1OCUyRiUyRllUd2U5d2olMkZBR0RiRUFBQ1FCJTJCenVRQkglMkZiMnFYOU5OTDc3NDRsZFdyVm9WbnBqNXZoJTJCR0QlMkJoVUhmeXB6MVV3VXl3V3BWZ3Noa05VUkNRY2RPSDd2cml1S3hzMmJKQ0ZDeGZLdiUyRiUyRjk3eU1YTFZwMGFWdGIyJTJCbE5UVTElMkY5bjNmU3lRU1lUbERid29GcTE4N3JhMnR6cElsUyUyRmElMkI5OTU3SCUyRmoxcjMlMkY5ZzJ1dnZmYlR0OTklMkJ1N0YwNlZJUmtYQlpscXJNVUQzJTJGMUd1cWVub3lRMmEyalFxVlZSJTJGQXFtRXlvdXU2MkxZdGI3NzVwamlPczl0ZWUlMkIzMUM4TXdTc1ZpMGFBU0VEdWJDdjFNMDVSOFBtJTJCb2ZZZnJ1dHJreVpOdkdUSmt5TkEzM25oajVvb1ZLOVRnRUFhQjlIUFZ4NEIzMmhkSXVWeVd3WU1IeTVlJTJCOUtXYmhnOGZmdWVBQVFPeXlXUXklMkZzOSUyRiUyRm5PdTUzbmhlNU5VS3JYVlFWTHFOUllFZ2JTMXRja2hoeHp5MUpBaFF4YnY2T2NGQUZHaDhXWWRBS0pudzRZTnRZc1dMVHIzJTJCT09QdjJyZHVuVVNpOFdrVkNxOVp4SWZQcHpxeWtGZDE3c0VZWk1tVFpMSmt5ZkwlMkZQbnoxOCUyQmFOZXN6STBlT2ZMcTJ0cllrMG5uaWJOdjJUam53RmdvRnZmdlM1Rnd1WjFRcUZlM05OOSUyRjh4Qk5QUEhISHdvVUxuVmRmZlZWV3IxNHQ3ZTN0bkx6M0FwcW1pZU00b21tYW5IZmVlZktOYjN6RHFhdXJlOSUyQnpZdGQxdFVxbG9rVnBLVHA2ciUyQnI5MlAzMzMzJTJGdFpaZGRkdjdDaFF1bG9hRkJpc1dpNVBONU1VMVRORTBMTHg3VTFkVkpXMXRiVDI0MmRnTFYzc0IxWGJFc1M5THB0TFMxdGNsaGh4MG1mJTJGakRINUlEQmd6SXElMkYzVkJSZGM0UCUyRm1ONzhSRVpIYTJscHBiMiUyRmY1dSUyQlRUcWNsazhuSUQzN3dnJTJCRHJYJTJGJTJCNnZqT1ByUURRbHhFQUFrREU1UE41STVGSSUyQkNJaUYxeHdRWERkZGRlSmlFZ3ltWlJjTHRlajJ4WVYxUUZnOTJYRXBWSkpORTJUZERvdEF3Y09sQWtUSnNpc1diTmtuMzMydVc3OCUyQlBFJTJGcnElMkJ2WDIlMkZiZHJsNmtuQ2hVTkFybFlxbWFacW8lMkY3dnVpc1dpRmdUQlZrT2VZckdvVlQ5MlMwdExmTVdLRmZQZmVPT05xMWF0V3JYSDNYZmZiYlMxdGNuNjlldWx0YlUxYk9Ddmx2QVdDb1h0OUZQQ2g1VklKTVQzZmFtcnE1UHZmT2M3YldlZWVXWjlUMjhUb0xpdXE1WExaU09WU25tNVhNNTQ1SkZIYnJyMjJtcyUyRmQlMkIlMkI5OTBvaWtSRFA4NlJVS29tSVNDcVZra0toSUw3dmkyRVlES0tLT0RYOHc3SXNLWlZLNGppT0pCSUp1ZkxLS3pObm4zMTJqUXJxWE5mVkhubmtrViUyQmNjc29wNTdTMnRrb3NGcE5zTnJ2VngzY2NSM3pmRDZzQWp6JTJGJTJCZUxudXV1dHFtcHFhTWp2aDZRRkFuMGNBQ0FBUjFON2VIcXV0clMyOThzb3IlMkI1eCUyQiUyQnVrTG5uNzZhVEZOVXd6RDJPb1NHN3klMkY3b05EMU4lMkZWbjhsa01qd0JWaFYxcG1sS0lwRVF4M0ZrcjczMmtzR0RCOHU0Y2VOa3pKZ3h6dzRmUHZ6M1E0WU11WHZ3NE1Gdkp4SUpQNSUyRlBHNFpoVkQ1SU5VTXVsek1LaFVLOFZDclpiNyUyRjk5dUhOemMyZmZPdXR0dzVidW5ScGJObXlaZkwyMjIlMkZMNnRXcnBhMnRUWFJkRDAlMkJlRkJYJTJCaVFoVmdEMU1WZXVtVWluSlpyTXlkZXBVdWU2NjY3NiUyQjMzNzclMkZhaDd1QXYwcE9vcTQ3JTJGODVTOFAlMkYlMkZ6blA5JTJGJTJGNFljZkRxZlBsOHRsc1cwN1BPWlFnZDUlMkZPSTRqeFdKUlJFUU9QdmhnJTJCZVV2ZnpsaDNMaHhpN3Z2d3o3OTZVOEhkOTExbDlpMnZVMEJZRHdlbDBxbEVsNjRHalZxbE54eHh4M0h6Snc1OCUyQjg3N3RrQVFIUVFBQUpBQkczY3VESGxPRTR4bFVwNU45NTRZJTJCdTN2JTJGM3R1dWJtWm9uRll1R2Jjbnc0S2lqYmx1T25hWnBoMzhYdW9WdE5UWTBrazBsSkpCS1NUcWVscHFaR0VvbUU3TGJiYm1KWmxzVGpjWW5INDRGdDIyWExza3E2cnZzaUlyWnRaMHVsVWpLWHk2WGEyOXZOVFpzMlNYTnpzMnpjdUZHeTJheXNYcjFhQ29XQ1pMUFpzQXBIYmJkcXpxNVVUJTJGTlZmU0k1UWU5WktqQXhEQ05jNW5iNDRZZkxOZGRjTTJIWXNHRkxXT2FMM2tTRmdHMXRiZllycjd4eTV0ZSUyQjlyVnJuMzMyV2ZFOFQlMkJycTZxUzl2VjJDSUpCRUlpSDVmTDZuTnhjN2dab0tyNlpEJTJGJTJGYTN2MTM3MmM5JTJCZHFScG1yN2pPRUYxY0h6enpUZSUyRmNjb3BwJTJCeGFWMWNudVZ5dXl6RnJjNnBEWk51MnBWS3B5TzklMkI5N3ZGeHg1NzdFU1dBQVBBMWhFQUFrREVWRjloeiUyQlZ5Umo2ZlQ1eHp6amtkOTk5JTJGUHoyWWRvSjRQQzZsVXVrOVM5MVVHTGk1YWN4cVVyT3U2MkZBYXhoR1dMV3AlMkJneUtpR1F5bVM3Mzd6NTV0M3VWamJvZndWN2YwZERRSUMwdExTTFMlMkJYb1NFVG4zM0hQbE85JTJGNWpwbElKSHdxQWRHVHN0bXNtVXFsM2xNcVhDZ1U5QVVMRnZ6bzBrc3Z2ZWpKSjU4VTI3YkZNQXp4UEslMkZMdmczUnBZNWxxdmZqbm52dUtYJTJGOTYxOEgxdGZYdDJ5dXZjWGF0V3NiNXMlMkJmdjJuMTZ0VVNCTUZXUTJKMXZGUERRSHpmbHk5JTJGJTJCY3Z5bmU5OEoxWlRVMU4lMkIzenNEQUVUdjZRMEFBR3hmdnUlMkJIJTJCJTJGWjNlc1lWeXVXeTVQUDVzTm9MTzQ3cWQ2VlVMNjB0bFVwaVdWWVl5dW02THBabGlXbWE0dnUlMkJGSXZGY0tDSW1qU2N6JTJCY2xtODFLUjBlSGRIUjBTQ3FWa2tRaUliWnRoJTJGZFZRYUVhSUdGWlZ2ajlxNnNsM3FrcWxGZ3N4bXVobDlJMFRWcGFXc0xwd0w3dlM2bFVranZ1dUVQJTJCOEljJTJGdEltSXFQQ3ZXQ3hxVzM0a1lNZllYUGluSEhqZ2dWJTJCOTVKSkwlMkZyYiUyRiUyRnZ1SCUyQnk4MVZiMTclMkJ3UkVqMkVZWVI5Y1RkUGtNNSUyRjVUREJzMkxCbVRkTzZYTERJNSUyRk9HaU1pUUlVTmFEam5rRU1ubGN0dlVmMWJ0RjBVa1BNNCUyQjk5eHowdHpjUEdxN1BoRUFpQ2pqOHNzdjclMkJsdEFBQnNSN0ZZTEdodmI0ODVqdU5uczFuN3IzJTJGOTY1S2JicnFwdHIyOVBieHFqaDBuRm90dGRwbXdwbWxoTll6NmV2Y0p3cHFtaVczYllwcG1sM0N2JTJCaU9mejB1NVhBNlg2NnJIN2Q3anNUb1lyRlFxNG5sZSUyQk9INyUyRm51MlRkMmVKdjA5eTNFYzhUeFBVcW1VeEdJeEtSUUtZbG1XNUhJNWVlMjExMklUSjA0Y09IVG8wSHNzeXdwS3BaSmhXVllZQmxhZkhBTTdXckZZMUR6UDB6elAwM3pmRDZ0U0oweVk4S2ZCZ3dlUFhMdDI3ZlNWSzFlSzUzbmh4SFJXSGtWYmRRWDZyRm16NUtLTEx0cTN0cloyZGZlS1piWGZFaEdwVkNxVDdyenp6aWxiVyUyRjRySXUlMkZwVmF0cG1yaXVLJTJGUG56NWRkZHRubG51MzNUQUFnbW5pbkNBQVJWQzZYWXlKU1dyZHUzZTdYWDMlMkY5aUhYcjFrbGRYUjFMZ0hlUTZzcVdVcW5VSmRpclZDb1NCSUVFUVNDVlN1VTlGUXpWZ1p1dTYyRVZ4Slo2RFpxbUdUNm0lMkJuZlA4N29zOGUzJTJCdU9ya3U3b1BvUHBjUFJiQmNPOVFMQmFsc2JGUk5tN2NLQ0lTOWdHMGJWdldyVnNudiUyRjcxcjg4WlBIanc3WHZzc2NjanZ1JTJCSEw3d2dDRFFSSVYzQkRxV211SXE4VzRrcTB0bHV3clp0WDZRekdKdzNiOTRabFVyRmRsMzNjMDg4OFlSWWxoVldOaVBhQmd3WUlHMXRiWExZWVlmSmxDbFRGbmIlMkY5MXd1WnlTVHlmQ0ZzTnR1dTMxOXpKZ3h4eTFac21TclZZQyUyQjc0dGxXVkl1bDBYVE5MRXNTOXJhMm1UVnFsV2ZkbDMzeSUyRlFCQklEM3h4SmdBT2lEMVBLWkxiRnR1JTJCaTZybmJMTGJjODljd3p6NGlJU0VkSHgwN1p0djVJQlh3cWxGTVZkOTByN1ZUUXBqNjZoM3ZWSVY3MTQxVlRZVjkxcUxpMSUyRm43cWRxcHEwUGY5elc0ZmVwNnU2N0pwMDZidzc1bE1KcXlxS1pmTDh0ZSUyRiUyRmxYdXVPT09oeGN0V2pRem5VNTdJcDJoVER3ZXJ4UUtCZDdYWVlmYVVzQlNIZWhvbWliSlpOSSUyRjdMRERUcnJzc3N1dTMzdnZ2YVZVS2trNm5aWmtNaWtpNyUyRlk0VmVycjYzZjBwbU03cWY1JTJGVTYwa1ROT1VXQ3dtdG0zTHBrMmJaTTg5OTVTVFRqcHA3T2J1WCUyRjFhY1YxWEd6eDQ4TW9ERGpoZ201WUFpMGpZWDlDeUxDbVZTbElxbGVUTk45OGNWcWxVV0dNT0FGdkJHMFVBNklNMjEweGJ5V1F5WmpxZDl1NiUyRiUyRiUyRjdiJTJGdkdQZjRoaEdPRzBQUHElMkJBWDFYRUFRU2o4ZmxkNyUyRjduU3hZc09DZkxTMHRjWkhPVUthNXVUbk5oR0QwQnJadEI1bE14aXdXaTlxY09YTXV1UFRTUyUyRjkweUNHSGhGV3RzVmdzdkFpUlRDYkZNQXhwYlczdDByc1V2VmVsVWhGZDE4VzI3ZkJyMVZYb0RRME5jdHh4eDNsang0NWR0clhIc20wN2lNZmpsZEdqUjN0cTRORzJVdFdrbFVwRjFxMWJKNjdyOGdJQ2dLMGdBQVNBUHNaMTNmZTl5cDFPcDczVnExYzMzWHp6emNlOTlOSkw0WEFJQUwzZmxpb3lWY1ZudVZ5V05Xdld5UFhYWHo5bzRjS0Z2eGNKSjM5dlclMkZrTXNCT2swMm12VXFub3FWVEtPJTJGend3NDglMkY4OHd6SHpqZ2dBTWtsOHVKWVJoaDJLZjZtWW93cWJ3dlVHMHRWQnVKN3EwbUNvV0N6Smt6UjQ0OTl0amhIJTJCUnhwMHlaY24xZFhkMVdiMWM5UUt2NmV5OVpza1R5JTJCWHpxZzN4UEFPaVBDQUFCb0k4cGw4dGJMZVA3M2U5JTJCdCUyQkhCQng4VVRkUEU4N3h3dWl6OWw0QyUyQlNRV0FwVkpKQmd3WUlQJTJGNXozJTJGa043JTJGNXpYR0xGaTJhNlRoT2tFNm52VXdtUTI5bjlCcUpSTUpYeTlJUE9PQ0F3NiUyQjQ0b29MOXQ1N2J5bVh5MUl1bDZXdXJrN1U0SWRFSXNIeHFROVFxd2lDSU9neWNNcTJiZEYxWFFZTUdDREhIMyUyRjhvdUhEaDYlMkZ2Nk9nSUslMkZLYW01dlRXM3JNWEM1bjdMTExMaiUyQnJyYTNkNnZkWEZ6UFZkcWglMkJ1eXRXckpCTUpqUHNJencxQU9nWENBQUJvSTlKcFZMdm1kYlEzdDRlRSUyQm1zRG56eHhSYyUyRmR0dHR0OG1HRFJ1a3RyWTJyS3BReTNZQTlHN2Rxd0NyJTJCejBhaGlGdGJXMlNTcVhrbiUyRiUyRjhwMXg3N2JYUHF0OSUyRktuM1JHMVFIMFdwWmVsMWRuVHRqeG94ZlhubmxsZGZzdWVlZUlpSlNLQlFrbVV4S0xCYWolMkJxJTJCUFVPOGhMTXNLQjBvbGs4bnc4Mk9PT1VZJTJCJTJGdkdQNyUyRlBPYmNKRTE3YnRZdmZIS2hhTG1vaUk1M2xHVTFQVHlxYW1wcTElMkIlMkYlMkJyaFYycDdUTk9VbHBZV2FXMXRuZmFSbnlBQVJCeG5nZ0RRUiUyQlZ5dWJBUzBIR2M4anRmYzI2NDRZWUhsaTVkS3JxdVN6YWJGZE0wSlpYcVhCbERBQWowYnQzRHYlMkJwcDBPcmZmTiUyQlhXQ3dtbG1YSkhYZmNJYiUyRjk3Vzl6cnV0cW03czRBT3hzYWpqTjVoeDQ0SUZmJTJGZVkzdjNuWCUyRlBuenhYVmR5ZVZ5RWdTQkZJdnZ5WWZRQzZrQkhHcSUyRlpKcG1PSWhqeElnUmN1cXBwNTQ3Y09EQTlsd3VaOFRqOFlvS2cydHFhc3JkMjVkVVBZYWZUcWU5a1NOSGJ2WDdxJTJCWEhudWQxcVFZc2xVcXlZY09HejJ6SHB3b0FrY1JTRVFEb282cXJmZFJreGdjZmZQQ0J1JTJCNjZTMHFsa2xpV0plVnl1VXVmSHM4akh3RDZpdXJ3VCUyRkY5WDJ6Ymx0YldWbWxzYkpUbTVtYTUlMkZ2cnJ6VW1USnYxJTJCM3J4NVh5UUVSRzlTSGZva0VnbSUyRldDeHFSeDExMUZHMmJkOW9tdVlaano3NnFKUktwYzIlMkIxdEg3cVA4ZjlWN0NNQXdwRm92UzBOQWdKNTEwa3N5WU1lTlh1VnpPVUpOJTJCSzVWS2VOV3hYQzRidG0ySCUyQnlmMXZrWGRkc1NJRWR1MERZWmhpT2Q1WWhpRyUyQkw0ZlRpVmV0MjdkdnR2ak9RSkFsRkVLQWdCOWxKb0VuTXZsakZ3dVp5eGV2SGp5cmJmZXVzJTJCR0RSdEVwUE5LZVcxdHJRUkJJSVZDUWRMcExiYmdBZERMYkdrNXIyRVk0WEwlMkI1dVptTVF4RFZxeFlJZGRjYzgycCUyQlh3JTJCdVpNM0UlMkJoQzlmeFRiTnNPYk5zT1ZPOWF4M0dDWXJHb3paczM3NXl2Zk9Vck44MmVQVnRFT3BlVXFpQUh2VmNzRmhPUnppRFFzaXlKeFdKaUdJYU1HemRPdnZqRkx6Ykc0JTJGR0tydXVCaUVoSFI0ZFZXMXRiVXZkOXY0c1RydXRxOWZYMTI1VCUyQlZnOENVWlhSbXFaSlcxdGIlMkZVZDViZ0RRSHhBQUFrQWZWaWdVOUdReTZidXVHM3Z3d1FlZnVPdXV1OEpxUDklMkYzcGIyOVBieHRKcE9oUnhqUVI2Z1QyJTJCNFZVZXIzdTNvNXNPZDU4c29ycjhnJTJGJTJGdkdQUlR0OVE0RXFxdWRmZDlYaGo2WnBra2drJTJGRU1QUGZUemwxMTIyWFY3NzcyM2xFb2xTYWZUa2tna1JLUXphSEljSjd4JTJGZlQzWlRtJTJGZyUyQjM2WHlydU9qZzRaTm15WWZPVXJYM2wyNk5DaG0wVGVmUTNVMU5TVXQlMkZWeGJkc09HaG9hTmxhSHdMcXVoOE0lMkJSTjY5S0ZJcWxjSmx2MnBiWE5lVlRDYkRHeHdBMkFvQ1FBRG9ZMVRqYk5WangzVmQ3ZlhYWHolMkY1RjclMkY0UlczMUNST0E2TkUwVGNybGNqZzBRZGQxY1J4SFdsdGJaY0dDQlVPeTJhelp2ZGNXMEp2WXRoMm9Tc0c1YyUyQmQlMkIlMkJmTExMJTJGJTJGMVlZY2RKaTB0TGFKcG1zUmlNU21WU2xJc0ZpV1pUSXF1NjlMYTJrcUZZQyUyRmclMkIzN1lnN1JRS01pQUFRUGtoQk5Pa0wzMjJ1dXpIJTJGV3hIY2RwTlF4am15NVVWbDhZVWJlbnhRa0FiQjFIVWdEb1l4ekhDVVJFMURLYlVxbGslMkZQYTN2NzN4MVZkZmxXU1NGWUJBbEdtYTF1WGtWeTNGeTJReTh1S0xMMG8ybTAzVjFOUmtSTVRmOHFNQVBTc2VqMWVLeGFMbU9FNXd5Q0dIbkpuUDUzZko1JTJGTUhQdnp3d3hLUHg4UEtybUt4eUlUZ1hzWTB6ZkQlMkZaTjk5OTVWVFR6MTElMkJ0aXhZNWQ5MU1kTkpCSnJEY1BZVmZYNDI5eEFKRTNUcEZLcGRKa0NySlJLSlFFQXZEOHFBQUdnRDFMVmZ5SWk5OTklMkYlMkZ6MTMzSEdIcE5OcGNWMjNwemNOd0E2a1RyeFY3NjBnQ01KbHdhVlNTUXFGUWkyREZOQVhPSTRUNVBONVEwUmslMkZ2ejVSMXh4eFJVWDdiMzMzbEl1bDhYM2ZhbXRyUTFmMjRsRWdncXZIcVpwbXRpMkxmWDE5ZUo1bmd3Y09GQk9PT0dFNXlkT25QaENOcHY5MEVVbDZqVmcyJTJGWTZ3ekJFMSUyRlhORG9YUk5DME0lMkZLZ0FCSUFQaHdBUUFQcVlmRDRmVHRoYnNtVEpyaiUyRjV5VThPTEJRSzRua2VTNlNBaUt0ZUhxYyUyQlZ5R0paVm1pYVJybFV1alZWT0FqOHU0d3ElMkZyNiUyQnVLc1diTiUyQiUyQnQzdmZ2ZTZQZmZjVTBSRXl1V3kxTlRVaU9NNFZBSDJJRlY1cDJtYW1LWXBtVXhHNnVycTVJd3p6cEJERHoxMGJ4RVJ5N0klMkJjc1Z4RUFURzFtNnp1ZVhCNm12VjFZQUFnTTFqVHdrQWZZdzZZU29XaTlvTk45end4Z3N2dkNDcFZFb0toVUxZUUIxQU5GbVdKU0tkMVg0cUZGSFZNQTBORFpKTUp0dE0weVF0UWElMkJsam1IZEJVRWdCeDEwMEFYZiUyRk9ZMzclMkZyWXh6NG0lMkJYeGVNcG1NQkVFZ3hXSnhaMjhtcEd2NEp5TGl1cTRVaTBYWmI3JTJGOTVNd3p6eHhjVzF0YmFtOXZqOW0ySFdReW1ROTFCVkxUdEVCRXBGQW9EUE45djhzUzMlMkJyQWIzTkRrYXIlMkZidHYyaCUyRm4yQU5DdlVDb0NBSDFRTnBzMUZ5NWNlTTJmJTJGdlFuRVJFcEZBb2lRZzhjSU9xcUs2SFVrcmdnQ0tTaG9VSG16NTh2TlRVMVdkdTJXUU9NWGs4TkFoSHBESUVjeHdrS2hZSiUyQjFGRkhIZVU0emk4Tnd6am4wVWNmcGJWRkw2Q0NPTU13Wk02Y09mTEZMMzd4YjhPSEQxOHZJcUxyZXVXZGYlMkZ0USUyQngzVnppU1h5dzFYUTBiVTklMkJ3ZUFLcjluJTJCcUZXdDBMa0NGb0FMQjFWQUFDUUI5VUxwZk5HMiUyQjg4Zng4UGklMkZaYkZaYzE1V0doZ2JKWnJNOXZXa0FkaURQODhRd0RMRXNLMnpHNzNtZURCMDZWRDd4aVU4Y1NmaUh2aUllajFmVVJ4QUVtdnBhb1ZEUTU4eVpjOEVGRjF6d3A1a3paNHBJWiUyQldycW43Rnp0RTlnTk0wVGVycjYlMkJVTFglMkZqQ3lpT1BQUEtUcnV0cXVWek9TS2ZUWG50N2UyeExsWjNicWxBbzFQbSUyQiUyRjU0cXYycmRLd1BWMzlVJTJCRVFEdyUyRmdnQUFhQ1gyN1JwVTdpdVZ6WGElMkZ1VXZmMWw0OXRsbkpaUEppRWpubTE5VkJiZ3RiNTRCOUY2YXBvbGh2TnNPUzlkMU1VMVRkRjJYUkNJUlZzakVZakVSRVJrJTJCZkxpY2RkWlolMkJkMTIyJTJCMmZQYkxCd0Vla3FzRFU1NmxVeWp2ODhNT1AlMkY4NTN2bk9kR2d6eXpoSjNFZWw4N2F1S0wwM1RwS0dob1djMlBHS3FBNyUyRmEybHBKcFZKU3FWUWtrVWlJWlZseTZhV1g1Zzg2NktDOTFHMVVQJTJCTGEydHB0WG41UUxCYTdOUEp6WFZjVEVWbTllblc2ZXBCSHBWSUo5M1VpbmU5ZnVnOEJxVlFxNFpMaGhvYUd6QWQ2c2dEUUR4RUFBa0F2bDBxbENsV2Zld3NXTERqajhjY2ZseFVyVm9qak9CS1B4OFgzZlNrVUNsd0JCeUtnZTZON1ZlVlhxVlRDNVpDeFdFeGMxNVg2JTJCbm81N2JUVDVMampqaHVrcXFpQXZzeDFYVTFkN0pvelo4NVhMcnZzc3BzT09lUVFXYjklMkJmVGlKdGxRcVNiRllsR1F5S2JxdVMwdExTeGlJNDhNelRWTk0wNVRhMmxwcGEyc1QxM1dscHFaR1BNJTJCVFUwNDVSUTQlMkIlMkJPQTkxZExmU3FVUzdtOVVpTGN0SE1mcGNpVlNWUzF2MnJScHElMkZmdFBnekdORTBKZ2tBc3k1TGEydHEzdDNVYkFLQyUyRm9nY2dBUFF5cnV0cTFjdjRiTnNPOHZtOGtVZ2slMkZJNk9EdXVQZiUyRnpqalU4OTlWUjQlMkIlMkJySnY1dWJrQWVnNzFDJTJGdzkxNyUyRmFtS0Y5JTJGM3BhYW1Sam82T2lRZWo4c1h2JTJGaEYlMkJYJTJGJTJGNyUyRjhOYkd4c1pQMCUyRklzRzI3U0FJQWolMkJielpxcFZNbzc5TkJEUDUlMkZQNTNmSlpyTnpuM2ppQ1Vra0VtSVlodmklMkJMOFZpTWF3U284TDlveXVYeTJMYnRyUzN0NGVWeDdsY1RvNDU1aGo1OHBlJTJGUEgzOCUyQlBHTFJFVGEyOXRqcG1sJTJCNU1tJTJGdVZ6T1NDYVRmajZmTjk1JTJCZSUyQnY1bmZvJTJGVm4lMkZHWWpFcEZBcVNUcWRsMEtCQjkzelU3UUdBcUtNQ0VBQjZtZXJ3VDExVjEzVzk0cnF1OXRoamolMkYzUHYlMkY3MUwlMkJubzZCQ1J6dUVmJTJCWHclMkJ2R3JQRUJDZ2IxT043b01nRUUzVHhEVE5zUCUyQlpydXNTaThVa244JTJCTDR6aHk3TEhIeWpubm5ETnkyTEJoemFwaUNvZ0N4M0dDVkNybHFVRWhCeHh3d01GWFhYWFZmJTJCMnp6ejVTS3BYQ0lGeUZmNGxFUXNybGNvOXVjeFJvbWhhJTJCajBna0VxSnBtc3llUFZ1JTJCJTJGT1V2WHpCeDRzUVgxUExkV0N6bXFlVyUyRkg0WjZiNk9xQ0Z0YVdocFhybHk1VGZkVnk0QkYzcTBBckttcGthYW1wcnMlMkI3UFlBUUg5QkFBZ0F2WkI2YzZ6Q1FNZHhndlhyMXclMkI5N2JiYmpsdTVjcVVZaGlHeFdFelV4RHdWQUFLSURqWGxzam9NRk9rY0JQS1p6M3hHdnZXdGIwMFlQWHIwU3BITzlnQWZaQmtlMEZ0Vmg5bXFOMkJEUTBOaDl1elozNyUyRmlpaXV1MjNQUFBVV2tzMW90blU2TGJkdnZXUnFLRHllWlRJWlR4WE81bkl3ZlAxNnV2UExLcSUyQmJPblh0ZHNWalUxUExkNnA2TklsMHZYRzRMZFh2VE5Dc2lJaXRXclBoMFMwdkxOdDFYVFQ4WGViZFN1ckd4VWVycTZwWjhrRzBBZ1A2SUFCQUFlcUZ5dVd4MCUyRjlvTEw3eHd3d01QUENBaW5RRkFkYldENjdyaXVpNUxnSUUlMkJydnZ2c08lMkY3VWk2WHhmZDlNUXhEU3FXU0hIcm9vWExHR1dkY05HN2N1TVVpN3piVlp3SXdvaUNWU25tYiUyQjdyak9NRkJCeDEwd1RlJTJGJTJCYzI3RGpqZ0FDa1VDcExKWkNRSUFpa1dpenQ3TXlOSlZmJTJCMXRMVElIbnZzSVJkZWVPR1NBdzQ0NE5KMyUyRm0yN1gyVlVRZUlycjd4eWxScGt0alclMkI3NGNCb0JvYU1tTEVDRW1uMDF0dklnZ0ElMkZSemxJZ0RRQzNVJTJGQVNvV2k5cmpqejklMkJaSE56czFpVzFTWDhxJTJGNTdMQlpqR1RBUUFacW1pYVpwWVlXTFpWbVNUQ1pscjczMmtvc3Z2dmp5ZWZQbSUyRmFTdHJjMnVxNnR6SGNjSiUyQjRUMjhHWUQyNVVLdDFYbFdhRlEwSTg2NnFpamJOdSUyQjBUQ01NeDU5OUZHT2VkdFJxVlNTWkRJcEF3Y09sSzk4NVN0dm5Yenl5ZU03T2pxc21wcWFjazFOelE1Wlk1M05aczNubm51dUxwJTJGUGIlMkZXMnFoJTJCcVlSamllWjc0dmklMkJPNDhqSWtTT2x2cjZlRkJnQXRvSUtRQURveGRUSlQ2RlFzRjk5OWRWd3lxRnQyJTJCRnRnaUFJbHdiU0F3bm8lMkJ6Uk5FOE13eERSTk1ReERETU9RZUR3dU5UVTE4dld2ZiUyRjJXZmZiWjV3b1JFZE0wZmJYc2wlMkZBUFVlUTRUcUFDYnBIT2lyRjhQbSUyRk1tVFBuM1BQUFAlMkY5dk0yYk1FQkVKJTJCMlRpb3pFTVE1TEpwUHpYZiUyRjNYJTJCczklMkI5clBqUkVTMmQlMkZDbiUyQmpvcXVWd3V1WFRwMGc5VXhWbTlCTmkyYldsc2JOeWVtd2dBa1VVQUNBQzlUSFVmTDFYMVlCaUczOTdlTHBWS3BVdTFuOGk3UzJCaXNSaFRFSUZlVGxYMmJZbXU2MkVBR0FTQkpKTkpxVlFxVWw5ZkwxZGRkZFh6Qng1NDRNbHFxVzhxbGZKWTlvdiUyQm9EcmdUaVFTZmpxZDlvNDg4c2hQWG5ubGxkZnN1JTJCJTJCJTJCVWk2WHBhNnVUcExKcEloMFhpUlRnYUNtYVpKT3AzdG13M3VoNnAlMkJUWVJqaU9JNllwaW1PNDhqQWdRUGxlOSUyRjczdnJQZk9Zekl5dVZ5ZzQ1VDR6SDQ1WHE5emt2diUyRnp5RlV1WEx0Mm0lMkI2ckp4SVZDSWR4WDF0VFV5Snc1YzY3WkVkc0tBRkZEQUFnQWZVQ3hXRXdNSFRwVWdpQVEyN2JGZFYwcGxVcGgxWVBuZVZJcWxicE14d1BRdDZod01CYUxpZXU2a2t3bUpaUEpTRk5UazF4MjJXVXJQdjd4ajg4bDhBTkVjcm1jSVNLeTc3NzdmdTJ5eXk2NyUyRnZEREQ1Zm01bVlSNlJ4azRicXVsTXRscWFtcEVWM1hKWlBKZEttYzc2OXFhMnVscmExTmNybWMxTmZYaSUyQiUyRjdVaXFWcExHeFVSekhrVXN1dWFUd3NZOTliSFp0YlcxcFIxWVZxJTJGMVlzVmpVbm5qaWlmUFhyMThmWHRSOFAwRVFpT2Q1WXBxbVZDb1ZNUXhEbXBxYVpNaVFJYmZ2cUcwRmdDamhUQkVBZXBuTm5lQnJtbGFaT0hHaWxFb2w4ZjEzMzVOM3IlMkZoakVqRFFONm1xUU0lMkZ6cEZnc2hpZnFqWTJOOG8xdmZNUDc5S2MlMkZQVzdBZ0FGYmI1SUY5QVBKWk5MUFpyT200empCd1FjZmZPNXBwNTMyeUg3NzdTZTVYRTUwWFE4dmhoV0x4ZkNZeVpBc2tmYjI5dkR6VENZanRiVzFZWVh4OTclMkYlMkYlMkZmYVRUejY1YnN5WU1TdTYzMjlIVFJqZnRHbFQ0Mk9QUFNiRllsSGk4ZmcyMzAlMkJGaFVFUXlJUUpFMlRVcUZIUE1RVWRBTGFPQUJBQWVxSHViMlNUeVdSJTJCeG93Wjl5YVRTZkU4TCUyQndMcHFZQnEzNWg5QUFFZXIlMkZ1d2IycSUyRk5NMExWeTI2SG1lTkRRMHlHbW5uU1pubkhHR2swcWxQRlgxQktCekNiejZuZGglMkYlMkYlMkYwUHUlMkJLS0slMkY1cjFxeFo0cnF1VkNvVlVjZExFUkhIY2ZyOXBPRHEzcUxwZEZvcWxZcTB0N2ZMdEduVDVOSkxMMzMxckxQT3FxdXRyUzJKZEE3bVVIMFhSYmJ2aFBHMnRyYXdGUE81NTU3NzdlTEZpMFhYOVE4MHpLWDZ2YzZNR1RQOFpETHBlNTdIZVMwQWJBVTdTZ0RvaGJvSEJJbEV3dDlycjcxT091S0lJOFN5ckM1OXdsU3ZNTSUyRno2QUVJOURIVjRaJTJGcVo2VnBtdVJ5T1RucnJMUGt2UFBPRzFpcFZEU1J6cXFubnQ1ZW9LZFZCJTJCSHFkMkxBZ0FINVdiTm0lMkZlQ0tLNjc0OVo1Nzdpa2lFaTRCanNmajRUVHQlMkZxaDYlMkYlMkJJNGp0aTJMYmxjVGlxVml1eTExMTV5MldXWFBYRGlpU2RPcWI1UEtwWHlkdFFTWU5WYnNGZ3NhbmZlZWVlUmE5ZXVsVVFpSVlWQ1lhdjNWZFdkNVhKWkxNdVNtcG9hbVQ1OSUyQnM5MnhIWUNRQlFSQUFKQUw2U0dmNGgwVmdQbWNqbGoyTEJoeldlY2NjWVB4NDhmTDdxdWg1V0ExU2MzVEVFRSUyQmlaMWd0N1MwaUt4V0V4T1AlMkYxMCUyQmVJWHZ6aDYyTEJoemJxdWslMkJ3RDczaSUyRklIeiUyRiUyRmZjJTJGNjVKTEx2blQlMkZQbnpwVlFxU1NhVGtVcWxJcVZTcVY4dUFhNE8lMkYwUkVDb1dDRkFvRnFWUXFjdEJCQjhsUGZ2S1RDejc1eVU4ZXRMT3FpNHZGb3RiUTBGQVFFWG50dGRjT2YlMkZqaGg4WHpQSW5GWXR2VXdrUmQlMkJCVHBIUFF5ZWZKa21UQmh3dFVpSXFacDl0JTJCVUZ3QzJFYzJpQUtDWEM0SkFnaURRUkVUbXpKbnp6YlBPT3V1Q2YlMkY3em44NmpqejRxcnV1R2I0WkZoR1hBUUM5WFhhWGIlMkZlUmMwelJKSnBOeSUyQk9HSHk3ZSUyRiUyRmUyaEkwYU1XTnZXMW1iWDFkVzVydXRxREFBQjNsWDlPJTJCRzZyaGFQeHl2NWZONDQlMkZQRERqemNNSTZkcDJta0xGeTRNbCUyRjVxbXRadnElMkJUVlBpYVpURXF4V0pRVFRqaEJMcnJvb25sang0NWRXQ3dXdFoxVlhhd3VicmEydGpwJTJGJTJGZXRmNzFxMWFwV0lkRlpybXFZWkx0bmVFazNUd3A2T2htSElmdnZ0SjhPSEQxJTJCZnklMkJVTUtxUUJZT3NJQUFHZ2wzdm5EYk9uM3VDZWQ5NTU4YWFtcHYlMkIwdDdkUGYlMkJxcHA2UlFLSWh0MnhJRXdUWXRvUUhRZSUyQjJ6eno3eXJXOTlhJTJGYUlFU1BXRmdvRnZhNnV6dVhrRm5pdjZrRDhuV1h5Z1ZxMnV1JTJCJTJCJTJCNTU1d1FVWERDbVZTb2MlMkI4Y1FUSXRJWkdQV25wY0RWRnhmVTMwdWxrbHg0NFlWeTZxbW43amxxMUtnWDFNJTJCcmU1aTZveTgyTEZteTVLaCUyRiUyRk9NZlVpcVZKQmFMU1M2WDI2YjdCVUVndnUlMkJMNHppaWFacnNzY2NlQzBWRWZOJTJGWFJZUjlKQUJzaFhINTVaZjM5RFlBQUxaQkxCWUxSRVFLaFlJJTJCZmZyMFg0MFpNeWE5WXNXS09XdlhyaFhUTk1VMFRhbFVLbUpaVnBkSndZcnFGOWlmVG9BUVBkMVBhcmYyOWQ3SWNSd1I2ZnlkVENRUzRycXV4T054bVRwMXF0eDQ0NDNUQnc4ZSUyRkZvOEh2Y3N5d3BFM3YzZEI3QjU2bmRGc1cyN01uSGl4RnQyMldXWDhySmx5dzVjc1dLRkpKUEpjSGhXTEJZVFhkZWxVcW1JcnV0U1UxTWpydXYyMU9adk05WHpWdzBNMmx4Vll5cVZFdHUycFZRcVNSQUVZbG1XcEZJcGFXeHNsR3V1dVdiRmtVY2V1ZiUyRkVpUk5mc0N3cktCUUt1bVZaUWZYeTIyMVppdnRoYmRxMEtaRklKTXBYWDMzMUszJTJGJTJGJTJCOSUyRkZjUnp4UEU4cWxVcjRIcWE3NmtwcFhkY2xtVXhLb1ZDUSUyQmZQbnk0VVhYamc1bVV5V2JOdm1qUTBBYkFONkFBSkFIeE9QeHl1WlRNYWNNMmZPeFQlMkY1eVUlMkJPJTJGUFNuUHkyYXBvbnJ1bUthWnBlVEdGM1hKUjZQaTRpSTclMkZ2OWR2a1RvdU9kSmZIYiUyRlBYZUtCYUxoUk84WGRlVklBaGs1c3laOHQzdmZ2ZTY0Y09IdjZKNlpBSDRhR2JPblBtakN5JTJCODhPNUREamxFTXBtTWFKb21pVVJDU3FWU09DUkUxM1ZwYjI4UGclMkZuZVRGM2NDNEpBeXVWeWw0dDlwbWxLTXBtVWJEWXJtVXhHVXFtVTFOZlhpMkVZTW12V0xQblJqMzcwN01jJTJCOXJGOVJvOGUlMkZiSzZUendlMzY3QldUYWIzV3g2NkxxdUp0STVyT1hlZSUyQiUyRjk1Vk5QUFNVaUlxVlNTWFM5ODNSMFc5dVhlSjRuanVQSTNMbHpwYW1wS2JOZE5od0ElMkJnbVdBQU5BSDJTYVppVWVqMWRtekpqeGo2OSUyRiUyRmVzSHhtS3hCJTJGN3lsNzlJSnRQNVhqaVJTRWclMkJuNWRLcFNLJTJCNzBzc0ZndXJBWUNvVUJWJTJGZmVsMWJSaUdkSFIwaUczYklpTGl1cTdNbkRsVHpqMzMzS2MlMkYlMkZ2R1BYOUREbXdkRWd1dTZXcWxVTXRMcHRIZjAwVWNmNW5uZVk3bGNidTdqano4dTZYUTZyUDRyRm90aDM3bSUyQnNCOHhUVE1Nekh6ZkR5dm1naUFReiUyRlBFOHp5cHE2c1QxM1VsazhuSW9FR0Q1TGpqanBPVFRqcnAzSDMzM2ZmNkhiMTlxVlJxczAzODFCTGQxdFpXNTZhYmJqcm5QJTJGJTJGNWo0aUlWQ3FWY0xESDVsWXVkS2VXTWUlMkJ5eXk1eTRJRUhucnBkTng0QSUyQmdHV0FBTkFINVBQNTQxRUlsRnBiMiUyQlA1ZlA1MkpneFk5N2NiYmZkJTJGbHdvRk01WnUzYXRkSFIwaUdFWVl0dDJXQ0dnbGdGdHl4dHNvRGZyUGpoalMxJTJGcnJkUXl0MWdzSmtFUXlOaXhZJTJCWENDeTljZTlKSkowM3E2T2l3M2xuRzMlMkZ1VENLQVhVNzlubnVkcGxtVUZnd2NQJTJGdDhKRXlha0Z5OWVQSHZObWpWU0xwY2xtVXlHRmZPMmJmZUpKY0NWU2lXOHNLY0N5JTJCcWx3SWxFUWpLWmpIaWVKMU9tVEpHTExyb29mJTJCYVpadzZaUEhueW8lMkJveE1wbU02YnF1c1RPWHphcDkyazAzM2JUeGQ3JTJGN25kUFIwU0dwVkNxOE1QbCUyQjRXdjFmbDIxTyUyRm5VcHo0bEo1NTQ0bWRaJTJCZ3NBSHd3QklBRDBNZXFOdE9NNGZqd2U5NHJGb2pabzBLQU4wNlpOdTE3WDlhOHRYcnhZV2x0YnhUQU1HVEJnZ09SeU9RbUNRSFJkSndCRW42ZW1YbmMlMkZZZFIxWFhSZDclMkZWVlBFRVFTR05qbzNSMGRFaGpZNk5jZlBIRiUyQlpOT09tbGdMQllMYk51dUVQNEJIMDJ4V05STTB4VExzZ0wxJTJCeFNQeDcyeFk4ZmVNM0xreUlGTGxpelo2JTJCMjMzeFpOMHlTZFRvdkl1OEZhWDZOcG1zUmlNYkVzUzB6VGxFS2hJRFUxTlhMd3dRZkxWNyUyRjYxYnRQUHZua3llbDB1cUIlMkJKaUtkJTJGUkYzWkhEbXVtNzR2VnBiVzUxNFBPNkppRHp6ekRPZiUyRmNFUGZuRFNHMiUyQjhJYkZZVERSTkM2ZiUyRnFrckFMVDFIeGZNOEdUVnFsSHp0YTElMkI3YnRLa1NmJTJGYVVjOEJBS0tLSmNBQTBNZTlNeVZZaGcwYjFueldXV2ZWcEZLcGx1dXV1ODVjdm55NWFKcldaeW9iZ0cxUnFWUTJHJTJGSzkzd2xrYnhJRWdXemN1RkZHamh3cHA1OSUyQnVoeCUyRiUyRlBGTnlXVFNmNmV5bDRRZSUyQklqVU1iRTcxM1cxJTJGZmZmJTJGMHZsY25uQU5kZGNjOXhERHowa3Z1JTJCTGFacmIzSCUyQnVOekJOVTJLeG1CaUdJYVZTU1FxRmQxdUdqaDA3VnM0JTJCJTJCMnolMkZoQk5PR0RKczJMRG1RcUdnQjBHZ0dZYXgwOUxONmduQ2p1T1VSRVNXTFZzMjZ2cnJyJTJGJTJGVGYlMkY3ekh6Rk5VNElna0h3JTJCTDdxdWh6MVJ0JTJGWGl6ZDU3N3kwelpzejR4ZzdhZkFDSU5BSkFBT2lqMUJ0N0ZScHMyclFwMGRUVWxQbmlGNzhZTjAwejg1dmYlMkZNWlp0R2lSbUtZWlRob0YlMkJqbzFBVlBYOVM0OUFMY1VEUFpHTlRVMTh2blBmMTdPUCUyRjk4cDY2dXppMFVDbm9pa2ZCenVaeVJUQ1lKQVlHUHlIVmR6Zk04dmZyM3lmTThYVVRrOE1NUFA5NHdqSnlJbkxadzRVSXBGb3NpSW1GZndONU85U3lzSHZvMWN1UkkyWFhYWGVXeXl5NjdhTXlZTWJjTUd6YXNXZVRkSVIlMkJGUWtFWGtaMjZneXdVQ25vOEhxJTJCMHRiWFp0OTEyMiUyRkslMkYlMkYlMkYzdlVpcVZKQjZQaDZGbEVBUlNLQlRDUHNWYnM4c3V1OGh4eHgzM3QwUWlVVlNQMyUyRjM3N2JobkJBQjlId0VnQVBSUjZvMXVKcE14MCUyQm0wTjJEQWdIeXhXTlRTNmJSMzNubm54ZXZxNnQ3ODN2ZSUyQk4yN3AwcVhoQ1E3VmdJZ0N3ekRDSlc4aUVrN1VWU2ZHdlZsdGJhMTg5ck9mbFJOUFBIRnFYVjJkbTgxbVRWM1hBeEVSd2olMkZnbzFFaHVtM2JnVzNiNGU5VFBwJTJGdkVxN1BtVFBuclBQUFAzOTRxVlE2JTJCSWtubmhCTjA4U3lyRjUlMkZmRlRIY0RYd0l4YUx5ZVRKayUyQlh6biUyRiUyQjhlJTJCS0pKemJhdGwxTXA5T2VTT2RTYUpIT2lzaWRGWXhWaDNEcXo3JTJGODVTJTJGTGJycnBKbWxyYXhPUmR5JTJGaXFJbkZIOFQwNmRQbHlDT1AlMkZHUSUyQm56ZDBYZSUyRnluQWolMkZBR0RyNkFFSUFIMWNkUzhmRllpSWlFeWRPdlhuRXlaTWFGaTJiTm5zbFN0WFNqd2VGOE13cEZ3dWklMkJNNFhmb0I5b1hlYWQxdGJ1aURlaDdxMzFTVm1McGRYMWdpMmg5b21pYW1hWWFONjd0JTJGWFZYaFdKWWw2WFE2ck82cnJhMFYzJTJGZkY4enpaWjU5OTVOdmYlMkZ2YWlVMDg5OVM3RE1LYXZXclZLUE04THAwbmF0aTIxdGJWaHczeTFITDc3NjM1ejIlMkZGUnhHSXhFWkZ3OEk1YTNsWlRVeU91NjhwblB2TVolMkJkclh2alo3MHFSSiUyRjNubjloWExzb0pNSm1QUzBCNzRhR0t4MkdaJTJGa2F0N2E3N1RvNjR5WmNxVSUyRnhrOWVuVDg3YmZmbnJ0OCUyQlhLeGJUdXNBa3lsVXFKcFdyaSUyRlVBTXJ0b2Z1eHk1ZDE4VXdqUEI3ViUyQjlEa3Nta0pCS0pjT0t2dXZnUkJJRU1IanhZVGo3NVpMbnFxcXZtSEhua2tXY2xFb2xTOSUyRmNEMWU4SmRvWjM5cmVhYVpxU3olMkJlTk8lMkIlMkI4ODlHZiUyRiUyRnpuazE5NjZTVXhEQ09jVml3aVhYNmU2dWRzV1ZhNCUyRjI5b2FCRGY5OFgzZlJrNmRLaFVLaFc1OGNZYlAyZmI5dks2dXJyaU94V1FZYiUyRkI2czhCQUp0SEFBZ0FFVlFzRmpYWGRZM2h3NGZmTzI3Y3VHUnpjJTJGT2NOOTU0UXd6RGtMcTZPdW5vNkJCTjAyVElrQ0dTeldZbENBS0p4JTJCTjlvb0pLVVNkUjFTZE9mUzNFN0k5VSUyQlB4JTJCdmZ5U3lhU0lpSlRMWlhGZE4yeHlYeXFWWk1pUUlYTE9PZWZJVjc3eWxTTm56WnIxOWQxMzMlMkYwdiUyQiUyQjIzM3clMkJHRHg5JTJCYWt0TFMlMkIzU3BVdkQlMkZsaVpURVo4MzVkNFBDNk80MGclMkJudzhuWkp1bUtaN25kWm1TSFklMkZIUDNJdk1OJTJGM1JkZDFxYW1wa1h3JTJCSDU3RVp6SVpPZnJvbyUyQldpaXk3NjNQVHAwJTJCOFI2YXplclRwaER6aDVCWGE4Nm1Dc3NiSHg0YUZEaCUyQjdXMXRhMjI2SkZpOFN5ckhDU3J1JTJGN2trd214ZmY5Y0QlMkYwVVFkcG1hYjVua0ZHcW9WQnBWSUpMMUtvJTJGWWp2JTJCMUlvRktSU3FjaXdZY09rV0N5SzR6aHkwRUVIeVdXWFhYYlhhYWVkdGtkalklMkJNcTEzV05XQ3kyVXk4Z0ZBb0ZYVTFaVmw4cmxVcUdwbW1CYVpyeTJHT1BmZiUyRktLNjg4OGVtbm41YWFtcHB3djc4MTZyaWV5JTJCVWtsVXBKdVZ5V2Nya3NYJTJGclNsJTJCVElJNDg4cGJHeE1hZHVXNzNQWlA4SkFGdEhBQWdBRWVSNW51Yjd2cDVPcDcyeFk4ZmVPM3IwNk9iMjl2YkRseXhaRWk3REVaRXV5MjlVNVZ4dkQ5RXN5eExETU1JQWFWdUdQMUQ1MTN0VUIzJTJCR1lZampPR0xidG1pYUpwVktSU3pMa21LeEdBYUJ5V1JTOHZtOERCZ3dRT2JObXlmZiUyQk1ZM0hqbjIyR09ualI4JTJGJTJGdVYzcWdHMWREcGRualp0MmslMkJuVEpueXdzQ0JBNCUyRmZzR0dEckZtelJrUkU0dkc0dUs0cnJ1dUdRWEgxeWJXaWFkb0hha1QlMkZmbXpibGx3dUo0WmhoSk01RHpua0VQbkdONzV4d1p3NWMlMkY2NzZuYWJyZDRGc09PcDlobTc3cnJySFlsRVl0N0tsU3ZITGx1MlRCekhDUU81NnVuQXBtbCUyQjVBQlFQWjRhZnFFcWtCWFA4OFJ4SEhFY1J6elBDeTlNQkVFZ2JXMXRNbmZ1WFBucVY3JTJCNiUyRmh2ZiUyQk1hZzZkT24lMkYlMkZHZGtOTGYyZUdmaUhTWnNpenk3dkxyY3JtczMzZmZmZiUyRno4NSUyRiUyRiUyRk94SEhua2tmTDY2cm0lMkYxSW1OMUJiODZ0cGZMWlpreVpZcDg5N3ZmM1hQa3lKRnZxOXRTOFFjQUh4eDdUUUNJb0NBSXRIUTY3YWxHNlB2dXUlMkIlMkYxcVZUcTlYZzglMkZzQ3R0OTRhaGl3aW5SVlpRUkNJNjdwOUlpZ3JsOHZ2Q1NwOTMlMkI4U0NuYW5UaXJRTzZnS0dCSHBNc0ZTcFBQJTJGTjVGSVNLVlNrVnd1SjZacHlwNTc3aWtubm5oaTZkT2YlMkZ2VEk0Y09IcnhmcHJISk5wVkplTnBzMU4yM2FsRWlsVW9XWk0yZiUyQmZjeVlNWW1wVTZjJTJCOExlJTJGJTJGVzJmeHg1N1RONSUyQiUyQiUyQjN3ZTZyWFJ2V0pxRnAydkQybmdLcnZZOXUyRkFvRm1UWnRtbno5NjElMkIlMkZhdTdjdWRjVkNnWGQ5MzA5bFVyMW5YSmJJSUkwVFpOc05tdW1VaWx2JTJGJTJGMzNQOUp4bkJzdXYlMkZ6eVUxOSUyQiUyQmVXd1ZZWTZUaVlTQ2Nubjh4JTJGNWUxWmZoRkFCVjNWVlhDcVZDaSUyRk1xWllXbFVwRjl0dHZQJTJGblVwejZWUGV5d3czWnJhbXBhMHh2N2hhcHR1dSUyQiUyQiUyQiUyRjUyN2JYWEh2bllZNCUyQkpaVm5oZmxBdGJkNFdudWVGUDRzQkF3YklPZWVjczNINDhPRXZxbjh2Rm92YWxxWTlBd0MyVE92dGxSNEFnQSUyQnUlMkJzMXhjM056T3AxT1p4M0hDZDU2NjYweDExNTc3VnQlMkYlMkJNTWZwS09qUXhvYkc4VjFYY2xrTW1IdnRMN0FORTJ4YlZ1Q0lBaVhjS3FxQWRYRWZYUEh0NzVRNFJoMVczcWRxVW9YRVpGTUppTkJFTWpreVpQbGxGTk9DWTQlMkIlMkJ1aHBFeVpNZU9tRGZKJTJGbHk1ZVAlMkJPYyUyRiUyRiUyRm42SCUyRiUyRjR4OFJ6enowWDlnVzBiVnNxbFlxVVNxVXdCTlIxWFVTa1M3WFBoNldDZ3NiR1J0bTRjYVBzc3NzdThyT2YlMkZlelBCeDEwMEdjM2Q4S2F6JTJCY05OY2tid0k3WGZWcXM2N3FhYmR1QjY3cmF3dzglMkYlMkZLc3JyN3p5ak1jZmYxeDBYUSUyQlhBS3RwdFIlMkJWcW1oV3h5SExzc0xxT01Nd0pKdk5ob00lMkJMTXVTZmZmZFY0NCUyRiUyRnZpMmd3OCUyQmVOcVlNV05XaUhUdU15cVZpbFo5RWFFbkpvaTdycXU1cm12R1lqRlA3ZHR1dnZubU4yNjQ0WVpkbjMzMldURU1JJTJGeVpWVSUyRiUyQmZUOXFDYlRxNXhvRWdaeDY2cW55NHglMkYlMkZPSkZNSm91MmJYTUFCNENQZ0FBUUFQb0pkWUt3ZlBueUVkZGZmJTJGM2JmJTJGclRuMlQxNnRWaEdOTlhBc0JFSWlHRlFrR0NJQWlYVUxtdTI2V0plSFZQcFdvRWdMMkxDdVRLNWJLVVNpVUpna0NDSUpDWk0yZktKeiUyRjVTZm5rSnolMkI1NTZSSms1N0w1JTJGT0c1M2w2VFUzTk5wWHBxZGQ2c1ZqVW5ubm1tUXYlMkY4cGUlMkZYUFBBQXclMkZJbTIlMkIlMkJHVmIwcUY2QXFyJTJCWDJwNlBPZ1cwJTJCdmRveXBRcGN1R0ZGNjQ5OGNRVGh6bU9FeEQyQWIyWG1pejc0SU1QJTJGcyUyRlZWMSUyRjl1WWNmZmxoMFhRJTJGN2gyNVBtcWFGRnp6VThVdE54azJsVWpKMTZsUTU3cmpqVmg5MjJHR1RCdzBhMUs3dXQzSGp4bFJqWTJQWXU2TW5najlGTGFFV0VWbTZkT200Qng1NDRLa2JicmloNGJYWFhwTlNxU1NXWlhXcHJGYlZqJTJCOUhMYk5XVmRuejVzMlRxNjY2NnFLWk0yZGV5NzRUQUQ0NkFrQUFpQ2kxJTJGRmVkSEZTSEtPdlhyNiUyRjklMkZlOSUyRjMzYmpqVGZLOHVYTHd6Zm0zZCUyQnc5MFpxVzNWZGw1a3paOHJZc1dPbHJhMU5GaTFhSkN0WHJnejdONmxHNmh6bmVwZnFrMEExOFRjSUFrbW4wOUxRMENCSEgzMjBISFBNTVpmdnRkZGVWd1pCb09tNkhxZ1R2NDZPRHV2OVFzQjhQbSUyRjR2cSUyQnBrMUoxY3V5NnJ2YXZmJTJGM3J2dCUyRjg1amNIdnZiYWE3SiUyQiUyRlhvcEZvc1NqOGRGMTNYSjVYSmJlc2dQSlJhTFNXTmpvM3ozdTk5ZGU5cHBwdzJ0UGxIT1pyT21aVm4lMkI1aXBaVkNYU2R0MFlBSnZWUFR6cjZPaXdkRjBQVXFtVWQlMkZmZGQlMkYlMkZoaHolMkY4NGFsUFAlMkYyMGxFcWw3WDV4VEEwRFVSYyUyQmtzbWtORFkyeXF4WnMlMkJUb280OWVOSCUyRiUyQiUyRlAzcjZ1cGFUTk9zcUgxQ2RXViUyRk5wczFEY09vVkZjeTdreXU2NFk5TlJZdlhyenZMYmZjOHRqdHQ5OHV5NVl0NjNJaEpaMU9TN2xjbG1LeEdBNWVlajlxMmJOaEdESnk1RWk1NUpKTDFwOTAwa2xEOHZtOFhWOWZYOXl4endvQW9vOEFFQUFpcURvbzZlam9zSHpmTjdxJTJGZWQ2NGNXUHFUMyUyRjYwJTJGb2YlMkYlMkZqSGllWExsMHNzRnBOU3FkUXpHJTJGd0JxT1ZTJTJCJTJCMjNuMXg0NFlWJTJGUHVLSUk0NWR0bXpacUQlMkY5NlUlMkZMSDNyb0lYbmlpU2VrVXFtRUUxNCUyRjZwSk9iRiUyRlZ2UmlESUJCZDEyWFhYWGVWWTQ0NVJnNDU1SkRMOTlwcnJ5dlZTWGtta3pFTnd3ZyUyQlN1V0g2dkVsMHJrYyUyRnNZYmIlMkJ5NDc3NzdaTUdDQmVKNVhwZlglMkZmYW9FRFVNUSUyQkx4dUZ4MjJXV1ZrMDglMkJlVUFpa2NqVjFOU1VYZGZWZk4lMkZYcVdJQmVzNldMaUpVaCUyRlRxZGc4ODhNRGRQJTJGM3BUdzk4NG9rbnd0dDkxT05KOVFVUXd6Q2twcVpHSmsyYUpJY2Njb2pzdDk5JTJCbDAlMkJmUHYzN3RiVzFKWkYzS3hLcld3ZW80SzBuTHhSVVg2aDQ0SUVIZnZ6clglMkYlMkY2b3J2dnZsc3ltVXg0RVRFV2kwa3NGZ3Y3R1ZiM05udyUyRnFpZXg1M2x5M25ubnlhV1hYcG9jTUdCQVhrUmswNlpOQ2ZVNUFPRERJUUFFZ0g3SWRWMHRDQUlwbFVybVBmZmM4JTJGamxsMTglMkJhOUdpUmRMVTFDU1pURWFLeFdJWTFLampoRnFhc3pPT0c3cXVTendlRjglMkZ6eEhWZFNTUVNZbG1XNUhJNWljVmk4c1V2ZmxGT1AlMkYzMCUyQmVQR2pYdGNCU3JGWWxGcmFXbHB1UFBPTzVjJTJCOE1BRHRZODg4b2kwdGJXRlZRZXFwNUJoR09FUUNEVlFSQzBGN1Y3OXFLYTRpblFPcHlCTTNEclZpekdaVEVvMm01VWdDTVMyYmZFOEwxenVHd1NCeE9OeG1UQmhnaHgyMkdGeTFGRkhIVE41OHVRN2QxWlQ5NmVlZXVyRVAlMkZ6aEQ3Zjg1UzklMkZrUTBiTm9qak9HS2FwbVN6V2JFc3EwdHZRRlg1bzVic2VaNFhWcGlxM3dYSGNTUVdpNG5ydWxLcFZPU3l5eTZUTTg4OHM2YXBxU25UdmQ4WWdMN2owVWNmdmZoYjMlMkZyV0R4OTk5RkZKcDlQaHhZTHE0NEd1NjZKcDJqWlhDVlpYeUUyYk5rM09QdnZzbHM5ODVqUERHeG9hQ2lLZFBRcEZSSHJUZnNOMVhhMVNxV2hxbTVZdFd6YnE1cHR2WG43YmJiZkpHMiUyQjhJWlZLWlp2YmlDU1R5YkR0ZzJtYVlwcG0ySnBCOVU0OTdyamo1T3Fycng0NllzU0l0VlJHQThEMlkxeCUyQiUyQmVVOXZRMEFnSjNzbmY0NmVpcVY4a2VNR0hIVCUyQlBIamQyOXRiWjM0MGtzdlNTd1dDNE13eTdKRVJNTGdiRXRUZHJjblRkUENJTEpjTGt0OWZiMFVpMFhKNSUyRk15WnN3WSUyQmU1M3Y5dHl4QkZISEQxMTZ0UUhMY3NLWE5mVjFFbUVwbW5sT1hQbWZHJTJGdnZmZiUyQjd3a1RKaHdWajhjYk9qbzZ3cUVTbG1XRnZZa3N5d3I3QktwUVJ5M0xNZ3dqUEtHclhrcXM3b010U3lhVFVpcVZ3aFBsZUR3ZURzWlFrelhuenAwclo1NTVadm5jYzglMkY5OURISEhIUFNxRkdqRnBtbUtmbDgzckFzYTRlJTJCd05yYTJ1eHg0OGE5Y01BQkIxdzVjJTJCYk13YVZTYWViaXhZc2xuODlMUEI0UHExZEVKRHlaVlFGbXVWd09xMHB0MnhiSGNhUmNMb2Y5QkxQWnJGeDY2YVZ5NUpGSEhqbHUzTGhYMUdPb0VCbEEzMUFvRkhUTHNvS21wcVluaHc4ZnZzdkdqUnYzV0xSb1VUaHhYbDBrVVB1N0lBaWtwcVptbTNxSXFtT05wbW15YWRNbVdiSmtTWHpUcGszJTJGWlJpR05EVTFQWjVJSkNwcVA2aU9ieUtkRjdsODM5Yzh6OU44MzljJTJCekg2bFVDam82dnR2eTIzeiUyQmJ5bGFWckZ0dTNBOTMxcGJtNXUlMkJOdmYlMkZ2YlNEMzd3Z3l0dXZmVldXYk5tVFZqMXZDM1QxRldGb1ByNXhXS3hNUHhyYUdpUVRaczJ5ZEZISHkxbm5ISEc5YnZ0dHR2dDZ0Z09BTmclMkJxQUFFZ0g2bXVvOVE5ZWQzM1hYWFg2JTJCJTJGJTJGdnBqJTJGdjN2ZjRkTE0wV2t5M0tsblRFa3BIcGE0TUNCQTZXam8wT0t4YUxNbno5ZnpqMzMzSVZISG5ua3Zxb2F3SFZkclZ3dUc5WFRFSnVibTlOTlRVMFpFWkgxNjlmWHZ2TEtLOTk2OHNrbkw3cjMzbnRsd1lJRjRWS2s2bDVFcXU5UTkyT2lZUmhoR0tTcXU3QnRhbXRycFZnc2l1dTY0amlPakI0OVdtYk1tQ0ZISDMzMDB4TW5Ucng0anozMmVLVDdmYXBmanp2THE2JTJCJTJCT3V1ZiUyRiUyRnpuazMlMkYlMkI4NSUyQjFaNTU1SnB3OFdmMSUyRnJRSmpUZFBDU3RKOFBoOEdmJTJGbDhYcExKcEp4d3dnbHl5U1dYaks2ZTFta1lSb1hxRmFEdnFWNFdmUGZkZCUyRiUyRmhWNyUyRjYxYW1QUCUyRjY0NVBONWNWMDNQRjUwcjVaJTJGUCUyQm80cXV1NnBOTnBLUlFLVWlxVnBMR3hVZmJZWXc4NThzZ2p5JTJGdnV1JTJCOUplJTJCMjExJTJCMGltNSUyRjR1eU5WVnl4WFY5NHRXN1pzMUVzdnZYVER6VGZmZk9qenp6OHZTNWN1RlpITyUyRlh5bFVwRmNMcmROeDBkVmthOHF4ZFY5a3NtazVISTVHVDklMkJ2UHo0eHolMkIlMkI2NmlqampxcSUyQm41VUFRTEE5a0VBQ0FEOW1PdTZtbXF1bmMxbXpUZmZmUFBqMyUyRnJXdCUyRjcxJTJCT09QUzN0N2U1ZUFZM3ZaMHNsUzlkZXJ2Mjg2blpiUGZlNXpjdFpaWngwNGRlclVCOVYyJTJCNzZ2aTRoVUJ5ekZZbEVURVhFY0olMkJpJTJCWk9tVlYxN1o1JTJCV1hYJTJGN1ZyYmZldXNkYmI3MGx5NVl0Q3h1VHE1NURJaEl1QWQzYzhaRXB3bHZYME5BZ0xTMHRJdEo1VWpkeDRrUTU2S0NENU1BREQ3enU0eCUyRiUyRiUyQkFYZGI1JTJGTDVReE4wMlJuOThiclBnRGd2dnZ1dSUyRmJmJTJGJTJGNzMlMkJmJTJGM2YlMkY4bksxYXNrQ0FJeERSTmNSem5QYjJycXB2Wkp4SUpLWlZLY3VpaGg4clZWMTg5ZGNTSUVhOG1FZ20lMkZXQ3hxcFZMSjNOYkp4UUI2biUyQm9lb29zV0xacjUlMkI5JTJGJTJGJTJGdGs3N3JoRGxpOWZIdTRIZEYyWFJDS3hUVDN1VkE5QTFWSkFWYzBWaTBVSmdrQTBUWk85OXRwTERqJTJGOGNEbm9vSVBPbkQ1OSUyQm45WEIzTHZYS2pTUkhiOEV1RjhQbTgwTnpjUGZlNjU1JTJGN25qanZ1MlAlMkZ1dSUyQiUyQlc5dlp3SUxIVTF0WktFQVRTMGRFaEl0dmU1eThXaTRtbWFXR1Z1THJRRm8lMkZINWFjJTJGJTJGZW1Td3c4JTJGZkklMkJHaG9aQ2UzdDdUUFZEN0ltTFF3QVFSUVNBQU5BUGRROCUyRnFpMWF0R2ptVlZkZDlleiUyRiUyRnUlMkYlMkZobFVLYWpudTloZ1VzcmtBVVBWUVV2OVdXMXNybXpadGtvRURCOHJGRjElMkZzZiUyQjV6bjJzY1BIaHdtOGg3ZXhGVjI1WXFnVFZyMWd4NDZhV1hmdlRJSTQlMkJjOXVTVFQ4cXJyNzRxemMzTkl0TFp5NjFVS29sdDJ4S0x4YVJTcVVpeFdBeDdCVzdMRWllSURCMDZWQTQ1NUJENTJNYyUyQnRuak9uRG1mR0R0MjdMS2UzaWJsJTJGVjRqTFMwdDhWdHV1YVhsM252dmRSNTc3TEgzOUFTTXglMkJOaUdJWjBkSFIwNlhGNDNISEh5U1dYWERKJTJGMTExM2ZaU1RWS0J2ZTclMkJ3YWVQR2phbExMNzAwODklMkYlMkYlMkZkJTJGaSUyQjc0a2swa3BGb3ZpJTJCMzZYNnZYM28xcHJxR09KWVJoaGV3azFPRVBUTkJrelpvek1uajFiOXR0dnYlMkZhNWMlMkJjZU9tWEtsSVZiMm4lMkJwY1BDajdIJTJGYTI5dGpoVUloVVM2WDQ2dFhyJTJGNzRZNDg5OXZzNzc3eFRmJTJCcXBwOExqZjNWcmpPcGp1T3FscTVienZoJTJGVjUwJTJCa3M4cCUyRnc0WU5Nbno0Y0xuNDRvdUw1NTEzWGx6ZGp2NnBBTEQ5RVFBQ0FFTHF4T2U1NTU0NyUyQm4lMkYlMkI1MyUyRiUyQjlyJTJGJTJGJTJCNyUyQnlmdjE2MFRSTlVxbVVaREtaaiUyRnc5dWxmUmFab211cTZIZmZkYzF4WERNR1N2dmZhUzg4NDc3OVVUVHp4eGlraG43N2E2dXJxdE4xaXFlaTRpSXBWS1JmYzhUN2NzeTY4JTJCbWNobXMyWmJXOXVBTjk1NDQydVBQdnJvUlE4OTlKQzglMkZ2cnI0UkFVeGJidDhNU21MMHhKN21teFdFdyUyQiUyRiUyRm5QeTFlJTJCOHBXcEV5Wk1lRWw5dmJjdDRlb2VnbGR2MyUyRlBQUDMlMkZvUCUyRjd4ajMlMkY5NHglMkYlMkZrQmRmZkRIczY2VjZYV1d6V1RGTlU0WU5HeVl6Wjg2VWM4NDU1NW9ERHp6d3ElMkIlMkYzJTJGWHJiOHdmd3dhamo0MU5QUFhYaXhSZGZmTXVqano0cWlVUkNORTJUWEM2M3pRSGdsc1Jpc2JENlhCMTNQTThUeTdKazNMaHhNbm55WlBuRUp6N3glMkZNQ0JBJTJCOGRPWExrNzVxYW1wYXJDcmx0VlNnVTlDQUl0T3Jwd2kwdExmRjE2OWJ0M3RMU3N2Y3p6enh6emNNUFAydyUyQiUyRlBERDB0SFJFVlpCcThGSHJ1dUdGJTJCdFVsYlJsV2VLNjdqYTFDSEVjSnh3eXB0NEhqQjglMkZYcjcwcFMlMkI1cDV4eVNtMzNZM3clMkJuemRVZFRqN1VBRDQ2QWdBQWFDZjJkcFNHdldHJTJCNjIzM2hweiUyRmZYWHYzWHp6VGRMYTJ0ck9JVjNlMVBobjVyT0c0dkY1SWdqanBEenpqdnZjN05temJxMW82UERzbTNiMng1diUyRk5WeXJuZWFxZXVHWVZRY3h3bHl1Wnl4Y3VYSzNWZXRXdldGZSUyQjY1NSUyRnhYWDMxVm5udnV1YkF5TUpGSVNCQUU0VEl0dkwlMkJ2ZmUxcmN1bWxsOGE2TDMlMkJ0UHBuclRRcUZncTVwV2xEOWU5SFIwV0U5JTJCdWlqdDk1OTk5MmZlZnJwcDJYWnNtWFMwdElpdXE3THNHSERaTXlZTWZLSlQzeENUanp4eE9FalI0NWMzZGJXWnNmajhkSkhyY0lCMEh1cFphbiUyRjkzJTJGJTJGOTloUGYlMkZyVHVhJTJCOTlwb1VpOFZ0RHY2cTJ3ZVlwaGtPM1ZMVmdOWCUyRnJwYkdxZ0ZFSXAzVmc0TUhENVpkZDkxVkprNmNLT1BHalN1UEhqMzZvYUZEaDk1VVYxZjNvdU00YlpabEZXemJMbGlXVlg2bmI2bFJMcGRqbnVkWmxVckZhR3RyRzdObXpaclBMViUyQiUyQiUyRk1RbFM1WTB2djc2NjdKNDhXSlp0MjZkdExXMWlVaG5HT2s0VG5qYzYxNzVycFl5cTl1cXYyJTJGdElwbDZmdkY0WEdLeG1OVFYxY2tGRjF6Z25YMzIyVEYxTEs2JTJCTU1QU1h3RFl2Z2dBQVFEdm9VNXltcHViMHpmZGRGUHJ6MzcyTTJQMTZ0WGhOTmZ0U2RkMVVaUCUyQmRGMlhDeSUyQjhVRTQ1NVpRSjQ4YU5XMXg5dXclMkI3SE1oMVhVMUVwSHB3U1BYbjFZR042N3FhNjdwbWUzdDc0OUtsUzg5NDl0bG52JTJGWEVFMDhZTDczMGtxeFpzMmFibGpmMWR3TUdESkJ2ZmV0YnBRc3V1TUFXNlRxVXBUZW8lMkZ2OHZGb3RhRUFUaGN2SjhQbSUyQjRybXZwdWw2eGJidnNPRTdRMnRycUxGJTJCJTJCJTJGSURseTVkZjFOYldOakVXaTNXTUdESGlENk5HamJxdHNiRnh6WmFXMGdPSWp1cGVnT3J6QlFzV25QSFZyMzcxeG9VTEY0cHQyMUl1bDdkNUVJYWFRSyUyRiUyQnJ1dDZHSjVabHRVbFlGTVh4MVFWWHZWOUxjdVNaRElwcVZSS0hNZVJob1lHc1cwNyUyRkx1cXFpOFVDdUs2cnJTMnRrcWhVSkJNSmlPNVhFN0s1WEk0OUV0ZGpGUGJvaXFmMWVPVVNxVXVnenMyTnpoclc2Z2x3RU9IRHBVcnI3eHk5YWMlMkI5YW14aG1GVWR0YWdFd0RvendnQUFRRHZVWDJ5MDliV1p0OTg4ODJ0diUyRm5OYiUyQkl2dmZSU09LMVBuU3lveWdEYnRzTVRCcEd1RlFMVkxNdVNjcmtzbG1WSk9wMldmRDR2eFdKUjVzMmJKNmVjY2tyenlTZWZQS2czTGZQSlpyUG0wcVZMOTN2bW1XZiUyQmQ5R2lSVTEzMzMyM3ZQWFdXMTJXaGFycHNPZ2NBbkx6elRmZk5IJTJGJTJCJTJGTlBvM3dRZ2FxcXIwaFlzV0hERzlkZGZmJTJCT2RkOTRadHNoUUlacGhHRjJxNGpaM0FVMzF2VldpY2w2bUx1d0ZRUkF1RFRZTVF4ekhrVXdtSTVNblQ1WnZmJTJGdmJDNDg5OXRnNUlwMFYxd3hNQW9BZHolMkJ6cERRQUE5QzZGUWtGWDRaJTJGcnVscGRYWjE3Mm1tbnBXM2JYdmVMWCUyRnlpOGFXWFhncDdIVlVxRlJrMGFKRGtjam5KWnJPU1RDYWxWQ3AxcVlTSXhXSmlXVmI0OVhLNUxQWDE5ZUo1bnJTMHRFaGpZNk1jZGRSUmN1S0pKOTU5eUNHSEhONWJ3ajkxa3BkS3BieXBVNmMlMkJPSFhxMUlFZEhSM1dtalZyU3F0V3JSTGY5OFBRVDUzRWJTbjA3RThTaVlUVTF0WXVJUHdERUVXTzR3VHElMkJEQm56cHhmcDlQcDF3WU5HdlRZN2JmZkxvVkNRZkw1dkhpZUYxYU1wOU5wTVF3alhGNGJaYXJIbjZwV05NM09VMDFkMThXMmJjbGtNbkxNTWNmSUY3N3doYnZtelp2M1dYVSUyRndqOEEyRG4wbnQ0QUFFRHZVaDNjVkNvVlRVUWtrVWo0Ung1NTVQanZmZTk3ZjVvNmRhcWtVcWt3OU5xd1lZT1V5MlV4VFROY1VpVHliaWhXS3BYQ3I2dVRnVXFsSXE3clNsMWRuUngzM0hIeXZlOTliJTJGelJSeDk5V0clMkZxOWJPNWJhbXBxU25QblRzM3J5bzhSRVI4M3clMkJmYzM4UCUyRjBRNkp6ZzNOalklMkIwZFBiQVFBN2l1TTRRVGFiTlVWRWR0OTk5OGRQTyUyQjIwMlJkZGRGSFpORTFKcFZMaE1TR2RUa3N1bDVPMnRqYXBxYW5wMFczZUdWVG9hUmlHQkVFZ2xVcEZiTnVXV0N3bXJ1dks2YWVmTGwlMkYlMkI4cGYlMkY2NmlqampxcXZyNiUyQnFJWjFBUUIyRGdKQUFNQVdxVEN3dGJYVnFhMnQ3VGo4OE1PUHYlMkZiYWElMkY5cjBxUkpFZ1NCcE5QcGNPbXY1M2xod0tkcG1sU0haT3ByOFhoY0xNdVM5dloyR1RWcWxGeDExVlhaSCUyRjd3aCUyQll1dSUyQnl5SkpmTEdUM3pMTGROb1ZEUXM5bXNPV1BHalBQaThmaDd3cjd1UzduNnE3cTZPcW1ycTFzbDh1NGtaZ0NJQXRWVFZrVEVzaXclMkZrOG1ZMld6V0hETm16SE5ubm5tbWM4TU5Oend3WThZTVNTUVNZbG1XWkRLWk1BVHI2T2dRWGRmREtib2lINzZQWG05bDI3YUlkRjRZUzZmVElpS1N6V1psMUtoUmNzRUZGOGkzdiUyRjN0d1h2dnZmZjNSVHAlMkZsdFVYMmdxRkF1ZWxBTENEMFFNUUFQQ0JQZmJZWTElMkI1NXBwcnJybm5ubnZDaHVXWlRFYmk4YmpvdWk2NVhFNkNJQkRETU1TMmJRbUNRTXJsc3ZpJTJCTDVxbXliSEhIaXVublhiYTlmdnR0OSUyQlgxQW5BaHgzeXNiT3RXN2V1N3VpamoyNTklMkZ2bm51MHh1Vk5VTyUyRmYyNGV2VFJSOHNmJTJGJTJGakhXRTFOVFprSmpnQ2lybnF3a0lqSUcyJTJCOHNjZlBmJTJGN3pGMiUyQjc3VGJwNk9nSWgzWTBOalpLVzF0YkdQcHQ3aUpTWHo5JTJCcU1uQnBWSkpnaUFRMjdabDNyeDU4diUyRiUyQjMlMkY5NyUyQnJPZiUyRmV4c2RidnVQek1Bd001QkQwQUF3RFp6WFZjcmw4dkd2SG56ZmpKZ3dJREhiZHQlMkI2bTklMkYlMkI1djR2aSUyRnhlRnp5JTJCYnpFNCUyRkZ3eXFHdTYxSW9GQ1FJQXJFc0sxenllJTJGNzU1JTJCODVhZEtrNTdMWnJMbCUyQiUyRmZya29FR0QydVB4ZUtXM254UVVpMFV0blU1bkprJTJCZUxNOCUyRiUyRjN5WGYlMkZOOVgzUmQ3JTJGTW5jQiUyRlZpQkVqeERUTmlzam1sMUVEUUpTb1k1WWFualY4JTJCUEJYTDclMkY4OHZUJTJCJTJCJTJCOSUyRjd5OSUyQjhZdDlubjc2YVJFUmFXbHBlYzlnaktoUlM0QXR5NUtSSTBmS2tVY2VLYWVjY3NwaDA2ZFB2N3Y2ZHIzNU9BOEFVVVlBQ0FEWUtsV2RaOXQyWU51MnQzSGp4dFJ1dSUyQjMyOUE5JTJGJTJCTU9SVFUxTmIlMkYlMkZQJTJGJTJGeVA1UE41cWEydGxmYjJkb25GWXVJNGpwVExaUW1DUUZLcGxPeTk5OTR5YTlZc3VlU1NTOHhLcGFLMXRyWTZ0bTJYQncwYTFGNzlQWHI2dWI2ZmR3SXRmJTJCYk1tZmxiYjcwMW9iNnVRaiUyQldBWXVNR1RQR1N5UVMwVHk3QllCM2RMOWdwWVpuSlpOSlA1bE1aZzg3N0xCNWt5Wk5tblg3N2JjdnVQWFdXMlhwMHFYaG9LaW9IaXNHRFJvazVYSlo5dHByTHpuNzdMUHZQdmpnZzQlMkJJeCUyQk9WdHJZMk94YUxjV3dBZ0I1R0FBZ0EyQ29WekttUUxwVks1ZHJhMnV5QkF3ZXV1ZVNTU3hySGpSdTM5dmUlMkYlMkY3MjFlUEhpTVBncmxVcGlHSVlNSERoUTl0bG5Iem5wcEpNV2Z1WXpuNW5UMGRGaHZUUHh6NnZ1JTJCZE9idzclMkZ1SjNvVEowNjh3WEdjaTlRU1lNTXd4UGQ5aWNWaVVpZ1VlbXc3ZTROQmd3YTkyZFBiQUFBNzJwYXEyRnpYMVR6UDAwVkVwa3lac25ES2xDbmFuRGx6ZnZ2blAlMkYlMkY1dEZ0dXVXV0xqeGVGNnZHQkF3ZkthYWVkVmo3aGhCT2FCZzBhMU43ZTNoNFRFYSUyQnVyczd0N1gxJTJCQWFBJTJGb0FjZ0FPQWp5JTJCVnl4dUxGaXc5ZXNtVEp0eFlzV0xCUFIwZUhpSWlNR3pkTzl0MTMzNiUyRnZzY2NlMTliVjFiazl2Sm5ielpvMWF3WWNjY1FSRzU5JTJGJTJGbmxKSkJKU0xCYkR4dTZlNSUyRlgwNXUxd2xtVkp1VndPZzA4MUNLYSUyQnZsNyUyQjlyZSUyRmZYM1dyRmxYTzQ0VDlJV3FUZ0RZR1hLNW5ISG5uWGYlMkI1MSUyRiUyRiUyQnRjZSUyRiUyRnpuUDZXMXRWVjBYWmRZTEJiMmoxWDdWTiUyRjNKUWlDOExpaSUyQmdOV0x4MVdRN2FxYjZQdXR6bWFwb1Y5QjlVd2t1NjlDTHYzSWF3ZTVxVzJSN1gzOEgwJTJGSEhBeWUlMkZac21UTm5qcHglMkYlMkZ2a0RFb2xFdHJhMnRyVGRmNEFBZ0klMkJNQ2tBQXdFZVdUQ2I5M1hiYjdaNmhRNGN1T1BiWVk5dEYzcDBBRzdVJTJCY0s3cmFxbFVxbVBYWFhlVkYxNTRRWHpmRjhNd3VreEJqanAxd3FpV3NhayUyRlU2bVV4T1B4NVZGZDNnWUFINWFtYVhMQ0NTZE0zWHZ2dlVkOTdHTWZlJTJCTFJSeDhkOXZUVFQ4dVNKVXZDaXZudUlaMWhHT0VRTFJFSiUyRjY0R2kzd1FRUkIwQ2ZNMk40UkUwelF4RENNTSUyRmxUb3FMNSUyRk1wbVVYQzRudnUlMkZMd0lFRFpmYnMyWExBQVFkNEJ4eHd3R0hUcGsyN1QlMkZWQiUyRktnJTJGS3dEQWp0RSUyRnpsUUFBRHVjYmR2Qm9FR0QydFhrMSUyQnJwdnBWS1JUTk5zeEtGeHQlMkJWU2tXcnFha3B6NW8xeSUyRnZiMyUyRjVtZXA0bnNWZ3NQRUhxRDFRVmlqcGhWSjgzTmpaS1RVM042MUg0ZndhQTdVblg5VW8ybXpXSERoMzY5aGUlMkI4SVhoaHg5JTJCZU8wcnI3enl6UWNlZU9Ecjk5MTNuN3p5eWl1U1RxY2xuODlMTnBzVmtjNTlyV1ZaWWxtV1ZDcVZMaFdBMVdHZDJoZXJGaFRkTDhLb3FyNHRoWVlxYkN5WHkxS3BWTHBVc211YUp2RjRYR0t4bU9SeU9SayUyRmZyek1uajFiNXM2ZDJ6Wno1c3d2amhrejV1NEJBd2JrUmQ3dGd3Z0E2SjBJQUFFQTIxWDNpciUyQm9MUUhWTkMwUUVaazZkZXExeVdUeW9wYVdGckVzSzV4MjNKOVVuMVFHUVNBREJ3NlV1cnE2RmVyZmRWM3ZYejhRQU5pQ2Q0Nk5ua2puY3VCRUlwR2JNMmZPTjJmTW1QSHRZNDg5ZHI5bHk1WjklMkZaZSUyRiUyRk9XQnpjM05zbXJWS21sdGJlMVMlMkZTY2lZWlY1RUFRU0JJRjRudmVlc0s3NnolMkI2MmRJeFNGWVdKUkVJcWxZcVVTcVV3TEhRY1I1cWFtcVMlMkJ2bDZPT2VZWW1UWnQycjJ6WnMwNmNlalFvWnZVJTJGUXVGZ3U1NW5wNU9wd2tBQWFBWEl3QUVBT3dVcWpGNk1wbnMwMU1BVmNBNWN1VEkzdzRlUFBpaWxwYVdjRm5WQjEyUzFaZXBYbEhxSkZSRVpNaVFJWkpLcGJMcU5sUUNBc0M3TXBtTW1VNm52ZXJqb09NNDdyUnAwJTJCNGJQMzc4ZzUlMkY4NUNmOVYxNTVaWjlISG5uayUyRmllZWVDTHgybXV2eWVyVnE2VzF0VFhzdWRlOVo1OXBtbUVWb0tvQTNGTFFwMjVYVGRmMThERXltWXhvbWliSlpGS2FtcHBrMTExM2xUbHo1c2olMkIlMkIlMkIlMkYlMkZYNU1tVGZwbGJXMXR4JTJCYjI2JTJCOWM2T3MlMkZCMEFBNktNSUFBRUFPNFZ0MjRGdDIzMDYlMkZLczJZTUNBNVpNblQ1YlhYbnN0WEpiVkh5b0FkVjJYU3FYU3BWZVY2aTAxZlBodzZlc0JMd0RzS05VVmN2bDgzdkE4VDQlMkZGWXA3ak9FRXltZlFMaFlMJTJCenVUZzVMbm5uaXRyMXF3WnNHalJvbTglMkIlMkYlMkZ6elgzN3JyYmVNWjU1NVJqS1pqTFMwdEVoSFI0ZVVTaVVwbDh2aFJSakhjY0slMkJmZXA0cEpZS2E1b1dEdSUyRndQRTk4M3c4RHhIZzhMclp0eTBFSEhTUmp4NDZWNmRPbkw5cHR0OTB1R2pKa3lNSkVJcEV6REtPaWFkcjdYdFJoNkJNQTlINEVnQUFBZkVERllsRnJhR2dvN0xubm5zR2RkOTZwbFVxZEF3JTJCN1QxQ01vdXJxRWZWY0RjTVF5N0prNk5DaG1aN2FMZ0RvU3hLSmhDOGlYUzZZZEElMkZRaGc0ZHVtbm8wS0ZmM1hmZmZiOVdMcGVOVENaVHUyblRwa2tyVnF5NFlNV0tGWWV0V3JVcXNYNzlldG00Y2FOa3MxblpzR0ZEbDRCUHBIUCUyRnJDcjg0dkc0SkJJSmFXeHNsQ0ZEaHNpb1VhTXFZOGFNZVdyRWlCRyUyRnFLJTJCdmYzSG8wS0Z2bUticGY1amhYWVIlMkZBTkQ3RVFBQ0FIWWExM1cxS0N3TERZSkFFNUZnJTJGUGp4RHpxT2MyQW0wMzl6TDlVOFBoYUxTWDE5JTJGWktlM2g0QWlKcDNCbXQ1NlhSNjA0QUJBNTRZUDM3OEV5cWt5JTJCZnpSajZmanhjS2hYU3hXS3p6UEM5UkxwZFRudWVsUlVSTTA4eFlscFUxVFRPZlRDWTNXSlpWc20yN2FGbVdyJTJGcTBxdU55SnBNeDFmR3R4NTRzQUdDSElRQUVBT3cwVVFqJTJGUk42dGRKZ3laY3A1dSUyQnl5eTJ2JTJGJTJCYzklMkZSS1N6UWJ1cUJvd3EzJTJGZkRaY0FpblJXQnZ1OUxMQmFUc1dQSCUyRnJpSE53OEFJcTM3Y1RTUlNQaUpSQ0lySWxrUldmdFJIcHNoSGdBUWJYcFBid0FBQUgyUjY3cGFLcFZhUDJiTW1IQjVsVnB5RlhYVnk1elZrdUIwT2kycFZJb0tRQUFBQUtBWElnQUVBT0JEcXEydGJaOCUyQmZibzRqdE9sS2k3cVZBQm9tbWI0dkp1YW1xU3VybTVwRDI4YUFBQUFnTTBnQUFRQTRFT3diVHRJSkJMJTJCN3J2dmZsY3ltWlJLcFJMNUFTQWluVDMlMkZxajhQZ2tBcWxZb01IanhZVXFsVVJ3OXVHZ0FBQUlBdElBQUVBT0FqR0QxNjlEVk5UVTM5WnZtdnBtbWJuUVE4ZE9oUWljVmk5SThDQUFBQWVpRUNRQUFBUG9MQmd3ZSUyRk1HSENoSjdlakowbUNJS3dDakFJQWdtQ1FBekRrT0hEaDR1YVNna0FBQUNnZHlFQUJBRGdJeGc0Y0dENzlPblR4VENNbnQ2VW5hSlNxWFFKQURWTmswUWlJVU9IRGwzWnc1c0dBQUFBWUFzSUFBRUElMkJKQ0t4YUltSWpKMjdOaVhMTXZxNmMzWmFkUVNZRlVOYU51MjFOZlh2OUxEbXdVQUFBQmdDd2dBQVFENGtCekhDVnpYMVNaUG5ueCUyQlUxUFRlJTJGNWQ5Y3Y3SUI5Ym8lMkJ2NiUyQjk1ZiUyRlh2M2JWQU13M2pQYmJvJTJGdm1FWTRlMnFIMGRWT1RxT0l5SWlOVFUxVWlxVlpQanc0YkxISG51YzdicnUxcDhBQUFBQWdKM083T2tOQUFDZ0w3TnRPMmhvYUhoOTJyUnBzbjc5ZXZGOVA1eU9xejVFT3BmT2JvdnFwY1RxdnRWJTJGYnVseFZLQzN1WDlYSVdEMSUyRmRYeVhmWHZXOXRPOVJpSlJFSTliOGxtcyUyQkk0anV5eHh4NWlXVmJSdG0xNkFBSUFBQUM5RUJXQUFBQjhDTlhWYm5WMWRadG16NTR0NVhKWlJONE40M3pmbDBxbDBxVjZibXVxZzBNVjJGVUhpVnU3bjY3clhTcjgxR05VUDA3M3gxSmg0SmFxQ0VVNmcwSFA4eVNmejBzdWw1TjRQQzdsY2xtbVRKa2lwNTklMkIlMkJ0ZUhEeCUyQiUyQmZwdWVJQUFBQUlDZGpnQVFBSUFQb2JyYXpUQ015cFFwVSUyQjZPeFdKaG1GYTlmRmFGZ05WZjJ4SVYxcWxLdk81TGZOWHkzT3BsdXRVZkt1amJHbFgxVngwMHF2dXE3NjBlMHpSTnNXMWJFb21FREJ3NFVIemZsJTJGYjJka2ttazdMJTJGJTJGdnZMdEduVGZpb2lrc3ZsJTJCc2NrRkFBQUFLQ1BZUWt3QUFBZmthN3J3WlFwVTg2Zk0yZk9tdzg5OUpCNG5oY0dmaXFNODMwJTJGck5EYnltT0ZuMWNIZWRXUHM0M2IxT1YlMkJLc3dybFVwZGxnUjNweW9WcTROQVZmMG5JbElvRkVSRVpKZGRkcEZUVHoxVlRqbmxsT0UxTlRYbFRDWmpwdE5wYjVzMkRnQUFBTUJPUlFBSUFNQ0g1THF1WnR0MllOdDJzTXN1dXl3NTVaUlRWcjcwMGtzajJ0dmJ3OERNc3F5d3VtNWJCMzJJdkhjcHNGSlRVOU9sWXElMkY2SXdnQ01VMHpYTUpicVZTa1hDNXZkaG14cWlCVVh6TU1RMHpURk5kMU56dElSQTBIcWElMkJ2bDNuejVzbVJSeDc1N0dHSEhiYVBDdjBJJTJGd0FBQUlEZVM5dVdaVUlBQUdEclZxOWUzZlN6biUyRjFzdzhLRkMlMkJYWlo1OFYxM1hGTkUwSmdrQjgzeGZUTkxjNkRLVDdjSTd1RTRKTHBkSld0MFBUTkRGTk0zdzhFUkhUTk1XeUxMRXNTMkt4bU5pMkxhWnBoc0dmYmRzU2k4V2txYWxKWXJHWUpCSUpTYVZTMVIlMkIlMkJiZHVsU1pNbVhUOTE2dFRMR3hzYnN5SWlHemR1VEtuUEFRQUFBUFJPQklBQUFHd0hoVUpCajhmamxiYTJOdnQzdiUyRnRkOXZlJTJGJTJGNzM1NXB0dmhsVjRJdEpsU2ZDV3FLVzZLcGhUSDZyZlgyMXRyWmltS1k3alNDS1JDRDhjeHhIVE5DV1pURW84SHBkVUtpV0pSQ0tJeCUyQk9sUkNMUmtVcWxWc1hqOFhXSlJPSk54M0ZXSkJLSnBZN2pySTNGWWhuYnRqdVN5V1NyYmR1bGQ1WXBCNFpoVkRSTms4MU45bTF2YjQlMkZWMXRadVBZa0VBQUFBMENzUUFBSUFzSjIxdGJYWmI3enh4cWNYTEZodzB4TlBQR0clMkI5ZFpiVXFsVUpKRklpSzdyWXR1MnBGSXBTU2FUWWFWZE1wa1V4M0drdnI2JTJCWUpwbXlYR2Nqa1Fpc1RhVlNyMzVUbWkzekxLczl0cmEya1c2cnBjTnclMkZCTTB5eGFsbFV5VGJOa21xYW42M3FRU3FWWWlnc0FBQUNnQ3dKQUFBQjJvSTBiTjZheTJXeDlwVkl4ZFYzM2FtdHJtdzNEOEEzRHFPaTZIbWlhRm15cDBnNEFBQUFBdGdjQ1FBQUF0cU5Db2FEcnVoNXM3MERQZFYwdENBSnhISWNETndBQUFJQVBoQUFRQUlDZHFGZ3NhbFQ4QVFBQUFOaVpDQUFCQU5pT2lzV2lScFVlQUFBQWdONkVBQkFBQUFBQUFBQ0lNTDJuTndBQUFBQUFBQURBamtNQUNBREFUcExQNTQyZTNnWUFBQUFBJTJGUTlMZ0FFQUFBQUFBSUFJb3dJUUFBQUFBQUFBaURBQ1FBQUFBQUFBQUNEQ0NBQUJBQUFBQUFDQUNDTUFCQUFBQUFBQUFDS01BQkFBQUFBQUFBQ0lNQUpBQUFBQUFBQUFJTUlJQUFFQUFBQUFBSUFJSXdBRUFBQUFBQUFBSW93QUVBQUFBQUFBQUlnd0FrQUFBQUFBQUFBZ3dnZ0FBUUFBQUFBQWdBZ2pBQVFBQUFBQUFBQWlqQUFRQUFBQUFBQUFpREFDUUFBQUFBQUFBQ0RDQ0FBQkFBQUFBQUNBQ0NNQUJBQUFBQUFBQUNLTUFCQUFBQUFBQUFDSU1BSkFBQUFBQUFBQUlNSUlBQUVBQUFBQUFJQUlJd0FFQUFBQUFBQUFJb3dBRUFBQUFBQUFBSWd3QWtBQUFBQUFBQUFnd2dnQUFRQUFBQUFBZ0FnakFBUUFBQUFBQUFBaWpBQVFBQUFBQUFBQWlEQUNRQUFBQUFBQUFDRENDQUFCQUFBQUFBQ0FDQ01BQkFBQUFBQUFBQ0tNQUJBQUFBQUFBQUNJTUFKQUFBQUFBQUFBSU1JSUFBRUFBQUFBQUlBSUl3QUVBQUFBQUFBQUlvd0FFQUFBQUFBQUFJZ3dBa0FBQUFBQUFBQWd3Z2dBQVFBQUFBQUFnQWdqQUFRQUFBQUFBQUFpakFBUUFBQUFBQUFBaURBQ1FBQUFBQUFBQUNEQ0NBQUJBQUFBQUFDQUNDTUFCQUFBQUFBQUFDS01BQkFBQUFBQUFBQ0lNQUpBQUFBQUFBQUFJTUlJQUFFQUFBQUFBSUFJSXdBRUFBQUFBQUFBSW93QUVBQUFBQUFBQUlnd0FrQUFBQUFBQUFBZ3dnZ0FBUUFBQUFBQWdBZ2pBQVFBQUFBQUFBQWlqQUFRQUFBQUFBQUFpREFDUUFBQUFBQUFBQ0RDQ0FBQkFBQUFBQUNBQ0NNQUJBQUFBQUFBQUNLTUFCQUFBQUFBQUFDSU1BSkFBQUFBQUFBQUlNSUlBQUVBQUFBQUFJQUlJd0FFQUFBQUFBQUFJb3dBRUFBQUFBQUFBSWd3QWtBQUFBQUFBQUFnd2dnQUFRQUFBQUFBZ0FnakFBUUFBQUFBQUFBaWpBQVFBQUFBQUFBQWlEQUNRQUFBQUFBQUFDRENDQUFCQUFBQUFBQ0FDQ01BQkFBQUFBQUFBQ0tNQUJBQUFBQUFBQUNJTUFKQUFBQUFBQUFBSU1JSUFBRUFBQUFBQUlBSUl3QUVBQUFBQUFBQUlvd0FFQUFBQUFBQUFJZ3dBa0FBQUFBQUFBQWd3Z2dBQVFBQUFBQUFnQWdqQUFRQUFBQUFBQUFpakFBUUFBQUFBQUFBaURBQ1FBQUFBQUFBQUNEQ0NBQUJBQUFBQUFDQUNDTUFCQUFBQUFBQUFDS01BQkFBQUFBQUFBQ0lNQUpBQUFBQUFBQUFJTUlJQUFFQUFBQUFBSUFJSXdBRUFBQUFBQUFBSW93QUVBQUFBQUFBQUlnd0FrQUFBQUFBQUFBZ3dnZ0FBUUFBQUFBQWdBZ2pBQVFBQUFBQUFBQWlqQUFRQUFBQUFBQUFpREFDUUFBQUFBQUFBQ0RDQ0FBQkFBQUFBQUNBQ0NNQUJBQUFBQUFBQUNLTUFCQUFBQUFBQUFDSU1BSkFBQUFBQUFBQUlNSUlBQUVBQUFBQUFJQUlJd0FFQUFBQUFBQUFJb3dBRUFBQUFBQUFBSWd3QWtBQUFBQUFBQUFnd2dnQUFRQUFBQUFBZ0FnakFBUUFBQUFBQUFBaWpBQVFBQUFBQUFBQWlEQUNRQUFBQUFBQUFDRENDQUFCQUFBQUFBQ0FDQ01BQkFBQUFBQUFBQ0tNQUJBQUFBQUFBQUNJTUFKQUFBQUFBQUFBSU1JSUFBRUFBQUFBQUlBSUl3QUVBQUFBQUFBQUlvd0FFQUFBQUFBQUFJZ3dBa0FBQUFBQUFBQWd3Z2dBQVFBQUFBQUFnQWdqQUFRQUFBQUFBQUFpakFBUUFBQUFBQUFBaURBQ1FBQUFBQUFBQUNEQ0NBQUJBQUFBQUFDQUNDTUFCQUFBQUFBQUFDS01BQkFBQUFBQUFBQ0lNQUpBQUFBQUFBQUFJTUlJQUFFQUFBQUFBSUFJSXdBRUFBQUFBQUFBSW93QUVBQUFBQUFBQUlnd0FrQUFBQUFBQUFBZ3dnZ0FBUUFBQUFBQWdBZ2pBQVFBQUFBQUFBQWlqQUFRQUFBQUFBQUFpREFDUUFBQUFBQUFBQ0RDQ0FBQkFBQUFBQUNBQ0NNQUJBQUFBQUFBQUNLTUFCQUFBQUFBQUFDSU1BSkFBQUFBQUFBQUlNSUlBQUVBQUFBQUFJQUlJd0FFQUFBQUFBQUFJb3dBRUFBQUFBQUFBSWd3QWtBQUFBQUFBQUFnd2dnQUFRQUFBQUFBZ0FnakFBUUFBQUFBQUFBaWpBQVFBQUFBQUFBQWlEQUNRQUFBQUFBQUFDRENDQUFCQUFBQUFBQ0FDQ01BQkFBQUFBQUFBQ0tNQUJBQUFBQUFBQUNJTUFKQUFBQUFBQUFBSU1JSUFBRUFBQUFBQUlBSUl3QUVBQUFBQUFBQUlvd0FFQUFBQUFBQUFJZ3dBa0FBQUFBQUFBQWd3Z2dBQVFBQUFBQUFnQWdqQUFRQUFBQUFBQUFpakFBUUFBQUFBQUFBaURBQ1FBQUFBQUFBQUNEQ0NBQUJBQUFBQUFDQUNDTUFCQUFBQUFBQUFDS01BQkFBQUFBQUFBQ0lNQUpBQUFBQUFBQUFJTUlJQUFFQUFBQUFBSUFJSXdBRUFBQUFBQUFBSW93QUVBQUFBQUFBQUlnd0FrQUFBQUFBQUFBZ3dnZ0FBUUFBQUFBQWdBZ2pBQVFBQUFBQUFBQWlqQUFRQUFBQUFBQUFpREFDUUFBQUFBQUFBQ0RDQ0FBQkFBQUFBQUNBQ0NNQUJBQUFBQUFBQUNLTUFCQUFBQUFBQUFDSU1BSkFBQUFBQUFBQUlNSUlBQUVBQUFBQUFJQUlJd0FFQUFBQUFBQUFJb3dBRUFBQUFBQUFBSWd3QWtBQUFBQUFBQUFnd2dnQUFRQUFBQUFBZ0FnakFBUUFBQUFBQUFBaWpBQVFBQUFBQUFBQWlEQUNRQUFBQUFBQUFDRENDQUFCQUFBQUFBQ0FDQ01BQkFBQUFBQUFBQ0tNQUJBQUFBQUFBQUNJTUFKQUFBQUFBQUFBSU1JSUFBRUFBQUFBQUlBSUl3QUVBQUFBQUFBQUlvd0FFQUFBQUFBQUFJZ3dBa0FBQUFBQUFBQWd3Z2dBQVFBQUFBQUFnQWdqQUFRQUFBQUFBQUFpakFBUUFBQUFBQUFBaURBQ1FBQUFBQUFBQUNEQ0NBQUJBQUFBQUFDQUNDTUFCQUFBQUFBQUFDS01BQkFBQUFBQUFBQ0lNQUpBQUFBQUFBQUFJTUlJQUFFQUFBQUFBSUFJSXdBRUFBQUFBQUFBSW93QUVBQUFBQUFBQUlnd0FrQUFBQUFBQUFBZ3dnZ0FBUUFBQUFBQWdBZ2pBQVFBQUFBQUFBQWlqQUFRQUFBQUFBQUFpREFDUUFBQUFBQUFBQ0RDQ0FBQkFBQUFBQUNBQ0NNQUJBQUFBQUFBQUNLTUFCQUFBQUFBQUFDSU1BSkFBQUFBQUFBQUlNSUlBQUVBQUFBQUFJQUlJd0FFQUFBQUFBQUFJb3dBRUFBQUFBQUFBSWd3QWtBQUFBQUFBQUFnd2dnQUFRQUFBQUFBZ0FnakFBUUFBQUFBQUFBaWpBQVFBQUFBQUFBQWlEQUNRQUFBQUFBQUFDRENDQUFCQUFBQUFBQ0FDQ01BQkFBQUFBQUFBQ0tNQUJBQUFBQUFBQUNJTUFKQUFBQUFBQUFBSU1JSUFBRUFBQUFBQUlBSUl3QUVBQUFBQUFBQUlvd0FFQUFBQUFBQUFJZ3dBa0FBQUFBQUFBQWd3Z2dBQVFBQUFBQUFnQWdqQUFRQUFBQUFBQUFpakFBUUFBQUFBQUFBaURBQ1FBQUFBQUFBQUNEQ0NBQUJBQUFBQUFDQUNDTUFCQUFBQUFBQUFDS01BQkFBQUFBQUFBQ0lNQUpBQUFBQUFBQUFJTUlJQUFFQUFBQUFBSUFJSXdBRUFBQUFBQUFBSW93QUVBQUFBQUFBQUlnd0FrQUFBQUFBQUFBZ3dnZ0FBUUFBQUFBQWdBZ2pBQVFBQUFBQUFBQWlqQUFRQUFBQUFBQUFpREFDUUFBQUFBQUFBQ0RDQ0FBQkFBQUFBQUNBQ0NNQUJBQUFBQUFBQUNLTUFCQUFBQUFBQUFDSU1BSkFBQUFBQUFBQUlNSUlBQUVBQUFBQUFJQUlJd0FFQUFBQUFBQUFJb3dBRUFBQUFBQUFBSWd3QWtBQUFBQUFBQUFnd2dnQUFRQUFBQUFBZ0FnakFBUUFBQUFBQUFBaWpBQVFBQUFBQUFBQWlEQUNRQUFBQUFBQUFDRENDQUFCQUFBQUFBQ0FDQ01BQkFBQUFBQUFBQ0tNQUJBQUFBQUFBQUNJTUFKQUFBQUFBQUFBSU1JSUFBRUFBQUFBQUlBSUl3QUVBQUFBQUFBQUlvd0FFQUFBQUFBQUFJZ3dBa0FBQUFBQUFBQWd3Z2dBQVFBQUFBQUFnQWdqQUFRQUFBQUFBQUFpakFBUUFBQUFBQUFBaURBQ1FBQUFBQUFBQUNEQ0NBQUJBQUFBQUFDQUNDTUFCQUFBQUFBQUFDS01BQkFBQUFBQUFBQ0lNQUpBQUFBQUFBQUFJTUlJQUFFQUFBQUFBSUFJSXdBRUFBQUFBQUFBSW93QUVBQUFBQUFBQUlnd0FrQUFBQUFBQUFBZ3dnZ0FBUUFBQUFBQWdBZ2pBQVFBQUFBQUFBQWlqQUFRQUFBQUFBQUFpREFDUUFBQUFBQUFBQ0RDQ0FBQkFBQUFBQUNBQ0NNQUJBQUFBQUFBQUNLTUFCQUFBQUFBQUFDSU1BSkFBQUFBQUFBQUlNSUlBQUVBQUFBQUFJQUlJd0FFQUFBQUFBQUFJb3dBRUFBQUFBQUFBSWd3QWtBQUFBQUFBQUFnd2dnQUFRQUFBQUFBZ0FnakFBUUFBQUFBQUFBaWpBQVFBQUFBQUFBQWlEQUNRQUFBQUFBQUFDRENDQUFCQUFBQUFBQ0FDQ01BQkFBQUFBQUFBQ0tNQUJBQUFBQUFBQUNJTUFKQUFBQUFBQUFBSU1JSUFBRUFBQUFBQUlBSUl3QUVBQUFBQUFBQUlvd0FFQUFBQUFBQUFJZ3dBa0FBQUFBQUFBQWd3Z2dBQVFBQUFBQUFnQWdqQUFRQUFBQUFBQUFpakFBUUFBQUFBQUFBaURBQ1FBQUFBQUFBQUNEQ0NBQUJBQUFBQUFDQUNDTUFCQUFBQUFBQUFDS01BQkFBQUFBQUFBQ0lNQUpBQUFBQUFBQUFJTUlJQUFFQUFBQUFBSUFJSXdBRUFBQUFBQUFBSW93QUVBQUFBQUFBQUlpdyUyRnclMkZTSTlWRk81dXNUZ0FBQUFCSlJVNUVya0pnZ2clM0QlM0QlM0IlMjIlMjB2ZXJ0ZXglM0QlMjIxJTIyJTIwcGFyZW50JTNEJTIyMSUyMiUzRSUzQ214R2VvbWV0cnklMjB4JTNEJTIyMjcwJTIyJTIweSUzRCUyMjI4Ni44MSUyMiUyMHdpZHRoJTNEJTIyNzMuMTklMjIlMjBoZWlnaHQlM0QlMjI3My4xOSUyMiUyMGFzJTNEJTIyZ2VvbWV0cnklMjIlMkYlM0UlM0MlMkZteENlbGwlM0UlM0NteENlbGwlMjBpZCUzRCUyMjRYeVphYTRNNmlyRlE3cm9nZy1jLTMwJTIyJTIwdmFsdWUlM0QlMjJJbnNlcnQlMjBEYXRhJTIyJTIwc3R5bGUlM0QlMjJ0ZXh0JTNCaHRtbCUzRDElM0JhbGlnbiUzRGNlbnRlciUzQnZlcnRpY2FsQWxpZ24lM0RtaWRkbGUlM0J3aGl0ZVNwYWNlJTNEd3JhcCUzQnJvdW5kZWQlM0QwJTNCJTIyJTIwdmVydGV4JTNEJTIyMSUyMiUyMHBhcmVudCUzRCUyMjElMjIlM0UlM0NteEdlb21ldHJ5JTIweCUzRCUyMi0yMDAlMjIlMjB5JTNEJTIyMjcwJTIyJTIwd2lkdGglM0QlMjI2MCUyMiUyMGhlaWdodCUzRCUyMjMwJTIyJTIwYXMlM0QlMjJnZW9tZXRyeSUyMiUyRiUzRSUzQyUyRm14Q2VsbCUzRSUzQ214Q2VsbCUyMGlkJTNEJTIyNFh5WmFhNE02aXJGUTdyb2dnLWMtMzElMjIlMjB2YWx1ZSUzRCUyMkRhdGElMjBNYW5pcHVsYXRpb24lMjIlMjBzdHlsZSUzRCUyMnRleHQlM0JodG1sJTNEMSUzQmFsaWduJTNEY2VudGVyJTNCdmVydGljYWxBbGlnbiUzRG1pZGRsZSUzQndoaXRlU3BhY2UlM0R3cmFwJTNCcm91bmRlZCUzRDAlM0IlMjIlMjB2ZXJ0ZXglM0QlMjIxJTIyJTIwcGFyZW50JTNEJTIyMSUyMiUzRSUzQ214R2VvbWV0cnklMjB4JTNEJTIyMjYwJTIyJTIweSUzRCUyMjI3MCUyMiUyMHdpZHRoJTNEJTIyMTAwJTIyJTIwaGVpZ2h0JTNEJTIyMzAlMjIlMjBhcyUzRCUyMmdlb21ldHJ5JTIyJTJGJTNFJTNDJTJGbXhDZWxsJTNFJTNDbXhDZWxsJTIwaWQlM0QlMjI0WHlaYWE0TTZpckZRN3JvZ2ctYy0zMiUyMiUyMHZhbHVlJTNEJTIyRGF0YSUyME5vcm1hbGl6YXRpb24lMjIlMjBzdHlsZSUzRCUyMnRleHQlM0JodG1sJTNEMSUzQmFsaWduJTNEY2VudGVyJTNCdmVydGljYWxBbGlnbiUzRG1pZGRsZSUzQndoaXRlU3BhY2UlM0R3cmFwJTNCcm91bmRlZCUzRDAlM0IlMjIlMjB2ZXJ0ZXglM0QlMjIxJTIyJTIwcGFyZW50JTNEJTIyMSUyMiUzRSUzQ214R2VvbWV0cnklMjB4JTNEJTIyNTc5JTIyJTIweSUzRCUyMjI3MS4xOSUyMiUyMHdpZHRoJTNEJTIyMTEwJTIyJTIwaGVpZ2h0JTNEJTIyMzAlMjIlMjBhcyUzRCUyMmdlb21ldHJ5JTIyJTJGJTNFJTNDJTJGbXhDZWxsJTNFJTNDbXhDZWxsJTIwaWQlM0QlMjI0WHlaYWE0TTZpckZRN3JvZ2ctYy0zNCUyMiUyMHZhbHVlJTNEJTIyJTIyJTIwc3R5bGUlM0QlMjJlbmRBcnJvdyUzRGNsYXNzaWMlM0JodG1sJTNEMSUzQnJvdW5kZWQlM0QwJTNCZXhpdFglM0QxJTNCZXhpdFklM0QwLjUlM0JleGl0RHglM0QwJTNCZXhpdER5JTNEMCUzQmVudHJ5WCUzRC0wLjAwNiUzQmVudHJ5WSUzRDAuNDkzJTNCZW50cnlEeCUzRDAlM0JlbnRyeUR5JTNEMCUzQmVudHJ5UGVyaW1ldGVyJTNEMCUzQiUyMiUyMGVkZ2UlM0QlMjIxJTIyJTIwcGFyZW50JTNEJTIyMSUyMiUzRSUzQ214R2VvbWV0cnklMjB3aWR0aCUzRCUyMjUwJTIyJTIwaGVpZ2h0JTNEJTIyNTAlMjIlMjByZWxhdGl2ZSUzRCUyMjElMjIlMjBhcyUzRCUyMmdlb21ldHJ5JTIyJTNFJTNDbXhQb2ludCUyMHglM0QlMjI1NzAlMjIlMjB5JTNEJTIyMzAxLjY5JTIyJTIwYXMlM0QlMjJzb3VyY2VQb2ludCUyMiUyRiUzRSUzQ214UG9pbnQlMjB4JTNEJTIyNjk5LjE1OTk5OTk5OTk5OTklMjIlMjB5JTNEJTIyMzAyLjE4JTIyJTIwYXMlM0QlMjJ0YXJnZXRQb2ludCUyMiUyRiUzRSUzQyUyRm14R2VvbWV0cnklM0UlM0MlMkZteENlbGwlM0UlM0NteENlbGwlMjBpZCUzRCUyMjRYeVphYTRNNmlyRlE3cm9nZy1jLTM1JTIyJTIwdmFsdWUlM0QlMjIlMjIlMjBzdHlsZSUzRCUyMnNoYXBlJTNEaW1hZ2UlM0J2ZXJ0aWNhbExhYmVsUG9zaXRpb24lM0Rib3R0b20lM0JsYWJlbEJhY2tncm91bmRDb2xvciUzRGRlZmF1bHQlM0J2ZXJ0aWNhbEFsaWduJTNEdG9wJTNCYXNwZWN0JTNEZml4ZWQlM0JpbWFnZUFzcGVjdCUzRDAlM0JpbWFnZSUzRGRhdGElM0FpbWFnZSUyRnBuZyUyQ2lWQk9SdzBLR2dvQUFBQU5TVWhFVWdBQUJMQUFBQVN3Q0FZQUFBRHJJYlBQQUFBQUFYTlNSMElBcnM0YzZRQUFJQUJKUkVGVWVGN3MzWW1QRzNkJTJGSnZpNldLeml6U2JaN0ZOcUhaWmslMkJYcGZ5OG1iR1FUektwUEJ6bVlSN0M2eTQzY1dPN016T3hnZzJQOUMxcDhTWUlFRlhnTXp1OW5NTGhMczV0WGtUV0tQYmNXdkxWdldyWmJVTjhubVRkWkYxdUlwODljcFY4ZyUyQjVKWkVTVSUyRm5MZkFxRm91ZktwWlRqNzYlMkZiOGtTJTJGeWhBQVFwUWdBSVVvQUFGS0VBQkNsQ0FBaFNnQUFVb01NVUM4aFN2RzFlTkFoU2dBQVVvUUFFS1VJQUNGS0FBQlNoQUFRcFFnQUlTQXl6dUJCU2dBQVVvUUFFS1VJQUNGS0FBQlNoQUFRcFFnQUpUTGNBQWE2bzNEMWVPQWhTZ0FBVW9RQUVLVUlBQ0ZLQUFCU2hBQVFwUWdBRVc5d0VLVUlBQ0ZLQUFCU2hBQVFwUWdBSVVvQUFGS0VDQnFSWmdnRFhWbTRjclJ3RUtVSUFDRktBQUJTaEFBUXBRZ0FJVW9BQUZLTUFBaSUyRnNBQlNoQUFRcFFnQUlVb0FBRktFQUJDbENBQWhTZ3dGUUxNTUNhNnMzRGxhTUFCU2hBQVFwUWdBSVVvQUFGS0VBQkNsQ0FBaFJnZ01WOWdBSVVvQUFGS0VBQkNsQ0FBaFNnQUFVb1FBRUtVR0NxQlJoZ1RmWG00Y3BSZ0FJVW9BQUZLRUFCQ2xDQUFoU2dBQVVvUUFFS01NRGlQa0FCQ2xDQUFoU2dBQVVvUUFFS1VJQUNGS0FBQlNndzFRSU1zS1o2ODNEbEtFQUJDbENBQWhTZ0FBVW9RQUVLVUlBQ0ZLQUFCUmhnY1IlMkJnQUFVb1FBRUtVSUFDRktBQUJTaEFBUXBRZ0FJVW1Hb0JCbGhUdlhtNGNoU2dBQVVvUUFFS1VJQUNGS0FBQlNoQUFRcFFnQUlNc0xnUFVJQUNGS0FBQlNoQUFRcFFnQUlVb0FBRktFQUJDa3kxQUFPc3FkNDhYRGtLVUlBQ0ZLQUFCU2hBQVFwUWdBSVVvQUFGS0VBQkJsamNCeWhBQVFwUWdBSVVvQUFGS0VBQkNsQ0FBaFNnQUFXbVdvQUIxbFJ2SHE0Y0JTaEFBUXBRZ0FJVW9BQUZLRUFCQ2xDQUFoU2dBQU1zN2dNVW9BQUZLRUFCQ2xDQUFoU2dBQVVvUUFFS1VJQUNVeTNBQUd1cU53OVhqZ0lVb0FBRktFQUJDbENBQWhTZ0FBVW9RQUVLVUlBQkZ2Y0JDbENBQWhTZ0FBVW9RQUVLVUlBQ0ZLQUFCU2hBZ2FrV1lJQTExWnVISzBjQkNsQ0FBaFNnQUFVb1FBRUtVSUFDRktBQUJTakFBSXY3QUFVb1FBRUtVSUFDRktBQUJTaEFBUXBRZ0FJVW9NQlVDekRBbXVyTnc1V2pBQVVvUUFFS1VJQUNGS0FBQlNoQUFRcFFnQUlVWUlERmZZQUNGS0FBQlNoQUFRcFFnQUlVb0FBRktFQUJDbEJncWdVWVlFMzE1dUhLVVlBQ0ZLQUFCU2hBQVFwUWdBSVVvQUFGS0VBQkNqREE0ajVBQVFwUWdBSVVvQUFGS0VBQkNsQ0FBaFNnQUFVb01OVUNETENtZXZOdzVTaEFBUXBRZ0FJVW9BQUZLRUFCQ2xDQUFoU2dBQVVZWUhFZm9BQUZLRUFCQ2xDQUFoU2dBQVVvUUFFS1VJQUNGSmhxQVFaWVU3MTV1SElVb0FBRktFQUJDbENBQWhTZ0FBVW9RQUVLVUlBQ0RMQzREMUNBQWhTZ0FBVW9RQUVLVUlBQ0ZLQUFCU2hBQVFwTXRRQURyS25lUEZ3NUNsQ0FBaFNnQUFVb1FBRUtVSUFDRktBQUJTaEFBUVpZM0Fjb1FBRUtVSUFDRktBQUJTaEFBUXBRZ0FJVW9BQUZwbHFBQWRaVWJ4NnVIQVVvUUFFS1VJQUNGS0FBQlNoQUFRcFFnQUlVb0FBRExPNERGS0FBQlNoQUFRcFFnQUlVb0FBRktFQUJDbENBQWxNdHdBQnJxamNQVjQ0Q0ZLQUFCU2hBQVFwUWdBSVVvQUFGS0VBQkNsQ0FBUmIzQVFwUWdBSVVvQUFGS0VBQkNsQ0FBaFNnQUFVb1FJR3BGbUNBTmRXYmh5dEhBUXBRZ0FJVW9BQUZLRUFCQ2xDQUFoU2dBQVVvd0FDTCUyQndBRktFQUJDbENBQWhTZ0FBVW9RQUVLVUlBQ0ZLREFWQXN3d0pycXpjT1Zvd0FGS0VBQkNsQ0FBaFNnQUFVb1FBRUtVSUFDRkdDQXhYMkFBaFNnQUFVb1FBRUtVSUFDRktBQUJTaEFBUXBRWUtvRkdHQk45ZWJoeWxHQUFoU2dBQVVvUUFFS1VJQUNGS0FBQlNoQUFRb3d3T0klMkJRQUVLVUlBQ0ZLQUFCU2hBQVFwUWdBSVVvQUFGS0REVkFneXdwbnJ6Y09Vb1FBRUtVSUFDRktBQUJTaEFBUXBRZ0FJVW9BQUZHR0J4SDZBQUJTaEFBUXBRZ0FJVW9BQUZLRUFCQ2xDQUFoU1lhZ0VHV0ZPOWViaHlGS0FBQlNoQUFRcFFnQUlVb0FBRktFQUJDbENBQWd5d3VBOVFnQUlVb0FBRktFQUJDbENBQWhTZ0FBVW9RQUVLVExVQUE2eXAzanhjT1FwUWdBSVVvQUFGS0VBQkNsQ0FBaFNnQUFVb1FBRUdXTndIS0VBQkNsQ0FBaFNnQUFVb1FBRUtVSUFDRktBQUJhWmFnQUhXVkc4ZXJod0ZLRUFCQ2xDQUFoU2dBQVVvUUFFS1VJQUNGS0FBQXl6dUF4U2dBQVVvUUFFS1VJQUNGS0FBQlNoQUFRcFFnQUpUTGNBQWE2bzNEMWVPQWhTZ0FBVW9RQUVLVUlBQ0ZLQUFCU2hBQVFwUWdBRVc5d0VLVUlBQ0ZLQUFCU2hBQVFwUWdBSVVvQUFGS0VDQnFSWmdnRFhWbTRjclJ3RUtVSUFDRktBQUJTaEFBUXBRZ0FJVW9BQUZLTUFBaSUyRnNBQlNoQUFRcFFnQUlVb0FBRktFQUJDbENBQWhTZ3dGUUxNTUNhNnMzRGxhTUFCU2hBQVFwUWdBSVVvQUFGS0VBQkNsQ0FBaFJnZ01WOWdBSVVvQUFGS0VBQkNsQ0FBaFNnQUFVb1FBRUtVR0NxQlJoZ1RmWG00Y3BSZ0FJVW9BQUZLRUFCQ2xDQUFoU2dBQVVvUUFFS01NRGlQa0FCQ2xDQUFoU2dBQVVvUUFFS1VJQUNGS0FBQlNndzFRSU1zS1o2ODNEbEtFQUJDbENBQWhTZ0FBVW9RQUVLVUlBQ0ZLQUFCUmhnY1IlMkJnQUFVb1FBRUtVSUFDRktBQUJTaEFBUXBRZ0FJVW1Hb0JCbGhUdlhtNGNoU2dBQVVvUUFFS1VJQUNGS0FBQlNoQUFRcFFnQUlNc0xnUFVJQUNGS0FBQlNoQUFRcFFnQUlVb0FBRktFQUJDa3kxQUFPc3FkNDhYRGtLVUlBQ0ZLQUFCU2hBQVFwUWdBSVVvQUFGS0VBQkJsamNCeWhBQVFwUWdBSVVvQUFGS0VBQkNsQ0FBaFNnQUFXbVdvQUIxbFJ2SHE0Y0JTaEFBUXBRZ0FJVW9BQUZLRUFCQ2xDQUFoU2dBQU1zN2dNVW9BQUZLRUFCQ2xDQUFoU2dBQVVvUUFFS1VJQUNVeTNBQUd1cU53OVhqZ0lVb0FBRktFQUJDbENBQWhTZ0FBVW9RQUVLVUlBQkZ2Y0JDbENBQWhTZ0FBVW9RQUVLVUlBQ0ZLQUFCU2hBZ2FrV1lJQTExWnVISzBjQkNsQ0FBaFNnQUFVb1FBRUtVSUFDRktBQUJTakFBSXY3QUFVb1FBRUtVSUFDRktBQUJTaEFBUXBRZ0FJVW9NQlVDekRBbXVyTnc1V2pBQVVvUUFFS1VJQUNGS0FBQlNoQUFRcFFnQUlVWUlERmZZQUNGS0FBQlNoQUFRcFFnQUlVb0FBRktFQUJDbEJncWdVWVlFMzE1dUhLVVlBQ0ZLQUFCU2hBQVFwUWdBSVVvQUFGS0VBQkNqREE0ajVBQVFwUWdBSVVvQUFGS0VBQkNsQ0FBaFNnQUFVb01OVUNETENtZXZOdzVTaEFBUXBRZ0FJVW9BQUZLRUFCQ2xDQUFoU2dBQVVZWUhFZm9BQUZLRUFCQ2xDQUFoU2dBQVVvUUFFS1VJQUNGSmhxQVFaWVU3MTV1SElVb0FBRktFQUJDbENBQWhTZ0FBVW9RQUVLVUlBQ0RMQzREMUNBQWhTZ0FBVW9RQUVLVUlBQ0ZLQUFCU2hBQVFwTXRRQURyS25lUEZ3NUNsQ0FBaFNnQUFVb1FBRUtVSUFDRktBQUJTaEFBUVpZM0Fjb1FBRUtVSUFDRktBQUJTaEFBUXBRZ0FJVW9BQUZwbHFBQWRaVWJ4NnVIQVVvUUFFS1VJQUNGS0FBQlNoQUFRcFFnQUlVb0FBRExPNERGS0FBQlNoQUFRcFFnQUlVb0FBRktFQUJDbENBQWxNdHdBQnJxamNQVjQ0Q0ZLQUFCU2hBQVFwUWdBSVVvQUFGS0VBQkNsQ0FBUmIzQVFwUWdBSVVvQUFGS0VBQkNsQ0FBaFNnQUFVb1FJR3BGbUNBTmRXYmh5dEhBUXBRZ0FJVW9BQUZLRUFCQ2xDQUFoU2dBQVVvd0FDTCUyQndBRktFQUJDbENBQWhTZ0FBVW9RQUVLVUlBQ0ZLREFWQXN3d0pycXpjT1Zvd0FGS0VBQkNsQ0FBaFNnQUFVb1FBRUtVSUFDRkdDQXhYMkFBaFNnQUFVb1FBRUtVSUFDRktBQUJTaEFBUXBRWUtvRkdHQk45ZWJoeWxHQUFoU2dBQVVvUUFFS1VJQUNGS0FBQlNoQUFRb3d3T0klMkJRQUVLVUlBQ0ZLQUFCU2hBQVFwUWdBSVVvQUFGS0REVkFneXdwbnJ6Y09Vb1FBRUtVSUFDRktBQUJTaEFBUXBRZ0FJVW9BQUZHR0J4SDZBQUJTaEFBUXBRZ0FJVW9BQUZLRUFCQ2xDQUFoU1lhZ0VHV0ZPOWViaHlGS0FBQlNoQUFRcFFnQUlVb0FBRktFQUJDbENBQWd5d3VBOVFnQUlVb0FBRktFQUJDbENBQWhTZ0FBVW9RQUVLVExVQUE2eXAzanhjT1FwUWdBSVVvQUFGS0VBQkNsQ0FBaFNnQUFVb1FBRUdXTndIS0VBQkNsQ0FBaFNnQUFVb1FBRUtVSUFDRktBQUJhWmFnQUhXVkc4ZXJod0ZLRUFCQ2xDQUFoU2dBQVVvUUFFS1VJQUNGS0FBQXl6dUF4U2dBQVVvUUFFS1VJQUNGS0FBQlNoQUFRcFFnQUpUTGNBQWE2bzNEMWVPQWhTZ0FBVW9RQUVLVUlBQ0ZLQUFCU2hBQVFwUWdBRVc5d0VLVUlBQ0ZLQUFCU2hBQVFwUWdBSVVvQUFGS0VDQnFSWmdnRFhWbTRjclJ3RUtVSUFDRktBQUJTaEFBUXBRZ0FJVW9BQUZLTUFBaSUyRnNBQlNoQUFRcFFnQUlVb0FBRktFQUJDbENBQWhTZ3dGUUxNTUNhNnMzRGxhTUFCU2hBQVFwUWdBSVVvQUFGS0VBQkNsQ0FBaFJnZ01WOWdBSVVvQUFGS0VBQkNsQ0FBaFNnQUFVb1FBRUtVR0NxQlJoZ1RmWG00Y3BSZ0FJVW9BQUZLRUFCQ2xDQUFoU2dBQVVvUUFFS01NRGlQa0FCQ2xDQUFoU2dBQVVvUUFFS1VJQUNGS0FBQlNndzFRSU1zS1o2ODNEbEtFQUJDbENBQWhTZ0FBVW9RQUVLVUlBQ0ZLQUFCUmhnY1IlMkJnQUFVb1FBRUtVSUFDRktBQUJTaEFBUXBRZ0FJVW1Hb0JCbGhUdlhtNGNoU2dBQVVvUUFFS1VJQUNGS0FBQlNoQUFRcFFnQUlNc0xnUFVJQUNGS0FBQlNoQUFRcFFnQUlVb0FBRktFQUJDa3kxQUFPc3FkNDhYRGtLVUlBQ0ZLQUFCU2hBQVFwUWdBSVVvQUFGS0VBQkJsamNCeWhBQVFwUWdBSVVvQUFGS0VBQkNsQ0FBaFNnQUFXbVdvQUIxbFJ2SHE0Y0JTaEFBUXBRZ0FJVW9BQUZLRUFCQ2xDQUFoU2dBQU1zN2dNVW9BQUZLRUFCQ2xDQUFoU2dBQVVvUUFFS1VJQUNVeTNBQUd1cU53OVhqZ0lVb0FBRktFQUJDbENBQWhTZ0FBVW9RQUVLVUlBQkZ2Y0JDbENBQWhTZ0FBVW9RQUVLVUlBQ0ZLQUFCU2hBZ2FrV1lJQTExWnVISzBjQkNsRGd4UXY0dnYlMkJEJTJGMWJJc3V5JTJGJTJCTFhpR2xDQUFoU2dBQVVvUUFFS1VJQUNyNU1BQTZ6WGFXdnp1MUxnSlJhSWhpaWhyeEklMkJqdjNnbUhidDJqWDU4dVhMMHZYcjElMkJWTGx5NUpOMiUyRmVERjYlMkZlUEdpZE8lMkZldmVEJTJCMnRyYTNudVdscGFDWU9iczJiUCUyQnpaczNNWjklMkYlMkZmcDE2ZEtsUzhIejE2NWRteWg0JTJCZkxsYUtnakh1ODklMkY3SUdQd3l3WHVJZkRsZWRBaFNnQUFVb1FBRUtVSUFDcjRnQUE2eFhaRVB5YTFEZ2RSWHdmViUyQlJKQW5Ic21DNmQlMkIlMkJlb21tYWpLblZhcW02cml1NnJxdTlYazlSRkVWV1ZWWHA5JTJGc3k3dU1QdDhKdU9CejYlMkJNT3RhWnElMkI2N29Ed3pBR251Y05NYzlnTVBCenVWeHdQJTJGeUglMkJXM2JIdlo2dmIzWExsNjhpUHREV1piJTJGd2Z5djY3Ymk5NllBQlNoQUFRcFFnQUlVb0FBRktQQzBBZ3l3bmxhTzc2UEFheW93b1JKS0hFdEVrS1NzcnE0cThYZzhDSTB3dGR0dGRXWm1Sb1JHYXJmYnhmUEJId0lsMHpRRFVjdXlaTnUyRmRkMVZkTTBFVGhoWHR5b281QktjbDAzZU85Z01GREZNanpQVTRiRFlmQjRNQmdnblZKODM5Y3dEWWZENERYY0tvcUNXeG4zTVE5V0NJOFJYQ21LRWlSWXVGVVV4WmRsMmNNMEhBNEhxcW9HNFJaZWt5VHBCOVZXbyUyRmtId1h4RGRTakZKRWtkcW9PQk1oZ29pdUxoZllsRVltQloxbERUTkh6R0VIJTJCeFdHd1lqOGVEekt6WDYlMkZuWmJOWWJEQVlEekJ0OG1PJTJGN2pVWkR5bVF5dzhGZ01DeVZTa0VvSmo3JTJGNXMyYlBxckVSbyUyRkZMUmhmJTJCcXF2MSUyRlRueGE5TkFRcFFnQUlVb0FBRktFQUJDa3dRWUlERlhZTUNGRGkwUURpOHVucjFxbnpseWhVTXExT1dscGJVWkRLcDJyYXRTNUpreE9QeCUyQkhBNGpEdU9ZOHF5YkhpZVp5SkljbDAzcHFwcWJEQVl4Q1ZKaWlHa1VoUkZReEFsU1pJSWt4QThJV1NLRFlkREVVREZKR1JDdzZFV3BETyUyQkg0UlhlQTd6NGpFQ3FsRTFscmdmdkNhZXglMkZ5RHdRREh2S0JpQzk5RlRBaXhFQmJoWmpUTUw3aEZGb1p3U3BibGdYZ05lWmVvcXBMbDRCQ0tlUkY0WVY3TWg5Y1JJT0glMkJRSklrVDlPMDRCWmhscXFxd2EzdiUyQjhHOENNcEdyem14V016eWZkJTJGV05NMVZWZFVaRG9lWUglMkJFVmxtSGpkV1I4aXFJNG1BZUJtZXU2WGp3ZTkzWjNkeEd5QmUlMkY3OHNzdnZROCUyRiUyRkRBSXRGN1dZWXVIM2lrNUl3VW9RQUVLVUlBQ0ZLQUFCU2p3V2dnd3dIb3ROak8lMkY1T3NnZ1B4RmhFb0lhTkQlMkZLWjFPQjclMkZ4blowZEJkVk04WGhjcnRWcWNyMWVsOHZsc3RSc052ZU9BZTEyTzdnJTJGUHo4dnYlMkZIR0c1SVlXdGRxdFlMbkI0T0I1bm1lYWhpR2htRjR1QyUyRkxzbzdKY1J3RVRESGY5eEZZSlJ6SFNRNkh3NFRuZVdsSmtsS080NlJsV1VZZ3BRJTJCSFEyTTBJY1JDcUtRajNCcFZUS0VhQ3NFVGdpdk1IMHlEd1FDM0NLd1FZQ0ZzQ2dJc0JGUjRqR29xUERjS3NzU3RQSm9IanhGNjRUSGVHd1Jnb3lBTTkzJTJCd2V5Q1V3alFLcmhCaTRUR0NvT0JXVkdDSng2T0FhSWlnU1lSYm8lMkZjR2xWS2pVQXZobG92Z0NoVmR1QVVwM2pNS21SQTg5VlZWN2NteWJLdXFhcW1xYXN1eTdHQyUyQlVRaldsV1c1cTJsYVI1Wmx2STR3Qzh2RVBBaTZFR281c2l6M0I0T0JwV21haGNBTG9aWnQyeWpzQ3I1b0pwTUpoa2pldlh0WDJ0emNESjVMcDlQQmJUYWJEVzRkeHdsdSUyQiUyRjIlMkJYeXFWZk55ZVBIblMlMkYlMkZiYmI2WFRwMCUyRjdseTVkRWxWZ3dYd015VjZISXd5JTJGSXdVb1FBRUtVSUFDRktBQUJWNnNBQU9zRiUyQnZQVDZmQWp4YjQ2S09QbEN0WHJxaGZmJTJGMjFua3FsdEdhenFhdXFHbmRkRnhWUU1WZHlZNmlBR2c2R2lhRXpORDNmMHozYlEyaUVZQWdCRWlZRVVnaVJ0RXdtbyUyQlp5T2Mwd0RNV3lyR2dGa3dpdVpBUllvMkY1cUtEQ01MMGdqTUxudXE2THFxc2dyQm9NQmlLd3dqeVk4TGxCYUlWcXFGR1ZWUkE2QVNNVVJnWExERTJvMEVKb2hYa0NOOXlPQXFuZ052eThlRzNTYmZoOTRZMFFDckJFa0lVd0s3ZyUyRkNyYUMyMUZ3cyUyRmU4ZUQwOG41Z0g3MGNRaFdCTFZkV2dNa3RVY1ltaGlnaTRVR1dGZ0F0aDFLaWl5eDNOaDBxdElOVENoTkJLQkdKWTNtZ0tnakdFV0tNZ0M4dkRoTkFzcVBSQ0pSaXF0UnpIOFdxMTJxRFpiQWJ2MFhYZGk4Vml3WHg0RCUyQjc3dm85YkxNc2VEb2VPcnV2QnJhSW9kaTZYNiUyQnU2M2tlMVdEd2VkMWRXVm9KQWprSFdqJTJGNDVjd0VVb0FBRktFQUJDbENBQWhTZ3dBUUJCbGpjTlNndzNRTHlSeDk5SlAlMkY4NXo5WExsJTJCJTJCTEslMkJ1cnFJdmxJcCUyQlVwcW1vVm01MHUxMmpXNjNtNUJsR1ZWUGhpUkpDY3V5MHI3dkp3ZlN3Qmk2UTlNZHV0bUJPNWh4WFRmdkRUelRjNzBVNXZYY0lNZ0tnaVhYZFJFNHhSQmlqWWJtb2NvSlZVc0ltWUxxcGRHRWFxeWdra2s4TiUyQm9wRmJ5T1hsVGlmYVA3d2VOUUJWVHdXUFN6R3ZXZjJqc1dqWWIxSVl3UzFWTEJlJTJGRVltMnBVTVJYY0YlMkJHVWVGNVVVNGt3SzN3Ym5tZFNlQ1YyaFhBWUpjSXJ2QllPc2tTSUpVS3FTWUhXYUptb3hCTFZYTUdxaUxCbkZJb0ZqelZOUTBVVFFxUmclMkZ0Q1FSZ2s5dUJCcTRSYlBvM29MNnpOYXJsaCUyQnNBeThodmxHOTRQUEhRVlllQzRZN2pnS25JSWhod2k4UnFGWkVLSWhwRUkxR0tyQ05FMXJLNHFDRHZpZFdDeldWUlNscldsYVU5ZjFwcXFxblhnODN2TThyeSUyQkdQeVlTaVdFcWxVTEYxN0RmN3c5V1ZsWUcxNjVkOHk5ZnZpeXF6YUpYYTV6dVh5RFhqZ0lVb0FBRktFQUJDbENBQWhTWUNnRUdXRk94R2JnU0ZCZ3ZnQ0Z5bTV1YjhhMnRyYVJwbXNsNFBKNXhYVGZyZVI2RzVTR0VRcFZWeW5YZE5JYnBvZG9KazIzYlNWUmRlWjRYeCUyQlM2THViSGU5T3U1eHJvVFRYd0Jycm5lUmoyRnpRM1IwV1Y1M21TYmR2QjVEaE9FQkNKa0dnd0dBVDNNWSUyQjRMMTdINDFHZ0ZidzJib3BXUW9YQ3FMMWhmT0hoZk5HUUtSeE9DYTF4ejBXWEs1WVRmazkwMk9DayUyRlM4Y1pFV0RxbkRZRlg2JTJGZUE4JTJCSXhweVJaY1hYYVlJeU5DdlBoeVdpZkJzRkVRRnIwWG5FYSUyRmhlVEZwbWhiTUczMHRIbzlMaG1FRUUwSXVWRnlOS3I1UWlSV0VXYU1oaUVHUWhmdWFwdTNkeG1JeEJGY2RYZGNSYlBVTXcyamhPUVJjb3o1Y2JWVlYyN2xjcnVIN1BvWSUyQlltaGs3N3Z2dnJOJTJGNyUyRmQlMkJEOVZhJTJGS01BQlNoQUFRcFFnQUlVb0FBRktIQWtBUVpZUiUyQkxpekJRNG5JQm9kbzZlVkJjdlhwUkxwVkx3Vzd0ejU0NmN6JTJCZjNmbmVwVkVyJTJCZ3olMkY0QTJsdGJRMk4wS1h0N1cwRiUyRmFVNm5ZNks0WHNJbW56ZnolMkZiNyUyRlpMdiUyQjZYQllEQnYyJTJGYWM2N29GVEtpaXNpd3JneERMY1p3RWhnTTZqb05KdzYzcnVzSFYlMkZHemJ4dkppdG0yajBrcXhiRXYxWEElMkJ2QlpWTklwaHlYUmRYJTJCQXRDS3R5S2dBcnJMdTdqdFdod0ZRNm53dUZXJTJCTDRJamNRd3YwbVNrOEtsdzRaTzRRQXJlaiUyRjZtWk9XR1E2ZW91SFV1UFdlTkg5MDN2M21FJTJCR1dDS3NtaFZzaTJCS2hWTFJhTEJwV2hZTXdCRnNJdFdLeG1LVHJlakRoJTJGaWp3UXBBVlZHamg2b2ppRnVFV0h1dTZIdlRzd25CRDNEY01JMmdlanlHRWhtRWd6R3FoUHhlcXVXS3hXRlhYOVlwaEdPdUtvdFJVVmEzcHVsN1ZOSzNsZVo0MU16UGplWjQzVENhUnMzckQlMkJmbDVmM1YxMWYlMkZ1dSUyQiUyRjhUcWV6VjZGVnI5ZjljJTJCZk9CWThybFlxUHh2UlhyMTZWcmx5NXdxc3NIdTVReExrb1FBRUtVSUFDRktBQUJTand5Z2d3d0hwbE5pVyUyRnlEUUpJTUM2ZnYyNlpwcG0zTFp0Y3pnY211MTJPNEhlVUxoU24yVlp3VEM5ZERxdGxjdGxMUjZQeHh6SFVXemJSbiUyQm80R3A5NkNIbGVSNGFvbWR0MjU2eExLdm9PRTdSc3F5UzUzbDVWR0tobHhTV0glMkZTNmNsMEVWa0h3aE9vcFZGR0pJTXF5TEVsTWVCMnZpWGtSS0NGb0VwVlY0ZXFwYUk4cE1TUnZValZWdUdycW9HRjYwN1M5cG4xZHdqMjNvc0ZXdEIlMkJYQ01EQ1FaZDREJTJCWkZnSVZKaEZraTBBbyUyRlJyQWw1Z2tIWFdKZVViMkZTaTVNcG1taVgxWndsVVJVWU1WaXNVWXNGdHVOeCUyQlBibXFiVkRjT294JTJCUHhPb1lqeHVQeCUyRnFqZkY0SXV4elJOOU5VYVdwYmxWS3RWdDlmckJYMiUyRlROTkVUeTcwM3JMUTJENmRUdHU0WHl3VzdZMk5EZmZTcFVzWUJzbXJMRTc3enN2MW93QUZLRUFCQ2xDQUFoU2d3REVKTU1BNkprZ3U1dlVXR0RVZ1Y2OWZ2eDQ3ZWZLazJ1djF0RWFqa1pRa0tXZFoxcXpuZWJQOWZyJTJGc09FN0I4endFVXFpV2l1T0tmWnFtQlUzT01ZUVBBUmI2Um8ycXFJSmhmWGpPc2l6UmxEMjRSYjhxY1dVJTJCeDNIUWR3clRYbUFsd2lrUlRDSFFpb1phNFNxcjhQQSUyRlVWMFZIajRvdG01MHlGNjBndWtvVlZLdjl4N3piTDc5cEw1YzR0TkVFM294JTJGREE4MURBNjlGQU1QMFNGVmpqMHdtTk1DSzRpbFZ5bzRBb2F1WSUyQmF2d2ZoRSUyQjVqMG5YZFFjWFdhTGppTUI2UEIxVmRxT0FhUGRjYkRBWVlhb2clMkJXNWl2aHlCTTA3UmRoR0M2cmlNSXElMkJHNWVEemU3bmE3VGlLUnNNNmZQMiUyRmphb3hzSVA5czlpa3VsUUlVb0FBRktFQUJDbENBQXRNaXdBQnJXcllFMSUyQk9sRTBCb3RibTVhZlI2dlpTdTYyazBTTyUyRjMlMkIyblA4NUtvakxJc0MwUCUyRlVEazFaOXYyckdWWlpjdXlDbzd0WkwyQmgycXN1R1ZacUtBS2h2aU5naXNaZ1pRSW5EREVUJTJGU2p3bjBST3FFSiUyQmloZ1F1UDBId3pwRzllblNnUlpZdmhmdU1vcVBMUXZXa0dGamZLOFE2bkREc2Q3NlhhWUYyQVpOUnAzOWNSd2p5eThMc0t0YUQlMkJ1OFBQaENxNUl2eTFVUk8wTlNSUkRGTkZuSzN3Zjd4JTJGMTRjTHpDTHlHR0pJNG10QTRIbGRpN0tOcVM5ZjFYVXdJcmhCZzRibDRQTjZTSk1sS0pwTzdobUhzcHRQcExkdTJXN1ZhcmZ2QkJ4JTJCNEwlMkJPJTJCd1hXbUFBVW9RQUVLVUlBQ0ZLQUFCZllYWUlERlBZUUNUeUdBSVlLM2I5OU8yYmE5SU12eXN1dTZ5N1p0cjJCNG4lMkJNNGFQQVRCRnVkVGlmVjdYWlR2VjdQN0hhN1NhdHZvV2VWN3JpT2h1cXFYcSUyQm5ZR2hmdjk4UGh2R0pzQ284JTJGRSUyQkVXV0tJMzM3RDlNUnI0NjdPTjI0NDRMZ0txdWNaV0kwTHE0NHp3SHJhWlkwekNQZW8ybSUyQlhtZFJZUGh3R1BrJTJGamNldUs3eEp1TWglMkYlMkJidVB1aCUyRnRzVGJxUHdBdCUyRjRuWFJhQjRCVjdpS1MxUnpJZERDVUVReFJER1JTR0Fvb3A5SUpBYm92NldxS2dJdDJ6Uk4yekFNYTNUZk1rM1Rpc2Zqd1hERlJDS3hsVTZuSHllVHlXOWlzZGpEZUR5JTJCZXViTW1ab3N5eGhleUQ4S1VJQUNGS0FBQlNoQUFRcFE0QlVTWUlEMUNtMU1mcFduRjBBZ2RmUG16VmklMkYzOWZhN1RhRzU4VnhIODNRMFV3OWs4bW9HQnFZeSUyQlUwOUtqQzhFREhjZkxkYnZkRXA5TTUxZTEyVCUyRlo2dlZPakhsVjVORk5IT0lWbTdPMTJXJTJCNTJ1MHEzMjVYNyUyRmI3YzYlMkZXQ0Npc00lMkJ4TlglMkZNTXRBaXc4TDNwWWlkNVU0NGJ5aVc5NlVCQnlIQTNSbjE3MTRIY2VGR0E5YlFBbFB2bXdvVlBVYzc4QWE3OTFtalRFTXJ5OCUyRlFLdWc4V2Vmbzd3ZWglMkIwM3h6a2ZsQXolMkJyQiUyRk5OUVNGVjlpR0tLb3pESk5NNmpLaXNmanZnaTlFb2tFQWkzZk1BeCUyRkZHNEZ0M2lNa0N1UlNMUlRxZFJhTnB2OUpwbE0zazBtayUyRmRRalpWTUpqSDhFQ0dYdjc2JTJCUHRqWTJQQmFyUmFHS3c0S2hVSXdwSEYlMkJmdDd1ZERxRG5aMmRRYWZUOFg3eGkxOHc5SHI2M1l2dnBBQUZLRUFCQ2xDQUFoU2d3RE1YWUlEMXpJbjVBUyUyQkR3TGZmZnF0cm1wYkJrRCUyQkVVTFp0bDlFNHZkZnJJWXd5VlZWTkdJYVJVRlhWeE5YOGVyMWV2TnZ0bXIxZUw5ZnRkblBpMW5WZE5GU1BJNHhDWlZXMzJ3Mm1YcThYVkZsaEVnM1VVVkhsdU4lMkYzcGtKb05mQUczMCUyRkQ3NGNFaW1xcWw4RnZ2M1U4Yk5neGJoa0hCU2tIMlVTYm54ODAlMkYzN2gwbEhDc09QdUZYWlE0SFRROTVxMjE4TkRGVVZqJTJCSEJQTFZHbGhWQXIzREJlaEZ5aXlieGhHQVBUTk51WlRHWW5sVXBoT0dFOW5VNjMwUmdlamVYUkhINHdHTmkyYlhkODMlMkI4YWhvR3BpdWJ5cVZScUt4NlBkeVZKNnVSeXVlYkN3a0p2MnB5NFBoU2dBQVVvUUFFS1VJQUNGS0RBM3dzd3dPTGU4Rm9KakpxdGE1VktCVmY0TTFCcDVYbGV1dGZyWlh1OUhucFZ6Vm1XdGREdGRsZHMyNTVIN3lyUDgxTDlmaCUyRmhWcUxiN2FKZkZVS3BvSklLRTZxcTBKJTJGS3NpdzBYUThxcTBUUEtjeUxJRXNNQXh4Vlh1MEZWUWlyeEx6JTJCMEplazRIJTJGJTJCYzlrbUl0eDUxdUhJandtd25nYmlvS3F1JTJGWlo1WEFHVyUyQkl6RERDZDhtdThZWGY1UmwzR1VhcXlqTHZ1bzg0c3dLOXdvWGd3JTJGRk5WWjRsWTBrQmY5dUVaTjVGR1ZoUjVhYUF3dktyWVFmQVY5dDFLcGxKOUtwWHFtYWJiaThYalROTTMxUkNLeGFwcm1JMTNYbTJnT3IlMkJ2NnRtRVlGVjNYRzdJc1c4UGhzTCUyQnlzb0plV2tNMmh6JTJGcUZ1WDhGS0FBQlNoQUFRcFFnQUlVZURZQ0RMQ2VqU3VYT3FVQ3Z1OXJEeDglMkJMTWl5UEQ4Y0RwY3N5eXAyT3AwRlhDR3cxV3JOamFxcHNwMU9aNmJiN2FJSk8lMkZwYzZaMU9CME1McFU2bnMxZEpoV29xVkZhSkNpclJJRjFVVDRraGdOSEc2Y0hyUThSVSUyRnZkVlZ2ZyUyRmhGY0glMkZEMlBhcVJ3NExKZnNIV1VkVG5LdkZHQ3B3blhvcFZTNFY1UGh3bXZNTSUyQjR6eFU5bmc3YVR1TmVmNXJ2Y1Z5ZkUlMkZZUFY2U042MzgyN2pQSGJiOXgzJTJCZkhESTNFWjRpbThlRWVXdUUlMkJXdUVtOG1JOXhYTWklMkZFS2doU290VWFtRjZxMXNOaXZsODNrRVdhaldzcFBKWkFQVldxbFVxb2FySkJxRzBSbFZjRDFKSnBOUDR2SDRocXFxRHpSTjIxNWVYdTQlMkZ6WGF6NXhmJTJGQUFBZ0FFbEVRVlRnZXloQUFRcFFnQUlVb0FBRktFQ0I0eGRnZ0hYOHBsemlDeFJBTHl0OCUyRk5XclYlMkJVclY2NUlIMyUyRjhjZkQ0cHolMkY5cWFicmVxTFg2NVZzMjBiUHFuT2RUdWROTkdIdmREb24ydTMyUXF2VnlyZmJiZlN0a3B2TlpsQmxoZnVqb1lDb3ROb0xyUENjNkYlMkJGNFglMkZocHVuaTZ4JTJGVWYlMkJvd3c5dkN5JTJGZ3hRUkRXS2R4OFd6eU9ybXM0aE1CM212UmRma3lWMDJGRHBFbEJVdlQ5MFhWNUdxZkRCRXhQczl6aiUyQmlrYzlyTW45ZTZLYm44c2I5d3d4M0g3MjM0QjF0UDA5anJzZHdudm8yTGZGY05xeFcxMFdRaTBNQlJSTklqSCUyRlZRcUphWFQ2YUFTQzhGV0pwUHgwJTJCbTBuODFtY2ZWRFBEJTJGTVpES05UQ2F6bms2bjd4dUdjUyUyQmJ6WDZaeVdSdUpaUEpOYyUyRnplaXNySzk3SEgzOGNwTXdmZnZpaGYlMkZYcVZlbktsU3ZCWTFab0hkZGV6dVZRZ0FJVW9BQUZLRUFCQ2xCZ2Z3RUdXTnhEWGdtQkw3NzRJdVo1bmluTGNxSGY3eGQ3dlI2bXRPJTJGN2hxbWJ5WFF1bmZCOVA5bnBkTkxOWnJQYzdYYm5PcDNPb21WWmFNU09hcXU0cUxCQ1ZSWHVpJTJGNVZDS3J3bkFpdFJzTUVnOURxdVA0T2MxSiUyRm1CNU1CMVViaFpkeFVEQVJEUXZDMyUyRlc0QXF6RFZnRWR4Zmt3bHRIbFRVT0F0ZDk2SCUyRlk3UmI5SGRIdUhROHp3OWhWaFlUVEFHbGZORmc0V2o3cjlvdnZuajZuYU9taWZRSmlGeWl4VVlTSEVTaWFUUDdpUDV4Qnc0ZXFIQ0xneW1ZeVZTcVVxNkklMkJWeSUyQlZXVTZuVVJpYVRxYUZxeTNWZHA5UHA5QnpINldxYWhpc2hOdFBwZERXWlRGYks1WEs5WEM3YnNpeDdCNjBUWDZjQUJTaEFBUXBRZ0FJVW9BQUZubDZBQWRiVDIlMkZHZEwxQmdWR21sM0x0M1QxTVV4VUJnNWJwdTNyYnQwNzFlNzQxZXIzZkc2bHR6anUya2Jkdk9XNDZWNlBmN09xNE0yRzYzMFlRZFZ4eU0yYllkWEdXdzMlMkI5akNrSXFUT0g3cUxBUzFWYm9WeFU5OFglMkZXRE9GS3JjTUVHZEY1eG9VYVdPZjlsaFYlMkJUN2k2N0RncndzSkJ5TE0yZkJtV2Z4d0JWdlI3amdzc3gxVXpQVzJBZFZqWGc2b1JEeE1nSHZhenhIejRuaGlDS0VJc0JGbW91QkpONFhHTFNpMkVXS2pNU2lRU2cwUWk0ZW02N3FaU0tTZVpUTHJKWk5KRGJ5M0RNRncwZ0klMkZINCUyRlZRSDYxN2lVVGlkaXdXZTRKQXExZ3MxbloyZHV5TEZ5OGl5UEpabVhYVUxjYjVLVUFCQ2xDQUFoU2dBQVVvc0w4QUF5enVJUyUyQmxnTyUyRjc4ZFhWMWJ6diUyQnlkYXJkWkt2VjQlMkZqYUNxMVdvdGRUcWQ1VzYzdTJqMXJXSyUyRjN6ZnJqWHFzMFdqczlhOFNWd1JFVUlWd0tqeWh1Z29oRmZwYTRWWU1EeFI5ckNaaGhjT0hTVUZFJTJCSGtSZ28xYjNuNkIwMkZDanNOJTJCem1IV1dheW5xRFpqZ1BYOUZ0dXZldTFwZjFDSENTY1BXblowR2Z0VjNJWDN3ZWolMkJHSzdVT3V6JTJCSkZ3T3F1dzd6RDQlMkZLZERhYjUlMkJOQnN2aDRGZFVZNG1lV3VHRzhlSiUyQnVGRzg2S01sZW1tSlBscjVmTjQyREtPWFNDUjIwdW4wV2lxVmVwUk9wN2ZRJTJGRDJYeTkxTnA5T3JDTFFXRnhkYnNpeWpDVHolMkZLRUFCQ2xDQUFoU2dBQVVvUUlGakVtQ0FkVXlRWE16eENZZyUyQlZoOSUyRiUyRkxGeSUyQnZScDVjR0RCM0szMjFYd0NjVmlVYmx3NFlJMkdBd0txTEpxdFZxJTJGMVc2M2YxcXIxYzUzdTkxRXM5azA2dlY2b3RWcW1haTBRbVZWcTlXU01TUVF3Wlc0S2lCdUVWS0pSdXM0JTJCUlVoamFnNENvYzMlMkIxV0lqQnVtSlRRbW5YQ1BxJTJCS2FOSndxZkNLJTJCbjNKMHVCZm1qUVlUazRZWUhtWTk5d3Zkam0lMkZyJTJGM0JKaHdsMURxbzRFdzQlMkZkaDBQQ3Z5ZXBjOWhITUxmYjF6VjNrRlZVTmp2bzk4eDJyaCUyQjNENGElMkZhd2ZHJTJCNGRwaG9ydXElMkJIZjAlMkZpJTJGZVBDdSUyQmhyNHZ1SkJ2TGhnQXVWV1dJYURUR1Vjcmtjcm5JNHlHUXlkajZmNyUyQmR5dVY0Nm5iWk4wJTJCek16TXpjU0tmVG42ZFNxZXV4V0d6TnR1M1cwdEtTNTdydTBMS3M0WmRmZnVuWDYzVSUyRm44OFBiOTY4NmFPSEZxdTBmdXl2a3UlMkJuQUFVb1FBRUtVSUFDRkhpZEJCaGd2VTViJTJCeVg1cnI3dks2dXJxM3FyMWNyVWFyVjhwOVBKTkJvTjlMQ0tHWWFoNTNLNXRDekxjNDFHNDFTOVhuJTJCMzNXNWZyTlZxSllSY3FMVENoQ2JzQ0swd0ZMRGRhVXY5WGo4SXJFVCUyRkt0d2U1a1Q1SUxKd3BRcm1IWGZTdkYlMkJ3Tks1UiUyQmtGaFdYaWRvaFZSazhLRHczN1hhRmdXRGl5ZVpVQnpVREIzMEhZNDZQWERmdjhmdXg3SDhUa0hmWmZEck9OaEFxJTJGb3VoNW1YenJvcyUyRmVyJTJCRHJLOXpyTWIyQmNaVmg0SDQyJTJCUHU1Q0MlMkZ1dEU2cTJST1VXS3JIUVF3dEJGbTR6bVV4d1pVTlVabUV5VFhPWXolMkJlZlpMUFpyN1BaN0RmSlpISWpsVXFoUjFaSFVSUzcxV3JaN1hhN3ElMkJ0Nnl6Q01SaUtSNkVxUzVGNjZkTWxqaUhXVVBZUHpVb0FDRktBQUJTaEFBUXE4emdJTXNGN25yVDlsMyUyRjJqano1U3JseTVvdDY0Y1NNbFNWSWVGVmE0VW1DNzNUN2I2WFRtTGN0S09ZNWpEZ1lESFVNRE81MU9xdFZxNVRxZFRxN1piS0tYVlJCYWRUcWRZQW9hcjl0V0VGNmg0aXJjdiUyQnE0dm5vMHdCSVZIZEZLbG5GVlF0RXFySU1xWk1hdDglMkZNTVRKN25aeDNYOWhtM25NT0VPNU5Dd21lNVhzZTU3TU44eDRPMjUyR1dFVjNuU1FIV2ZsV0VoNm5ZT21oZG8wRnJkTDElMkJUUGlLOVVQdkxOSHdIV0ZXNk1xR1FSTjQ5Tk5DVlZZNm5hNm4wJTJCbUdZUmo5VkNwbFp6SVp4elRObnFJb0xVM1QxazNUdkpkS3BZS3JHJTJCcTYzczdsY3MzNSUyQlhrMGdCOGM1JTJGYm5zaWhBQVFwUWdBSVVvQUFGS1BBcUNqREFlaFczNmt2NG5WQjFkZjM2OVJsZDElMkJjZHh6blQ3JTJGZG5kM2QzejZHNnF0VnFvU243TEs0VVdLOEglMkZheUNJWUdvcnNLVkFpM0xraEZXb2FwS05GdmY2MiUyRmx1WkxydUh2aDFYSFRSQU1zTEg5Y2VEVnVLTlpSQTZ4SlF3eVAlMkJ6dE40JTJGS2lJY2U0MEdOUzRCSU5UOFp0czBuaDRMaGc1TEJoaWxqbTY3TGRvdnQ5MkhSY3BlSmg5N09vMzM2VlkxSHpTWSUyRkY4NGNKejhSdkd0VllDTEpFSTNnRVdxSVJQUHBvamZwbVlZamgzdFVPTTVtTW44MW0zWFE2YldVeW1hMU1Kbk1uazhsOGwwcWxucUJ2MXN6TXpQMVVLdlY0ZTN0NzU0TVBQbURQck1QdUZKeVBBaFNnQUFVb1FBRUtVT0MxRkdDQTlWcHU5dW43MHZmdjM4ODJtODJmOVB2OW45VnF0ZDl1dDl2RlNxVlNyTlZxTSUyRlY2SFJWVzZHa2wxZXYxWUlnZ0txekUxUUhGc0VDYzJHS1kwTGpwTUNGQ3VIcGswdnpqaGdQaXVlandxJTJGQUpzdWl2RTFWJTJGbWdEcm9QQmslMkJyYnMlMkZtc1VybGdiRjRDSTU2S0cwVXEzU1VGaSUyQlBud3RwdTBUY0pyRzk0JTJCNFNiMiUyQndVcTRkZkc5VkxEOGljdDkyWGJkdEd3ZGxKWU5HNGJIS1c2SzNvQmdXZzFsVEFmOTlzVTN1RmJzWjVpSHhEdkU4c2ROOVF3dkIlMkZpZldJU3d3enhPa0lzRVhDaElYeDBxT0hNekV3dm44ODM4dm44Ymk2WGE1dW0yWjJkbmYyOFVDajhEZnBtcmF5c1ZHVlp4aFVNJTJCVWNCQ2xDQUFoU2dBQVVvUUFFS2pCRmdnTVhkNHJrSWpDcXNqSjJkbmFUak9JYmpPUEY4UGglMkJibTV1TEtZcGk3Tzd1empZYWpaODFHbzNmM2RyYWVxJTJGVmFzVXJsWXBXcVZTVWFyV0szbFlLQWl4UmVZWHdTZ1JXaHgwZWROQjgwUlBnYUZBeEtTU0pCbEhqS3JBbW5iQ0gxMm0lMkZjT293QWR5a0RUa3BHSnBVbVJRTzM4WlZQc21TTE9GJTJGNGI5eHl3b0hITkYxQ0FjQTRuNTRHYmdmRHFrUUZFUURxSEFJRlExSnhHZUxwdHlUUGlQNiUyRmNKaGlBZ3lNUFFVVXpSOENqJTJCT0JpWGg5NHI3SWxnViUyQnkyV0dYNU5QRCUyRnVjNFQxcFAxbDNMNGQzbWZFOTV3VXZvMWI3bjc3NWxHRDFQQzJqVllqanR1UDl2dSUyQmszN0g0ZjBodW43Ujk0ajlLN3pmaEFPc2NHODZzUyUyRmg5WEclMkZoJTJCaCUyQkx2WTFoRm1pYnhaNlo4M016S0JQMXJCWUxBYTNxVlJxVUNxVmJ1Vnl1ViUyRlB6czUlMkJrczFtTndhRFFhdGFyVHFZWXJHWXZiUzAxSiUyQmZuJTJCJTJGOXlaJTJGOGlmUFJSeDhObjh2Qm1oOUNBUXBRZ0FJVW9BQUZLRUNCS1JWZ2dEV2xHJTJCWlZXNjIlMkYlMkZkdSUyRk5aUEo1SWxtczRsJTJCVmljd1JGQ1NwSnlxcWtHZzFXNjNVJTJGVjZmYW5SYUp5c1ZDcXpDS3AyZDNlRENWVlhhTW9lOUxTeXJDTVBCd3lmZElaUGJNZUdNJTJGTDNQNGx4SiUyQiUyRmlaRGQ2b2h3TzBzSW5zMkliSHJiYTVEQUIxbEgyaTNFVlIlMkJIcWtYQ29nM25EMVNUaWNmQmRGVGs0Y1Zka1plJTJGMiUyQnd6ciUyQiUyQmQlMkZNQ25mQjA4aUlJaFd1WVNmRncyeW8lMkJzeDdyM1JBQ29jYUFuZmFGV1dlQThxWTFBUkk5NGp0bEhZSnh5WWhPOGpaRUx6ZndTbTBaQXF1byUyQkV0MSUyQjRDbEQwWG90V0JrWURyT2dWTWNjRld1RmxoSVBUY05WUU5OZ2ROOTklMkJZUnJtSHhldVRmcThwOTBuaiUyRkslMkJzTzI0MzBrNGtCcjMlMkI0MiUyQjV4JTJGc3Q2TXF5dWh2JTJCU2pyR0owWCUyQnglMkYyUFF3enhMRENYQzRYVEdqJTJCamlid0NMY0toVUl6bTgydUZnb0ZOSUJ2b2lwck9CeTJWVld0Skkza1pqS1RmSlF6Y3F0JTJCM045ODY2MjNuQiUyQnpQbnd2QlNoQUFRcFFnQUlVb0FBRlhuWUJCbGd2JTJCeGFjNHZWSDFWV2xVa2xZbG9XckNKNXN0VnJ2N3U3dSUyRnJUVDZWeG90Vm9Jc3pKb3Z0NXV0JTJCViUyQnY2JTJCMFdpMnQwJTJCbkVXcTJXS3ZwYllhZ2clMkJsd2h2QkpWVjA5VCUyRllFVDFvUGVGdzAwd2lmc0l2UUlCMENZWDV6b0glMkZVS1o4ZTUyY0xyTFU3a0VkYU1HJTJCcUVFMm84aiUyQm9RRVNEaFBXTDRFMjR4aWRlQyUyQjlyZkwwdFZWRjlUTlIlMkZyUHdxM2ZGbVNmVlZWZlZ4TlRkWFVvYUlvZUR3TVRjRnJlSDcwbXJqRlolMkJFMUVZTGhmZEg3ZTYlMkJMMTdBTUxHJTJGMHZyM1hRNEdoZUQzNG5NRmc0SThxYW9hajkyRWQ5M0txTWRzaU9DNE9oME5aVVJSRiUyRmo0aEM5NFFxbUFLSG1PZTBmT1lMWEFSajBjaGtUSVlET1J3S0JRS29ZTG44WWQ1OEx6bmVjR3Q3JTJGdnlLUGpDUE9MOWl1ZDVDajV6TUJoZ3ViZ3ZsbyUyRjNCUlBtSDkwWHl3MldLUUl5TWVRV3l3OWZsVk84THA0WGxXZmljYmhhREw5RnZGY3NWOWdjOUJzN3p2MCUyQnZLend2aDclMkIzVVolMkZ3NkY5SkxnN0xseWVWT0cxMzdydkY1S0wzeHNDS3dSWmFBQ1BVR3ZVJTJCSDJZU0NUY1RDYmpKWlBKQVNxejh2bThrOCUyRm5kOUxwOUlOME1uMXpwamp6OWFqeE8zcG85VFkzTiUyRnNYTDE1MGVmWENaN1UzY2JrVW9BQUZLRUFCQ2xDQUF0TXF3QUJyV3JmTUs3QmVYM3p4UmF4Y0xsOW9OQnJ2YlcxdFhhcFdxJTJCZXIxZXB5dlY2ZjM5M2R6VlNyMVZpdFZwTmFyVlpRV1NVcXJIQmZuRmlqS2JzNFdkNnZlaW9jTG9TSEslMkJGNUVWYU1HMVlVWlk2ZWlJWlBac05WU21LWklzQVNWVFl2WXJPRks0MUUxUWNDS2hGRWhjTW84VHdxa2tSbGtqakJ4bk5pRXIxOGd2bGpvMEJMJTJGZnRiV1pZUkFubXFxcnFLb3JpNGxSWFowelROMGpTdHA2cXFtUHA0VGxWVlBPJTJGaFBiaEZacU9xS3U1ak9SaWZoM0FKb1JmQ3B5RDh3dTBvY0FxZUM0ZGZvWk4zaEZSNzdKaG50QyUyRjRDTWZ3VjYlMkZYJTJGWjJkSGV4ZncxZ3NKb0kwRVRRRmo4VUNFUHpnRCUyRnNmJTJGbEtwbEZJdWwlMkJWME9oMEVRNklTQyUyRk9Jd0FqendWaDg3dWgyTCUyQkJ5WFZjUm9SSkNYWVJPSW1qQ3ZLUGxpRUJLOVgxZkhRNkgybUF3VUFlRGdTYkxNaDZycnV1YW1CekhTUXdHQTJNNEhDWTh6OE5WT2VPJTJCNzJOJTJCZlRnY3hqelAwJTJGRSUyQkxNZnpQQ3dqQ0ZwRkVJWHZJS3JLd3ZmRDglMkJCM0ozNkQ0dmNuOW5FOGolMkZlSGw0SG54RERMNSUyRjBiQ0Zmc2hYJTJGcjRZcTJTZXMwS2NBS3p5OEMxbEI0R2J3Y1BzN3NkOXdReHlEeG14SWhNVzdSQ0I2JTJGT1FSYmFBSSUyRk16TWp6YzdPJTJCdVZ5MmNybGNydUZtY0xhN096czZreGg1bll1bDd1TlVDc1dpOTFkWEZ6Y1pZRDF2UGMwZmg0RktFQUJDbENBQWhTZ3dJc1dZSUQxb3JmQUslMkZENU9EbkgxN2g2OWFwODhlSkYlMkJjTVBQMFN2cXR6YTJ0cDhyVmI3SjlWcTlmZTN0N2QlMkZ0cm01V2RyZTNsWjJkbmJVV3EwbUk3d1NRd1BGaWJTbzZoaUZBQ0lVJTJCSUhTdUVxcDhQelI0VUhoZ0NOOEVobzlJUTJmbElybGhRT3M2UEM3VWZpd1Y5bXlYJTJGWEp1Qk5sOGFYR0RXVUxmJTJCSG9ja1ZmSnhGUTRRUVlKOGM0R1JhaGxBaW94RHlqazJkZkRLVUxoMVhpNm1yeGVOekhNakJoZmwzWEVmZ01ZckdZcDZpS0Y5TmlEb0lxVlZVZFZWRTlWVlp0VlZNdFdaRVJUdlZsUmJaanNWaGJVWlNtcG1sMVRkT2FzVmlzb1NoS1c1YmxEbnI2RElkRE94NlBPNTdudVpxbU9RaTBrQmRwbWpid1BBJTJCZk5SemREblJkSHpRYWphSHJ1a1BUTkllTzQlMkJBMVA1ZkxCVlZWTU1ManNGV3BWUHJCWTd5MnNiRWhYYjklMkIlMkZhbCUyQmFRc0xDOUw4JTJGTHlFMjZQOFZTcVY0RGVoYVpwY3I5ZmwlMkJmbDVwZHZ0S283anFMRllUTkUwTGFqc0doVjRJVEFMd2laZDEyTzJiY2RrV1E1Q0tVbVNkTSUyRnpZZ2luZk45UHVhNmI5VHd2NzdwdVpqQVk1QWFEQVc2VHclMkJIUUdBd0dDTE1NeiUyRk1RY01XSHd5SGVpJTJCY1FhdUd4NXJwdXpIVmR6YmJ0SUl4RFVEVUtvNEtLTDB6aWVSRmM0WFVSWmlGc0UxZjdSTkNNMThTVlA4Vjg0V3F2YUNQNzhENGY5VHlvOG1uUzcydGNnSVZsaSUyQiUyRnpZNnJDd3NlU2NSV1o0dlh3OE5YdzhFeThaOXp4S2hwJTJCaWQ5ak5wc05RaXpzeDhWaTBaJTJCZG5mWFFBNnRjTHE4WENvV2J5V1R5eTF3dTkxayUyQm43JTJCJTJGc3JLeWdhJTJCSndzQ1JaVkI1ZUpUOWxQTlNnQUlVb0FBRktFQUJDbERnWlJKZ2dQVXliYTBwWGRlSER4JTJCaU9mdDh1OTFlaWNWaUMlMkJsME90M3Y5d3ZWYW5WbWMzUHpZcVBSZUh0bloyZHhlM3RiUmlWTXBWTFp1NW9naGdjZXRYcnBLQUZXdUY5VnRFb2lmSEl0QXF0eFE0SEVDWEQ0WkZYTU4lMkJrRWZkeW1DcDhNaXpCTTlKMFN3JTJCUEU0M0R2cUdod0ppcXFSQmdscWpnd0pHa1VQTzFkRFUzTWkzbE0wJTJGVGk4VGdDS0FSRmFCTHRhSnBtSXp4Q0tLWHJldDh3REZSTUlZZ0tYa2ZvaEVtU0pRUll0aXpMQ0o1c1JRcXFyMnhNc2l4akdiWWlLN2FxcTExSmtqcnhlTHlsS0VwM01CaDAwJTJCbDBUMUdVdnVNNDd0YldscmV3c09EVzYzWHY0c1dMUWVYVnBOMzZOVGdaRjhNUHh4R29OMiUyRmV4SkRCV0NLUlVBM0QwQ3pMU3FCbm5LcXFLVW1TVE11eTByN3ZKeEZZJTJCYjRmaEZRSXNFWkJWbENOaGZ1JTJCNyUyQnVvM0VJZzVycHUzSFhkNENJS1dMYnJ1anA2ME9FNVZHMk5xcjdpanVQZ05jeWpqUUkwMVhFY3pYRWNCWUVWd2l0TUlyd1N0NklTS3p3ME1WeWxHRzFvSHg2Q0c2NFVDJTJGZWlPaWpZQWw3NDl5SXdvNyUyRnZveDQlMkJ3NzlYY1h5SVZtU09PeWFJZFQlMkZxc0dJeGxGZUVXQWl5aXFXaU5GZWVRMVdXbmN2bHR0UHA5TU5Db1hDdlVDaHNGZ3FGYmNNd3VxcXFibmllOXpDVlNqMVpYbDd1SCUyRlY3Y240S1VJQUNGS0FBQlNoQUFRcThMQUlNc0Y2V0xUV0Y2em1xdk5LJTJCJTJCZWFiRTUxTzU0Tm1zJTJGbTczVzczcCUyRjElMkJ2NHdoZ3J1N3U3aUNJQnEweHh1TmhyYTd1NHRxbEtEcVN2UzFRdFZHOUlwZiUyQjMzVmNkVktreXFweGxWaWllQXBmSklwUHYlMkJ3bFJyUmFxckR2RThNUHhTOXBzUlFQeEUlMkJoWWYwaVlvcUVXWmgySnNZZG9UN1B4amVwMmw3b1pXb3dCcUZXRUZmS29SVnFKcENPQldQeDN1eFdLeUh5aWRWVlR1WU5FM0RMWVlCZG5WZDMxVlZ0UjZMeFZxcXF2Wkg4JTJGWmxXYlpRRFlXcUtWUk14V0t4NEJaREFBZElQWWJhUUZNMVQwc2k2JTJGQmMxM1c5UXFIZzRqVlVVNVZLSll6SEcxNiUyRmZ0MXZ0OXQlMkJwVkx4VWFVWHJod1IyJTJGdzFDSzBtN3Q2aWtoR2owMFl6QmJmWHJsMExicGVXbHRSa01va0tMbFZWVlZSeElkU0tJVmdhOWVwQ2xaZUc0RXBSRkF3ZHhMaEdoRmM2YmpFTUVaVmFqdU1rWGRjVnd4QlIxWlh4UEM4N0hBN040WENJMEFvVlhRakdVcDduWWFoaThMeHQyNmp1d3ExcDJ6WnVVVkcyVjRXRmlxM3dNRVJSMlJVZWl1aTY3bDZsbDNodiUyQkZaVWY0bGdLOXl2NjdDJTJGTXdGOG1Qa25CYzE0UGpvVWViOEtySEdoJTJCdE1FYVBqTkk0aEdueXhNQ0xQUTlIMTAxVUwweVhKbVptYmNmRDd2Rll2RlhpS1IyTTFrTXI5SnA5TiUyRmxVZ2tQc2xrTW85V1ZsWVFLck1TYXdyJTJGbThsVm9nQUZLRUFCQ2xDQUFoVDRjUUlNc0g2YzMydjdibFJ6UEhueVpMYlg2NTNmMnRyNnJWcXQ5dE5xdFlwZVYlMkJlcTFhcTZ1YmtwTlJxTklLeENwUWFhc21OQ255c3hiQ2xhZVJVOVlkenY1REpJUDBZTnNQY2JDaGl1a0JDVlRPSzlva2ZPVVFPc3cyejBjTlZVWkJoZmVJaGUwUHRHVEFpZ1JDJTJCY1VSaUZZWFJXUEI1SFJWTWIxUllJb2taaEZLcWpFQ1JobU5wd05Od3ZHUEluS3F4R3clMkYwUUhpRlZzdnI5dmpVWURJSmVWSnFtZFZFVkZZdkZMTiUyRjNVVldGa0tvcHkzSkwxJTJGV2VKRW1veUxKU3FWUXc1RzluWjhmUFpESUR5N0tHWjglMkJlM2V0WmRSZ0x6dlBpQk5CejYlMkJiTm0xbyUyQm45ZnE5YnFTU3FWaW5VNG5yaWhLVUlXRmNHb1VXQ0hJaW11YWhrQU1nUlZDcWlDNHd2QkY5TlZTVlZWUEpwTzZydXQ0enV6MyUyQiUyQmpKaFVvdDlPZkNKQnJNWTVnaGxxT2phZ3pMUTJobVdWYktzaXlFWjZqNFVzVHhBTGVpQjU0NFRvU0hMNG8lMkJlT0htOG9lcHlucGE5ZWpWTE1PQjJMZ0tMQkYyVGFvTURhOUglMkJQM2hnQzFjNVJtdXNJd2JjY2swektBJTJGMXFpS2N1OXFoc1ZpRVNIWHNGd3VQNTZkbmYxeWNYSHhlckZZJTJGQ3FWU3QyTHglMkJPUEZ4WVc4RHZtSHdVb1FBRUtVSUFDRktBQUJWNFpBUVpZcjh5bWZIWmY1S09QUGtKRGF1VVAlMkYlMkZBUFpkTTA1VVFpZ2FGTjZVYWo4Wk5tcyUyRm5QTnpZMmZyNnhzYkd3dnI2ZTJkallTS0xueiUyRmIyZGhCZ0liQUtEdzBTbFJYUkU5RHd5VjkwNkU0NHJKcDBNamt1ME1KelltaVJDSlRFc2tVRlZuaDk5aE9jMU1NcSUyRkh3NExCTlZWR0pJWDdnM2xXbWFRUzhxbkpDbVVpayUyRmtVajQ2WFRheDBrcVRrZ053OEI5VkRwaFNGODFIbzl2bUtiNTJEQ01yVVFpVVluRllqWERNTnBvbEs0b3lsRFROQVJaQ0slMkJDNFlGb1hqNnF2QXA2U3FHUmVhMVdHenglMkIlMkZIalE3WGIzcmc1b211WUFEZFRSVHdyaFZLZlQ4WEs1bk5kdXQzRiUyRmVPSENoWUhqT0dpQVBrVFZGSHclMkIlMkZQQkQzQWIzV2VYeDdINXp4N1hrVVZXWCUyRlBISEg4dWxVaWxvUnAlMkZOWnBWbXM0bEtMbHo5TTJnWWolMkY1YkdCNklxeHlpUnhlcXRmQ2F1Tm9ocm82WVRDYVZsWlVWT1pmTG9lSUxmYlRRcnl0NFAlMkZwcVlSbzFvTWRPaGVBcWExbldyT000eFc2M3UyRGI5bUslMkYzNTl6WFhjRzFWejlmaDlYSFVYVm1OenI5V1JjY1JTM2VJd0FDNU5sV1RMQ0xmRTQxTE5yN3dxZzQ0NFAwZEFvZk55WVpCc04wQ2RWV282cjdJcFdlNDQ3bm9uMURGMkZjbTlWeGgzemd0JTJCWUlrdXFvZ1lYQ2NDRTR3WXFzektaaklRQUM4ZU4lMkJmbDVhMzUlMkJ2cm0wdExSVkxwY1JZdjFWc1ZqOEpKbE1idFJxTmJmZjclMkZ0JTJGOW1kJTJGaHQlMkZzOEtPUFBwbzRaUGU0OWprdWh3SVVvQUFGS0VBQkNsQ0FBczlLZ0FIV3M1SjlSWmFMQ281UFB2a2sxMnExWmhSRnlSVUtCVk9XNVZTejJWelkzTng4RDAzYU56WTJ6cSUyQnZyeHZyNiUyQnVTcUx4Q2VJVnFpb01hbTBlYkdZJTJCQ2tXRDRUclQ1ZXJqU0tqcWNaMUtBTlc0WW9kZzAwV2JMMFUwMnJucExyRmM0R0JOQm1RaXJFRVJoR0ZCNHdva25IbzhhcFdOSTN6QWVqMk5Ja0cyYUppcWQlMkJxWnAyb2xFQXNPQ09vWmhvQktxaFFETE1JeDF3ekFlcTZxNkZZdkZxcHFtN2FaU3FXNnBWRUslMkZtJTJCQUtmYSUyRkk3c2F2OFJJTGpNSXk5ZnIxNndqSlVMMlZsbVc1NUhsZTBiS3NlY2R4RmtlM0NMQXl2VjR2MSUyQjEyMDcxZUQlMkYyODR1MTJHMVZkY1V5bzBCcFZhU0VrazBYZkxWR2hoZHR3RTNyY3gyOXpYUCUyQnBjS1hsZm9IMXN3aXd4UEVpT25RNXZCN2lOWEc4Q3glMkJYeHUwT09KYmdHSU1RQzJIVzNOeGNjS0dCeGNWRnQxd3VyeFdMeGM4WEZ4ZSUyRnlHUXlkeDNIYVRRYURRd2QzbzNINDlYTGx5JTJCanlwTERDMSUyRmkzeGxYblFJVW9BQUZLRUFCQ3J6T0FneXdYdWV0djg5M3g4bm85ZXZYTWZRb1VhMVdMN1phclolMkYwZXIxM0JvUEJISnBIMTJxMTFNN096c3p1N3U1Y3BWSko0ZXFDYU02T0NaVVVPT0U4YkclMkJyYVBYQnVJYk00NFlMUnNNeDhUajZ1ZEVxcWZEWG5qUVVTZlNzRXYybXdoVlY0amx4OWI3UlZRRjlCRlNvcnNKSjVlZyUyQmJ2RThxcW93RGRCRUhiMmxNSFFQdDZacDdpS1VTaWFUbXpqSk5BeWpacG9tcnVMWDBYVWRRd2M3aVVTaXFhcHFzOTF1ZHozUHcxQkElMkI0TVBQbkM1NjFKZ1dnVnclMkZMaDU4MlpNMTNWRFZWVlQwN1RVY0RoRWFKVkdieTNYZFRHY0VCVmFDTE9LdG0zbmU3M2V2RzNiQmNkeDhoaXlpSDVianVNazBPZkxzaXpWc2l5bDElMkJzcG9pcExOSkh2OSUyRnRCbFJaJTJCOTZnVUU5VmFvdkl6ZktWRWNiWFQlMkZScXNUNnEyRk5iaDQwNDBnSTllTkNKNmJJdjIzZ3N2S3hwZ1RkcTJJaFJEaUlXcFVDamdxb1ZvOU83UHpNeFklMkJYeSUyQldpNlhxNFZDb1lrd0hNRjNLcFg2c2xRcWZaWklKRzZmUDM4ZXdmZUFRZGEwJTJGbnE0WGhTZ0FBVW9RQUVLVUlBQ0UlMkY5JTJGWWRKUVlKekEzYnQzNDVsTVpuRjlmZjM4OXZiMnp4cU54cVZxdGZwdW85R1kzZDNkalZlclZYbDNkMWRxdFZwN1U3dmRsakRoaFBHb0RaVEhEYm1KVm1CaFBjZjF1eExyTDA0bW42WjVjdGhBQkZPaUp4WENLTkdiQ3JkNGZsUk5oUk5JRE9FTGh2R1pwdGxMSnBPWUxNTXczRVFpNFNVU0NmU1hjb2JEb1NOSlV0QVlIY0VVZWs3SnNveDVxN0lzVjVMSjVMcW1hUWl2YW1pb2Jwb21LckxjYnJmcnJheXNvSThWVHpqNVUzMXBCVkRKS1VtU3VycTZpa2IwR0g2bzI3YWRSQlVXaGhqYXRqMWpXZGFDNjdwRjEzVUw2THMxR0F3UVlLVXd5YktNeXMlMkJncnhhR0hpTE1zbTBidHhpS2FIUzczUVI2ZU9IcWlhT1FLNmpRd3JFSXc1Z1JxdVBDRWVFJTJCZkhqOXFNZXA2QVlJQjFUaDhDbzhYN1EzVm5nSVlUVEFHbGRaT21tamkxNVpDTXpUNlhRd0paUEo0QlpYTUp5ZG5VVzQ1ZVh6JTJCY3JzN096ZllWamh6TXpNSjZWUzZaRXN5eHRMUzBzNEJyRWE2Nlg5VlhIRktVQUJDbENBQWhTZ3dPc253QXFzMTIlMkJiSCUyRmlOZiUyRm5MWDZydnYlMkYlMkYlMkJnbVZadiUyRmY0OGVQZmYlMkZUbzBUczdPenZsalkyTllyVmExYXZWcWxTcjFZS3dTZ3psd1ltaXFIdzQ3TEJCc1NMaXBDMWF6VENwQjgyNGswZzhOeTdBT3NvSjZxaVNLZ2luUkdOMW5CeUtrMEp4b29pcWgxR2dOVWdrRW1pcWp1YnFqV1F5dVpwS3BSN2hjdmFHWVRRTnc4QlFRRFJPZDJxMW10ZG9OTkNqeWtOVGREUmJqOFZpVGlLUnNJYkRJWUlzVkZ4WjZYUzZ2N3E2NmwyJTJCZkptQjFZRjdLbWQ0V1FYRUZVeTN0N2YxWnJOcGJtMXRtYkZZTE5udjl4TzQ4aUdhd3FPZlZyZmIxWDNmajZFSmZhRlEwSEExeFY2dmh5c3JZcDRFZW12MWVyMmxWcXQxMm5HYzJYNiUyRlglMkJoMnV3akdVS2tWTklmSGNRcEJPeTRvZ1NBTGp4Rm1ZY0pWRHZlcnhqcklOenlVT0h5OENsZUJoa091Y0VBVnZZaEZPTEFQSHh2RHdmMjRZeDhxUWtXUFBkd2lZRWVJaGFxc1VXV1d0N0N3VUZsWVdFQm85V1doVVBpMFVDajg5YWxUcHhCa1dRZDlSNzVPQVFwUWdBSVVvQUFGS0VDQmFSRmdnRFV0VyUyQklGcnNldmZ2VXJEU2VPJTJGWDQlMkZpZUdBaVVRaU96czdlNjdmNyUyRiUyRkIydHJhUDMzdzRFRnhZMk5EWFY5ZlYycTFtb3olMkJWcUxTQ2lkaDRnUnJ2JTJCb284ZlhHRGFuWnI2RjdtR1clMkY1c25oQUN0YXhUQ3VTaUxjWTJ0MEpiJTJCOXlpcUVVN2g4UFU0Q001bk1FSlZVNlhUYVNhVlN3WlJJSkJCY29lS3FtMGdrMEtPcXFldjZqbUVZdHczRHVHT2E1bjNUTkJzSXQxQ0o1YnJ1WUhWMTFmJTJGMDAwJTJCbGZFVDgyQW9BQUNBQVNVUkJWRDRmVkR5VXkyWCUyRjNyMTc2RiUyRmoxJTJCdDFQNSUyRlBEOUVnJTJGZXJWcTlLVksxZllKUDBGJTJGaDc0MGM5ZVlCUmdTVmV2WHBVdlhyd1lOSmklMkZjJTJCZU8lMkZMdSUyRiUyQjd2eW8wZVBndjh1Ylc5dkI3ZTRLTVR2JTJGTTd2U0tkUG4xWlVWY1V3UWpTTWo3VmFMZlRaV25aZDkweW4wM25Mc2l3MGlWJTJGb2REcTRPdXJlME1OMnU2MjMyJTJCMTRxOVhTdTkydTJtZzAwTVElMkJ1TWlFQ0xrUVpJbEFLWHo4Q044WGxWTmhuWEJQdlBEejRWQXNXb0VsanBmUjRHeGNJJTJGZHhRNmVqbng4JTJCOW9uMXdaQm45TWpLNSUyRk9vd3ZLWGw1ZUhTMHRMZ3hNblRtem5jcmxQWm1kbiUyRjdKWUxON1NORzNiODd4JTJCcDlQcFlkanlYJTJGekZYOWhzOVA3czkzOSUyQkFnVW9RQUVLVUlBQ0ZLREEwd2t3d0hvNnQxZm1YYWkyJTJCdG5QZnBaWlcxczdXNiUyRlhMJTJCN3U3cDVITDVyQllGQ3ExJTJCdm50N2EyVGoxNThrVGQydHJDQ2VYZWxRVVBNJTJGeG1VaSUyQlpjWlZWNGN2SVI4TW9nWDFRZ0NWT0RNV3Q2R09GcWdUUnR5cDhYMVF1aUNHQjRXR0NPUEhMWnJQRFRDYURvWHdOMHpRcmlVUml4elJOQkZaZE5Ga2ZQVjhiOWFwcWVKNjNpU3NGb284VmglMkJlOE1qOFJmcEVwRmNDeDY1MTMzc25wdWw1d1hYZlI4N3laYnJkYjdQVjZhQnFmczIwN2JkdDJxdGZyelhhNzNibGVyMWRDJTJGejVVZk5YcmRRVkRvRkZCaWtvc0VXVGh1SVlnQzdjSXRVU3dKWVlqb3RKVWhQYUNaVnhBRlQ0V1JRTW04YjVKdmZvbUhUZWpGN0hZYjdOZ0dRaXhjRXpEc1F4TjN0SHNmV0ZoWVpCT3A1JTJCVXklMkJYN3M3T3pPNFZDWVVmVHRIVkZVZTVsczlsdmNybmNrMU9uVHJFcWEwcjNlYTRXQlNoQUFRcFFnQUlVZU4wRkdHQzlwbnNBZXRLc3JhM0YwVUM1M1c2ZlFaJTJCclZxdjFqN2EydHQ3YjJkbkpWQ29WYldkbko5NXNOakZrVUs3WDY4RVFIUFNUaVE1OU9hanA4VGppOEZXNUpqVkZGaWVCUnhrR0tENExWVlVJcUVRemRkSHdPRHc4TUpsTWVxWnBvcUxLVGlhVDZGazFTQ2FUdURyZ0VNJTJGSDQlMkZGdVBCNnZHNFpSTVF6amlXbWFqM1ZkMzlBMERjTUZHNnFxdGczRGFLZFNLZHR4SEF3UmROQUw2JTJCT1BQJTJGWll4ZkNhJTJGckQ0dFolMkJiQUtxNHJsMjdwcTZzckdobyUyQm00WWh0YnRkZzFKa3RMOWZqJTJCREp2SEQ0VERYNyUyRmRQOUhxOUZjdXlsa2E5dHZLV1pXRzRJb1lqeXAxT1IlMkJ0ME9xak8waTNMMGgzSDBUQUVFZUZXcUZIODNyQkRQSWRnYTlJRklQWTczb213YTl4N3cwT285ME1NdjNlJTJGWTZNWUVvMGgwTGxjTGdpeVVBR0szbm96TXpOT3FWVHk1dWZuclVLaHNKWEw1ZjV1Ym03dVAlMkJNMkhvOCUyRk9YMzZkRmVXWmZUZTR4OEZLRUFCQ2xDQUFoU2dBQVdtUm9BQjF0UnNpdWU3SXI3dng1ODhlYkpVclZaJTJGV3FsVWZ2dkpreWZ2VnlxVjglMkJ2cjYlMkZQcjYlMkJzcXFxM1E1d29uYSUyQmdiSTA3a2NPSW0lMkZpWlZIa3o2SnBOT3RwNUZnSVdxS3B5NG9XJTJCVnVOdzhoZ1NpSWdHUE1VUXduODlqbU45bU9wMSUyQm1FcWx0ak9aVEQyWlRQWlZWUjMyJTJCJTJGMSUyQnE5WHFLWXJTVGlRU2JWd3RNQjZQNzJJZVJWRjY4WGdjOHpsbno1NTFaVmtlUHQlMkJ0eDAlMkJqQUFYR0NZamVXcmR2MzhiVkQ0MXF0WnAwWFhjR3plRnhwY04lMkJ2NTlTVlRWcG1tWkMwelFEVnpkc3RWcTVkcnU5MkdxMVRuUzczVVVFWHhpZUtDNUtnU0FMeDBBeDdGQTBnMyUyQmFLNjFpblhIY1BLaFA0S1FRVEx3M09zeHh2NzBCUWI2b01rV1FqJTJCYnZPQWJpNm9WTFMwdiUyQndzS0NOVDglMkYlMkYlMkZERWlSTmZsOHZsejh2bDhxZXFxdDQ4ZGVwVWczc1pCU2hBQVFwUWdBSVVvQUFGcGttQUFkWTBiWTFudUM2aTU4ejE2OWUxa3lkUDRxcGRTN1ZhN2YxSGp4NWRYbDlmJTJGNTNWMWRVVGEydHJpZlgxZFEzREJkRWZCaWR0R09ZaUtxNG1OU1lPQjFtVHFoSU82dVVTRHNYRVNaNTRMcnpNY1ZVSzRlZEUxUlhDS29SVW1Vd0dsNWIzY1p0T3A0ZXBWTXJQWnJPNE1sZHJabWJtUVRLWiUyRkRhWlRINlJTcVh1eXJLOG5rZ2ttc1BoME4lMkZkM1IwJTJCZnZ6WUh3NkhhTFklMkJMSlZLQTEzWE1meG1jT25TcGVIVnExZDk5S3JpVmJ5ZTRVN0xSVlBnS1FVJTJCJTJCdWdqNWNxVkslMkZMMTY5ZVZkcnV0T282akRnWUQxYlp0eFRSTnBWZ3NLckZZREZWV3NpekxjNDdqWE94ME91OTNPcDIzJTJCJTJGMyUyQllxUFJtRyUyQjFXb2xXcTRWcUxMblpiS0wzSDRZZG9tSkxSbE40RWV5THE2NkdyMzRhRGFoJTJCVEpXcU9CNUclMkY4RWcyck5yRWxXMEJ5RG13MUJxVkdXTmhoYjZpNHVMOXVuVHB4c25UcHk0dmJTMDlLdGNMdmVYdXE3ZjNOcmE2a3FTeEl0S1BPViUyQnlMZFJnQUlVb0FBRktFQUJDaHl2QUFPczQlMkZXYzZxVTlmUGpRNlBWNnB5M0xlcWZSYU9ES2d1Y2VQWHIwMXNiR3hzcmp4NCUyRk5qWTBOR2VFVktxOVFkUkR0MFJMJTJCY3VLa0tIcnAlMkJIRUIxbUhESzNHaWh2bkhWU21JQnNXaWR4Vk93a1JQSzl5aXNnQVZCcWk4d21Ya1VXR0E1dWd6TXpPNHloJTJCRyUyRlRVVGlVUXJuVTd2WnJQWnpXdzJlemVWU3QwekRPT1dvaWpyMTY5ZjclMkZ6aUY3JTJGNHZpczklMkZ5aEFnZGRDd1BkOTdmYnQyOHUlMkI3NyUyRlI3JTJGZlA5THY5aFdhN2VhTGRiaGU3M1M2R0lPSnFoN2xXcXpXenU3dWJiRGFiS29aVWk1QWZ3NnBSbVlxS0xIRTFWb1JMb3BmV3VHYnRoNEVOQiUyRk9UR3J4SGwzMllDMm1JejhZeEU4TUtpOFVpZW1OSkt5c3J3JTJCWGw1Y2J5OHZMTlFxSHdWU0tSdUtIciUyQnAxTUp2TWduODl2bnpwMXlwWWtLYmpBQlA4b1FBRUtVSUFDRktBQUJTandJZ1FZWUwwSTllZjhtYWklMkIydDdlVHV6dTdpNVVxOVhmMzk3ZSUyRm0lMkIzdHJaJTJCc3JtNW1kalkySWhYS2hWOWUzdGJxVmFyd1VtWnVMejhRYjJueEdYZkQ5TjBHRiUyRjVvT1h0eDRMUHdBbVg2R0dGa0FwaEZZWUVpaWs4YkhEVTgyV1F5V1FhbVV3bTZGJTJCRlBsYUdZV3lhcHZra2tVZzhLUlFLYTdGWXJPbTZibnRwYWNtUkpHbklpcXJudkhQeTR5andnZ1Z3Zkx4Mzd4NTZhR0c0SWZwbjVUM0xtJTJCczV2YkpsV1hPMmJaZDZ2ZDZKZnI5JTJGcXRsc251ejFlak1Jc1hDc1JDVVdoaHBpaURWdWNleEVaUmJDTFB3amdPaWpKWHBtSGVXcmpndXc4UDd3OFRaNlREM0swRUlzQjhkTVZLc2l4RUkxVnJsY0hzek96cUl2VnI5Y0xqOHNsOHVmTEM0dSUyRnVYQ3dzTGZMU3dzckhPNDlGRzJJT2VsQUFVb1FBRUtVSUFDRkRodUFRWll4eTA2aGN2YjJOaEl0TnZ0dDNkMmRuN240Y09IJTJGOVdqUjQ5JTJCJTJCJTJGNzklMkIwVlVYTzNzN0FRbllUanBRaVVCVHJ4d3NoVU5wY0lWVWVFckJvcHFLZkcxeDUxY29VcmdvTDR2JTJCN0VoS01NVnRSQllvWGVMYUVnc0xoT2Z5V1NzbVptWmFqS1pSSSUyQnEzWHclMkJqNnNFb2xxZzQ3cHVROWYxN1dReXVabElKTFpVVmEyYXBybGwyM2J0MHFWTHVOcldvWWNCaW1HWW81TklWaUpNNGI3T1ZhTEFqeEVZJTJGY2FWQnc4ZXBHemJ6dlY2dmNKZ01NRHRmS2ZUd1pVT0Z3ekR5Q3FLa2tMajkxcXRsbTQwR3JnUVJxbGFyUmJyOWJvbUtyTkV6eXdSY0tFNmE3JTJCcTFuSHJIUjQyR0IwJTJCTFk2cDRlZkhCVmpqJTJGdUVnZkF6SFB3emdId1JHUTY2RFl5d3FzMDZlUE9tY09YUG0zcHR2dnZubkowNmMlMkJFJTJCRlF1SFR1Yms1RENua0h3VW9RQUVLVUlBQ0ZLQUFCVjZJQUFPc0Y4TCUyQiUyRkQ0VWw1cCUyRiUyRiUyRjMzRnpZMk52Njd0YlcxUDdwNzklMkI2NzklMkIlMkZmVDklMkIlMkZmMSUyRmYyTmlRTUJRR29WVzRuOHFrNXV6aGt5TnhJaFp0d0Q0dXdCcDNBblZRb0NXV2cyR0JvdW9LbFFJWUdsZ3NGdjNSOEVDcFZDb044JTJGbjhlckZZJTJGREtUeWR6TTVYSVklMkZySVJpOFZhNiUyQnZydlkyTkRjJTJGM2ZTZWZ6OXVhcGptcFZNb3RsOHZPeXNvS21xOGZlcmlnT0xFZGJUbUVWMk1ETEZad1BiOTltNSUyRjA2Z3FFdyUyQkx3dDl6djl6WHVQVSUyRnpleHd0UiUyRjNrazA5aXclMkJGUXd4RERWcXNWYnpRYWNkTTA0eWRQbmxUbjV1YlFBRDVacVZUUVMlMkZDbmpVYmpwOXZiMnolMkJwVnFzRlhMVVYlMkZ5aFFyOWRsRE1mZTNkM2QlMkJ3ZUM4TkRzZ3lwU3glMkYwandpZzhEMGdtVldpRmo5T1liOUt3UW5FTXgzSnduQTAzZTBlSXRieThQRHgzN2x6dm5YZmUlMkJjMjVjJTJCYyUyQlhseGMlMkZOUGhjTGp4MWx0dm9WcVZmeFNnQUFVb1FBRUtVSUFDRkhqdUFneXduanY1OCUyRnRBbklodGJtNHVQM255NUdjUEhqejRIeDg4ZVBEUHZ2MzIyOHlEQnclMkJrMWRYVm9OZVY2N28lMkZXQ0Z4NlhVeFBERDhJazZFUk0lMkJWNHdxd1JBOHQ4Yms0a1JLOXJjTEJsV2pLWGl3VTNXS3AyQ2tVQ20xVVdoV0x4WTE4UG44M2w4dGROMDN6TzFWVjc3enh4aHVWNDFZZW5kVGk5NEtKQWRaeEEzTjVGQWdKdk1nQTZ5Z2I0dEdqUiUyRmxtcyUyRm11WlZrJTJGcWRmcnYxV3RWbGRxdGRwc3A5TXhkM2QzVTVWS0pWV3IxUkNBQlVNTU1hSGFWVlJqb2RvVkU0Nm5ZanJvYXEzaGZsalIlMkJ5S3dDaThqR21pSjd6ZnBnaHQ0SGNmZWNya3NuVDE3Vm5yJTJGJTJGZmRyYjczMTFxOHZYTGp3SDRyRjRpZG56cHk1JTJGelRCNEZGY09TOEZLRUFCQ2xDQUFoU2dBQVhHQ1REQWVvWDNDOSUyRjMxZHUzYiUyRiUyRjh5Wk1uJTJGJTJGMTMzMzMzeiUyQiUyRmV2WHZxNXMyYnNVZVBIa2xvMW80aGc5RWhMZUtFQ0VIU3BPR0FrMDZJb3BWYiUyQjUwZ2dSMmhsV2pDTG9ZSTRzUUp3MWtNdyUyRkJUcVZSd0ZjRnNOdnY5VlFSVGFUUmtiJTJCUm44ZzltWm1idXBGS3BSN2xjN2tFcWxWcERmNnRHbzdFN0hBNGJIM3p3d1E5VHVXUGF4aHhDZUV5UVhBd0ZYaEdCVVlWclFkZjEyVWFqY2JiWmJKNW90Vm9ydlY0UFZ6STh2YnU3dTdLN3U1dHB0Vm9xd2l0Y3pSQVRLckVjeDVGeERCYTlzdkNQQ1FpMkVHaUppdGhKVEpOQ3JFa1h6QmdYaXUwM25CSEhaZ3dqUEhIaWhQVGVlJTJCODViNzMxMXM0Nzc3enolMkZ5NHNMSHo4emp2diUyRklVa1NRT0dXSyUyRklUc3l2UVFFS1VJQUNGS0FBQlY0aUFRWllMOUhHT3VxcSUyQnI2ZnVISGp4ciUyQjZkZXZXdiUyRiUyRk5iMzd6azl1M2IlMkJ1M2J0MUNWVmJROXdvblNtTlRUVmtPd3F0b0ZkWkJEWUtQRW1DSklTdWlFVHRDSzV3d1llaEtvVkJBZUdYbjglMkZsMk5wdnQ1bks1WGlhVHNaTm1zaFUzNG10eEkzN1hOTTFiaVVUaSUyRnNMQ3d1Tnl1ZHlTSk1ubUNkVlI5eERPVHdFS0hJY0F3dTE2dlo2cDFXckZWcXQxc3RQcExGdVc5WWJqT0dkN3ZkNVNyOWRMdGR0dERFTTBXcTFXc3QxdXA3cmRyckc3dXl1alp4WW1oRmxpRWtFVzFtMWMwRFJwJTJCS0Q0TG9lNThtdTREMWIwZlhpTWkyUE16YzFKYjc3NVpqQzk5OTU3TjAlMkJmUHYwbnk4dkwlMkY5dnk4bkoxRkdJZGVoajJjVGh6R1JTZ0FBVW9RQUVLVUlBQ3I3Y0FBNnhYZVB0dmJHd1VIejE2OU1mZmZQUE5IMyUyRnh4UmNuYjklMkIlMkJMZDI5ZXpjWU9vaXJadUZ2VWklMkJxU1ZjV3hIc21EWEU1VElBbGdqRlJjWVdoZ1FpdDBFQjRkblkydUJvV2VsUmxzOWwxWE1xOVVDaDhtOHZsSG1VeW1hYXU2RTdINnJUYjdYWmRrcVJhTnB0dFBIandvUE9MWCUyRnlDSjFHdjhIN01yMGFCbDBFQUlkYnE2bXA4WTJNakkwbFMydmY5ZkNhVHljbXluTEVzSzk1dXQlMkZNSXRocU54b1Y2dmY1V3E5VmEzdHJhTW5EMVYxeE1ZMVNoaFNxdElNZ1N3d3ozcThiYTd6Z2ROcHZVaHpCY3lSVWVJbzczNGdxRjZEVjQ1c3daNmR5NWM5Szc3NzY3Y2ZyMDZmOTQ2dFNwJTJGNzFVS3QyYm5aMXR5ckw4JTJGWDlJJTJCRWNCQ2xDQUFoU2dBQVVvUUlIbklNQUE2emtndjRpUEdKMU1uYnglMkYlMkYlMkY3JTJGJTJCdlhYWCUyRiUyRjd6ejc3ckhqcjFxMmc5eFY2c0lqcXE0T2FxUjlsM2ZjTHNFUndoVWJCR0NZNEdoNFlOR1dmbVpueDh2bDhmMjV1cmxjc0Z0MjV1Ym10YkRiN1hiRlklMkZKdDhQdjlGS3BWNnVMUzAxTUc2WEw5JTJCM1clMkIzMiUyRjdseTVlSG9wRTZLNiUyQk9zcFU0THdVbzhDd0V4QkRqcTFldnloY3ZYcFJMcFpLY1RxZmxiRGFybkQxN1ZyNSUyRiUyRjM2bTAlMkJtczFPdjE5N3ZkN2dmZGJ2ZjgxdGJXaVVxbG9tOXZiNXZOWnRPczFXbzZBaTFjWEFQSGFWeGdRMVJqSGRUMCUyRmFqZlNSeXZVV21MQ1pWZUlpekRhemhXNHg4V01Jenc5T25UMHR0dnYxMDdlJTJGYnNyMCUyQmZQdjElMkZMaXdzZko1SUpCNlhTcVgyVVQlMkJYODFPQUFoU2dBQVVvUUFFS1VPQnBCUmhnUGEzY0ZMJTJGUDkzMEZMYWJ1M2J0MyUyRnRhdFczJTJGODFWZGYlMkZjJTJCZmZ2cHBIZ0hXMnRwYWNGSVVIajV5WENkRyUyQndWWU9FSEN2JTJCanZOV012Rm9PS0t3eFJLWlZLbFh3JTJCZjJkMmR2WldvVkRZTGhhTHE2akFTcWZURDJPeDJCcFBrcVo0WiUyQk9xVVlBQ2h4YTRlJTJGZHVabk56YzBuWDlTVk4wJTJCYWJ6ZWFwU3FVeXU3T3pjNzdaYko2dFZDcTRZcXlHSzhRaXlNTFFRbFJtNFppOVg4JTJCcVE2OUFhTVp3Z0lYNzBTYnk2RSUyQkk0JTJGWGk0bUlRWXIzOTl0dnROOTU0NDhZYmI3eng1JTJGUHo4Nzh5RE9PYmt5ZFBvaHFXZnhTZ0FBVW9RQUVLVUlBQ0ZIZ3VBZ3l3bmd2ejglMkYwUU5HJTJCWEpDbjI3YmZmdm5QNzl1MSUyRjk5VlhYJTJGM0xUeiUyRjlkQVpEQ0hGaUZMM3k0SEdzM2JpaExPRmdERDJ2Y0RKVUtwV0MwR3BwYVdtNHZMeHNMeXdzTk9ibTVtN2tjcm0lMkZ5ZVZ5bjJReW1kVjhQdCUyRlFkZDJlbVpuQjVkcGRXWlk1UlBBNE5oS1hRUUVLdkZBQk5IMHZsVXF4JTJCZm41bUN6TGNVVlJzdlY2ZmJIWmJQNTJ1OTMlMkJyYTJ0clolMkJzcmEwdFBIejRNUEhvMFNNRkY5dEFrTlh0ZG9QcXFPUCUyQkU1V3hJc0FLWDNnREFSWXFaWEc4WGw1ZWxpNWV2Tmc3ZCUyQjdjZzNQbnpsMDdjZUxFJTJGNU5NSnYlMkZMMHRKUzdialhpY3VqQUFVb1FBRUtVSUFDRktEQUpBRUdXSyUyRll2akVheHFKVnExVmpmWDM5dmR1M2IlMkYlMkJicjclMkYlMkIlMkJsOTg5dGxuZVJGZ1RXcmUlMkZpd3BjREtFNFlKTFMwdlN5Wk1uTVNURlBuMzY5T3J5OHZKbmMzTnp2OFpRd1ptWm1mdUZRZ0VOMlElMkY4RzMzUDhQN3I0MDBjVG5nZ0hXZWdBQVdtU0dCall5TmhXZFp5cTlXNnVMNiUyQmZ2bng0OGYlMkY5TTZkTyUyQmZ1M3IyclAzejRVTUpGTjlBWDYxa0ZXT0lmSDZKWGpSVVZXT1Z5T2FqQ2V2UE5ONjF6NTg2dG56dDM3dGVuVHAzNjAlMkZuNSUyQlY5bk1oazBjJTJCY2ZCU2hBQVFwUWdBSVVvQUFGbm9zQUE2em53dno4UG1RMGZERDIlMkJQSGp4Tzd1TGdLc2YzM2p4bzAlMkYlMkJ2enp6JTJGTjM3dHlSMXRmWG4wa0Yxa0hmRVAxVTBLQWRRMUZPblRvbG5UMTd0bnYyN05ucnk4dkwlMkY5Znk4akpPaEI3MiUyQiUyRjFXclZZYlhMcDBDYVVHJTJGcVF3S2hSZVlmJTJGRmhQQUtQYkVZWUIyMElmZzZCU2p3UWdWdyUyRkVLZnJKJTJGJTJGJTJGT2ZLN095c2tzbGsxSFE2YmRScXRkTDYlMkJ2byUyRmVmRGd3ZjkwJTJCJTJGYnRmM1Q3OW0zaiUyRnYzN3diQnZCRmpQNmg4ZXd0V3o0YUhsSXNCQ0JkYkN3b0owJTJGdng1NiUyQnpaczlzWExsejQ2MU9uVHYwZjJXejJQOCUyRlB6MWRlS0NZJTJGbkFJVW9BQUZLRUFCQ2xEZ3RSSmdnUFdLYlc0UllEV2J6Y1RxNnVwUDd0eTU4NiUyQiUyQiUyQnVxclAlMkZyaWl5JTJGMktyQXdoUEM0JTJCbDRkbGc4blE3aWlGU3F3UmsyQnJaTW5UOTVkWEZ6OEwwc0xTemN6dWN5V3Bta2IlMkZYNSUyRjJ6VE5qYk5uejdZUEdXQmhGUkJnc1FMcnNCdUQ4MUdBQWk5VTROdHZ2OVZ0Mjg1S2tyUmdtdWJjY0Rnc2RidmQ5UHI2JTJCcHRQbmp6NUolMkZmdTNYdnozcjE3JTJCcU5IajRKaDM2MVc2NWxVWUkxQyUyRnoyTFNRSFclMkZQeThkT0hDQmZ2czJiT1Y4JTJCZlAlMkY4M0t5c3AlMkZ6T2Z6ZjhrQTY0WHVSdnh3Q2xDQUFoU2dBQVVvOE5vSk1NQjZ4VGI1S01EU0dvMUc0dUhEaCUyQiUyRmV2MyUyRiUyRlgzJTJGMTFWZiUyRnd4ZGZmQkgwd0JJVldNODd3QXIzd01LUWxJV0ZoZUhjM0p4ZExwYzdzNlhaWmphVDNjbmxjemZNaFBsMVBwJTJGJTJGUEpQSnJDOHZMJTJCOUtrbVJ6V09BcnRwUHk2MURnTlJRWVZZNnFqeDglMkZUbmU3M1dLJTJGMzhld3dkJTJGcWRydnZ0VnF0QyUyQjEyTzFPcFZGTGIyOXZwdGJVMWMyTmpROTdlM3BacXRWclFBJTJCdTRtN2lMOEdyU0VFSlV6YUp2SVk3WElzQTZjJTJCWk03YzAzMyUyRnliRXlkTyUyRklkQ29mRCUyRk1jQjZEWGRrZm1VS1VJQUNGS0FBQlNqd0FnVVlZTDFBJTJGR2Z4MGVFZVdGdGJXJTJCJTJGY3VYUG4zM3oxMVZmJTJGNHZQUFB5OWdDQ0dHbyUyQkN5N004N3dCSlhJVVJUWUV5NVhFN0s1JTJGT1lmRXpaVE5hYm5aMTlWQ3dWYnk4c0xLQ3AlMkIyWXltYnd2eSUyRkx0VkNxMWZ1clVLZXRaZUhHWkZLQUFCWjZIQUs1QTZEak82VzYzJTJCM2EzMjExcU5Cb0wyOXZiYiUyQk1LaExnU1lhdlZVbkhWd1hxOUx0ZnI5V0RZSUs1QTJPdjFudGt4RzhkbGNUVkNCR1RoUGxnaXdNTFZZakdFOE1LRkN4aENXTDF3NFFJcnNKN0hEc1BQb0FBRktFQUJDbENBQWhUNEJ3SU1zRjZ4blVMOEslMkYlMkZtNXFaZXI5ZmZ2blBuenIlMkY5JTJCdXV2JTJGeVVDTEZSZ0ljQ3lMT3U1QjFoZ3hza1NoaEppMG5WZE1rMHpDTE13WlRJWnYxd3VXNmpJT25ueVpMdFlMSGJuNSUyQmUlMkZ6bWF6ZjU1TUpxJTJCOTg4NDdUMTZ4VGNXdlF3RUt2Q1lDdURMc045OThjNjdaYlA3WGxVcmx2OW5lM2o1WnE5WGlxTWJhM3Q1T2JHMXR4VEZNc05QcEJJR1ZiZHRCcjBMMHZVS3c5Q3lycjBTSUpUNUglMkZPTUdqdE9aVENhb3dFSVQ5d3NYTHZUUG5EbXolMkZlYWJiJTJGNTZaV1hsVHpPWnpMV0ZoUVUyY1g5TjltRiUyQlRRcFFnQUlVb0FBRktEQU5BZ3l3cG1FckhPTTZpQUJyYlcwdDF1MTIzJTJGcnV1JTJCJTJGJTJCM1kwYk40SUE2OWF0V3k4MHdJcCUyQlRmekxQNFlXaWpDclZDcmhaTW5IVlFwTHBaSyUyRnVMaFltNSUyQmYlMkY5WHM3T3l2eSUyQlh5STAzVHVxMVdxNzJ6czlQeGZiJTJCVlNxVzY2WFM2JTJCOEVISDdqSFNNaEZVWUFDRkhnYUFmbmJiNyUyQk43ZTd1SmgzSFNXaWFsc2xtcyUyQmxFSXBHeGJUdTlzYkZ4Zm5OejglMkZlZlBIbnlqemMzTjgxcXRTbzlmdnc0R0NhSSUyQiUyRjElMkJmNiUyRlAxZk9va0JXVlYlMkZzRldCaENpQ2J1NkYzNDVwdHY5cyUyQmVQYnQlMkIlMkZ2ejV2MXBlWHY2enBhV2x2OHBrTXJXbmdlSjdLRUFCQ2xDQUFoU2dBQVVvOERRQ0RMQ2VSbTJLM3pPbUF1dCUyRlFRVVdlbUM5cUFBcjNHTmxYSWlGMXpGY0padk5CbzNlMFc4Rnd3dG5aMmVkMmRuWjdWS3B0RE16TTlOTkpCSTlYZGUzTlUyN0g0JTJGSGJ4dUc4U0NWU2oyNGVQRmlVNVpsWExtUWZ4U2dBQVdldXdDT3U5ZXVYVk9YbDVkbjZ2WDZpbVZaSjIzYnZ1QjUzdGwlMkJ2eiUyRlg2WFFTMVdvMXZiT3pNNyUyQjF0VldvVkNvcWhnbHViVzBGUGE0d1ZGQU00UnQzakJUUEhXZXdKUUtzU1VNSXhWVUljVHdlVldEMTNuampqYlVMRnk3ODFZa1RKJTJGNHNsVXI5OWRMU0VnT3M1NzYzOFFNcFFBRUtVSUFDRktEQTZ5dkFBT3NWMiUyRllpd0pJa1NmJTJGdXUlMkIlMkZldlhYckZvWVElMkZpSWNZR0Y0eW5HZUNCMUVPTzR5N2VQZUU0JTJGSHBXUXlHZlRIU2lRU3dmQVZoRnA0akZ1RVdzVmlzVk1vRk83bTglMkZsdlRkTzhtOHZsdmlrV2klMkZka1dYNjhzckxTbFdXWjFWZ0hiUkMlMkJUZ0VLSEp1QTclMkZ2RzF0Wld1dFZxcmRUcjlUUE5adk5DcjljN1U2JTJGWEwxYXIxVGNxbFVvYSUyRmF3d0liVENoT0dDR0Nvb2hnME9CcFB6ZHhFd2hmdFRIY2ZLSHhSZ2lSNVlvZ0xyd29VTENMQWVYN2h3NGRyUzB0SiUyRldsaFklMkJOdHNOb3NMYmZDUEFoU2dBQVVvUUFFS1VJQUN6MFdBQWRaellYNSUyQkh4SUtzT0xmZlBQTmUyamlmdVBHalE4JTJGJTJCJTJCeXo0Q3FFejdPSnV3aXVvZ0hXcFBCTVZHSmhTR0cwVHhiQ3JGRlYxckJVS25XS3hXSTFuOCUyRlhaMmRuNzVaS3BTOW5abWIlMkJPcDFPMzE1Y1hLekxzang4ZnVMOEpBcFE0RFVWa05IYmFuTnpjNkhWYWwzYzJ0cjZ4NVZLNWUxcXRiclNhcld5MVdxMWdDc0tibTl2SzJqT2ppb3IwZU1LRjlKQWFJVmI5THFLJTJGb2x3Q2M5SHJ4SjRuUCUyRjRFQTZ4UkVDR1d6d2Zyc0FhRFNIc25qMTc5aEVDckJNblR2emZzN096ZjV2TDVlcXY2YmJuMTZZQUJTaEFBUXBRZ0FJVWVBRUNETEJlQVBxeiUyRkVnUllGVXFGV043ZSUyRnZkMjdkdiUyRjlzYk4yN2dLb1RCRU1MMTlmVm5ka1dyY1NkaDRSTXczRCUyQm9paUI4c2laT29oQm9pWXFzbVprWlZHR2hSNVlZYmxpZG5aMjlzYkN3OEt0Q29mQ2JUcWR6cTlQcHRKdk5wbThZaHJld3NPQ1d5MlZuWldYRjVURERaN25uY2RrVWVIVUZmdm5MWDZxbFVpblc3JTJGZDFSVkcwM2QzZFdEd2VqNTAlMkJmYnJvdXU3JTJGejk2YlBzZHg1MmVlbFhkbFZXYWR1RmtnY1pFQVNmQlFVJTJCN0RkcnZWbnZITWVxSnRqM2VITzI5MllsJTJGNEQ2SDB2JTJCd0xoeGt4Ym85SDZuQ01wMFYxUzkzcmJWS3llSUFpQlpJQUFiQlE5NTJabFhYa3hwT3FIeWVkcmdJS0J3RVElMkZDSTZJN1B5emljUDllJTJGRDUlMkZ2OExoY0toZTl0Ym03JTJCT0p2TlhzaGtNbEVBcTF3dTV3NG9FWVRUQ3AxbkFGZ2htSjFCSXZaTkhBU3clMkJzSCUyRll3WllMeGNYRiUyQiUyQmNPM2Z1WTFWVmZ6czlQVTBPck5QNzJOT1ZrUUtrQUNsQUNwQUNwQUFwY09JVUlJQjE0bTdKd1U3b0pBTXMxdkRhYXdNTWpUZ0VEYVBYUW9RS0EySmhRR2toUXQlMkZoeHBxWW1GaU54V0t2VkZYTk9JN1Q2SFE2eU13cTZMcSUyQkhZJTJGSFg4VGo4VTNUTkV1WExsMEN5SElPcGpKdFRRcVFBdSUyQkNBdXg3ZXYlMkYlMkIlMkZZUmhHS2w2dlQ1akdNYTRhWnFqanVQb0hNZkZrWEZWTEJaVDI5dmI1JTJGTDVmQ3liemJyQUNxV0NnRmNvSFFTODJrdFBnbDVuRk5QWjc1QWFCTCUyRjJjbCUyQkdjV0JOVFUyOXpzQ2FuNSUyRmZ1SGp4NG1mVDA5TWZhNXIyQldWZzdVVnRXcGNVSUFWSUFWS0FGQ0FGU0FGUzRLQUtFTUE2cUlJbmJQdVRDTEM4RWpGNDVYZGE5WlBSQzdwWWo0WEl5ZEkwN2ZVUWlVU2NhRFRhU1NhVHRxWnA3VmdzMW81RUlpMWQxJTJCdTZybWZDNGZEemFEVDZ0YVpwajRQQjRIb29GQ3J6UEYlMkJ6TE1za21IWENIbDQ2SFZMZ0JDaUFiJTJCanE2cW9zeTNLSTUlMkZsUXVWeU9tS1o1RG1XQzFXcjFxbUVZczlWcWRhcFNxV2psY2xtcFZxdWlZUmpvZlZBcWw4c0NnQlh5clJxTmhsczJpTjRGQndXMEQ3cmNRZVhYYlAyZE9zYm85NzNkNlRqJTJCakMxJTJGQ1NFQUZvYWxwU1czRjhLbHBhVmZwMUtwdjAlMkJsVXIlMkJPUkNMNUUzREw2QlJJQVZLQUZDQUZTQUZTZ0JRZ0JkNFJCUWhnbmJJYmZaSUJsaDlJUWZwJTJCVGdQTTk1WWFlcWZoeEVLNE1Nb0tNUVNEd1FBTGY4YzBYRmtvTVJ3WkdYSGk4WGc5R28yaUI4UDFXQ3kyRVklMkZIWCUyQnE2dnFHcTZwTlFLUFR0aXhjdmNqJTJGOTZVJTJGYnAlMkJ3Um9Nc2hCVWlCQXlqZ09JNzA1TW1UVkt2Vk90OXNOdWZxOWZwa3RWcWRMaGFMWiUyRlA1JTJGTmxHb3pGV0tCVFFveUFQdHhVZ0ZYS3NrRzhGV0FXM0Zjb0VNWTlsWGZWem5YckxBOWszajMwVGR6dDlmQWU5Mnd5Q1ZqdTVYZjNmM240WldNZ2VSSWg3cnhkQ2MyNXVibnRwYWVuemMlMkJmTyUyRlYwc0Z2dlY1T1JrYnJkenBlV2tBQ2xBQ3BBQ3BBQXBRQXFRQXFUQVlTbEFBT3V3bER3aCUyQnprSXdQSTNxQVkxa0hhNzFFRU5NJTJCOTJyQUhHeWdQN2JlTnRVUGtoRnRzTyUyQjhHQXdHR000YzVDajRVb01Vd21rM0JtSVFQTFNpUVNHRXE2cnIlMkJJUnFPJTJGaTBRaSUyRnhTUHg3JTJCUlpkbVFKS24xelRmZmRFcWxVa2RWMWU3UzBsSm5ZV0VCM1lKMUtSQiUyQnQ3dE55MG1CdDBjQmZCOXYzNzdOWDc1OEdVNHBZWFYxbFk5R28lMkZ5Wk0yZjRpWWtKc2RWcVNaWmxSWEs1M05WR28lMkZIOVdxMzJYcVBSU0JXTFJZU3lxJTJCbDBXaW1YeTNLaFVCRHklMkJieGJIZ2kzRlJ4V2dGWUlabWR1SzMlMkZKdEIlMkZnNyUyRlNkSEpRVk9BajQlMkJ3SFdNT1hhTyUyRlZDeVBJSEdjQ0NBMnR4Y2RGYVdGZ0F3UHJOOVBUMHp4VkYlMkJXeGhZU0g3OXR4OU9sTlNnQlFnQlVnQlVvQVVJQVZJZ2JkZEFRSlliJTJGc2Q5SjMlMkZRUUFXMjVVJTJGT1Bpd0pmSTNuQmpNOGglMkJITmVMOERjS2R6Z2NnQzFsWnJOZENnS3l4c1RFMzhEMGVqM2QwWGMlMkZIWXJHbmdGZlJUMnNnNGdBQUlBQkpSRUZVYVBSRkpCSnBDSUxRYURhYmRjTXdLc0Znc0tvb1NpVWFqZVkxVGF2TXpzNWFoMzM5dEQ5U2dCUTRIZ1h3Zlh6eTVJbG1HRWFpMFdpTW1LYXB0Vm90WFZYVmlDekxlcXZWVXRHRFlLVlNtUyUyQlh5MHNZRzRZUkxaVktMckRLWkRKdXRoVUc1RnpCY1FWd05lalAyNXVnJTJGJTJGdmE3eDhNc0k0ZjNQdjMzVyUyQmZmb0RGOXJPVHl2c0JXUFB6ODVtTEZ5JTJGJTJCWm1abTVtOUZVU1NBZFR5UE1SMlZGQ0FGU0FGU2dCUWdCVWlCZDFZQkFsaW43TmFmZElEbHpYYnBOJTJCMXZpTzNXbU90MyUyQndDeFVFNElOeFpDMzFGV0NLQ0Y2VkFvaEl3c0EwTXNGclBDNFRDZ2xxR3FhbEZSbEkxUUtMU2xLTXFtcG1sUDhEc2VqOE5oWUtaU0tidm55S0lBJTJCRlAyenREbG5HNEZITWRCdloyUXklMkJXUVZ4V0NvOG8wemJsYXJiWm8yJTJGYVlaVm1UUnNNNFl4aEdzbGF2SWM5S3JGUXFhcTFXQzlWcU5kV3lMQUhsZ2VoWkVPQUtKWVBJdDJLbGdzTkFJcXl6MiUyRmVPN1dlUTglMkZTdzc5SUJBTllYTXpNelB5ZUFkZGgzaFBaSENwQUNwQUFwUUFxUUFxUUFLYkNiQWdTd2RsUG9MVnQlMkJVZ0ZXdjFEaVFRNkVmcEw3czF3R2xSeXliUVZCY0xPeUFMTGd5TUlZbVZuSXk4SnZWbXFJY1NLUjZNYmo4V1lzRnN1SHclMkJHTXFxcHB1TE0wVFhzWmo4ZWZoY1BoVFVFUXRzNmRPMWZnT0E0Z2klMkY1SUFWTGdMVkFBMzhOTUpoT3liWHVpMld4TzElMkJ2MU04VmljYUZhcmM2VXklMkJYWlZxdVZxTlZxWThWQ01WWW9GdVJLcGNLaEpKQkJLamlza0dYVmJEWmR0eFVHVENQYmFsQXclMkJ5Qkl6JTJCVHlmN3NHbFc3am00ZGo3S1gzd3IzY0VnSlllMUdMMWlVRlNBRlNnQlFnQlVnQlVvQVVPQWtLRU1BNkNYZmhFTSUyRmhJQURyc0RLdyUyQmwzT1RtVXYlMkZmSmUlMkZJMnJ2VFQ2dk1mSGRvQlpHRmh1RnNBV0lCWWNXZUZ3R0tXRmNHa2g5TjNXZGIycDY3bzFNakxTaU1mamhXUXklMkJWVFg5ZnVSU09STFZWVyUyRmFUYWJtY3VYTHhQRU9zUm5sblpGQ3J3cEJSekhDYTZ0cmMyVVNxWDNxdFhxJTJCM0JkNVhLNW1XS3hHTXZuOHlIMEhsaXBWSlJpc1NnV2kwVU9aWUZ3VmpHSEZlQVYlMkZnQ1JrRyUyQkZnWUVsekI4VXpvNnk2TjIlMkJlWDZnNVMlMkZkWnZDS0FOYWJlanBvdjZRQUtVQUtrQUtrQUNsQUNwQUNiNXNDQkxEZXRqdTJ5JTJGbnVGMkQ1RzFzN2hRQXpFSVJTUGNBZzFsaGpqVHh2b0RIYnoxNzJqMHRreCUyRkNIRm5zYmVZTmNXS3poTjZnSExyWlAxb3NoeWd2aHhBTEV3blEwR25WNnZSaTJrOGxrUWRkMTVHVTlRSFpXTkJyZDBqVE43SFE2clV3bTB5eVZTbVlnRUxEajhialY2WFJNVlZWUmJtaXVyYTIxUCUyRmpnZ3c3SGNWUnllTXJlTWJxYzQxVUEzN2c3ZCUyQjRJTXpNejR1Ym1wbXJiZHFqVDZZVEs1YklrU1pJOE9Ua1pqRWFqUWZRbVdLJTJGWDlWS3BORjhzRnElMkJVeSUyQlZydFZydFhLRlFDQmNLQmZRZ3lBRlVJWWk5WEM2NzhBcSUyRmtXbUZZVkNRJTJCbTVYNzRWWGd5Q1cxNzIxa3dQTEM4dTh3QXRBSHQ4dmZJTXg0QTl3aloxN3Z6QjUlMkYzbVRBMnUzTzBuTFNRRlNnQlFnQlVnQlVvQVVJQVZPbWdJRXNFN2FIVG5nJTJCZXdIWVBrYk1qZ0Y5cSUyRiUyQiUyRlJweGFEeWhKQSUyRnVKWUFmbE9WaEhocFByTlFHbVRHWVpnNkd2VnpXTUEzQWZ2dmJhJTJCZzc2OEVRYml3VyUyRkk3cndRQlhWaVFTY1dLeG1CME9oeXVSU0tRVWlVU3F5TXZTTkswdHk3TEZjVncxRUFqa1pGa3V5TEtNMFBjTlNaSzJkVjNmRmdTaFZpZ1VHdSUyQiUyRiUyRiUyRjUzRmc3Nkl3VklnVU5SNE5HalIzSW9GQUswMG11MUdrb0RweHFOeHRsMnV4MnhiVHZCY2R4WXA5T0pONXZOWUtQUkVFdWxVcVJTcWNTcjFTcUMyOFBsY2xsQW5sV3hXSFI3RU1TM0NpV0RtTWIzYWolMkZneWd1cWRuS1BZaG1EVXYyTzAlMkI4ZkR2d2dIdDlhZkslMkZ3amNLM0N0OWk3TmY3N1VXcEk4b2M4VTNlcWRUUmU2N2V6akl3SDJETTN3dGhMOFNkTXJBTzVVbW1uWkFDcEFBcFFBcVFBcVFBS1VBSzdGVUJBbGg3VmV5RXIzOFFnTVdBRGdOWWczciUyRmclMkJzS2phZng4WEczaHolMkJFcE1NTmdBWVRHb0pvSExJdTV0RTR4UHhCYmlpdm5Ld3g1UWRZM2tiZGJ2dnhOZzczY3F0WVdTRWFneGhDb2REciUyRkN4RlVSejgxalROUVlNUjA5Rm9GSTI3Yml3V3k0WEQ0YndzeTl1cXFxNEhnMEU0dEJBRVgwS2VscVpwV1o3bmklMkIxMnU1NUtwWm9jeDNYM2NsNjBMaW53cml2dzZhZWZpbU5qWThGd09LenpQSiUyQnNWcXVqbG1XTnRGcXRhTDFlVCUyRld5cldiYjdYYmNNSXlSY3JrOFZpcVZSSlpqVmExV09YeUhUTlBrQUhrQXFqREFiWVhmYklCcmFiOSUyRiUyRlFBVzlzVjZXUFhtWW5tenJiemxnYnQ5MjVnckZmOXdNREl5RWtpbFV2aiUyQmRxUFJLTDRwZksxVzQxQUdpWjRTQzRXQ0MlMkJaUUR1bDFZJTJGWDczckp6SjRDMTM3dFAyNUVDcEFBcFFBcVFBcVFBS1VBS0hKVUNCTENPU3Vrak9zNWVBWmIzWCUyQkJaVHBRWFlQWDcxM3M0cmdDdlptWm1BdWZPblhNaEZod0J6V2JUUVNsT0xwY0xiRzF0dVkwb2dDdzBGSGRxSEhvYmR5eXpxbCUyQkRyMTg1RGM1MVVDbmhiZzFDN3kxQlF4T09BNWFYNVozR01nQTZYQ056blFIYUFXTEY0JTJGRjJLQlF5UTZGUUl4S0pWRFJOcSUyQnU2WGc4R2clMkZWb05Mb2VqVVpYZ3NIZ1ExM1huNW1tbVZ0WVdMQ3ByUENJWGdZNnpGdXRRTzliRnJoJTJGJTJGMzVJMDdRejdYWWI0ZXZMdFZydFFxMVdtMm8ybTJxMVdvVUxLMUt0VnFPV1pjRnhGU3lWU2pKNkMwUnBJSE5ZTVVjU3k3R0Mwd3J1SlBaN2tFdUpmVjkyS2tmMmZvUDgzeUolMkZLVFRXWmQ4eGxxYzE3SGNLJTJCOEozQ1BCcWNuSXljUDc4ZVdkNmVycVRUQ1lCeHBIaEpXOXRiWEV2WDc1MHY3OXdtTEZ2THpzV0FheTMlMkJwV2dreWNGU0FGU2dCUWdCVWdCVXVDZFY0QUExaWw3QkE0S3NBQnIlMkZBNEJmd01MSUFmJTJGJTJCciUyQjB0T1FzTGk2Mno1NDlhMGVqVWF2VmFyVXJsWXFReVdUVXpjMU5KWiUyRlBDJTJCbDBtZ1BFZ2h2QzIzT1h0NnQ0ZjhrTmMyQ3h4cDYlMkZOTkIlMkZ5N3l3aXkzejduJTJCWVclMkJ6Zmg3JTJCOEI4dTl2UnF5VWtOQUxFQXR1TElBdFJBTTM1dlhpa1FpMjlGbzlHRXNGcnVuNiUyRnBqUUt4UUtKUVhSYkdCakt4U3FlU1lwdG1GaTBJVXhZNnU2OTFhcmRiVmRiMXo0OFlOMkVIYyUyRkN3Q1hzUGNRVnJuYlZDQVFTazRodTdkdThmYnRvMGNLMEZSRkM0VUN2SHI2JTJCc0N4cWxVaWhzZkg1Y0RnWUJlcjllbjZ2VTY0TlhsY3JuOHZXcTF1bGlyMVJLR1lRaklyY0lBWU1YQzF3R3U4TDFoRGlUTVo2V0JnelJpcFgzOWx2Y0Q1R3c5JTJGM2VqWDU2ViUyRiUyRnMyeUlIbDNhZlhqUXFZem5wUnhmZGxjbkxTU2FWUzdhV2xwZkwwOVBSR01wbXNPNDRUeVdReW84JTJCZVBZdCUyQjg4MDM2dlBueiUyRkVkZG5WZ1pZVCUyQk1Iakt3SG9iM2hnNlIxS0FGQ0FGU0FGU2dCUWdCVWdCcndJRXNFN1o4N0JYZ05VREpHNnBpN2QwejlzRGxoOWdBZGJBZlhYbHlwWFc1Y3VYYTNOemMxdkpaSEtWNDdqdFpyT3BsRXFsaFhRNmZTR2J6WTZpY1FwSEZ0d0FyRUhKU25ZQXRMd05TMiUyQkR5bnRiZG9KUnJNSG9oVjUlMkI4RFdzdzJHWVI0RTV4TkNnQk1oakpZVXNRd3N3QzQzTTNtODdFb25rSTVISVpqZ2N6a1lpa1VJa0VtbElrdFMwTEt0VnE5VXNudWVya1Vpa0hBcUZTZ0JiaXFLNGVWckkzTElzeTd4MDZSSkFWcGNnMWpCM2g5WTVxUXIwdmt2Y3ZYdjNoR1F5S1ZpV0ZiWXNDeEJxeExidHBHM2JtbUVZS0FHTU9JNmo2Ym91QjROQkdhNnFjcmtjeFhySXU2cFVLbFBWYWpYV2FEU3dqOWY1VllCV0xBT0tsUTdpJTJCOUxQZWJSWGpiemxnZDV2QyUyRnQyOWh1elkzaSUyRlBWNjROZWliaHU4WVFEbGNycXlUQ1h4dldZJTJCcHlLUktwVkxkVkNxVnZuRGh3dDN4OGZHN3VxNVhiTnVlM056Y3ZMYXlzbkxwNGNPSGswJTJCZVBGRmV2WHJsd2oxV1FuaElBQ3Q3OGVMRkw4NmVQZnQzd1dEd3p0emNYR2F2ZXRMNnBBQXBRQXFRQXFRQUtVQUtrQUtrd0g0VklJQzFYJTJCVk82SGI3QlZnNyUyRld0OFA0QTFPenNidUhidG1yVzh2Snk1Y09IQ1A2ZFNxVHV5TEQlMkZvZERvS1hCTGxjdmtIbFVybFFpYVRHWUVUSzVmTG9heEhoa09MT1NSWXIxJTJCQVdQMGFWN3VCSjIlMkZEY2llQXRkZHU2UHU1S0ZqRDFRdjhXQU1UWXd3c053dHdDdzNRY0RqY0RRYUQzWEE0M09tTnUyRXQzTlUxdmFzb1NrZFJGRE1jRGhlRHdXQW1GQXFsQlVFb3FhcTZLWXJpaHFacHJ5UkpLZ2NDZ1VZNEhLNmpoOE5nTU5peUxLdTdzTERBb0JibGFaM1E5JTJGQmRQNjNlZDRoZlhWMFZ3JTJCR3cwR3ExRk51MkFhMzBWcXNWdG0wNzNtNjNweXpMT210WlZncSUyRkxjdWFORTF6dE5Gb1JMQyUyQlpWbGlvOUZBZmhWdkdBWnZtcVlBY05Wb05Iakxzamg4TjFBYXlBWnZKeEpldCUyQmRCNzBVJTJGZ0RWb24zNUgxazZsaWY1OVlGdDhONWlMRTJNQUs1UXBKeEtKWmlRU2FVY2lrYzdZMkZocFpHVGt3ZlQwOVA4WUhSMzlqYUlvMVdxMU92JTJGaXhZdCUyRnM3S3k4c2RmZiUyRjMxcFpXVmxmRG01cVlMc0x5T0wlMkI4eCUyRmY5ZzRIZkZ3dm1GYzVpWW1BaE1UVTBGRmhjWHJZV0ZoZHppNHVKdlptWm1mcDVNSmo4ZEh4OG5nSFhRQjR5Mkp3VklBVktBRkNBRlNBRlNnQlFZV2dFQ1dFTkw5WGFzdUIlMkJBeGFETW9GS1pIUUNXZWZYcTFZMUxseTc5Wm41JTJCJTJGbU5kMTMlMkZUYnJjN1cxdGJNODFtODd3c3kxT21hWjRwRm9zalcxdGJjOWxzOWtJJTJCbjAlMkJncEJBRG5Ga28lMkZXRkI3N3VCcG43NU1uN3d4dTZTdCUyQnh3bVAzdXRCJTJCMlQzOWpsTG14V0g0VzY5S2VqZUdrd0NCS1lrQVNwZTlDNFVPcTJ5aU42QkVXQk45Qkw0ZHdZQ21LMGdpRlFrV0V3b2ZENFVJd0dLeW9xbG9JaFVJWldaWXpraVJoblpwbFdSV2U1MnNMQ3dzTmNtZTlIZSUyRmx1M1NXJTJCQWFsMDJtVjUzbk5zcXdrd3RZTnd4aXpMQXZBYXR5eXJKaHBtbEhUTkJQMWVuM0VNSXhFczltRUF3dk9LdDFiQWdnM0ZRQVZLd05rcmswR3ZWbVdGU3VUZzlzSTB6dkJiJTJGOHk5bDNaS2VkcU42amREd3d4Nk8wdlIlMkI3M0xMQjhLNVFmSSUyQk1LdVlLSlJBTFR6dmo0ZUhwMGRQVHh5TWpJSm5wQ1ZWWDFWU0FRUUw3ZXclMkZIeDhkVnF0UXFndmJDeHNmSHZIang0OEJkZmZmWFZqWWNQSCUyQm9iR3hzdXdHTG5zWk1EeTk5UkJzNW5BTURLTHkwdCUyRlhaNmV2cHZSMGRIZjBrQTYxMTZzJTJCbGFTUUZTZ0JRZ0JVZ0JVb0FVT0g0RkNHQWQlMkZ6MDQxRFBZTDhCaUVNdDdNb01hZEt5RThQcjE2OGJ5OHZMTEsxZXUlMkZIcHBhZW5qa1pHUnoyS3htUEdMWCUyRndpR0kxR2clMkJQajQwb2dFSWptOCUyRm16bVV6bVI3bGM3dDlrczltbFRDYWpaTE5aTVpQSmlObHNsa2V2aFFnYjd0ZGpWcjhzS25hT1hyZUQzeVhoN1ZITGV4MzlHcSUyRmV2Qmx2a0QxciUyQkhrYmdQMUtmJTJGcWRoNzhuUlk3bkFxSWdNbWZXNnpENFNDVGl3RmtSRG9mYnFxcDJOVTFEZGxaTDEzVTdGQXBaQUZxaFVHaFRWZFUxUlZHMkpVbks4VHlmVlJRbEx3aENVWmJsWmlBUXNPSFNLSlZLM1d3MjI5M2EydW9pVUIlMkJsUnNsazByRnQyOEZ2WkcyWnB1bmN1SEVEemkza2F6bFVtbmlvcjklMkJwMkJtJTJCSVI5OTlCRjM2OVl0bFB6eGVFZFZWZVdRVTFVb0ZEaFpscm5OelUxJTJCY25LU1UxV1ZYMWhZNEFWQmNGMVMxV3BWN0hhN0dCS2RUZ2M5QmFaYXJkYUVaVm5UaG1ITU5ScU5NNlpwUmd6RFVPcjF1bFN0VnFWNnZTNzI4cXpndU9JcmxRckhYRlg0TGdCYWVYT2NtS09vMzd2b0JUSEQzQXlzN3dkWWc3NFIlMkZmYlhEMDROY2paNSUyRjZIQVclMkZxTWIwN1BzUmtZSFIyRjQ2azdNVEhSR2gwZDdZeU1qTlRHeDhlJTJGR2hzYiUyQjRkRUl2RjFOQnJOZDd2ZHl1Ym1walV4TWRGNDh1U0pkZlBtVFdsMWRYWHUlMkJmUG5IOXklMkZmJTJGOHZ2JTJGenl5JTJCOCUyRmZQZ3dnakIzQUVBdlNQTmZ3NkR5U0QlMkZBUW1qODB0SlNjMjV1cm5EeDRzWGZwbEtwJTJGem8lMkJQdjQlMkZDV0FOODVUUk9xUUFLVUFLa0FLa0FDbEFDcEFDaDZVQUFhekRVdktFN09jZ0FHdllTd0RBUXUlMkJEMTY1ZE02NWR1JTJGWjhlWG41czRzWEwzNGNDb1UlMkJtNXFhTW53UURJM2RlTGxjdmxvc0Z2OGdsOHU5Vnl3V3AzTzUzTVQyOXZaWUpwTUpJaDhMRFMzV2F4aEFGaHFzR0ZqanRWOHZodjV5blg0Wk0xNElOZWo2R0d4aU9XQVlzejl2ZzlqYmE5aGVRJTJCSzkwSTJWSENJbmkyWGJZQXlIRnNac2dNNE1ZcW1xbWxFVXBZaXlRbG1XeTZxcVZsQTZ4UE84TGN1eXBXbWExZTEyclhLNWpId3RVeFJGOUl5SWpDMWJFSVNXSkVsbUlCQXc0JTJGRzQ0VGhPczkxdU42OWV2V29IQW9FMlFheGhuJTJGeDNZejNIY1ZENko1bW1HUkpGRVJsVVljZHhnclp0Qnp1ZGptVGJ0dHhxdFZUSGNkUndPS3pxdXE0NGpxTVloaUcxMjIybDJXeks3WFpiNzdtc3hscXRGc29EeHd6RG1HZzBHbkJmaVFCVWVPZlpnTjRDV2ZBNkhKbHdWakczMVc0T1N1OWQ4Y1BrWWU2WUgzcjF5NjNheVlFMUNIajU5d05ReFZ5WkdPTTd3N0wwNEx6Q2V6ODJOdVpNVGs0MnhzZkh0MGRIUjdQeGVIeHRiR3pzbjhiR3huNnQ2JTJGclQ4ZkZ4dyUyRiUyQiUyQmZ2dnR0MHE3M1Q3Mzh1WExIejk4JTJCUEElMkYzYjE3OTBjUEhqeUlNb0NGY3glMkZrQXRzcndKcWZuM2NkV0dmUG52MnZvVkRvbDVTQk5jd1RSdXVRQXFRQUtVQUtrQUtrQUNsQUNoeVdBZ1N3RGt2SkU3S2Zvd1JZMTY5ZmJ3QmdYYjE2RldHJTJCbjhSaXNWJTJGREZlQ1h3bkVjTVoxT3gycTEycGxDb1hDaFZxdGRLcFZLQUZxWFM2WFNlS1ZTQ2RacU5hNVVLc0Y5QVVjVzhtNDR1QyUyRlFtR1hoN3l5TTJMJTJGJTJGWWNwNyUyRkEyMWZvMWVyMnVxenpXNE9WMWVjTFZiUnRlZ1J3TG53c29PQWJFd0FGYXhISzBldUhKZEdjak9DZ2FEN1dBdzJGUVVwU1dLWWx1VzVSYW1aVmx1QzRLQVBDMnNnNXd0TERkNG5rZnBZVkVRaElvc3kzV0V3NHU4V0pZbHVTQ3Jjb0huJTJCVHBBR01keFJpZ1VxaXVLMGc2RlF1MW1zOW1lbkp4c295eXg1OUJ5TTdZSWNKMlFsJTJGc1FUb1AxQXNnY1ZvRkFBRDJGaXBJa29VYyUyRlhwWmxaRXdGdTkxdXVOVnFKUkdzM202MzRhU0t0MXF0U0xmYkRiVmFMUTJaVmMxbUV5NnJXS2ZUQ2RtMkRlREZONXROdnRWcVlTd2l3d293cXdlOWtHbWxJTWVxMld4eUNGd0h0TUtBOTl6N0c5T3NFNG1EdkdOZWFEem8lMkZkOHJpTjdQJTJCYkJnZHJ6WDZQUUJvS3Izdmp2UmFMUWJpVVM2OFhnYzdrc25rVWdZeVdUeVpTS1J1QiUyQk5SbGNpa2NnM2lVVGlhVEtaM0Vva0VuV080JTJGNVY3dDJMRnklMkJDcG1sT2IyMXQlMkZmakJnd2MzZiUyRmU3M3gwNndHSVpXRDJBOVVXdmhQRFRpWW1KN0NFOGxyUUxVb0FVSUFWSUFWS0FGQ0FGU0FGU1lDZ0ZDR0FOSmRQYnM5SkJBZFp1ZVRCUXd1dkF1bjc5JTJCb3ZsNWVWZnpjJTJGUGZ6STJOdmFyWkRMNVhlaUs3NjkzWHRMang0JTJCVGpVWmpybEtwTExYYjdmTzJiVSUyQmJwcW5WNjNVRldWbmxjbmtpazhtZ3R6RUJ6aXhrWldFTWR4Ykx3ZGxQSTVKQm8zNndhMUFtanJjQjdIVXc5RHQlMkJQOTEyeTc1aEdWcHdZd0JlSVhPR1RmZjc3WFZ2c0dsV2ZnUW5CeHJBS0VVTWg4TndYMVVsU2FySnNtd0Fha21TVkZVVXBSeVVneVZCRWd4VlZVdVNKTlhoNXNJNmdpRFVrTEVWRG9mTGlxSUFjTUhOWmMzTXpOajlHczF2enh0QlolMkJwVkFPJTJGaHZYdjNSRTNUZ3FJb3FvcWlSSnJOWnJUZGJrZDZEaXNGc0FwNVZKWmxqVmhOSzlxeVd3bkxzckNPMXVsMDRNUkNDRHR5clZBS3FQWktBRjBveGR5VEdNTkJ4WG9DQkh4bXY3M3VTbXpEWEpac2VUJTJGSGxmZTlIUVNzJTJCMEZuN3p2TUhKYmU5WmlyRXNmME96cXgzbDVMRXYzbndMS3QwRHRwTEJaejg2MVFKZ2pIbGFacDNaR1JrZTFvTlBvcWtVZ1V3dUd3alR3OFNaS2VxNnI2T0JRS3JRSm16YyUyRlBsM1p3U25KMzc5N0ZmVHlYVHFkJTJGOHVEQmclMkYlMkY5N3QyN1Azanc0TUhyRXNLRE9MQ1ExOGRDM0plV2xzeTV1Ym5zMHRMUzUlMkJpRk1KRkkzSm1jbk16UkcwWUtrQUtrQUNsQUNwQUNwQUFwUUFvY2xRSUVzSTVLNlNNNnprRUFscjhFYjlBcE00QjE5ZXBWODlxMWF4dVhMMSUyRiUyQmZHNXU3dU5ZTEhZbmxVcVZkbkxzM0wxN0YwNE5oRHZydXE1cjRYQTQxRzYzNVZxdHB0ZnI5V3VsVXVuMzAlMkJuMGo0ckZZbko3ZTF2WTN0NE9aREtaUUtGUWVPM0dZajJNN1VWU0JyQzh2Ulg2M1ZTRHdGZyUyRjk0WjNIdHQzdiUyRjBONm9YTXEzVyUyRkVrYiUyRlBNQXR3Q3B2VUR4JTJCWTcyZVU4dk4xWUtiQzcwZnFxcUtUSzAyM0ZXeUxNT2RoZDgyWEZxU0pNRnhoVjRONGNBcXliSU1lSlVQQm9NdmtiZUZ3SGlPNHdDeWlwcW1WWXZGSW9CWWUyWm1wc1Z4SEFLajZlOHRVc0J4SEdGbFpVV0lSQ0lDU3Z6cTlick9jVnpDdHUyUmRyczkyV3cyejdUYjdZbFdxNFVlQWtNQVY0WmhBRFNqREZBeURFTTJURU95bTdiWWFyWFFvNkNBY2tHVUFpTDNpam1wQUswQXBGanBMOG9BbVdzUzd3YWJadThFeGxqWFc1cnJMeFgyWmtWNXAlMkZ2Sjd3VTEzcHdzdGk1N1g3eXcyWHQlMkJXSyUyRmZ1NzZYRWtidmViRjMwJTJCMjBJUkp4ZzluSHg4ZmRIdjJTeVdRM0dvMld4c2ZIZnhPUHh6JTJCUFJDSVBRcUZRZyUyQk00czlGbzRCOEJhcUlvMW4lMkZ3Z3glMkJnWkJDdXlMNSUyRiUyQk43ZnYzOCUyRmhFNHppc1hpQjQ4ZVBmcnp1M2Z2dnYlMkZnd1FQOU1Fb0klMkZRQnJmbjUlMkJlMmxwNmRmbnpwMzdiMmZPblBrc0VvbmszNkpYZ1U2VkZDQUZTQUZTZ0JRZ0JVZ0JVdUF0VjRBQTFsdCUyQkElMkYybmYxUUE2JTJCelpzd0VBck92WHIyJTJCeFhnaGxXZjdsaFFzWENqc0JMRTlBZE9EMjdkdmN6WnMzOFF3aUowdk01JTJGT0x0bTMlMkZNSnZOZmxBdWw4OXRiVzBoSnl1ZXlXVDBmRDZQOHNJQUF0JTJGOUpZVm9oSG9ieDRQeXN2d3VyTDBDckg3UXl1JTJGYThBZE1lOHNPQnoxcSUyRlJ3bCUyRm5uczJONHhDNXhuYml5QUxBeTlra1FIb0pITkM0VkNEdWJEcVNWSkVwWTVLRHRVVmRYTnh3S3NVbFYxUzVLa2REQVl6QXFDQUdjV0hGbFZRUkFhdmF3dHUxZkMyQkVFd1hFY3B3czRKb3BpVnhSRnA5VnFPZVZ5dVp2SlpEcUdZWFI0bm5lWG84eVJEVHpQQTRBaGR3c1FyV1dhWmtlU3BJNnU2OTEydTQxZ2VlUWZPYlZhcmN0QzUydTFtdlBCQnglMkJ3c2taWHhyZWhySkdWNiUyQkY4YjklMkIlMkJ6WSUyQk9qbks2cmlQNG5FTXclMkJzTENBcGZKWkRoSmtyaGFyY1lIZzBHJTJCMCUyQm1nbkklMkJIcTZuVDZRamRibGZnZVo0VFJaR1Y1UUZDSVNTZHQyMGJONEhITk1yeVFxRVFkJTJGYnNXVDRXaTduN3NHMGJjRWtJQkFKWUg2VjdZcnZkQmpEV1VmN1hhcm5PcWduVE5DZGJyZFpZcDlOQjJhQnFtcVlPYUZXdjF3V1U4aG9OdyUyQjBKMERBTmptVlR1YjhOZ3dPMFl1REttMWZuaFZLNGZpOGNIalR0WDg4TGxOaHo3d1hRJTJGdmVKWmRleGQ1Q2RBMXVQT2JEWXU4WEtGTDJRZVJpSEp0c2YlMkI1Nnc5eEJqTmpCNGhYSkJ1SzdRbyUyQkQ0JTJCTGc5TVRGUkdSOGZMNDZNakJSMVhkOGFIUjI5byUyQnY2RiUyRkY0JTJGQ2tyMzcxOSUyQjdaejglMkJaTjFzbUNLOHR1QUt2ZGJpJTJGbDglMkZrJTJGZnZEZ3djOSUyQjk3dmZ2Y2Q2SVVTdTJHRTZzQllXRmw0dExpNyUyQmVtNXU3dTgxVGZ2VjFOUVVBYXhUOXY4aDZISklBVktBRkNBRlNBRlNnQlE0eVFvUXdEckpkMmNmNTNiVUFPdmF0V3VieTh2THYwRUdWaktaJTJGT1hrNU9TT0FHdW5TM3IyN0ZtVTR6Z0VQViUyQnFWQ3JuTXBuTTFXdzJleTJYeThGZG9LTkwlMkJGS3A1SllUc3R3Y05KN1JtR1lsUzZ5TWFWQVprciUyQkJPa3lKa0Q4Ynl3JTJCeXZOYzBDSW9OYzV4aGI3ZSUyRm5JbzF6TkY0UnVraGcxaUFWWmhtOHhqTWdvdUxMY01ZV1Zyb3pWQ1c1WVlrU1lZc3k2WWtTUWlIeHp4a2JiVjZXVnNkV1pZQnE5eWhGdzd2aHNRRFZnVUNnVTY3M2JhYnpXWVRnZktpS05vaUx6WjUwUTJTYiUyRkk4aiUyRlV3SDBBTWJoUGtjeUd6eTBLbVY2ZlRBZkJ5T3AxT2glMkJPNEZ1dGRzZDF1ZDJ6YjdyUmFMZVFGWWJGaldWWVh2U3RldW5RSngzWGgxbkZETGNBa3NEVzRuUzVkdXVUMjFDY0lBbGV0VmdWRlVRVGtURm1XSllpaWlKd3BTWklrQUNVQUtnQW9Od0Fkd2VqZGJsY0JURUs1SGdZQUtBeUFUNzI4S1VBb0JIY2pxMHJ1ZHJzU0lCYkhjVGlPTElvaTlpTUNjTFhiYmI3ZGJuT0FXWjFPQiUyRmxVY0ZCSnpXYlREV1czYlZ0bEElMkZhRGJSRFN6bm9CeEhzRmh4WGVLd3dBV0Jnd2pYVzg4N3pPcXYyVSUyQmZaNyUyRnZ1QjIzNU9VUWFUMkQ3NlpXajUzVlVIemRuQyUyQndZb2pQY0tFQm5BMlB2TzRUZktCbEV5bUV3bTRjREtKSlBKUjRsRTRxdDRQUDRzSEE1bk5FMTdLZ2pDNXV6c2JIblk5OSUyRjN2WEVkV0FCWTJXejJqeDg5ZXZSR0FkYjglMkZIeDZhV25wVndTdzluTzNhQnRTZ0JRZ0JVZ0JVb0FVSUFWSWdZTXFRQURyb0FxZXNPM2Zab0RWQXdEOHlzb0tHdWJqdFZydGltRVl2MmVhNXBWR296RlpxOVhRSTVwY0twVVElMkJoNnUxJTJCc2FmbGVyVlk1QkxVQXV1QTdRNkdaT3JJTTBwcjJ1alg3dUROeCUyQmY5YVYlMkYzajlzckFPY2s3JTJCUjg1ZmpnaEFCV2lGUmpYTDFmS1dIckpRYWJZTWJxcmV0SU5wREhCcHdWV0ZmU2lLNGk1biUyQnd3R2clMkI3djNuSjMlMkZaNU9BRnVBWVJZZ21DaUlUVkVVM1o0UU1RNXdBWUFzVXhBRVpHeWhSS29HZHhkNlRCUUVBVDBpdXVXSmdpREFvWVZ0bW9CamNHeGhPY29YNGR3Q1RNTVliaTZBTHA3bjNXbEJFQUM2WExjS3poOSUyRmtnUzI4OTBmYmhYN2pXdnElMkZYWFpCTk1WVUlKRERXVzV6TU10QlhjVElCUFA4d0xtMnpaTzVidSUyRlZxdkZBVUxoRDRmcmRyc2l4cTFXQzJPQUowNFFCTUFuQ1dIbUdGRFNoN0pabkNiV0IzekNOZ0JTQUZUbzhROUI2WjFPUiUyQjM5ZHZmVm14Y0d5R3ExV3NGMnU0M2xnRjBTamdOUVpWbVdlNzQ0THp6JTJGbUVhWkhpdm42eTFENlo1N0hSaURGMko1dDl0MXQ4RnZiMTRWZzFTczNBJTJGck1KQ0ZlVjVZZkpqUE5lNkhGMkRodDlkbHhkNDl0cDQzNDZvZlNQYVdEbUliZHQ1N1BXZnNCODglMkZBMVFzbEIyd0toS0pPSkZJeEFxRlFrWWtFbW5FNCUyRkZtTEJZelZWVnRxS3I2UXRmMUw1UEo1UDhYRG9lZkpSS0o2dWpvYUJQUCUyRlg1ejVsZ0pZYyUyQkI5ZE1IRHg3ODJadDBZQUZnWGJ4NDhkZXpzN1AlMkZqUnhZSiUyQnclMkYlMkZuUTZwQUFwUUFxUUFxUUFLVUFLdkFNS0VNQTZaVGY1YlFaWTNsdUJuclVLaGNLWXFxcVRQTSUyQlBCUUlCdlZ3dWh5dVZTcUpjTHA4cGw4dHdhVjNLNSUyRk5qeFdKUnlPVnlBY0FyQkw0akx3dlRjSWo0eTRpR3VkMWVwNGJYZmRYUHZlVXZHV1Q3SHdTN2hqayUyQlcyYyUyRnJpM21STUY1czh3Zkw0VEROUGJMbG50THMlMkZybGJqRndoYkhYemVVTm0yZkh3UmpnQ0wwaXd0VUZtT1VPZ3V2WWFuRTg1d0l1d0NnNHZOQ3pJZ0FWMXUzQktMaW9jTjVzUFRpJTJGQUtiY2JYb09McXpiQlJUclFTNnI1d0Jqb0FzUXpDMXZCUGpDTnIwTUllekR6ZkRxUVM5QU1KUSUyRnRoM0g2V0I5TUtqdm1Ja0xwZ0NrUkxpYUFKZ0FpWGllQjVnQ2VNSjgxMjNWSyUyRk1EbEFKSUFsUUNmQXB5SEFjNDVUcWpVQllJcDFTbjA4SGc3ZyUyRmdDcVdBZ0xZQVJoZ0Rlc0VkaGZrQVhteTZ0NzdybkdMenNXNXZQWGQ3bGlmRlN2cTh3ZWdNTnJFZ2RmejJ3aWh2bVN1YjlwZmslMkJ0ZnhsdCUyRjFlNmI3WlVuNW4lMkJ0aDN3VnZtYTYzSEk2OUglMkJ5Wjk0Njl4MkxuNm9mTmV3VlhiSjk0Rjd5aDdBQlhnRmpJdUVvbWs2MUVJcEhXZGYzYmVEeiUyQnpjakl5S2FpS0xsR28xRzNiYnVrcXVwMkxCWjdkZVBHRFdRRkhqaFByaCUyRkF1bmZ2M252SXdOclkySEJoUHRQTUN4cTltdmI3M2pCSTF5Y0Rpd0RXc0E4dXJVY0trQUtrQUNsQUNwQUNwQUFwY09nS0VNQTZkRW1QZDRlbkJXRDFHcHZKSjNoOUFBQWdBRWxFUVZUY1J4OTl4TjI2ZGN2TnkzcnZ2ZmNBRHFLV1paMnZWQ28lMkZMSmZMUDhwbXMxY0xoVUlpbTgycTVYSVpPVnBDb1ZEZ2k4VWlTcmRjaUlXQk9WQll3ODBMdHZ3T3FVRmxTMzRIQjl2TzIwRDJBNnglMkJEY1c5UENIZWN4dW13YjNUOGJ4QWJGakF4ako5bUZ1TGdTdHZqNGdzWEI0QXpPJTJGNDZybkFYTWRXRDA2NXpqQld6b2lTUWZ6MkJteDdqOG4yRFpBbGlxTHJ3QUtnY3NzVFJSRmxpUmhZR1NPY1c0QlJBR0hJNElJN3l5MWQ3RG0zNFBKeW9WYlA5ZUptY2NIQjFTdERaTGZHQlV3OUJ4VmNWSUJFQ2lDVTR6aHV5UjVjVklCT0dQZEFsUXV2ZXE0cHdDeFcyZ2ZJQlpBRjE1WHJjTUx6MGklMkIzRFZDSk9hUVlaUEs3bm5yT0tSZEFNV2VWZHgwV29NNlclMkJXRVYyMjdZWVBKaG5ybTlQdlA5OXJuVGNmelB0TmRkaFdON3daVVhuTEh0dktXQyUyRmR5UTN2UDN3eksyZjh6SGM0b1NRY0FyWkZvbGswbG5aR1NrbTBna09wRklwRDAlMkJQbDRmR1JuSmpZMk4zZGQxJTJGVzV2ZURvek0xTzhmZnQyWjJWbHhibDE2NVlMYVhmS3Rkcmo5JTJCRjFDV0UlMkJuM2NkV01NQ3JINUFua0UlMkJBbGg3dVF1MExpbEFDcEFDcEFBcFFBcVFBcVRBVVNsQUFPdW9sRDZpNHh3RHdOcGFYbDclMkI0akF5c0lhUkNOZFhyVmJqalVaanRsUXFMUlVLaFV2bGN2bHNQcCUyQmZhelFhNDhWaWNSSXdLNSUyRlBvd1RNemNwaW9lOG9oV0xsVDk2eXFGYTdGV2kzJTJGblZIWDE2UTFlJTJGY3ZFQm9VQVBjNjNBYTV2cTg2JTJGZ2I2bnVCQ1hzOTFqRHJlN08ybUlPTDlZN29EYkJtcFlzOVI1WUx0VENOUHdha21KdUxnVEFXaE0xZ2hBZGN2ZDYlMkJ6em9vWDRTenlpM0I2a0VyTiUyRndhUUlxVkZRSld3ZFdGTWN2cTZxMlAwa2U0WUxEdDZ3eXRYa2tmNEpRTHFQRE1BVURoOU9HbXdoamxkZ0JiNENkWWh2bHdTQUY4OVZ4V0xxaGlEajF2ajN0JTJCZ0lWMThGeDZTJTJGMzhjQXJyZUYxVkRJQXhNTXQlMkJld0VWTzA0JTJGd0RyTSUyRmQ3dk92MGcwRzc3R3ViWjd1ZSUyQjhzT25mbUIyV0FqTW5sc0dZVkV5eTBwdnNReWxwWnFtdVVNdjA4b0J0SXBHbyUyQmx3T0x3OU9qcjZUTmYxdGJHeHNaVmdNUGc4a1VpczY3b09weFdldlRmeWR4QUhWaiUyQkE1WFcxNGRySmdmVkdiaHZ0bEJRZ0JVZ0JVb0FVSUFWSUFWSmdud29Rd05xbmNDZDFzJTJCTUNXTE96c3g4bkVvbGZuamx6cHZpbXc3UUJGZGJXMWxCT3BYZTczYWxxdFRwVHFWU3VXcFkxWDZ2VmxtcTEyblM1WEk3VmFqV3UwV2dnSDR0dk5Cb1lFS0tOZVM3WVFua05RSlpoZnRmTEdxYWQ3c0FPdiUyRloxeTk4MHdQSzd3dloxa2tOdTVHJTJGd2VtRVRnMXNNYkhsN1klMkZPNnE3emd5NSUyRkw1WFhQJTJCTGYzbDRmeFBBOTQ1WlpDZWpSbTdoWjNIdjc4eSUyRnp6UGZxOXZ2RW9JZlREUTA4Sm5idk1xM3NQRkxsbGZMN2hPNnVONCUyRnlMJTJCUXhZJTJCY3Z5R0lSaXklMkYwdUxTJTJCczhzS3BRZVYlMkJmaGc2NUcwJTJCdE5XODk5TUxtdm9kNEtBQTZ5QW5qZk1FVUVXbUZRdGxSMGtnbkZhOW5qelJhMmRYMDdST0xCYnJBR0JoSEkxR1M1RklaQzBjRGo4TkJvT3I4WGo4YTAzVDFrWkdSbDdGNDNHejE5dm1HNE5YdldmclVCeFklMkZuTGxRUTZzaFlVRmhMaFRCdFpCSGpqYWxoUWdCVWdCVW9BVUlBVklBVkpnM3dvUXdOcTNkQ2R6dzJNQVdKdVhMMSUyRiUyQjR2ejU4eCUyQm5VcWxmUmlJUk9BNE9sd0x0SURXeXNrcWxVc0l3akxPVlNtVzgzVzVQaFVLaHBDUkprV2F6cVZRcWxYQ3BWSnFvVnF1cFNxVXlYYXZWb3VWeVdZQTdDM2xaY0dkVmE5VkFyVnB6cHdHeEdGZzRqRHZzZFhIMWM0ZnNkSXpkbkNOZUdMUGJ1UTY3cjJGQXdxQmplU0dURHl6MUEwcXZjN2pZdWw3STRRViUyRkxMamJDMFQ4N3JpZFlBazdMd2EwdkdNMnZWdFptJTJGZVo4QU1zTCUyQnp5VDdOcjhzS3EzZGJ4UWk4JTJGJTJGT3BYRHNmVzJlMFoyTXZ5dlQ2cjNuMTdYVHo5b09kQkFKWlhtNzFjVDc5MUdYU0Z1d3BRS2hxTnVsbFdBRmR3V01YamNUZVVQUndPTjZMUjZFWTBHZ1djMmtRNGV6QVl0SnJOWnMwMHpWd3dHRXhybXBZWkh4OWZMNWZMcGZmZmZ4OGxxa2Z5NTNWZ3NWNEk5MU5DdUFlQXRiMjR1UGo1M056YzMybWE5dG5VMUZUJTJCU0M2VURrSUtrQUtrQUNsQUNwQUNwQUFwUUFyQW9FQXFuQzRGRGdxdyUyRkk2ZWZnMTd1QkxPbmowYnVIcjFxbm50MnJXTjVlWGx6JTJCZm41eiUyQkpScU9mcGxLcEl3VllLUFA2eFM5JTJCSVVVaUVYbDlmVjNVTkUwZUhSMFZwNmFta0VHRUhndmoxV3AxcVZLcHZGZXBWRzVVS3BXNVVxa1VLUmFMWXJGWTVLdlZLbDh1bGZsU3VmUzZKME5BTE5lTjVUanV3QnJOJTJGa2Jlc0xESEQxdUdmZUoyMnI4ZjV2ajNPYWc4eUF0U0dMenhydXUlMkZSclpmckRQb2ZMemI3d1lzJTJGTkJ0TndqSGxqT0k1YjNPZnVlMEUzanBCN242Z1pmOUFCYXZOcnZCc0VITCUyRlZwNDc0VWZvTzEwM250NUx2MTZEdnRzN3JSZXYlMkJQdjlsd01jODdlYjVQMzNkenAyZSUyRjN2REdnaVR3cndDdDh6d0N2RU1ZZWo4Zmh0T3FPam81MlJrWkcydkY0dkJFT2gxOUZJcEY3aVVUaXQ3Rlk3UDdJeUVnWm5RcXNyYTIxdDdlM1c2WnB0cWFtcGxwalkyUDJwVXVYa0t2MlJsMVh2bnYlMkYyb0VGZ0xYeWFPVm5kJTJCJTJGZEhTckUzYSUyQm4lMkYxbUFReEpBYjJKaUlqQTFOUlZZWEZ5MEZoWVdNajBIMXQ5Rm85SFBKaWNuYzRmeHpOQSUyQlNBRlNnQlFnQlVnQlVvQVVJQVZJZ1dFVUlJQTFqRXB2MFRydkdzRGE3ZFlnZEh0OWZmMU1vOUZZcXRmcnklMkJWeSUyQlR3eXM4cmw4a2lwVkVvMkdvMUl1VlNPRkV0RjBkdDdJVW9NV1U0V0s5ZnlaaFN4ektKaHdyQjNnelM3WFVPJTJGNWYzY1NQMWdCSU04ck1IdmRmQmdmYTlUQ3I4SHVZTUdnYUZod01OJTJCcm8lMkIyMlo4QyUyRldEa0lFaTFINWVWSHdMMkEwbURBSlozJTJGbjZPemE1akVHVEZjdXpYWDM3S010Z3d4dk9PYkN1V1o0WFNRZWElMkJBcnlLeCUyQk4xWGRlcnlXUXlsMGdrTXZGNGZFUFg5WTF3T1B4SVZkWDc4JTJGUHpMOUg3NWY3dXp1RnZ4UnhZdG0xZktHVkxQMzM0JTJCT0dmJTJGZTdlNzI0OGZQandkUyUyQkU3S2o0WnJFJTJGNzMzc2R3JTJCeGZBZUE5Zm5zN096UENXQWQlMkZ2MmtQWklDcEFBcFFBcVFBcVFBS1VBSzdLd0FBYXhUOW9RUXdQcVhOJTJGVEREeiUyRmslMkYlMkJxdiUyRmtxUlpUbGltbWFpWEM1UDFHcTEyWHE5anVHQ1pWbG55dVV5U2dzamxYSkZoaVBMTkUydVZxOXhHRnVXeGR1MnphTjNPTmFqb1dWWnJ6T3p2Q1dIdXptbUR1TlJHJTJCUmc4a09LZm00ZVZtcm1iYkN5TWlvdkhQQzd0QTdqdkdrZng2ZkFNTThNbm9uZDRKY1hlSHFmRjc5TDBmOGVIQVJXOVZOdDBQNXhITlpMcHFlWFN4ZFdZUWdHZzQ2aUtGMVZWYnZoY05pQjB3cnJZVnJYOVJaS0F5T1JTRG9VQ20zR1lyR1ZTQ1R5UkZYVkY3cXU1eFZGS1ltaVdKNmNuTFNPMG1HMTIxUERBQmJmNXVkZjVWOTk4T2pSbzclMkI0ZSUyRmZ1JTJCdzhmUG94c2JHeTRPWCUyRjRnMllFc0haVGs1YVRBcVFBS1VBS2tBS2tBQ2xBQ3B4MEJRaGduZlE3dE1mek8wNkFGWXZGN2h4RmlQc2VKWG05T3JSSnA5TnFMcGREVmxhcVdxM09tYVk1WVZuV1ZLZlRHZTIwT3pIRE5LUkdvNkhVYWpYZE5NMklZUmhSMHpTMWVyME91T1gyYklpc0xEUU1NVENuRnR4WmFDQyUyQktVZFNQd2l3VyUyQmtlSzVYeXd5a0dxTmh5YjNtZUYzTDFjNWZ0ZE16OTNKZkQwT3ROZ2NPOW50dE9UcnRoNE5CTyUyQmpIQXRGdDVJdHVIOTNqZSUyQjl2dkhQdVZQdzY2ZG45ZUdZTWpnNXg3V080dFZkdlBNN0xUTnV3WlppNHJsQVVpd3dvRG5GVVlveWM5RElCVXFxcldkRjB2YXBwVzBUU3RLc3R5T3hRS2RYUmRyd1dEd1FMUDh4bkhjWkJwOVZSUmxCZXhXR3g3Wm1hbWVaUzVmbnZVaUx0Nzk2NHFpdUpzSnBQNXljckt5bCUyRmV2WHYzJTJCMzZBNVhkZWtnTnJqeXJUNnFRQUtVQUtrQUtrQUNsQUNwQUNKMElCQWxnbjRqWWMza2tjTmNDNmZ2MzZ4cFVyVjFCUzhra2lrVUFtU3VHN1R0elFJZHpSaGJuM0d0S3ZuJTJCZEJ4OFo1M2JselIwa21rMnFwVk5LcTFXb3dFQWlFd3VGd01CYUxhYTFXSzJqVWpIaTFVWjFwTkJwempVYmpnbUVZMDlWcWRhUmNMZ2Z6JTJCVHhmcVZRQ0FGa1lZNEF6eTdidEFKeFpyS2U0d3d5QzMlMkIzcDhNTXQxamhsalhzdlFHQU5XUVlXJTJGT3V3OCUyQjdud3ZMdTF6dnRCV1M3bmF0JTJGJTJCVjRoa1hmN25VckolMkJvR2MzWnhBJTJGVURPTU1mYlRaZTlhc0tnVUw5aiUyQiUyQmQ1d1pIM212M241RCUyQkhRVUJ0dHhMUyUyRlFDcyUyRlZ6JTJGTU5BSzV3TEhGUVp2bmhVRFZpeVVQUjZQTyUyRkY0dkJtTlJndmhjSGhkMSUyRlZIdXE0JTJGRFlmRGE1SWtHY0Znc0sycXFpSExzbUdhcGxHcjFVeU80MnFqbzZPTjglMkJmUE40YzUlMkY5NTM5MSUyQnRlZ1RmUUc1all5TllLQlRtTXBuTUh3RmczYnQzN3djUEhqem82OEJpSUhTbiUyQjglMkIlMkJEVlJDT015ZHAzVklBVktBRkNBRlNBRlNnQlFnQlk1U0FRSllSNm4yRVJ5TEFOWjNJZyUyRlpjSFNmJTJGdzglMkYlMkZKQzdkZXRXWUdWbFJZekg0MktqMFFoYmxuWE9OTTE1MHpTWERNT1lMWmZMNXlxVnlraXhXSXlpWjBNTTFXcFZybFFxSEJ4WmdGaHNqR25teVBMM0d0ZnZOM005SGRiajBRJTJCb01DamlCUlNESEZnN1FRdyUyRjhHSkFZejhncWwlMkYyemw3M004ejZYcmZKYmhxeiUyRlEzS052T2ZzOWZSNU5WbU4xaTIyM24wQTFYOTV2VURwZXg2JTJGZmxtN0Jud0g5c1BBb2VCbCUyRjV6OFQ5ZmU3ayUyQkJrejZuVGNyY2ZVdUExaGhwWUs5MGtEWGJRV0kxY3V6NnVxNjNveEVJbVlvRkxLUWF4V1B4M1BvUlZEVHRHZmhjUGklMkJMTXRQSXBISXBpaUt6VlFxaGRCMUJFUmg3UGJhTU9UMzQlMkZWbEhpZkFnZ01yRUFqTTUlMkZONU9MRCUyQjQ3MTc5MzV2VUFsaFA0RGxmUzdZc3dDOUNXRHQ5U21tOVVrQlVvQVVJQVZJQVZLQUZDQUYzclFDQkxEZXRNSkh2UCUyQlRBckNPJTJCTElQOVhDTzR3Z3ZYNzZNT0k0VHMyMTdyTmxzanRScXRUUDFldjFNdFZwRmR0YTVXcTEycnRGb2pOWnFOYlZlcjNNb0pVUkpvV0VZN29Cc0xMaXk0TWhpcml3V0FzJTJGbTR6ZW0yZnglMkJRR2UlMkZGemFvbk0xN0REOHdZTWZ5QWcwJTJGSU5ySmJjUWF4OE9jY3olMkZua1AlMkY0dyUyQnlId1k5JTJCUU1VN2J5OUFhYmY3MEElMkJhRFlLR3cxN0RidXYxQTJvTWZBNjZSd3hnc1JMQ1FmZlZQMyUyRlE5ZSUyRjBUSGtoeUc3WDRsJTJGT0lCVURVNEJUQ0dKbmtBcGpMTU9BQUhhQUttUlhZUm9sZ29CWTZDMFB2UWtpenlvU2lWUlVWYzJGUXFGdFZWV3p1cTZ2eDJLeHRWQW85QklsZ1lGQUlOTnNOZ3QlMkYlMkZkZCUyRjNmand3dyUyQlByTWZBdmVveXpQbzlSMms0SG8lMkJmejJhelAzM3c0TUdmZiUyRm5sbDklMkZ6aDdoN3dibmZQZW05M3dTd2hsR2QxaUVGU0FGU2dCUWdCVWdCVW9BVU9DNEZDR0FkbCUyRkp2NkxqSENiQWtTZnJzd29VTGJnbmhHN3E4STlsdFQwTWVuZlFGQWdHeFdDeEt4V0l4VXF2VkVBQSUyRjMycTE1cXJWNm9KaEdKT21hY2E2M1c2UTR6aUV2d3VOUmtORVhwWnBtckpsV1dwdlVGcXRsZ0NvQlhjV1lCY0xoQWZzUXVraEJ1YmFRcGJXVVpVZzdsWnE1bmZuZU4xTSUyRmNvSSUyQndHbGZqZXRuOHRyR0RkVlB5amxoMU9EQU5Nd0Q0JTJGJTJGZWdkdDB3OGElMkJhOTlFRFRiRGFZTnE4T2dzSDAlMkZtUFJubkEzU2Z0aHJIMGJIM2RaaGJqVUdxZ0NuQUtZQW93Q2lHS2hpemlyTVZ4UUZHVlp3VlJuaGNOanM1VmUxdyUyQkZ3QjhzY3glMkJrS2dtQ29xcG9IdkFvR2c2OHdoRUtoNThGZ2NFUFR0QUx5ckFLQlFCdU9xNU1VeHI2YlhqczhoOXdYWDN5aGlhSjR1VkFvJTJGTnZIanglMkYlMkY2WmRmZm5uMTBhTkhHa0xjcTlXcXV5bnVMUXR4OXo0ZmJKa2ZLSk1EYTc5M2hMWWpCVWdCVW9BVUlBVklBVktBRkhpVENoREFlcFBxSHNPJTJCanhwZ1hidDJiV041ZWZueiUyQmZuNVQwNTZpUHRCYnNmZHUzY2xRUkRDdG0zSDYlMkZWNjNEQ01PSUxlTzUyT0dvdkZwR1F5S1RxT282QzBFTTRzd3pERzYlMkZYNldkTTBVNVpsSVNoZU13ekRMVGRFYmhiY1dwaEdBeE1RQzFBTFRpMUFMb3poekhxVG9mQmUyT0l0SyUyRklEcW41T0tiOFR4NyUyRk5NRHA3WFIlMkZNWGJTYjg0bnQxMSUyQjJOd3pBR3VhY3ZPc01BNUc4NiUyQkFjaHRsbU4zZzFMQUQwZ2djMjdkVUh4d0VjOHQ0YnRwNFhmSG52cjNmZE53bXpHQndCcE1JQU54VmNWdDdRZFFBcnVLdFlqbFU0SE80R2c4RnlKQkp4eXdCMVhkJTJCUUpLbUtVSGJBckVBZ1lHYXoyVTYxV3JWRG9WQkQwN1M2b2lnMVNaS3d2RlNwVkdvZmZQREJTUTVqMyUyQnNqeXNBVTk0JTJGJTJGJTJCSSUyQlJhRFI2TFpmTCUyRmNtalI0JTJGJTJCM1ZkZmZYWDUwYU5INGMzTlRmZGI0NzN2bU81WFd1cUhvUVN3OW5VN2FDTlNnQlFnQlVnQlVvQVVJQVZJZ1Rlc0FBR3NOeXp3VWUlMkYlMkJPQUdXSUFoM2xwYVdpbSUyQjdBMnZBUFVNeVBRTGclMkJWd3V4emNhRGQ2MmJYNXFhZ3FOY0M2VlNuR0NJQUJRS2QxdU45WHRkcEdoZGRFMHpBdW1aYzQwbTAxQUxZVEdoOHJsTW5vNWhGTkxMSmZMY0cyeCUyRmJsT0xPYks4cFlhZWpPMSUyQnNHRmZtVkE3RHE4WUlYQnFrR3docFZ6TVpEU0QyQjV0JTJCMEhzNFo1NXZ1ZDcwRUFsaGNNOWR2UE1IQnBMJTJGQm9rTGJEWFB0dTYlMkJ3RmN2VjdGbllxWjhUNlhuZWZWNnVkQUpiJTJGblBwQlN6OHM4MjdqaDFaZXR4V21BYkkwVGV0cW10YUp4V0lJVmUlMkZDV1JXTHhXeGQxdzFkMTh1aFVHZ3JGQW85VkZYMWEwVlJ2a1d2Z1k3akZPSEVpc1ZpM2ElMkIlMkYlMkZqcXd0cmFHd0hhbjBXZzRnRjZqbzZQZER6NzR3TTIyT28zZkpYeVQlMkZ1bWYlMkZra1BCQUpYZXc2c2YzJTJGdjNyMWxyd1BMJTJGdzczS3kwbGdMWGJXMG5MU1FGU2dCUWdCVWdCVW9BVUlBVk9nZ0lFc0U3Q1hUakVjemhPZ0JXTlJqOU5wVktsMDloUUhQWVdRZiUyRjc5JTJCJTJCSFJrWkdFclp0bjdFc2E4bzB6ZkZtc3duWFZzSTB6V1MxV2gycjElMkJ1amNHclY2JTJGVUV3SlpsV1R5Y1YzQml3WlVGZHhiTDBjS1lUUU5rWVVDRGs1VUVZY3dHbG5YRHloRDlicHRCNGVUcyUyQnZ3UW9oJTJCbzZhZkZNTkJsa0liN2Rmc01LbUhFY1lhRlljUGUxMkhXZTFPUWJLJTJGSDlqdlUlMkJzSEt2V3J1ZGUxZ0d1NHVsUDJ4YWZ4bTA4ejl4V0FveGl5JTJGcWxjSzZKWUpJcmNLUFFiQ2FZWGxxcXEyd3VGd05SS0o1R1ZaUm81VlVkZDFoSzluVkZVdEJJUEJMTSUyRnpMenVkem5xejJjejg0QWMlMkZhSEFjaCUyRkQxZCUyRmFQZlc4NGpwdExwOU1mUEg3OCUyQkM4UTRvNWVDRiUyQiUyQmZPazZzUHd1T3olMkZBOG5jc3dVQXVoYmklMkZzNDhWWFRncFFBcVFBcVFBS1VBS2tBSW5WZ0VDV0NmMjF1enZ4QWhnN1UlMkIzdzk3S2NSdzNQMnQxZFRVb0NBSjZDUXNhaGhFelRYUE1OTTBaMjdiaHlwcHBOQnJuVUpab1dWYTgwJTJCa296V1l6Mk12UGNqT3o0TWhDWGhaelpUV2JUYzRiRUklMkZHS1p4YUdGajVJUXVIWiUyQkh4REhZQmFqSDQ1VzIwSHZhMUglMkZYJTJCJTJCcFhKRFF1VGp2cGMzNmJqZWVFVWcxVU1ScUhzRDg0cEZyUU9CeFdiQnN6Qzd4NjBjakRHJTJCaXpmcXVlJTJCY2tLaFVFZFZWVXVXNWFZZ0NEYXlxeFJGeVlaQ29UVlpscmNWUmRsVVZYVXRIQTZuQlVFb0JvTkJJNVZLR1lGQXdENE4lMkJWV0g5U3g4OHNrbnlzek16RVFtayUyRm5EaHc4ZiUyRnAlMkYzN3QzN282JTJCJTJGJTJGanEydnI0JTJCRUdBeGlNVmdMeXRYWnU4TmxSQWUxdDJoJTJGWkFDcEFBcFFBcVFBcVFBS1VBS0hLWUNCTEFPVTgwVHNLJTJCakFsalQwOU9CSzFldW1OZXZYOSUyQjRjdVdLbTRGRkRxeWRId0RIY2VSdnZ2bEdoJTJGUEtzcXhSMjdaSFRkTWNiVGFiWVdSazJiWXRCWU5CV2RkMWpNVldxNFV5USUyRlJ5R0sxV3EzQnNqWmltT1lMOExjdXlCTUF0TkR4WjJTRkFGNllCczlpWU9iWjI2Z0h4QkR5MnU1NkN2MFRRdThGSkJsZzduZmV1RjMxTUt3QkFNWWNWZzFLc2gwQUdwMWhHRldBVUJqaXFNQThEMWdHY1VoUUZHVlVsU1pMZ3BpcHJtbGJTTksycWFab3BTVkxiTUF5N1dDeTJXcTJXamQlMkI5UEN1M0IwRkJFTW9vRVV3a0VybDJ1MTI5ZlBteWZVeHluUGpEb3RmVVo4JTJCZUpUYzJObjclMkY4ZVBIJTJGOWZkdTNmJTJGJTJCSiUyRiUyRiUyQlolMkZqYTJ0ckJMQk8lMkZOMmpFeVFGU0FGU2dCUWdCVWdCVW9BVTJJc0NCTEQyb3RaYnNDNEJySk41azNCZmJ0JTJCJTJCemMlMkZOemZISlpGSllXMXREJTJGaFdDMzRWMnU4MVhLaFZrYW5FVEV4UGN3c0tDRUkxR3BXNjNLOWRxdFZpdFZqdFRyOWZQRzRaeHdUVE5CYmkyZXVXSUNzQ1VhWm9jQXVJYmpRWUhpQVdYRm43M01yUTRCcSUyQllvd3ZPTEFBdTFpc2lnMXhRYmpmbjBtN0xCNm0lMkYzJTJCM1klMkZ2cUJJSCUyRiUyQkZsdjNLTXNIZHl1ZDNDMmJhNjlQNjI3SDY3ZSUyRjNiWmh5eG1jOG9lcnd6M0ZndFo3YmlxNHAxQUM2S2lxaW1sM0NJZkQ3bTlSRkRHZFZWVTFIUTZIWDhpeXZLVW95a1k0SEY2THhXTHBVQ2hVNVRpdXViMjkzZnIyMjI4NzZYVGFrV1haaVVRaWJnYVdwbWx1QnBhaUtKMGYlMkZlaEg3ZHUzYjNkdjNyelpmWmRMazNkNlRoNDllaVJMa3BSNiUyQmZMbGp4ODllblR6N3QyN2YzaiUyRiUyRnYwb1NnaFJqanlvaEpEZGQyOHVHam13OXZwRzB2cWtBQ2xBQ3BBQ3BBQXBRQXFRQWtlcEFBR3NvMVQ3Q0k1MWxBRHI2dFdyNXJWcjExN0NnWFglMkIlMkZQbVBkVjMlMkY3RjNQd0Ryc1clMkJ3NERzb1E0eHpIblcyMVdnQlg1eHFOeHJSaEdDTW9QV3kxV3BKcG1tcHZnSk5MeFlCU1JOdTJaZHUyeFdhemlYSkVIbURMNjlBQzdNTEF3dUlCdGdDeldJT1hsUmw2YzdUOGVUbiUyQk1IWiUyRllQU2czOTZlQnclMkJxR1JyaTNuRDZnOEt5ZzU2UGQzdDJibnZacHolMkZEeXZ2YlclMkZybHp3RHolMkZ2Wm5WckZsM3Z3anpHTWxnWEJhc1p3cTVxcGk0ZXFBVjZ5M1FFVlJ1cXFxTmxWVk5VT2hrSUd5UGd5NnJqZDYwdzFSRkUza1ZlbTZubFpWZFNNWURHWWN4OGtvaXZJcWxVcFYzdlhjcXIwOEM3dXRpJTJCJTJGOXk1Y3ZZJTJCVnklMkJjY3ZYcno0MDYlMkIlMkYlMkZ2b1B2JTJGNzY2JTJGbkhqeCUyQnJXMXRiYnBZZUE5UHNIZkgzUXVqUHlXUEh4RE9CbkxLSmlZa0FPcXRZWEZ5MEZoWVdzaGN2WHZ4OFptYm01OUZvOU03azVHUnV0M09rNWFRQUtVQUtrQUtrQUNsQUNwQUNwTUJoS1VBQTY3Q1VQQ0g3MlMlMkZBOGplR2QlMkJwOUR1NExsQkJldlhyVmVPJTJCOTl3Q3dmbzBTd3FtcHFjJTJCaTBXaVpuQktIOXpEMDdxZFVMcGREalVaRE13eEQ1emd1Mm1nMG9xMVdTMiUyQjFXb0JVTWR1MlJ5ekxHcmR0TzlscXRlSzJiU2V3M0xadEZTQ3JCN1JFOUp6WWFyVjRaR3A1ODdSNkxpM1hyZFZ1dDdsZUtEeCUyQjglMkZpTlJpN0d6TTNGUXVLOTRmRzRhdTl2UEVQZTliQ2M1WEY1UWRnZ21IV1NRTlJoM05HQlRpZ3VFT0FDMzMySyUyQndFbU5vJTJCVjltSHNEMHIzJTJGdmFHcTN0SyUyRjlBTEg4cjdYSWNVeHIxcFpGYzVQWUFGSjVUcnRsSVVCVzRxUUMwc2M5MVFzaXhqYUFhRHdWb3dHRVFtVlVhU3BEeGdsYXFxV1VWUmlxSW9sckdPTE10VlNaS3FQTSUyRlhRcUdRT1Q0JTJCYmdZQ0FTc1FDTFRwJTJCM0FZVDFNZzhPR0hIJTJGSzNidDBTSHo1OE9KJTJGTDVmN0x0OTklMkIlMkI1ZVBIajA2czdLeUVscGRYUlZ5dVp5Ym5jY0FGc2JlNzN3JTJGQjViM3pCakFHaDhmOXdLc0hBRFcyYk5uZjY0b3loMEFyY081R3RvTEtVQUtrQUtrQUNsQUNwQUNwQUFwc0xzQ0JMQjIxJTJCaXRXdU9vQU5iWnMyZGRnTlZ6WVAxcVlXSGhGd1N3anVaUiUyQmZUVFQ4V0xGeThxcFZJcHFDaUthRmxXQkNXRnlOVHFkRHJJeDRxMVdxMlk0emdheiUyRk5CV1pZbHgzRkNsbVdGbTgxbXFOMXVBMmk1cnF3ZW9ITEhyVllMNVl4aXU5MldBTWF3YnF2VmNvZWVtJTJCdDFzRHdEV2F6OGtJRXFiJTJCWVdDNDMzaDhsakhTJTJGbzh2YVlPTWdONG0yRSUyQjFVZUJMcmVKQURiclN6UGU0NEFVSDU0QUY3bFFpdjhEMDRvam4lMkZkaXglMkZydmM4THJEQ1B1YVF3eGpMMm0lMkZVQXlOWmhnZW9zUEwxWCUyRnRjUlJiRWxTUkx5cDB4WmxrMVJGRzFabGpHdkxZb2loaTZnbHFJb0xjQ3FZRERZRmdTaEhRd0dzUTNnazlWcXRacmRiaGN1cTVLaUtEbUFMRm1XQzdJczUwT2hVQm5BQ3IwSlRrNU9JbWk5ZlRSdnhMdDVsRmV2WG9XYXplYlpWNjllJTJGWFI5ZmYwJTJGUDM3OCUyQkE5V1ZsYkVaOCUyQmVCZUMlMkJRZyUyQkVjRmQ2JTJGJTJGb0JMQWFUJTJGU3JpJTJCZEkwemUlMkZBQXNENjR1elpzMzlMQU92ZGZPN29xa2tCVW9BVUlBVklBVktBRkRoT0JRaGdIYWY2YiUyQkRZQkxEZWdLaEQ3TEtuJTJCOEExRDl0MTRzM1VDZ1FDa2lBSWNxdlZDbFlxRmJuVDZjakl6JTJCcDBPbEl5bWVRVGlZUUEwR1VZaHRSc05oWE14enFkVGdlT0xDa1FDQUJjeWUxMlclMkIxME9nQldXclBaaEt0cm90bHNUaldielVuYnRxT21hYUxCTERVYURRVE11NzBoc3JKRDFyc2hmck9TeEY1dmlCem1ZZWk1dU53eVJRYTNHTWp5QXExQjdxeEIyVmI5M0lJTVhua2hWcjk1UTl6YTE2NFZ0dTV1OElvdFolMkJESzY1aHlBUUwlMkZIYkR5bCUyRng1Z1pVM1NCMGdpZ0dySHB4eUhWUGVYdjlZS1NCelVQWFdRN2tmUUpTdEtJb2xTVkpObG1WQXAyMUprdUNZS2t1U1ZPOE5CcyUyRnpMWjduMjVJa0dZSWdZSDBNJTJCTjJXWmJuZGJEYmJtVXltMDJnMDRLS3lkVjIzQkVGb1NwTFUxRFN0aWQ0QkwxMjZoR1hkWVhUMXJyUGIlMkI5TURnTTVlOTN1YTFtY2FmZlRSUjl6UGZ2WXpZWEp5Y201N2UlMkZ2ZlBuJTJGJTJCJTJGRSUyQmZQMzklMkI0NXR2dnBuNDl0dHZBNXVibTRGOFB1JTJCV0IlMkJPOThqJTJCMzNwTFVuWnkyZU81UVF1aDNZRjI2ZElrQTFtbDZzT2hhU0FGU2dCUWdCVWdCVW9BVWVJc1VJSUQxRnQyc1lVNlZBTll3S2gzJTJCT3JzMXdBOGJZTzMzQ2h6SDRlJTJGZHV5ZmN1SEZEeUdReUFtQVVlalFFNEVLNW9lTTQ0WGE3clR1T0E0QTFaVm5XdEdtYVoxQ1NhSnBtc3Rsc1JsREtpQjRTNGRqcXViYmNJUHB1dHdzWEYlMkZhRCUyQlhCeUlaamVYWVl4R3NzOXFBV2c1WllqJTJCa0VXZzFkZVY1WTNrOHNQb2J3TjhINTVYSDVIbDMlMkY5blhUMDVrYjFjMUg1UVpiM055dnBZMk1HcEppN2l1VlBlWSUyRmhRaXBSQ29pUzZHWk85Y3I4M0d5cUhzRHFTSkxrRG5CSWlhTDRlb3puU3hDRUxrQ1RvaWlBVGxpdkZRcUY2dWdOTUJnTW9yU3ZvaWpLZGpBWWZDVUl3amJQOHlXVSUyQmdVQ2dZWWdDQzdBRWdTaEZRZ0VtbkJuemN6TVlQcEl3dE05N3clMkY3YjlLJTJGZ2xVbjVSM2E3N3Qza08zdzNxSTBjSHQ3TyUyQm80VGpRWURFYmE3ZmIzYzduY256eDc5dXhITDE2OGlEMTc5a3hBY0R2Z1ZhMVdlNTFuTndoZ1lmNU9VSmNBMWtIdUdHMUxDcEFDcEFBcFFBcVFBcVFBS2ZBbUZDQ0E5U1pVUGNaOUVzQTZSdkhmd2tON3dRSEtqNUxKSkZ4YXNxcXFpbTNiRWVSck5Sb05sQ1RxS0Uxazg5cnRkaENsaFhCc1liclQ2UVI3cmk4NHVNSVlPcDJPMG1xMTRPckNXRUdQaTRCY0FHWWVxUFVhWkhtaGxUOUx5JTJCdktnc3dNVExGcDFoajNRaXclMkZ2Qm9FcyUyRnJkTnI4N3lndXd2RUhxMkphdDZ3VUZYb0RsemFUQ3RxOUwlMkZwZ0xxJTJCZklZaTRyU1paUXh0Y0JrT0o1M2gwaiUyQkx4WDlnZlhFOHIlMkZVQVlJcDVRSnR4VEs5VER1emElMkJKb21qQVNhVW9TcVhudktvcWl1TCUyQkJyUVNSYkZxR0FhMlF5QjdxMVFxdFM5ZHVnVG5GQWJrWmIzVGJxZVQ5Q3JqSFYxZFhkV2J6ZVpzc1ZpOFVpcVZycUFqaDBLaGdOOW5OelkyeGpjM053V1VEV2F6V2JmblFYVFc0QyUyQmgzY2s1MkslMkZjMWx0Q09EazVHVmhhV2tLSU81VVFucVNIZzg2RkZDQUZTQUZTZ0JRZ0JVaUJkMHdCQWxpbjdJWWZOY0M2ZnYzNnk4dVhMJTJGOTZibTd1RjdGWWpIb2hmQXVmSjU5N2pMdDklMkJ6WjM4JTJCWk5mQnY0ZERvdHdwMjF2YjB0Q29JQVVCVXlUVFBpT0E3QUZOeGFjR09GT0k1elFWVnZudDdwZERSV2tnaTRCY2dGZ0lWZUZUbU9ROGtqeWhqRnJ0TVZ1dTB1MyUyQjEwNGVEaXVpN1l5bGtBQUNBQVNVUkJWSUV1QXVNUkl1OE92WUIzOXZzMUklMkJxVlJybmZMMjhJUExidHdTd08xJTJCWDlqZWtlNEhMSFlFOXNXJTJGOXRBOERwdWFSZWozdGdCMWxWMzIzOHZ5Q1A0NW5uem1mYjlvQVYzRkh1ZGoybmxEdnQlMkZrWVNGcyUyQjUwenpQQTFSMU81MU9wOXZ0SXBNS0pYMXdSYlVCc2dDbGVKNDNSRkdFWXdxNVZIWDg1bm5lN0pYJTJGQVd3MWVKNnY4RHpmQ0lWQ0RjQ3JUcWRqUmlKZ2tYWW5IQTYzVGRQc3pNek1vTGJNaFZVZmZmUlI0TmF0VzYlMkJCRmNHcmslMkZNUzQzMVpXVmtaTVUzem9tRVkxM081M1BjM05qYmV6MlF5STF0YlcycTFXaFh5JTJCYnhRS0JTNFVxbmtPcTlRMmd0M0k0T3JERTd0QjJENVN3alBueiUyQmZYVnBhJTJCaUtWU3YxY1ZWVUtjVDg1andxZENTbEFDcEFDcEFBcFFBcVFBdSUyQkVBZ1N3VHRsdDNpJTJGQVlvMGRiODlVUFJEd3J4UkNMNFM5RUhjVEllN0x5OHVmejgzTmZSS0x4ZTZrVXFrU05ZQlAyVVBWdTV4ZUdaTW95M0xRdG0yeDBXaklQTSUyRkx5T0JDbHBZb2lvSnBtbTRHRnh4WGdVQUFaWVFzYThzdEtaUWtpWSUyRkg0M3d5bGhSNGlSY0FxWnkydzdlZHRoRG9CcmgydDgwejhBUzNWcWZUY1VzVE9ZNURscGJRZXlZeEQ5TXVwUEtxamZVNWpzTSUyQjNLRzNIcHhmcnZ1ckI2MEEwbHhBNTk5SDc5a0Z6SEZMNXdDT0FIa0FsOURKSWdBVEhGRzk1VjBITyUyRnB1SHJqVGF6Q0Y3YkFNd2VpWTdnRXV0OHdQJTJCMkl3QyUyRnNXZWRFUmVNRVJaS0ZUcjllN3hXS3hXeTZYM1gxaWUlMkJ5JTJGdHg4WGFDSFRDcVYlMkJQTTlqN0lhbDR4Z29IWFFjeDBaMlZiVmFiU1VTaVpacG1zMGJOMjVRejM5djZTdjU3Tm16YUsxVyUyQjJFNm5mNnpiRFo3SloxT1R6OTc5dXpNMXRhV0RNY1ZuRmFOUnNQdGJSRFRnRmZNYWNpY2dYNTMxU0JubG44JTJCNjRWd1ltTEMyd3RoQmlIdTA5UFRQMDhrRW5jbUp5ZHpiNm0wZE5xa0FDbEFDcEFDcEFBcFFBcVFBbSUyQmhBZ1N3M3NLYnR0TXBId1BBMmdEQW1wJTJCZiUyRnlRYWpYNUtBT3VVUFZDJTJCeSUyQms5WDY1TGEzUjBsTk4xblZOVmxWdGZYJTJCZk9ueiUyQlBBR2xPVVJST2xtVU9ycEJLcGVMJTJCeG01cXRabzdYbGhZQ0Z3WXZjQlYlMkJJcjdPeGFMb2V6cDliZUk1M2wzdWw2dnUyUDhialFhbkNBSTdtJTJGVE5Ebk0welROSGJOVHRDeUxzMjBia0V3QVRPdDBPb0JXSWppUzhCMWg0dkVIJTJCSVp4RDR4OTEwV2c1ODl4bkM3JTJCa0RNRk1JUnBnQ2NRS3V5bTNXNjdZQW5UV05acXRkdzhxbTYzaXcxZkQ2cXFPcUZReVAyTjNiT3hwbWtPeXJ3dzloNDNFb2s0YTJ0cnlEQnluajklMkZIZ2lIdzYlMkJYNjdydU5KdE45M2MwR25WczIzYVN5YVE3enpSTmQlMkY2NWMlMkJmYzZWcXQ1dVJ5T2VmbXpadVlUJTJCV0FiOGtyaWQ1RkU0bUVra3dtMGJzb3ltN0ZkRHA5THAxTyUyRiUyRm42JTJCdnBmdkh6NWN1cmx5NWZTaXhjdnBPM3RiYnhmcnp0RVlDVzJYa2NoSzNzZEZtQkJKcTliaTJWZyUyQlFIVzB0TFM1N096c3olMkJQUnFPZkVjQjZTeDR1T2sxU2dCUWdCVWdCVW9BVUlBVk9pUUlFc0U3SmpXU1hRUURybE4xUXVwd2RGUmdRbm8lMkZ2R2h0NDVBTVZpMFZlRkVWdWJHeU1xMWFyNEZlY1lhRDY3bjhCTUhZZ2dDYmJ0cnNBU3BGSXBKdk5acDEydSUyQjBrRW9tdVpWbmRoWVVGdCUyRlNPRGQ0U1BISWYwZ083SHdYd0hEOTU4Z1RsdUxPMmJWOXN0OXN6alVZam1zJTJGbng5THA5UFcxdGJXTEwxJTJCJTJCRE1GMWhhRllMTHF1cTM3WlZlejRCTEQyY3lkb0cxS0FGQ0FGU0FGU2dCUWdCVWlCazZ3QUFheVRmSGYyY1c0RXNQWWhHbTF5cWhYd1E2NlBQdnJJJTJGZTdkdW5WcjRIVURTdlhXJTJCUmN1S1FKVXAlMkZwUk9mS0xRNWtyU20xWFYxZkhETU5JRlFxRjd4ZUx4WjhVaThYM0twVktIUGxXbVV4RzJkN2VkbDFYQUZmSXVnSzg2dVhBRFR6blFabFhPNFc3a3dQcnlCOEJPaUFwUUFxUUFxUUFLVUFLa0FLa3dCNFVJSUMxQjdIZWhsVUpZTDBOZDRuT2tSUWdCVWdCdDJRUFlPcDhOcHQ5UDVmTFhkN2MzTHklMkJ0YlYxS1oxT1R4VUtCUjdBS3AlMkZQdTlDSzlTNklyQ3NXMGo2TWhuNlFSUUJyR05Wb0hWS0FGQ0FGU0FGU2dCUWdCVWlCazZnQUFheVRlRmNPY0U0RXNBNGdIbTFLQ3BBQ3BNQVJLbEF1bCUyQmZXMTlkJTJGdXJhMjlyOXRiMjlmVzE5Zm45clkyRUJBdTlqTGtITjdGb1RqQ3RBSzhJbmxYUjNXYVhvQkZ6bXdEa3RWMmc4cFFBcVFBcVFBS1VBS2tBS2t3SnRRZ0FEV20xRDFHUGQ1REFCcjg4cVZLMjZJZXlxViUyQm1Va0VxRmVDSSUyRnglMkZ0T2hTUUZTNEdRcThPalJJN2xVS28zVTYlMkZWVUtCUWExWFU5VkslMkZYTDIxdWJuNXZiVzN0JTJGZTN0YmNDckFJYnQ3ZTFBcFZKQmh3V0JWcXYxUmklMkJJQU5ZYmxaZDJUZ3FRQXFRQUtVQUtrQUtrQUNsd2lBb1F3RHBFTVUlMkZDcmc0S3NOZzE3QlFPSEFxRkF0UFQwNEdyVjYlMkJhMTY1ZDIxeGVYdjVpYm03dWswUWk4Y3N6Wjg0VUtTZm9KRHdKZEE2a0FDbHdFaFRvNVZ6eGp4OCUyRkhxM1ZhdDhyRm90JTJGYUZuV1ZjdXlSbks1WEhKN2V6dXl0YlVWS1JhTFNqYWJEV1F5R1Rla0hmQUtPVmZlbmdYZnhQVVF3SG9UcXRJJTJCU1FGU2dCUWdCVWdCVW9BVUlBWGVoQUlFc042RXFzZTR6Mk1BV0Z0WHJsejVZbloyOW1NQ1dNZDQ0JTJCblFwQUFwY09JVWNCd0hJZXpKZXIwJTJCbmMxbXIlMkJYeiUyQmUlMkZuY3JrZlpqS1pTNFZDUVlMYnFsQW91RGxYQUZZb0Y4VEE0QlV1Q0lDcEgyVENzcDMlMkJvV0ZZTVFoZ0Rhc1VyVWNLa0FLa0FDbEFDcEFDcEFBcGNOd0tFTUE2N2p0d3lNY25nSFhJZ3RMdVNBRlNnQlFZUW9IZXQ1ZTdmZnMyTnpvNnluM3d3UWY4MXRhV25zMW1sJTJCdjElMkJrJTJGUzZmU1AwJTJCbjA3T2JtNWlqbUklMkJQcTFhdFhia0I3bzlGdzNWYkl1VUxKSU90aGtPZjVBQWJ2SDROV2NHYXg2WU9BTEFKWVE5eGNXb1VVSUFWSUFWS0FGQ0FGU0FGUzRFUW9RQURyUk55R3d6c0pBbGlIcHlYdGlSUWdCVWlCWVJUNDhNTVAlMkJaczNiNFpLcFZMRXRtMDlHbzBxaXFMb3BWSnBLcHZOdmxjdWwzJTJCQ2tQYk56YzN3JTJCdnA2Z0lFcnVLJTJGOGJpdkFLRUFsQnElMkI4RGl3czh3TXM3N3hoenRXJTJGRGdHcyUyRmFoRzI1QUNwQUFwUUFxUUFxUUFLVUFLSEljQ0JMQ09RJTJGVTNlTXgzSFdBeEZ3UXFiMjdmdmgyNGVmT213M0ZjOXcxS1Ryc21CVWlCZDFnQlpGeGxNaGwxWTJQalFyMWV2MnlhNWtYSGNjWk0wNHdYaThWb0xwY2JLNVZLcVh3JTJCSDkzZTNoWUFyNUIxeFVvRkIyVmNlU0dXWDk1JTJCRUd1JTJGdDRBQTFuNlZvJTJCMUlBVktBRkNBRlNBRlNnQlFnQlk1YUFRSllSNjM0R3o3ZU1RQXM5RUw0bTRXRmhmOGVqVVklMkZQYTRROTk1MUslMkJsMFdqTk5NJTJCUTRqdHp0ZHJ2QllORFNOSzJSVHFmTnk1Y3YyMjlZZnRvOUtVQUt2RU1LT0k0VDNOcmFHaWtVQ3JPNVhPNzc1WEw1UnJGWXZGNnRWc2VLeFdLb1dDd0toVUtCcjlmcmZMbGN4dUNXREZhcjFZQmxXYTZiYXFmeVAlMkJhJTJCOGtJbXI3eHNleW9oZkljZU9ycFVVb0FVSUFWSUFWS0FGQ0FGM21FRkNHQ2RzcHQlMkZXQUFMc2d4cUZLRVh3ck5uejc3dWhmRHk1Y3RmTEM0dSUyRm5kTjB6NU5wVktsNCUyQmlGRUEzSmJEWjdwbEFvekRXYnphbDJ1NjBKZ3RBUlJiRWdpdUlHeiUyRk12RnhjWHN4ekh0VSUyRlpMYWZMSVFWSWdXTlFvT2U4T3JlOXZmMEhtVXptUjF0YlcxZHl1VnhxZTN0N01wJTJGUEJ4SE1qdDRFSzVXS1d5YlliRGJkQWVES3RtMjNkOEZod2ROT0FPdWdsMDRPcklNcVNOdVRBcVFBS1VBS2tBS2tBQ2xBQ2h5VkFnU3dqa3JwSXpyT1FRRVdhOHpzRkE3c0ExZ2I2SVZ3Ym03dVl6aXdqZ0pnNFJwWFZsYWtWNjllcWFJb3FyRllMTWp6JTJGRVM5WGo5ZktwVXVHNFl4MCUyQjEyZFo3bk83SXNaNExCNEdvd0dId2FqOGZYdyUyQkZ3dGRsczJvVkNvV1YlMkY5OWM2ZiUyRjU4ODZ1dnZtcmZ2SG16ZXh6dzdZZ2VEVG9NS1VBSzdFTUI5Q1Q0MjklMkYlMkJWaTRXaTBHTzQ1UlVLaVdxcWlvN2pxTyUyRmV2VnFPWnZOJTJGbWt1bCUyRnZ4eTVjdmslMkJsMFdrcW4wMkt4V09TWjA0cGxYT0diQ21qbEx4a2NCTEdHaFZ2N3VLUiUyRnNRa0JySU1xU051VEFxUUFLVUFLa0FLa0FDbEFDaHlWQWdTd2prcnBJenJPY1FDczVlWGx6JTJCZm41ejg1UW9BbGZQWFZWJTJCTUFWdlY2JTJGVUszMjUwMERPTk12VjRmUjJpeVpWbkpUcWNUREFRQ1hWbVdxNkZRS0JzT2g3T3hXQ3dmRG9mcmtpVFZXcTFXV1JDRXRDaUttVmdzdHFtcWFtRnBhYWwyUkxlSkRrTUtrQUp2Z1FMNG5tWXltZERhMnRwVXJWYWJzMjE3SmhnTXhqbU8wNnZWS2pLdHpxQ1h3VktwTlBmeTVVdCUyQmUzczdrTWxrM0JMQmVyM3VPcTVZajRMJTJCeSUyRlglMkZZd0g3N1olMkZQdG50VFFJc0ExbHZ3SU5JcGtnS2tBQ2xBQ3BBQ3BBQXBRQXE0Q2hEQU9tVVB3bWtHV014NUpRakNTSzFXdTE0b0ZQNG9uVTclMkZmcUZRbUVHSWNyMWVseHFOaHRSc05zVnV0JTJCcyUyQjI2SW9kb0xCWURzVUNyVTFUV3ZydXQ2SlJxTzJydXY1U0NUeWJUZ2NmcXBwMmlOVlZkYzFUY3RvbWxaVkZNVk9KQkptSUJCb2t5UHJsTDBnZERta3dDNEs0RHV6dXJvcUI0UEJzR21hTWNNd1JxclY2cVZTcWZSJTJCdVZ6JTJCbm1WWlUlMkJWeVdTa1dpM0JhU2FWU0tWaXIxWlJjTHVmbVd5SG5DcTRyVmlZNHJPQiUyQmdPWGZicmU4ckdHUE13aWtZVDZEWkRnWFVSUUR1cTRISmlZbUFsTlRVNEhGeFVWcllXRWhzN1MwOVBuczdPelBvOUhvWjVPVGs3bjlIcGUySXdWSUFWS0FGQ0FGU0FGU2dCUWdCZmFxQUFHc3ZTcDJ3dGMlMkY1UUJMZVBMa3lYaXRWdnU5WXJINGs4M056Ujg4ZSUyRlpzZVd0ckM2VThYS1BSY0J1T3JWYnJkYjRNR21HU0pBVlVWUTJnOUZIVHRFQXltWFJHUmticzBkSFI3VWdrOGlvV2k2MUZvOUZYbXFadHh1UHhsOEZnY0NzWURENmZtSmdvVUElMkJHSiUyRnlCcDlNakJRNVpnVTglMkYlMkZWUk1wVklUeldiemNyMWVYNnJWYXFsaXNUaWJ6JTJCY3ZiRzl2enhRS0JTMmZ6M01zM3dwT0s4QXFqSkZ2aGFIZGJ2JTJCTGZLdGg0Uk1MYlhmJTJGZFluajNJSDlzY3lzdzNaaWtRUHJrQjhnMmgwcFFBcVFBcVFBS1VBS2tBS2t3QnRUZ0FEV0c1UDJlSFo4bWdIV1AlMkZ6RFA0UTFUYnRSTHBmJTJGajgzTnpRJTJCZVBuMTY5dW5UcDRCWEFycWxSN2tPNEJVRzFtRGtlVDRnQ0VKQWx1V0FvaWlCY0RnY2lFYWpnVVFpNFl5UGo3Zmk4WGhyZEhTMG1Vd21HN0ZZYkNzV2kzMnJxdXFqeWNuSjMlMkJxNiUyRnBnY0JzZnpITk5SU1lIalVBRGZ6d2NQSHNUYTdmWVBDNFhDbnhTTHhSJTJCV1NxVlVOcHZWMCUyQmwwOE5XclYzSSUyQm4lMkJjWnZESU13JTJGM3U0QSUyQmxndXk3NDRWUDN1d3JMM3dhVkNySXRzVzN5N3NPMnc4QnJPTjRNdWlZcEFBcFFBcVFBcVFBS1VBS2tBSW5RUUVDV0NmaExoemlPWnhHZ0lWcnVuZnZubWlhNW1TMVd2MFByMTY5JTJCaSUyQnJxNnZ2UFg3OE9QajA2Vk1PcFR2bzZXdW5YcjFZb3hBZ2kwR3MwZEhSUUR3ZUQ0eU5qVGtBV3JGWXJLUHIlMkJwYW1hWEJmUFl4R284OERnVUM2Mld5V0pVbUNVMnZ6JTJCdlhyVlhKbEhlSURTN3NpQlk1WUFYeFAxdGJXbEV3bUV6Vk5VJTJCOTBPbkV0cHNVVGtZVFdiRFpEJTJCWHclMkJsc3ZsMEtQZzklMkJHNktwZkx3VXdtdzIxdmIzT3ZYcjF5eXdScnRacnJ0UElDSzIlMkY1SFFQbnVEUzJqaiUyRkFmUmlBeGFSaCUyQnhqazVNSyUyQmNFeiUyRm43OHpqbjd3aXh4WVIlMkZ3QTB1RklBVktBRkNBRlNBRlNnQlFnQmZhdEFBR3NmVXQzTWpjOHBRQkwzTnJhaW01dWJsN2MydHI2ajAlMkJmUHYzTHg0OGZ6eng5JTJCcFIlMkY4ZUtGQzYlMkJHeVp2eFFpeVVFOFppc1VBa0VvRWJ5eDNydXQ1VlZkWFdOTTNzT2JLTWVEeGVEb1ZDNjdGWTdQOGRIUjM5TkJLSmZETTlQWTE4TFBvakJVaUJ0MUNCcjclMkYlMkJPaXhKMG9oaEdIT1daWjIxTE91Q2Jkc1hyS1oxcHRGb3hHclZtcERMNWJSaXNhZ1hpOFZ3clZaekhWY0E1Zmw4M2kwVnhQZG1VRGc3SkdGQXlRdXB2SURkNzlCaW9Jdko2UVZTWG5qbGw1dXRCNWNwYzJ6NVlSZHpibUZiZnclMkJJN0Z5OW9Jek5vd3lzdCUyRkRocGxNbUJVZ0JVb0FVSUFWSUFWTGdsQ3RBQU91VTNlRFRCckFjeCUyQkZYVjFlVHRtMWYyZHJhJTJCc1BWMWRVJTJGV1ZsWnVicXlzaElCdkVxbjA2NFR3dnVIUnQxdVpUWm9uQ0VYS3hnTXVvNHNqRkZpaUx3c2pBRzA0TTVDZ1BIazVHVDV6Smt6WDA1TVROeEpKcE1ZVnM2Y09WTWlKOVlwZTNub2NrNnRBbiUyRnpOMzhqM0xoeFF3c0VBbU9XWmMxWHE5WFpZcjY0YU5sV3Fsd3VMMlN6MmZsQ3NhREJYV1VhcHV1eTh2WWtpSHc5Z0NzTUtGSDJmMiUyRjh3dUg3MDY5WFFhOUx5JTJCJTJGQTZsZGU2QWRiM3VNQVdPRmJoUUhmTSUyRnpHUGdEV2tNR0ZNWE45WWN4JTJCOTROZ0JMQk83YU5QRjBZS2tBS2tBQ2xBQ3BBQ3BNQ3BVb0FBMXFtNm5XNjVDdTRwSEFRb2U3bjY1TW1UJTJGJTJGdkJnd2YlMkY2WGUlMkYlMkIxM2ltMiUyQiUyQkNXeHRiYm51Z1VHbEpEczFxcGhVY0MlMkJkUFhzMmNQWHFWZlBhdFdzYnk4dkxuOCUyRlB6MzhTalVZJTJGVGFWU0FEdk9ZY25xT0k2OHVycUtCdWJQMXRiVyUyRnNPMzMzNTclMkJadHZ2b210cnE3Q2xlVTZJbGlEa3JrYSUyRkxreCUyRlJwc3JNUUh6Z1hXJTJCTU0wJTJGakRHTlNJcmEzeDhIQkNyZGU3Y3VkTGMzTnlMYyUyQmZPJTJGZkxNbVROJTJGSzh2eWc5blpXWVRmSE5xMUhwWm10QjlTNEIxVWdHUGZ0STglMkIlMkJzajk3OXF0VzdjdzR1N2N1Y05OVGs2cWp1UE1OQnFONzVWS3BSOFVDb1dsVENZelZhbFU0TFRTc3Rtc1ZpZ1VoRks1RkxCTXl3VlZ5TGRpems0QUlRejQxakRubGZkNzR5JTJGRDg3dW0lMkZOOVZmMEQ3VHFESyUyRjYxbSUyQjBJNU5Ib0pCSURITlA1d2pzamt3bm5qWFBIYkM2JTJCOHJqRXZUQ09BOVE2JTJCTVhUSnBBQXBRQXFRQXFRQUtVQUt2SVVLRU1CNkMyJTJGYVRxZDhtZ0FXWEJPWEwxJTJCT0dvWnhZMnRyQzdsWGYlMkZyMDZkT1I1OCUyQmZCJTJCQyUyQkFyeENGZzByaXdHVTZsZEcwdzlnZVJ1TSUyRlhKbEdNUkNtZUhJeUVoZ2RuWTJjT0hDaGRieTh2TGRoWVdGJTJGeWNTaVh4ODhlTEZUQ0FRYUI0bXNEdGxqeU5kRGlud1JoWEE5JTJCN09uVHZDd3NLQ3RMNiUyQkxrcVNKQmNLQmJYWmJDcUpSRUllSHglMkJYdXQxdXFGS3BqRllxbFl1MVd1MjlkRHA5STVmTHphVFRhYWxjTGdjS2hZTDdMY0UwS3c4RUFQTDJKT2dGVUY1bmxUZHduVjJvdDdkQWIwYldvTyUyQlFIeDc1MTJOdUxnYmQ0UktGWXpTWlRMcmZKcmhGOGIwQ3VJSlREQ1hWJTJCQzR5QUFkb3hWeFolMkZVb0l2Y2Z6d2pJY0I0QU1MdFNwcWFuQTR1S2l0YkN3a0ZsYVd2cDhkbmIyNTlGbzlEUHE1T0tOUHQ2MGMxS0FGQ0FGU0FGU2dCUWdCVWdCbndJRXNFN1pJM0dhQU5halI0JTJGa2RydDlwbHd1JTJGJTJGN201dVolMkZmdkxreVklMkZodmdLODJ0emNkTXQ4MEdqek52RDgyVEplT09WM011eFdab2dHSXhxS2NHTEJjWGJod29YQTh2THkydUxpNHYlMkJZbnA3JTJCJTJCMFFpOFdCdGJXM3pweiUyRjlhZnVVUFVaME9hVEFpVmNBNWNVckt5dGlLQlFLbWFZNVdxMVdJJTJCMTJlN3pSYUtRTXcwanhQRDhxQ0lKbVdSWUFsbHFwVkpMMWVuMHNuOCUyQlBBWElobUIyZ0IlMkJBS0dWY01YdTNVR1lSWEZBYkxXUTVWdjIlMkJOSDJCNXk1c0hmWCUyRjZPYTdnRXZYMm9vcHZVaXFWQWxqcTZycnVkRG9kdmxLcHVCMWFiRzl2dTNsZEtJRTBUZk4xT2FHM2hMQmZjTHNYNm1PYUFOYUpmd1hvQkVrQlVvQVVJQVZJQVZLQUZIam5GQ0NBZGNwdSUyQlZFQnJPbnBhYmVFOFByMTYyJTJCc2hQRFRUejhOUmlLUkM5VnE5Y2ZQbnolMkYlMkY4NVdWbGU4JTJGZWZJa3RyNiUyQjdtWmZvWUdHTXBtZEFKYSUyRk1ib2J0UEklMkZEZ3hpb1pSd2JtNHVjUEhpeGNyaTR1S1Q4JTJCZlAzemx6NXN6JTJGRElWQyUyRnpRM040ZWVDYW1VOEpTOVMzUTVKMU1CZ0t2TnpVMmxXcTFHSlVtYXFOVnElMkZ6OTc3JTJGM2tTSGJmQ2NJa0VraDQ3d3FvS2hSTW1hNnF0dVFZRGNrZU9vbGVGRG1qbFZZNnhVVm9MJTJGWWk5bjhnJTJCZnZkN2c4WEY3RVh1dGhUaE81MmJ6a3JjVW1KUXlPUjB6UERzVjNWcHJ4M0tBdnZ2Ym40Wk9QMTVTU0JLcFNkNnVxSG1XeWdnSFR2ODE2JTJCZk8lMkJUbiUyQiUyRm5DOUxLV3l3V1RTQzhjN2xjSUp2TiUyQm5LNUhMNEhlYVZzcVpLazhNc0RhWlhKWktRZ3JxQlNBc2tEOG9xUTRkMldXaHl5VEFnZ0lUbUU3OXA1WVFsVldvY2REOXVDdk5KcXRielNDb3FybnA2ZXVzdmx5cnZkN3F6QllNaXExZXFHVkNwVkpaTkpYVGdjMXF5dHJhazJOemRseEhDZSUyQkdFUkF1dXdVT3QyQ2l6MGZVSUYxdkR3OE85NmUzdCUyRmFqYWI3MUVGVnJldGhhNUhFYUFJVUFRb0FoUUJpZ0JGZ0NKd0ZnaFFBdXNzVUx4RSUyQjdoSUFtdHNiSXduc01iR3hzN0ZBJTJCdjk5OSUyRm41SEw1dFV3bWMzZDlmZjBiTXpNek41ZVdsZ3poY0ZoeWNIREFoOHRnMG9uSklGRkJDRlBKayUyQnhieHlXdFNIV1M3UkNlUXhRUGc0T0R0V0F3bUE2RlFuTSUyQm4lMkIlMkJuVnF2MXB5TWpJNXNTaWFST1RkMHYwWVZBVCUyQlhLSWpBN093c3o5cjV5dVR5VXklMkJYRzAlMkJsMGZ5cVZjaFdMUmE1WUxCcFNxWlExbVV3YWs4a2tWRmU4d2dxa0ZWRWpvYyUyRkFBaktMZUZwMWs4V1VBQ29tcU1SQWk3Mnh4T3NUWSUyRlYyb2N2dDlxWFdxQ1YybTExaXQ5dDVJbWxvYUNqUjM5OCUyRm9kZnJQeTRXaTdzTXc5VDBlcjJoVnFzTnJhNnUzbm44JTJCSEZ3WVdGQnZidTd5NVA4UWtOM0hGT29IQ09rV3p2VkdSUllJTTZFQkZZd0dJeU1qSXo4enV2MWdzQjZpeEpZViUyRll5b3dXakNGQUVLQUlVQVlvQVJZQWljQ2tSb0FUV3BheVdrNSUyRlVWU093WkRMWkNBaXNqWTJOYjh6UHo5OWFXRmd3SUh3UUJCWlJUUkJqNG5hcDVJJTJGeWZEa01hV0g0RDB6ZGJUWWJ2TENhZnIlMkIlMkZQamc0R1BQNWZHOE9EQXo4WjQxRzh6Z1VDcVdsVXVrbjA1T2R2Qm9QM2JKVng5STMzbmhEJTJCdHBycjBINTFhUUtzSE1DbSUyQjZXUjZEVjV2alBaOTNXc0c4WXIzJTJGaEMxJTJCUVNTUVNCa3V0VnBQWDYzVjVvVkJnOHZtODNPMTJ5NXhPcDV4bFdVVXltWFJrTXBreEdMTEg0JTJGRTdxVlRLRFNQMllyRW96V1F5OGtRaXdTJTJCcFZFb0drcHVRVjBTdFNUTDFDVW1idzBLTnhjUlZPOE4yWVRNaFpIbzdrM2RDcW9zVldFSXZMU0VaajdCQnM5bk1od3YyOVBSVVBCNVBjV2hvYUxxJTJGdiUyRiUyQm5Db1hpelpXVmxXaWowYWo3ZkQ2ZFRDYjd6T0xpNHAlMkZkdjMlMkYlMkYxZW5wYVJPVXFpRHZpQWNXSWVTN0piQ2clMkZJSUhsa2lCRlIwWkdYbXZ0N2YzSjVUQW9wMERSWUFpUUJHZ0NGQUVLQUlVQVlyQVJTTkFDYXlMUnZ5Y2ozZVZDQ3lFRUpyTjVrQTBHdjM4NXVibWQlMkJibjV6OExENnl0clMwJTJCaEJBVFU2RnlncGdjRTRqSlpQRWtrSlBKSG5tSEdnR0c3cGhJd2c5clpHU2tFQWdFUGdnRUFqJTJGeCUyQlh4dlM2WFNWYSUyRlhXenpKc1k2elRhdCUyQkZRY0hCNHA0UEM0MW1Vd05sOHNGRDY0YVZZQWRCMG02N21WQjRLMjMzbUtVU3FWQ3BWSnBHWWJSRll0RmM2bFUwcGZMWlFQQ0FvdkZvaDQlMkJWeXpMS3V2MU9vZlF3WFE2N2NsbXMlMkYySlJLSXZuVTZyRTRtRUZBb3I5QW53c3lLcUs2SzBnZ3JwdEM5eEtHQ0wyUHRFUmxleHdYdUw4UHZFb2NYRUdYNEVXWVJNZ2lDc2hBdVVuMUJmZVh1OURhJTJGWHUlMkJ0ME9wZjd2SDF2MlozMmZ4a2JHN3N2bFVyNWdzRXZNSlZLWFolMkJmbiUyRiUyQjM5JTJCJTJGZiUyRiUyRmFqUjQlMkJzOEFxRVQ2QlE4VVhPaDVCWSUyQkp2OExzYUhFbGluYlRGMGU0b0FSWUFpUUJHZ0NGQUVLQUlVZ2JOR2dCSllaNDNvcDd5JTJGcTBSZ05adE54Y0xDUWs4c0ZudHBhMnZyJTJCd3NMQzE5WVdGaXdJQXNoTVhFWGVtQ0pNNEtKVTlrZnAyckVCQmJVWFNRalYwOVBEOEo0Q3NGZ2NHVm9hT2kzb1ZEb1RhMVclMkI0SGRiczhkNXhqZHJvdHNqSyUyQjg4b295bTgycUc0Mkd0bEFvNk9WeXVRckd6U3pMMW1ReVdWR2hVQlFaaHNrYmpjYVN5V1FxMzd0M3IzYjM3bDJFTlZKdnJtNkJwdXVkT3dMd3I1SklKUEN3VXVoME9oWGFkQzZYMDhCb3ZWYXIyY3Jsc3ExUUtIaXIxYXE5VkNvNUM0VkNUNkZRc0paS0pVMjVYSmJuY2psNU5wdkZ1N0pVS3VHYVVPWnlPUm1JSzVCVklMRVFOZ2ZsRlQ2THlSdGhBVHNabVhjQ29ST0JkUkxRU1A5Q1BLNmc4TlJvTkJLVHlRU2l2R2t3R09vNm5hNXFNcGtxZHB1OTVuUTVVM2E3ZmRwZ01MeW4xV3JmMVdnMFMyTmpZeWxjMzhRVGJHMXREU0hXZjMzJTJGJTJGdjF2RVFJTFJGNDdESWpLaTVCdzdaU3FsTUE2U2MzU2JTZ0NGQUdLQUVXQUlrQVJvQWhRQk00VEFVcGduU2U2bjhLJTJCejRMQUlwbXlPbm0wWUxJbE1ISGZnZ2NXd3VtTVJ1TTlqOGVUUEN2U3BObHN5cUc0eXVWeU4zZDJkdjcxMHRMUzF4WVdGaHhMUzBzU3FBc2lrUWp2WVVOZVJGVkFmTERPbXNDQ0h3eDhhSkJXUGhRS2xVS2hVR1I0ZVBqRHdjSEJmN0RaYkw4MG04M3A4Nmp5M2QxZGRhbFU4dVp5T1g4dWx4c29sOHVPV3EwR05Zb2MlMkZqY3N5JTJCWllsczJvVktvOWp1TjJPWTdiSzVmTDBlM3Q3UUxOa0hnZU5VTDNlVklFbHBlWGxSekh3Y01LR1FGQlRpRmpvTE5XcSUyQm55JTJCYnl0a0NzWXMlMkZrc3lDdERvVkF3WjdOWlN6YWIxU0Ewc0dYRXpwTlR4TCUyQkslMkJGbmhIU29yOUFmNERYJTJCVDBHSXhhU1hNVkVvSW5IYnZuY2l1b3p5d2hKNTdSJTJGbnZZViUyRm9UeEVtaU1YbGNtRnAyTzMybE1WaTJUQ2J6ZXMybXkxdU5wb2puSVpia2RWbHN3MTVZJTJGbjI3ZHRQRTBkQWZTV1ZTaTJSU09URnVibTVmejB4TWZIRng0OGZtelkyTmlUQXJKTVhvTGlmRk5jcEpiQk8yc3JwZGhRQmlnQkZnQ0pBRWFBSVVBUW9BdWVGQUNXd3pndlpUMm0lMkZKeVd3T21XbWFqY0JFeEJZaFJzM2JteU5qbzYlMkJPekF3OEF1djEzdlBZRER3cW9DektEN0tzckt5d3BaS3BjR0RnNE4lMkZ0YjYlMkIlMkZpZExTMHVCeGNWRiUyQmVMaW9nUW14WmpNRXZWQU8yJTJCWG95YVFuYzZ6WFFnaEliRGdDZVAzJTJCeXVoVUNneFBEeDhQeFFLdlRFOFBQd3pxVlI2cGdRV2xCWElMSFp3Y05DYlNDUnVwTlBwejJReW1Sdkl1RmF0VmhsQ1lDbVZ5cXhLcFVwcHRkcDF0VnE5cE5WcUZ6aU9XNVBMNVZHZFRvZmZxbGFydFlJd1EwUU1IVlkzWjFWM1oxSCUyRmRCJTJCWEh3R2hOOVloWnl0RjFrQ0dZYlRwZE5xY3olMkJkQlVQVVZpOFhoUXFFd21NdmwlMkJpdVZpajZkVHV1ejJhd2lsVW9wNEh1VnpXYVpkRHFOUlFaVkZUSUdDc2tyY2p4YyUyRnlDckNGRkRzdTBKcjMxaCUyRnlZTW55UEVsWkRzYmtmY2R5S3RUa0tHNFpoa2YxQmRFZUlLSG50ZXI3Zm04WGd5SG85bndXcTF2cVBSYU40M21VenJHbzBtWGElMkZYaTlsc3RuRDc5dTJTSUZ4WSUyQnZqeFkzVzlYZyUyRkVZckc3YzNOejM1bVltTGd6TXpPalE2ZzFjQ1BsRWF1c2psS2dVUUxyOGw5JTJGOUF3cEFoUUJpZ0JGZ0NKQUVhQUlQRzhJVUFMcml0WDRwMEZnalkyTnZSTUlCSDdoZHJ2ZlBrc0Nxelc1bEcxdWJqcmk4ZmpudHJlM3Y3NjZ1dnA1aEJVdUxDeXdtS0FoVlR3VUY4VGpwdE9Fc3B0cWJqZWhFM3BnQ1JWWWdVQ2dIQXdHNDhQRHd4OEZBb0clMkZIeGtaJTJCYWV6SXJDZ1BGdGRYYlVVQ2dWJTJGUHA4UHBWSXAzOEhCd1dBeW1Seko1JTJGTSUyQmhGeFZLaFZwdlY2WE1nelQ1RGl1cmxRcUsycTFPcUpXcTdjMEdzMm1UcWZiNWpndXJsUXE4d3FGb3NweFhKbGwyVXFoVUtoRTk2T05kRHBkWXprVzZxMHFKc05LcGJLazBXaFNPcDB1T1Q0JTJCRGlLdVFzbXNibHJOODdjTzJ1ZjI5amFiVENaVnRWcU5RJTJGaGZ0VnJsR28yR3NsZ3NLdkY3cVZRQzhjd3lETU9heldaV3I5ZGpYUkJZcG53JTJCajdhTjhNRCUyQlhDN1hXeWdVTE9WeVdZSFFRTjdES3BtUTVITlB6TmZoNFFRU0J1R0E4THZEZFM3MGtDSnFVV0V0dENPdGhjYm93dkE1YkVmMjE4blVYVWc0RWNLTGpFMTJmd0FBSUFCSlJFRlVITzhvQWd2ckVXOCUyQkVFSlk0S2RIUGxzc0ZqNDVoTWZqYVNJRXViZTNOJTJCenhlQmJ0ZHZ0OXJWYjdvVWFqbVFrRUFnbXBWRnB2MTlMUTMzJTJGMDBVZTZack01bGtna3ZqdyUyRlAlMkY5SER4NDhHSjJabWRFaXpMb1RnU1U4NzA1S1cwcGdQWCUyRlhOaTB4UllBaVFCR2dDRkFFS0FJVWdjdU9BQ1d3TG5zTkhmUDhyaUNCSmQzYjIlMkJNS2hZTDc0T0RnenRiVzF2ZVdsNWRmWFZ4YzVMMndkbloyJTJCRWthTWhLZXhxajVxSW1vZURJWENvV0t3V0F3UERRMDlLN2Y3JTJGOUhtODMybHNWaXlSeXp1bjV2ZFV6JTJCTnpZMmRQRjQlMkZHWXNGdnRtSkJKNUtSS0pPQ0tSaURxVHljRCUyRkNsakl5VVFlM2x3d2ZXWlp0cUZTcVNvZ290UnFkVkdqMFpRNGpxdXFWS282ZmxPcjFGVUZxNmpLWkxKS3ZWNnZTcVNTb2x3dUw0SGdRdlpFaFVLUjVEaHVSYWZUTGVwMHVnMnBWQnA3JTJCUEJoJTJGdlhYWDI4N2NUNXRPZW4yendZQ3BEJTJGWjJOaGdPSTZUNSUyRk41UmlxVnFtQ3lYaXFWck5WcTFWS3IxZkJ1cTFRcXBtcTFhbWcwR215NVhJWUp1NjVXcSUyQkZ2VmFQUmdLb0tDd095cWxBb2dPd0MlMkJhVXFGb3RzclZhVDRock9GJTJGSlBDU3VRV0VSNVJWUlZKOGtxS3ZURzY2UyUyQkVwSlhwR2JFUk5oSjFKdzRIZ2dybFVyRmUxeUJCTmZyOVh6WUlMNURTTExWYW0yNjNlNmkyV3hlZGpxZEh6b2NqdmRNSnRORGhVS3hFNDFHYzNmdTNPbVkzUlQxODk1NzcybFpsaDJMeFdKZm1wdWIlMkI5ckRodyUyRkhRR0NGdyUyQkcyQkpaWWJkdXU3TUNBRWxqUHhqVkt6NUlpUUJHZ0NGQUVLQUlVQVlyQTg0UUFKYkN1V0cxZk5RSUwxZE1xazJ4eWNySW5tVXglMkJZMmRuNTNzYmF4dmpLMnNycHJXMU5RWmVXTkZvbEE4eEVucGlIYWRxdXlHd2tCRU1CdTdJUWdnVDkxQW85REFZRFA1VFgxJTJGZmIxVXExWXpiN1M0YzU1amlkVkhPWkRLcDM5cmF1aFVPaDclMkIyc2JIeGpZMk5qVkE0SEpaRm8xRXB3cWVxMWFvVVpTUWhVeUN3eUtKUUtKcXR5WElUazJNc3JZeG1UZkxPcVRpSlNxbHFLamxsVXlhVFFZR1ZsOHZsTlpWS2xkVHBkR3NhaldZRklVdGFyWFpMcTlVdUd3eUdUWnZOQnBMclRNSkNUNE1QM2ZaaUVHZzJtMHdzRnVNa0Vva1dKRlElMkJuemZDbzZwZXIydXIxYXFxV3ExcXF0V3FFZWJxNVhMWlhDNlhMY1ZpMFZxcFZJd0lCYXpYNjJ5bFV0R1Z5MlV1bjglMkZMY3JrY1QwNFZDZ1UlMkJVeUFVazFBUXdxY0tiUmx0R3UwWkNxdHk1WWtSTyUyRiUyQjVWT2JYN1VTd0NORVFxaWZiaGZzUjFWVTc1VkduYktXbkpiQkFYdUc2USUyRklIa0ZaUVcxbXRWb25ENGFpWlRLYVVYcSUyQlAyJTJCMzJwTVZpS2V2MSUyQmwyR1lWWTBHczJFeldaNzZQZjdkeUVPTyUyQnE2SXdTV1hDNGZTYVZTWDV5Zm4lMkYlMkZHNU9UazlkblpXWjdBSWg1WXdqS0tRNjBKdnVMeXRpT3dnc0ZnYkdSazVMM2UzdDZmbU0zbXQ1eE9aJTJCUmlXaVU5Q2tXQUlrQVJvQWhRQkNnQ0ZBR0tBRVZBSXFFRTFoVnJCVmVSd0NKVmhFbFpMcGNiU3FWU2Q3ZTN0NyUyQjJ1cnI2bWFYbEpkMTJlRnRDSm1zZ2VicFZTaHcyNlczbmdZVUphSDklMkZ2MlJnWUlBbnNBS0J3SzhHQmdiJTJCbjU2ZW5nODlIazlVS3BYQ1olMkJyRXJ4JTJGJTJCOElleXYlMkZ6THYlMkZUczdlMzkxY0xDd3AlMkZNejglMkZENzB1N3Via3BpY2ZqdkRFMVh1SVFLckhDUktES0VwSll2QklFRTJwTVRGdnZJTFpxQ29XaUFiV1d5V1RLUVVWbXRWcFRack41dzJhejNiUFpiTCUyRnE3ZTNkN0JUQ2RPTEMwZzB2SlFLdDhFQ0RWQ3ExRmdxRjNuSzU3Q29XaTMyRlFzR0ZESUhWYWhYS0trMmhVRUQyUUE0aGc3bGNUdFZTVkNsS3BSSlRxOVVRUXNnVWkwVTVTR1ZDV3BIUElLMmdJQVJwUlpSVnBGM1hHM1ZKdmZia2U3S09NR05mTzlDRWlpSXhlU1hjdGhONUpVNzIwRzRmM2ZZcHd2UEQ5VWFJSyUyQkp6NVhhNzRYT1ZjVHFkajgxbTgwZE9wJTJGT1J3V0JBNG90NEtwWEtsVXFsaE5mclRmcDh2aExaVnp1Zk1VSnM0YmVwcVNsMXNWamslMkI4VzV1Ymx2UFh6NDhCWThzSVFFRnNsRTJJN0k2NVNwc1EyQlZmYjclMkZTQ3dQdWp0N2YwSGxVcjFtMEFnOEhzRUZqbmZvOGkzUzNrQjBKT2lDRkFFS0FJVUFZb0FSWUFpUUJHNDFBaFFBdXRTVjglMkZ4VCUyQjRxRTFnb0c4SUpFNGxFTUJxTmZpMGNEbjlyWlhVbEZONEtHOWJYMXhXSlJFS0N0UEZRZTBEQklaeVlDVlVHd2drcm1hd2VObWtGSVlUUUg2aXZnc0ZnQSUyRjVYUTBORGF6NmY3eCUyQnNWdXQlMkZ2WDc5JTJCbEpMTFhIaWNMdG1zOG51N2UzcG85SG9TNHVMaSUyRiUyRnU4ZVBIWDU2YW1wTEJyQjVoa3BqOEgyY1NqZklRdngxTXBJbnZEc29DQlFiNURVUVdma040azhsazR2MTRzTmp0OXJqYjdmN0E1WEw5MG1Bd3ZLJTJGUmFMWXJsVXA2WkdRRW5sbm5xc2FDZWIxRUlwRlBUazRxT0k2RGtUM2ZUNWxNcG1hdFZtc21Fb202M1c1dkZJdkYzenVQYkRiTGYzZjM3bDN4YiUyRmk3ZWQ3bmZ2d3I5cE5iRUxYaHZYdjNGSGE3blNlQnNFYXBWR293REFNRmsweXBWTXFnWnBMTDVmeFNMQmFsYUolMkJwVkVxbVVDandtN3hlcjh1Z2NtbzBHaklzJTJCWHhlS3BQSnBBNkhRJTJCcjFldVUybXcxSkFCRE94MVNyVlVXejJWUlVLaFVaRkZibGNobWhnTlpjTHRkWHJWWmQlMkJYeSUyQnYxUXFPYUN5Z3ZvSzV3Q2ltQSUyRjV5JTJCZjV0dGxTV1BGa0ZZZ252QlBpaW1RSHhEV0pwVjEyUUlJQ3VRN0ZCdXo0JTJGU2dqOVhaRVZxZHJoaWlTMnFtN3hNZnBGTFlvekhxS3oyVEJ0Y1d5ckFTS1RaRGVkcnU5YWJQWmFrNm5NJTJCJTJGMWVrRlF6VnV0MXQ4cGxjcDNiOXk0TVNHVlNwOHcweDFlM1JCWU1IR1BSQ0ozRnhZV3ZqTTVPWGw3Wm1aR2Y1WUVGdnElMkJvYUdoWWlBUTJCc2VIdjVkWDElMkZmVDNVNjNkc2VqeWN1UG0xS1lKMjJGNkRiVXdRb0FoUUJpZ0JGZ0NKQUVhQUlkRUtBRWxoWHJHMWNaUUlMVllYeVpUSVowOEhCd2VqT3pzN25Oc09iciUyQnp0N04zWjNOdzBnJTJCZ0FpWlZPcDZXWVZCUFRaeWlYRUlwRVF1JTJGSWhMcWJyRnlZbENJVUQ2Uk9YMSUyQmZaSEJ3c0JRSUJNTEJZUEI5ajhmekM0VFJCQUtCS0NiRUp5VkhVS2FEZ3dOYkpwTVoydHJhZ2hIemR4OCUyRmZqdzZQVDB0V1YxZGxhQk1KJTJGSCUyQklaTiUyQlFsb0pKJTJGaGlRMm1PNCUyRmdKTjVRaVdLeFdhN1ducCUyQmVncDZkbjAyNjNmNkRYNjM5cnNWZyUyQkhob2FRcGJKRXhOMVhVelVrWGxTMFdnMDRKOWtyTmZyWEtWU1VVaWZ2R3FOUnFNTWp5JTJCVlNsV3FWcXYxV3EzV0FER2oxV3FieVdTeVdhbFVHbHF0dGxHdjE1dkZZckhoY0RpYU1NaEcwN2wzNzE2OVJXenhmN2Z3T1ZjeTdqamRTJTJCdmFoYUtHWXhqR2tzJTJGbnpWS3BWTk44d3NKVUc0MEdpQ2xXTHBjcjhWNnYxeFVnJTJCa0JRU2FWU0VGV0tlcjJPakhRdyUyQllmdkZOWkJ5QiUyRldaN0E5eTdLTVdxMW1GUW9GZktkQVhvSG80Z2t2JTJCRkRodTBxbG9peVZTdkJhMDRPd2F2bGRxY3Zsc2hMcjQzckM5VVVVVmVRenJqRkNZUEVoZ0swUVFVSVNrYkRYNDJBaVhMY1QyU3hVVm9rOXJzVEVXS3NQZVVwdWQwTmdkVEtGSjk1V0lLdndHZGNRdjZpZnZCc054bWJMcEwxaE1wbWdiRnp5ZUR3UEhRN0hSeXFWNmpIRE1PSEJ3Y0hZU2ZFZyUyRlNFVVdPVnlPWmlJSmU0dUxDMThXMHhnQ1UzcXNRMzZBeUZtN1JSWWhBQkglMkJLUFQ2WlJBT1hidDJyVjhJQkJZR3g0ZSUyRm0xdmIlMkIlMkZQTFJiTFIyZmglMkIzZWE4dE50S1FJVUFZb0FSWUFpUUJHZ0NGQUVuaThFS0lGMXhlcjdxaE5ZclVtYlBKMU82emMzTjMyeFJPenoyWFQyQzVGSTVGWW1rMEZtTkNhWlRMTDRYQ2dVV0toRllBU05qR1pRaTJCaWpVazJKdDJZWUIlMkJtQnNGRUQyYkxVQ1o1UEI2SjMlMkI5dkRBNE83dmo5JTJGdmY3JTJCJTJGdCUyRmFiVmE3d2NDZ1pXakZCUkhrVGFUazVPTVhxJTJCJTJGdGIlMkIlMkYlMkY4V1ZsWlV2THk0dWpzN096dG9XRnhlbHU3dTclMkZIbWY5VXVvRnNGblRNSlJWaWg1aU5HMHclMkJIZ3k5M2YzNyUyRnM4WGplN08lMkZ2JTJGN2xPcDF2dyUyQiUyRjA3eUZ4NGx1ZUVkcnU5dlkxUU5ITzFXblVYaTBVU3NxYUZPcTFXcThrWWhvSDZxOUR5N1NxQzFKSEpaUEFKa29Ma0FiRW1rOG13TkpyTlprT2hVTlR4M21vejhQd3F5bVN5Z3RGb3pEYWJ6VUpQVHc4OHk4cG5YWmFUNEFMVjJjSEJBWmZKWkJ4SVdBRDFFMVJQalVZRDRYd29ZNlhSYUlDRVVvSFVrMGdreWhaQnhZQ1RRTEs3ZXIwT29rcGJyOWQxMVdwVmpYVXJsWXFtOVQxVVZ2SnF0UXFDQ2g1VmVPZjkxSEJOQ01QNldyNVV4SiUyRnE2ZTlFUFFVQ0dOY09Ga0pVa2M5Q2toanJIVWMxMkExdVlxODZRdElLaVNyaE91M1dGNnF2dXZIWEVwOFh1VjZnV2pRYWpmejFnbXZIYURJMmpRWmoxV0EwbExWYWJkVm9NRlpNSmxQWmJEYkh0VnJ0ams2bm05YnBkQjl5SERjeFBEeDhjQmJ0am9RUU5ocU5ZT3dnZG5kMllaWW5zS2FucHolMkJod0RxdUI1YVF3SEs1WEx6NjlOcTFhOWxRS0xRNFBEejhhNiUyRlglMkJ3dU80eDZjMXZldm16cW42MUFFS0FJVUFZb0FSWUFpUUJHZ0NGQUVubzczS1JSWEM0SG5nY0JxRVJLeWxaVVZiU2FUNlpmTDVmNUtwZEtieSUyQlhZVkNwbFM2VlN2a1FpTVlqM1RDYWppY2ZqdkRJTFJCYklJRUpvSWV3SkUyNmlRQkMyQkV6Z29LS0FnZ0pFanMlMkZuYXdhRFFVemdIZ3dNRFB6TTdYYiUyRnMxUXFEUThNREdST3FyeHFsVU94c3JKaVRDYVRmN2kxdGZYZGhZV0ZsMWRYVjAyTGk0dEs0bjBGWlF1WnFBdkRtMGdvcEhEeUxpekRVZVNCY0hJUHNnNHFFaEJaVUdkQmRZYXlnOEFLQm9NRnY5JTJCJTJGR2dxRjNySmFyVkNkM1JONjlKekZGUVRqOE1YRlJXJTJCcFZQcE1LcFc2blVxbCUyQm5LNW5BbHFJQ2lIR2cyZXAycXdMRnZCQWpJTDV2TUkzUVNoZ0JmSUt3R0p4Wk5aRW9rRTM4bGFoRlpPcFZLbDFHcjF0bEtwM0dGWmRxTlVLdTJPakl4ODZpYjFrVWhFbTglMkZuQTlGbzlMUHBkSG8wRm9zTjVQTjVYYVZTQVZuVlJGbEJRRUVoQmVWVlM0M0ZnUGlDQWd2WFBRaXVXcTJtS0pmTElMa1VDQTNFQXZLUGtFbUV3Q1ZHNmUwSUxKTGhrcnpqJTJCaEJtQVNSJTJGQzMyc3lMcEVaZFdOWXJCVFNHQ25kdHRKZ2RXT1lDTHJpZzNMeVRWRHJ2bmpFbGlFMklHM1ZVdXB5TDlEdmVoME9zc1dpeVZzdDl2bjlYcjloc0ZnMkRjWURGbU5Sb04ybDJaWmRwOWhtSzNsNWVYOVYxOTlGVzMzMUslMkZEQ0t5dHJhMURzeEMyNnl1RTJLTSUyRmdBSUxCQmI2QVJCWXdXQndhWGg0JTJCRmY5JTJGZjFJWGpGNVd0JTJCJTJGVXdOQWQwQVJvQWhRQkNnQ0ZBR0tBRVdBSXZCY0lVQVZXRmVzdXA4akFrdjZ4aHR2eUxSYUxkUFgxNmZ3ZXIxS2VQOUVvMUZuS3BXNmtVcWxYa29tazdkU3FaUTNHbzFxa3Nta0lwVktNZGxzVmc2dklIaGxJVU1YeUNFU1lrZ20zWmlrZ3NnQmdZUEptOHZscWcwTURHUUhCZ2JXZlQ3ZlczMTlmZjlvdFZvZldLM1d3bW5ENlJZV0ZrQlM5TyUyRnQ3WDF2WTJQalQlMkJibTVvWlhWMWZsbTV1YkNDdmtKNkE0UDB3c2lXb0s1eWMybm01SFluVXlweFlTQVdLdklmSWJDQzBTUGhRSUJCcCUyQnY3ODZNaktDRUtpJTJGNyUyQiUyRnYlMkY2ODZuVzdMNVhLVlRxTWlBZmt5TnpjSG55ZXUyV3hhYXJYYW5WZ3M5cFdEZzRPWFVxbVVLNVBKSUpRTnlpSSUyQmRCUkVvVktwYkhJY2gyeUxVRlR4UyUyQnVjeWQ5Z3VocHl1WnglMkZieTE4UDhjd1RLRkZZSzJwVktvMW5VNDN5M0hja2xLcDNHMDJtN2xjTGxjcWw4dlZ1M2Z2Z3ZRNjk5RENIJTJGJTJGNHglMkZKWFhubEZtYyUyRm5OZVZ5dVQlMkJSU0x5d3Y3JTJGJTJGYWp3ZXZ4Nk5SaDJaVEFabTZDZzNUeXEyak0zNWpIMW9xd2o1RTRaJTJGMWV0MUtWUlZMVVVWMUZYSTlJZXdRRUpBOFolMkZGcEpWUWZTWGNuN0J0aU1sU2NkdHE5enRwazUzYTJHRUVWanR5dGx2Q1MlMkJ5RkpRd3JGSjYzMkJlUGtNUkNzbGk0TDVKVkVNb3JaQk5zZWNYVmJEWmJWYSUyRlhWOXh1OTc3VmFwMjAyV3p2R28zR0tXVHlSQWJQJTJCcE5YdzJhemdWQUZjVlU3cSUyRllsSnJDbTU2YSUyRiUyRmVEQmc2Y0tMUFFmUXRKT2ZMc1RLOVNFdUJNVGQ2TEFHaDRlTGdTRHdjMVFLUFR1d01EQVAyazBtZzhXRnhkVGQlMkIlMkZlaGNvUjF3djZaT2xycjcxMnFydnFHMiUyQjhjYXJ0NmNZVUFZckExVVVBJTJGY3U5ZSUyRmMlMkJNWGNSZUY0Szc5dVh6aWJnNnRZS0xSbEZnQ0pBRWJoWUJDaUJkYkY0biUyRnZSbmhjQ3F4T1FNS1BlM3Q2R2VtY29tVXdPcDFLcGdXUXkyWnRLcFp5NVhNNmV5JTJCV2dkbEluRWdtWWd6ODFtNFl5Q3hQNUZ0SEJtNXFEd0hLNzNYV24wNW5vNiUyQnViOVhxOUglMkZiMDlMempjRGdlMk8zMjJHbkpLeHpyd1lNSDducTlmaU1jRG45dllXSGhEMmRtWm5yVzE5Y2xDQjBrNTBmT0N4Tm80bCUyRlRqa0FRcTdPdyUyRjZOVVdtU2RkbmhDZ1lFUUthJTJGWEN3V2FaR3hzRENUZWg2RlE2TCUyRjE5dmElMkI2M0s1bGs2S1FjdjNTeDBPaHgyNVhHNmtVQ2lNZ1hDTVJDTFhEZzRPUU9ZZ25JNG43d2pSUUloRnFNTndia0lUYlp5JTJGMEVnYjY0cjlrRmlXYmJJc1cxU3IxUkdXWmFONnZYN0hiRFpESmJPalZDcFhGQXJGa3RsczN0cmQzVTJkbFVMbWtIWXFmZlRva1VFbWt3M21jcmxiaVVSaTVPRGdJTFM3dXpzVWo4ZDdFb21FSE9VSHdZcXlvTjVSbDBMVlV6dFZsREQ4RCUyQnNTSHpqaHVpVDdIJTJGbE9tQW53dkRzb2NYaGZ1JTJCTzFJMTQ3cWElMkJFN1pzUVplMUNDTW4yd24yVDlZWGJBV2VTNElDb0VmRWRQa09SQ1ZJWEM4Z3JoOE5SZHpnY0VaUEp0S3ZWYXZjZERzZXMxV3A5WkxGWUhxdlY2ckROWnN1ZU41NkV3SUtKZXl3U3V6c3pOJTJGT2Q0eEpZUk1HSWN4VXEwb0FEd2lPaFFBV0pGUXFGcWo2Zkx4VU1CaGU4WHU4djlYcjlXd3FGWXJWY0xoZlVhbld0WEM0ajZRSlRLQlJrOEtValpVZjRkcmN2alViVGJEUWE1MDRlZDNzJTJCZEQyS0FFWGcwMFVBZnBZNm5ZN3ZFOUN2b0g5aEdFWW1sOHRsU0dDaVZDcmhlZG1BSDZaS3BlTDlPYXZWYWtPajBkUXltVXg5WkdRRTMlMkJGaEZ1MVhQdDJxcEVlbkNGQUVLQUpuaGdBbHNNNE15c3V4STBwZ1BmRlNLcFZLV3BsTVprd2tFajM1ZkQ2WXklMkJWQ2hVSWgyUElYc3VWeU9YVTJtNFg2aDglMkZpaHF4dVVLekFTd2xFQnlaU1JxT3hZYlZhY3hhTFpjWHBkTDVyc1ZqZU1adk5jOFZpTVhsVzJmamVmJTJGJTJGOWdGUXElMkZZUE56YzF2emN6TXZQVDQ4V00zUWdlaHZzTEVqeEFRaEtBUkVsaEM4a2tjZHRWSm9YV2NWaW8wc0VjSTBjaklTQ1VZRENiR3g4ZmY4dnY5JTJGeVVRQ1B6cUpDRkVyVGFxV0ZoWTZJJTJGRll0ZjM5dmElMkJ2TCUyQiUyRiUyRjhMdTdtNVBMQlpUeCUyQk54VlRxZDVqUGRvZnhDZ29HUUMzZ1hob2VKVlRmQ3YwbVpHWWFCY3F1aFZDcHJDb1VDcWhuNEUxWHRkbnZhYXJYT20weW1kJTJCeDIlMkI4YzZuVzdaNyUyRmNuejFJcEk4UWR5cXRnTUFpZnFtQXltZnpxM3Q3ZUglMkIzdTdnN3M3JTJCOXolMkIlMkZ2N2FKZHNOcHVWa215YWhNRENQc1Nra3pqVEprZ3JzclFVVyUyRncyWXVKR1RONGNGVzU2bkhiVGFWMHhDZFdPY0NYYkNva3BJUkVwSktlRVpSQ0hBblpTYXduUFRWaG1IQU9rS0xKeWdpQUZTUVVTRzk1V0twV3FDWUxHWUREQTA2cUtKQUZtc3hsJTJGcDgxbTg1SldxNTNqT0c3RmFyVk9tMHltTGJsY25uUzVYUEJXTzVka0I2SXl3UFJmTFpWS0IlMkZiMjl1N096czclMkI4WU1IRCUyQjYwODhCcVY4ZENvaGUlMkZpd2tzbEI5cU03dmR6b2RSZXp3ZXFGSFRUcWZ6UFlQQjhMWk9wNXRSS3BVSnFWUmFSY0lBJTJCSzNCWncwTUZ0cWhYQzQlMkYxcVFSJTJGZTl4dHptTHRrbjNRUkdnQ0Z3JTJCQk5BZklQd2ZmUUx1JTJCVWc0Z3BCNU9iNW9OaEZPRDRVeXNRdUFzclVHOVRVclpXdFZTYlhLTUV4WnFWU1dvYXptT0E2ZmElMkJqTGtRQUdEeUFtSnlmcnQyJTJGZlBqTkY3T1ZEa0o0UlJZQWlRQkc0bWdoUUF1dUsxZXZ6VG1DSkpuZThUMVk2blhabnMxbFBvVkR3bE10bGE2UFJzREFNbzBmR3RsS3BCS04zQlRMZHdTc0lUJTJCcmdyNlJXcXlzYWphWnNOQm9UQm9OaFhhUFJURE1NTXg4S2hUQlpPek1EODdmZmZudVlaZGt2cks2dWZuTnFhdXIyMU5TVUU5NDEwV2lVOSUyQnNpSVYlMkJZWEFvVlJvUzhFb2Q1Q1VrdDhlZDJmNHREaU1UZVJjUUhCNHFUVUNpRUxJeU4yN2R2end3TkRmM3ZOMjdjJTJCRHVwVkFvejlXTzlFRHE0dDdkbjN0N2UlMkZudzRIUDdxeXNySzU3ZTJ0Z2EydHJhVThYajhxVmVaMkdTZlRMYkZTaXNjdkIxaEpUNHBrbzBSQTJGOEZxanNHaDZQNThEajhUem83ZTE5ejJnMHZ1OTJ1JTJCZTN0N2VUZCUyQjdjZVNMTE84UFglMkJ2cTZxbGFyRFc5dWJ2N1I1dWJtSDY2c3JOeFlXMXN6N08lMkZ2UzJLeEdLJTJCNkl1Ym9KTWtBenBmVW56RDBqZFFYSVI4SW9TVlVYSjJFbk9xR0FDSzRkNEttMDNHN0NRVVVxNm5FWGxia21NTHd1RzU4dHpxZEs5bzUyZ01VUnlDdm9MNkV0eFVTT1BDRzdFWmp4R3cyYjVqTjVtMmRUcGZYYURSbzl6R1pUQlkybVV3YlJxTngxMlF5YllQd3Z1QW4lMkZkS0ppUW1FNEVKcCUyQmdVUVdKT1RrNSUyRnRoc0FpMTR4WWdVVndSSnNEbVFjTWdBVkliR1FrN092cmExcXRWcFI1QVdWbldaYlBURnFyMVpSWWtQR1NqM3M5NXF1VmklMkJGWWhOY3hEMEZYcHdoUUJKNGhCTkFuQ01kYkFzOUhqTlZBWXFHZkFZc0ZrcXN1bDh1cmNxa2N2cGgxaG1GS2NvVzh5REJNWGk2WGwxaVdUU3NVaWd6ZTVYSjVnV0dZbkV3bVMlMkZYMDlNREg5TXp2ODg4UXpQUlVLUUlVQVlyQU00ZkFzUWVaejF3Sm43TVRwZ1RXSnlzY0E1NFBQdmhBbVVna1ZGS3BGSDVEckZLcFpHMDJHOE54SEpSYW1sYW1OZzZxZ1hxOVhrTzJPbVM2VXlnVVJaMU9oNEZPd1dLeFpFMG1FOHklMkJ6OFI4bVp6bGh4OSUyQkdHdzJtMyUyQnd2cjclMkI3ZW5wNlJlbXA2ZmRRZ0tMWklnRElVR1VPTWZ4RGhLU0RKM0NDUWs1SUZUemtQTWpodTR3clI0WUdBQ0JKWG5wcFpmQ1kyTmolMkY4SG44JTJGMk4zVzdQSGVjU1EzMXNiR3pvRTRuRUVFenJsNWVYdno0JTJGUCUyQiUyRmYydHBTN2U3dVNoRTJod3lSSk9NZHpsbE1zcEhqaVVrcnNhSkhUS0NJOTBNbTV3aVA4bnE5MWI2JTJCdnJqUDU1dnU3ZTM5amRmclJham9uTWxrT3BWSnZ4Q2IxclVwWFZsWnNjUmlzVyUyQnNyYTM5NWZ6OCUyRksyRmhRWHR5c29LUTFSM2hMUVNoazRlcGxZaXhCWXBMOWtPNzRmeENKMFVPVUtsMUFsNGlLZEY3a1JndGZ1JTJCbllLUXRGMGhlU1VrVzRTcU1pR3BKOFM4M2ZrTHkwZVVWeUN2WU1TT2tGbUR3ZEIwT3AwTnU5ME8zNnFLWHElMkJQbTB5bXgyYXolMkJWMmRUamVoVXFsaUxNdFcwJTJCbDBKWiUyRlBGelVhVGNuUCUyQmN1dTI2ZnpoRHZPZFNSWVZ4b09oMVh4ZUh6ZzRPRGc4M056YzM5eUVnSUxtQWhKVU95ZmVINlJzRW1FRWtLTjVYYTdRV2lWOUhwOVhxdlZGaFVLUlFVVFRTaXY2dlU2JTJCbEFrRlRpMDdYVXE2d1dUZnllRSUyRkdJM093a0JmYkZuU0k5R0VUZ2ZCRnA5JTJGMU5TRzhsY1d2MFUlMkZCJTJCZnpsJTJGZ2hRbFJGdFJYclhlb3JjdHl1YnlvVkNxekRNUGdQYXBRS05CM1J4aUdTY3Brc29SS3BZSjl3SjdKWkVxeExGdk81JTJGTzElMkIlMkZmdk41TEpKSCUyRk1VQ2pVakVhanpibTV1ZVlQZiUyRmpETTN0d2VUNW8wYjFTQkNnQ0ZJSG5Cd0ZLWUYyeHVxWUVWdmNWQ2pJRjN0NXpjM09zVENaVHdsZUJaVm1FbDVWZExoZWV5UEZQOXJyZjQlMkZIWCUyRlBqamo3MVNxZlRXNXVibWQlMkJmbTVyNDBQVDN0MmRqWWtPenQ3ZkVtODRUQUlxcUlUa29VUW1JSTM0VkVEJTJGa3NuQXdKRlJqNDNESUdmeHF5UnlheGhNVHE2JTJCdVREQTBOU1Y1NTVaWG9yVnUzJTJGdGRyMTY3OVI3UFpuRDVPcWVGUnRyYTJkbjFqWSUyQlBMczdPejMxeFlXTGc1T3p1cjN0N2U1bFZuVUYyUmpIYkgyYSUyQllxRGhxMG9mZmljSUVhaHNvUzN3JTJCWHlNWURFYUN3ZUREZ1lHQm56c2NqbDhFZzhHTnMyb0RDSG5ZMmRreHhPUHg0UGIyOXAlMkZOejg5JTJGZDJwcXlqczNOeWRCbmFPJTJCU2JaQW9XZlRTVWlrbzhwJTJGQ0lIQUV3JTJCSHRiTnU2MFZJTUFtM09VbzFLQ2FnaEVSbE95SlBIUG9tYlBmRU4wNzhUa0pSb2J4Q21CeklLNks0MGh2MFZhZkRHWE00SFBzMm0yM1BZREJBZGZWWW85RjhyRkFvRmdjSEJ5OWFaWFVZNUdJQzY3dVRrNU1nd3ZYaGNKaHZVNTNxNFNnRkZuNG4lMkJNRCUyRkMwb3M0SVRyQmU5UXE0SDRBNVk0aGxBdDJrMzc2MGFKMTIxYnUlMkJycmRZUG5WY2VBbHUlMkY1UWtCNEh5SWw3NVE5bHZUdlJGM2Q2dDk1VlpaS3Bhckk1ZktLUXFGSUtaWEtKTXV5SUslMkJ5VUdKeEhCZlI2WFFSalVhRDMlMkZMbGNqbWZ5JTJCVUs1WElaRHpFck9wMk9WMnpsODNuNFlqNUpCMDFmRkFHS0FFV0FJdkNwSTBBSnJFJTJCOUNzNzJCQ2lCZFR3OGlTb0dVV2l0QlUlMkZlZU5McUl0UUE3NyUyRiUyRnZsbXBWSWIyOXZhJTJCdjdxeSUyQnNkVDAxUCUyQnRiVTFudEFBb1ZNc0ZqJTJGaFM5TTZMNzZRd2drZ1VWRGclMkIwN0tJN0tPY0RzU2pvZnRpR2RTdSUyQjFoWXQzYjI4c1RXSiUyRjczT2NPWG5qaGhmJTJGUTI5djdmOERVJTJCVGlJUnlJUjdmNyUyQiUyRm11TGk0dCUyRjhlalJJNUJYaHZuNWVSbFJING05akk2ejc1T3NDeEtMVE01aFZoOElCQ29qSXlPSmtaR1JuJTJGdDh2djgwT2pyNjhWbW83dERPVmxaV2REQnRENGZETDYydnIzOWpkbllXWGtYbTVlVmwzclNmWkpzOFNUa09aVGdFMFZ5SFRZVEZSRkVuNWR0eHpxOGRlVUxPb1IyUjFXbmZSNUY0WW1LV1RHalFidUZyUlJZUU1xaHZrRllnWCUyRkE5M3FHOGFoRTBWVTdOeFd4VzJ5T2owVGhodDl0blZDclZ2a2FqMlpOSUpKSEp5Y25jNjYlMkIlMkZmdTdlVnNmQSUyQk5RRWxwZ1VGR1pqSlFiMkJDZGdSZnpCb0dERVFzSmJpZmVhV09sNTNEcWxaTTB4YXAlMkJ1U2hHNHdnZ1FFb3VNYTRRUEs4UjlQa25BUWZwJTJCOVBWUVklMkJFZUlKUEpHdkM5aEhJV0ZoRnl1Wnozd1ZTcFZHV3RWZ3U3aUtwU3FheW9WS28wd3pCeGxtVmpDb1VpcTlWcTExbVdYVE9ielNzbWt5bTZ1YmxaT2c5YmdTdGNoYlJvRkFHS0FFWGdYQkNnQk5hNXdQcnA3ZlNpQ2F5Yk4yOXVqWTJOdmV2MyUyQjMlMkJoMCUyQm5lOW5nOHlZc2dmczREWVdCMzBlZiUyQjFsdHZxUndPaHlNV2kzMTdhM1ByVDJkbloyOHRMUzhwbDVhV1pEQnpoNUYzTjk0JTJCaDAzd0R5TW15RzhZREI1R1lHRXdDQUpyZUhnWUJGYmtoUmRlJTJCUGZISWJCYWFqZnB6czZPYTJOajQzJTJCZW1wcjY2NG1KQ2R2YzNKd1VCQTVDQjBtMlJVTE9IYWFxRWc5ZXhZUmVwJTJGYlJibkpOUXFYZzh3V2o2dEhSMGNiNCUyQlBnN2c0T0RmMk96Mlg1VkxCYXpweG0wb2wzZHUzZFA3blE2UGJsYzdvc2JHeHQlMkZ0THk4JTJGSm1GaFFYbjNOeWNDaUdqaVVTQ1Y3QjBJaWhQMDk0NzRYZ1kwZG1wRG81N0htZEZZQjNudUdpcmhMZ0NXVVY4clVDOGdMalM2JTJGVk52VjZmTTV2TmNiVmFuZE5xdFhtZFRvZFF3YkpHbzhrajFJUmp1U21XWXg4WWpjWWxobUd5OFhnY1pyJTJGbnJzZzhUamxiNndvSnJDJTJGTXpjMUJnWFVzRHl6aE1jWFhCNWtNWW5JSUVvdmdDb3l4a0dRSzJBZnhYVHNPQVhWYzVlUUo4S0diVUFRb0FzOG9BdTM2aDNiM0ZFSjBFWjlMWWI5RkV0OGd6RkNnME9JJTJGdHhKMDhFUTh4M0VOZzhGUU54Z01zSTVJc0N5YjAyZzBteUN4REFiRENqN3JkTHF3dyUyQkhZMHV2MTZZdEkwdkdNVmhzOWJZb0FSWUFpY080SVVBTHIzQ0clMkIyQU5jTUlGVnZISGpCazlnQlFLQk55OGpnZFhDNDBMVVZDZXBhV1NrdTN2M0xyZSUyRnMlMkYlMkJsbmIyZDc4N056OTFkWEZ4MHpzN09La0hzQ0ltTmJ2ZmZ5ZmVIRE83RXlocjhqY2tuV1lRVFVMSU5CbmhFZ2ZYS0s2JTJGRTd0eTU4NzhjSjRRUW9ZUGIyOXRNb1ZBSUxTMHQlMkZadnA2ZW0lMkZtSmlZTUN3c0xFaEExQkdsR1JtSUNqUFBvZHpDUWF0UXdkTXV6T0F3OGtxbzhCS1hFMFJIVDAlMkJQWkhSUiUyQnQycUFBQWdBRWxFUVZSMHRIbnIxcTJKOGZIeEh3ZUR3VjhZamNZdG04Mlc3UlolMkY4WG90M3k4Mmw4dU5IaHdjdkxhMnRvYlF5ZjZWbFJYVjZ1b3FyejVEcUJjaDhOcVoxSGREQ3BCMTJ0VXZPU2VDWXp2UEtDSFJLU3pEVWVxbnclMkZBVzFwM3dITWozNHU5T2lqSFpUcXl3RXFxcm9MQUNpV1V5bVVwNG9tNjFXaWUxV3UyYVJxTUpZOEtpVXFsS2FyV2E5M1JxbEJxSlVxTVVpMFFpbVZkZmZmVk1mZTlPVzBiUjlvZWF1SU1ZRnRhNXVGNkZ5azF4bmVCdlV2ZmlDU0c1UG9YWHFUQ2hRTGRscEFSV3QwalI5U2dDRklGMkNBanZlMkslMkZSS0ZuSXJZbDkxWVNIazJ5emhKaUhsNmZJTEh3UUVPcFZGWk5KbFBPYURUbTdIWjd3bUt4UUluMXdPbDB2cU5TcWVhUDYlMkY5SmE0OGlRQkdnQ0ZBRXpnNEJTbUNkSFphWFlrOFhUR0FWYnQyNnRUNDZPdnBPSUJENGhkUHBmTmRvTk9MSjFLWEpKSFhaQ2F6V3BGRzJ0YlUxZkhCdzhBY2JHeHQlMkZ1TGk0JTJCTm1abVptZSUyQmZsNUtKYWVxckJBTUhVVG50T0p3QklPM3RxRkRZbE4zTEVPOGI4Q3VlUHolMkJmZ1F3aGRmZkhINyUyQnZYciUyRjM1Z1lPRCUyRjdKYllDWWZEbkZ3dTElMkJ6dTdzSzAlMkZDJTJCbnBxYiUyQmVHSmlRZ3VTRG41ZlF2VVJlVXBLQ0JVeU1SYWVYNmRCYXlleVJUaUpGNU0zWkJJUDhnUCUyQlBpTWpJNDFidDI2dDNycDE2OTJ4c2JHZkd3eUdEM3Q3ZTNkUGVvRyUyRjlkWmJqTjF1MXhjS2hSZTJ0cmIlMkJhbmw1JTJCWSUyRm01dWIwNiUyQnZyVW5oJTJGSlpQSnB4a25jWjZrJTJGT1RKY1R0aVFYd3VZa1dhdUg0SkdVRkNNSVJHNzJMaTY2eEloWGFoZ3NMelBpcUVzSjF5VURoQkVmNU9WRmNnckRBSklXRnVPcDJ1WVRhYnl6QWRONXZOZUxKZU1adk5ZWXZGTW1tMVduJTJGSHN1eVNWQ3JkcU5mcjVaR1JFZlJiZk4lMkYxeGh0dk5GOTc3YlhHWmVyTE9yUSUyRjZmdnZ2NjlpV2JZdm1VeCUyQmJuWjI5bnVUazVNdnpzek1HRUFNZDB0Z2RVT1FDZ210azE0TGREdUtBRVdBSW5EZUNIVHowQVgzRXVLRmlIY3NVT2kydlAyYUlMZXNWbXZUYkRielNUMHNGa3ZHWnJNOThuZzg5JTJGUjYlMkZVUSUyQm45JTJGZDNkMnRWaXFWa3NQaHlFc2trdnhYdiUyRnJWRWxWbW5YZnQwdjFUQkNnQ0ZJRW52aiUyRjBkWVVRdUNnQ0MycWM2OWV2NTI3ZHVyVTBQajclMkJXNyUyRmYlMkYydUx4ZktSMld6T1BnT1R2a3RYNDhsazBwaElKTHpoY0JqaFpmOXFZV0VCUkElMkJ2VG9JS0M1bjU0SkZFc3ZNZHR3QkNWVTY3d1YwN1dUNk9nVUVkeUFBWVhDTURJWlk3ZCUyQjRzREE0TyUyRm05dXQlMkZ0djNXNTNvWnR6Z2ZkVlBwJTJCMzd1JTJGdnZ6QTNOJTJGZW5qeDQ5JTJCdXJISDMlMkJzV1YxZGxjVGo4YWUlMkJYVUtsQno0VHdvV1FPTzNJSjFJMjhyUzFIWG1EN2NXa2pYalNqckxDbk5ydjk0UEFTdHk1YzJmdXhvMGJQJTJCdnQ3ZjJwM1c1ZjZhYWM3ZGI1OFk5JTJGekE0T0R0cXoyU3dJU3BpM2YzRnViazVIelBxejJheWtWQ3J4Q2ppY3U5RExRMGppSFVZeXRBdXBGSjhMSWVvSXBrSnNDVG5SRHJ0dVNOTjI1VDZLRkRucWQ0SURtVnlJMzRrJTJGRTFGZFFTV0l5WWVRd05Kb05CV1R5UlN4V0N6ckpwTnBYYVBSUkF3R3c1ckZZbGxTcTlXcjhEdXhXcTJYeVpUOTJNM3N6VGZmVlBiMzl6dWowZWdmVEUxTiUyRmVuazVPVG5wNmFtakdJQ2kyUzNGTmYxU2V2MzJDZEtONkFJVUFRb0FwY0lBZUhZZ1dTa3hYMEVSQllJTEhnallySGI3UmdEMVJCMjduSzV3aWFUYVElMkJoNWZWNlBhdFNxVGIxZXYyODBXaWNMUmFMMnklMkIlMkYlMkZITHhFaFdSbmdwRmdDSkFFYmlTQ0ZBQzY0cFY2MFVSV01oSWQlMkJQR2plek5temNYUmtkSCUyRnprVUN2Mkx3V0NZZU5Zbmc1OW1jNWlkbldWcnRkcXQlMkZmMzklMkYyRmpZJTJCUHJhMnRyam8yTkRYWnZiMDhHa2llVlN2RktIWkJaSjhuVWQ5eXlZVUNId1p6VmFwVzQzVzZFMWxXRHdXQnFmSHo4M3NEQXdIJTJCV3lXVEkwbGZ1WnIlMkZOWmxPN3M3UGpob0g1ek16TTl4NCUyQmZQanElMkZmdjN0U0N3UU5DUmx6QmJIRDZMUSUyRjdFcEl0d010NHVCRTZvQWhLSEliWWpzRURXOWZmM042OWZ2MTY5ZGV2VyUyRnUzYnQzOFNEQWIlMkYxbTYzUCUyQnFtbk8zV1dWNWVWaFlLQlhjbWslMkZuY3lzcks5MmRtWmo0M056ZkhFd3lSU0lTdlU1Q1RLR3M3QWt0SXZvbjMzNGtFRW45UGlDbENZaDBXUWtpT0ljWUwzeDlGT3AwVUkxS1BlQ2NLTkV3ZzRHR0ZOa2hDUFlnQmU4dVV2YUZXcSUyQnRxdGJxcTElMkJ0aHlOdlFhRFFOdlY2UDd5cHF0YnFnVkNvVEhNY3RxOVhxV2JWYVBhOVdxOE5LcFhJbmxVb2xUJTJCTnJkcHB5bnZXMjZEZWtVcWtsR28yJTJCTkRzNyUyQiUyQmNURXhOZm5KcWFNcEhNbHFRZUtZRjExc2pUJTJGVkVFS0FKWERRR2l5a0pZSVVuMlFiS3VZbnhBRW43Z29aN1JhQ3lhVEtZMW85RjQzMjYzZjJBMEdoZXNWdXVTeldhREYyeFhZNk9yaGg4dEQwV0FJa0FSdUFnRUtJRjFFU2hmNERFdWtzQzZlZk5tOXNhTkd3dmo0JTJCUCUyRkhBZ0UlMkZrV3YxJTJCTW1ucnZBNGw2cFE4RXJhWDklMkYzeEtKUkY3YzNkMzl5dmIyTmhRN29YQTRyRVdXT3BBZENEY0RrUVVTUzJqdWZoN0VBZ2drRE5nOEhvOWtZR0JBTWpZMmxnOEVBaDhQRFEzOXZkZnJmY2ZqOFN4SXBkSnFONVVBQlZhcFZIS0F3SnFmbiUyRiUyRiUyQjQ4ZVB2NFFRUWhCWXNWanNhVmtJZ1VYSUtMRXlUS3dXd2Q5Q2NnYWZoYjRYQkJjeFlkTU9Md3hjb2Q1cEdibEx4OGZIMHpkdjN2enZ2YjI5ZnhNSUJONXJFVGpITnZvWEtHUmVXVjlmZjMxbVp1WUx5TDRZRG9jbDhMOGlCRlluQlZZN0lxa1RtU1RFUnhnYUtDU0loTnUydzA5SSUyQnJVanVycXA3JTJCT3VRJTJCb1FhaW9RVmtSVkJVVVZGaktSUUh0RUhXazBtbWJMZEhkSHI5ZHZHSTNHTlk3ajRHT1YxMnExT2JWYVhlWTREdUVjeFZxdEZxdFVLdnNLaFNLaVZDclRVMU5UaFV1V1NmQzRjSDFpJTJGWW1KQ1lWU3FUUkhvOUVYNSUyQmZuJTJGMkp5Y3ZKTElMQkFrTUpiamRRaEliQ0Vha3pTRmtnNzZFUjhrdlpEQ05CMjdhJTJCYnNKMlRGUFE4JTJCcmFUbkFmZGhpSkFFYmc4Q0J6MmtFWjRsc0w3V2JkblQ3dyUyRk1TWWdHV3lKblFMQzFFRm9nY2lDNVFER3ZEYWJiYmVucDJmTlpyT3RPeHlPMzFrc2xuZDdlbnJDM1I2UHJrY1JvQWhRQkNnQ3gwT0FFbGpIdyUyQnZTcjMwUkJCWlVFRkJnWGI5JTJCUFQ4JTJCUGc0UHJMZUhoNGQlMkZBVThaazhtVW9TR0VKMnNtVFVsVE9qa3h5VGlkVG4wa0Vya1JpOFclMkJIZzZIdjd5enMlMkJQYjJ0cFM3ZSUyRnZNNGxFUWdyQ0IyRm5JTEh3Z2hvTEJ1RHR5SjEyQXpreUdXMlgzVkJJQm9GSWdIUiUyQllHQ2dHUXdHYTZPam82cyUyQm4lMkI4bmZyJTJGJTJGJTJGN1hiN1pzd09PM1c3NkhaYkhLeFdNeTR0YlYxZTM1JTJCJTJGcyUyQm5wcWElMkJPVGs1cVNNZVdHSURjM0llWWdLclUzbUVFMnpoQkoxc0wxUnlkYW9ka0NZWWxBWUNnZWExYTllZ09JdVBqbzclMkJ6T3YxJTJGdTNnNE9DN3JVbjdzUWtzUWpCa01wa1hOemMzJTJGM3h1YnU0cmMzTnpQTUVBJTJGeSUyRlVKVXpzVVklMkJFZ0NQJTJCVjhLd1B6RnAwRzVpMzQ3c09pcDhWRmpuQkp1ajFHcWRNQlNUR0lmOVRYNGpvUnZvVjdCZ2drQ2VmbXQxV29sQmIyaG90VnAlMkJhV1dKcXV2MWVoaXV4M1U2M2F4T3AzdG9OQm9uMVdyMW5rd21TJTJCbDB1aXhTb2x1dDFobzh4a3FsVWlPZFRqZlcxdFlhcjczMkd1OXpkWlg2S0NqODZ2VzZlMmRuNTVXNXViblhKeVltWHBtZW51NFlRaWdtc0lUdHF0MmtVS2hzRkY2WDR2NmpuUUx5WkQzaCUyRjclMkJWdUU4NzdmNmUxZTBwaWZlczFodzk3OU1pSUw2SGRDS2sydlZUcEclMkZyOUJDSWpCdUU1eWc4SHJrZkMlMkI5VlJCbU1oeXA0b0dLejJSb3VsNnZSMjl0Yjd1bnBTZlQzOTclMkZUMDlQemswYWo4WnQ4UGw5UEpwTjFsOHRWdlgzN2R1MHEzWGRPVzY5MGU0b0FSWUFpY0JvRUtJRjFHdlF1NGJZWFJXQkJsVE02T2xvWkh4OVBqSTZPZmh3S2hmN0JiRGIlMkZvOGZqZ1hUNjBwaTRYOElxT3ZLVVVJYzdPenZtWkRKNU81Rkl2QXd5YTJkbkozaHdjT0NOeCUyQk9hYURRcUElMkJrQjVRNEdadkRGRXZwallXSkpVdG9MZlolMkJFSnVqNExBNURKSjVEZU1jZ0RVb1hoQTRHQW9IeXdNREElMkJ2RHc4RHRlciUyRmZuSG8lMkZudDNqcUNNV1lWQ3B0SEZtZ0o2Rm5Db2xFb3B5Wm1SbGFYVjM5bjZhbXB2N3M0NDglMkYxc0xuQzBva2xJR29RTm9wcURwTjRJVGZkNXBBWTUxMlpKMzR2RUZnSVZOZEtCUnFqbzJOVmNiR3hyWkhSMGZScHYlMkZMd01EQXh5Y2xzR0RpN25LNXVIdyUyQmozcjhIeGNXRnI0MU56ZG5oZm9NSkJiQ1E0VlpHTVVEOGFPSXlYYWszbUZLbXFNRzdjSkJ2NWcwYTFmWFpKQlBrZ1JnSFdFNmMlMkZLOU9NVTU4YlFpNFlFZ3JvaUpMbEZnNmJTNkdnZ3B2VUdmMG1nMFNhUFJHTlZvTkhHOVhoOVRxOVV4cFZLNTFtdzIxM1E2M1VvNm5VNWRsYkRBYnE0cHNzN2p4NDgxRE1PTWJtMXRmV1ZtWnVickR4NDhHSnVabWRHQ3ZJT0pPNmxEY2cxUUF1czQ2RjZPZFNtQmRUbnFnWjdGeFNOd2tRUld0OWNadVhmaElSJTJGR0RFNm5rMWVxNDcyJTJGdjMlMkZONCUyRkZNbUV5bXg4MW1FJTJCUGhIYlZhdmRqVDA3UHA4JTJGbEtGNDhnUFNKRmdDSkFFYmg2Q0ZBQzY0clY2VWtKTERLcEZUNWg3elI1eFUzYjVYSkpob2VIRzlldVhhdGR1M1lOcHQ3JTJGMVdheiUyRlozZjc5JTJGcGx0UzRZdENmYVhGQSUyQk96czdPZ3ptVXhmS3BXNmliRENWQ28xbms2blBabE1ScFhQNTZXRlFrRmFxOVdrNVhKWldpcVZaT1Z5V1Y2dFZ1VzFXazFXcVZSazFXcFZXcSUyRlhwWmk0UXVFRWtnanZSTEdGejBTNUJaSUJxaGZVTFZRd1dxMjJDUVVMbmh6NmZMNGRqOGZ6dTk3ZTNsJTJCNlhLNUhBd01EYXhLSnBONXFNMTJSbGExMktWdFpXWEZ0YjIlMkYlMkZ1OGVQSCUyRiUyRjFoeDklMkJhSjZkblpXdXI2JTJGekJJNHd4S2tkS1hNVXdPM1VQc2NKSHdCcEFyJTJCdndjSEI1cTFidDZKalkyTXpvNk9qJTJGMlN6Mlg3WjM5OCUyRmY5VHhPJTJGMk9zazlPVGpJY3g0R0UlMkZJdlYxZFUlMkZtWiUyQmY5eTBzTENpV2w1ZWxDQSUyQkZtazRjOG5mSSUyRm43dkolMkZGMWU5eHpiUmYlMkIxVzR3TDFScmtZeUE0bXhPV0FkWWtzeUFJSzdJWjdReERQNVpsbTBvbFVwNFZkVTRqcXNqSEJEJTJCVlJ6SElUU3d5YSUyQnZZR3VjbXN0bzFKcDlqVWF6bzFRcHcxcXRkazJyMVc1cE5KcDlwVktaazhsa21WZ3NCaWxpNGZidDIlMkZYbnJlOUIyOXJlM2paRklwR3ZiRzV1Zm5ONmV2cWxCdzhlSUlPcEN1cSUyQlhDNzNOTVJXVEdBSjY3eVQwdkV3VXJpVFdxdmJ0dGV1elltM3BRcXNKNGgwTzdIdUZudTZIa1hnV1VHZ20zNUNXSmJEN21YSEdROGNoZyUyRnBGM0h2dzRNWCUyQkdIWmJEYThJMk5oMlc2MzU1MU9aODVrTWlVTkJzT3N3JTJCSDRGN1BaJTJGTDVXcXcxJTJGOE1FSGxhc1V3djZzdENONm5oUUJpc0RWUW9BU1dGZXJQakhRUlozS285R282dURnWUh4eGNmR3ZwcWVudjMlMkYlMkYlMkZuMHoxQzQ3T3p0UDFTN3RpdDdwYVpkd1hTZ21FRnJtOSUyRnY1ckhRakl5UDd3OFBEUCUyQjNwNmZtJTJGUmtaR0huVHJpM1RGb0QlMkJYNG9URFlTNGVqM3N6bWN4SXZWNzNTNlZTUjdWYU5SUUtCYVpRS0lDd1lrcWxrcnBjTG11S3hhS3hWQ29aeSUyQld5b1ZRcWFjdmxzcXBXcTRIUTRyUGNnU1RDQWlJTDcwUzFoWWt0U0FZaWlZZSUyRmc5bHNyanFkemdPbjA3bnVkcnNmd0tEVVlySGMxMnExJTJCOTFtSG13SHlPenNyTFpRS1B6MSUyRlB6OHYlMkZub280OENqeDQ5VWl3dUxrcmgxVVBDQ0k4RFpEczFTYWNKMzFHVFFMUnJQRUVkSFIxdDNycDlhJTJCSDYlMkJQVmZEdzRPdm1tMzJ4ODdISTZENDV4WG00azRpRHA3S3BWNmRXdHI2MnNMQ3dzSTklMkJxWm1abFJnc0FqWGtXbk9jWjViMHNJSzdRVm9WcXZSVWp4cWowUVZQaU5HSyUyQkRETVYzJTJCQTN0QzMlMkIzUEVVS09wMHVwdFBwRGpRYVRaVGp1THhHb3ltcVZLb2F5N0kxaG1FYWpJd3BLemxsbW1YWmVMMVNqOVVsOVFPWlRJYnNUNUZzTnB0NjlkVlhhJTJCZGQ1c3UlMkJmJTJGVDNxNnVybm9PRGc3JTJCYW41JTJGJTJGM3V6c3JHOTZlbHE3dExTRWV3QiUyRjNaT1hrQ0FWWHplSGhlb2VwdGdTNDNNV2swM2hQbyUyQjZaaTk3JTJGWnpGJTJCVkVNemdKRnVvJTJCcmdzQnglMkI1aDI1VDVLa1gzVXVFSjRUWkt4RTFFUWs4eUZQVDA5R0U4MDNHNTMyT1B4M0hjNm5iOXp1Vnl3MlZpMldDeFBwTEgwUlJHZ0NGQUVLQUluUW9BU1dDZUM3Zkp1ZEZvQ0N5WER6ZnV3UVRNbXBKQk53d2ZMNSUyRk1oNUNvN01qS0M4TEkzcXRYcTI1bE1KbDR1bDh2d0Juajc3YmNiUCUyRnpoRHc4Tk0ydWRNdzhxRFQlMkY4Wk50Q21ON2s1S1FxbFlLMWowNXR0OXVWalVaREFYVlZMcGRqcXRXcW9sS3BXS3JWcXExUUtQU1Z5JTJCVyUyQllySFlXeXFWWEpWS3hWaXRWam1RWE1WaVVaN1A1N0hJaXNXaURJcWZVcWtrclZRcXZFcExvVkEwMVdwMTAyZzAxaTBXUzkxcXRTYWRUdWVrMVdwOXkyYXpmV2kzMjhQTlpqUHU4WGpLcDFHNVFGazJQVDM5eDJ0cmEzJTJGJTJCOE9IREZ4OCUyRmZteWVtWmxoWVdaT1ZFakhlVXBLd3RmYUVFYSUyRmQ1RzIyNjlRVVFRJTJGaTk3ZVhzbjQlMkJIajkxdTFidjdzMmV1MyUyRkR2cUR2MlpaTnVyMWVrJTJCYkdsc2FEb2RWcUtPZG5aM1BibXhzZkdkMmR2YVZ4NDhmMjVhV2xxUXc2QmY2bUlsREk4bDFLVmJONFB2RHJ0VnVCJTJGdnQxaE9HQm9vSks2S29Ja29yWW5TclZDcWJJTFJnc3E1U3FmZzJoZSUyQmdxdEpxdFhXTlJsTlRxVlFWanVNaVdxMTJYcSUyRlhUMm0xMmdXR1llSnF0VHFwMVdwNThxcUpocUpRTk9RMWVhMHFxMWFTeVdRbGtVaWdUeWxWcTlYSzglMkJvbmdyN3kzcjE3SUtka2VGRGhkcnNablU1M0xSd08lMkY5dVptWmx2ejg3TzZrQmViV3hzU0pId0FXUjFPNUtwSFlGRjJ0Smh5cnZEeUtWdTI1cHdIOTFzUXdrY3FzQzZ2Q011ZW1ibmpVQ25QcUtiaDYzaXZvWnNRd2lzVHFIMnduc2YyUWV4SWhDVCUyRlNUeERBbVJKeXAyUE9SMU9CeE5yOWNMQzRhazElMkJ0ZDlucTliJTJCcjElMkJsJTJCNVhLN2w3ZTN0U3N1WHNVSEh2ZWZkaXVqJTJCS1FJVWdhdUdBQ1d3cmxpTm5nV0JkUlFrbUtCaXNnJTJCMUNrSUpmVDVmTlJnTXJ2YjI5bjdNc3V5RGNybThZYkZZd2h6SFJYdDdlNk5IeGYxVEF1c294RHYlMkZEdXdXRnhlMWpVYkRYQzZYZTZyVnFxZGVyM3NxbFlxclZDcVphN1dhdGxLcGNJVkNBY29uYlQ2Zng5JTJCcVlyR296dWZ6cW5LNXJHZzBHZ3pETUZXTlJwTXptbzBwbThVV001bE02eWFUNlVPTlJ2TTdtODIyZEFZRURsOEluTyUyRnk4dkwxdmIyOUx5MHVMbjVuWm1ibUp2eDY0SU1GTHlpb3dxQVlJeDVlUjVGWlJ6MHBQV3pDamQ5STZDUklXYUlxSEI4Zkw0eGRIJTJGdTVQJTJCaiUyRmozYXolMkZiMUFJRkE1aXdGbUs5eExGWSUyRkhCM1oyZHI2UGJJeXpzN09EaTR1TENwUWZ2bVlvdjlpJTJGakhoSUNjdEtCdUxpRUN0eHlKZlFUNHhzUTVSVVFsSk1PQmtnZzNkeDZCOHdFb1lHNG0lMkJ5Q0Fpc2hrS2hRRWhnQ1l0YXJTNHFGSXFTU3FVcTZuUTZxS3pTR28wbXBWUXE5MVFxMVNMSGNiTXN5NjZtMCUyQm4weXklMkIlMkZmRnFTOE9RWDBqT3laWXZRZHNSaU1WZWhVTENEMUM2WHl6YzJOemUlMkZQajglMkZmd3NocVZ0YlcwJTJCVEE1Q3czSFlUdWNQSVVFb2FQU01OZ3A0bVJlQTVSS0FUcWRXcDN4TGZGN3NKbVJiZUp3bkVRaDlSUXZpTDRTZjNhM2lJNGtFdnZMSHdvTmZuODJWOFB0JTJGSGVDaW8wJTJCa2VNQXl6aVZENHNiRXhKRDdpTFJub2l5SkFFYUFJVUFTNlE0QVNXTjNoOU15c2RWWUVWcWNRRXdDQmlTMUNnU0NWUnV5JTJGMiUyQjF1ZWp5ZVFrOVBUOUpxdFViMWV2MmV3JTJCRjRxRmFySDVwTXBrY0l2N0xaYklYVEtIZWVtUXI0RkU0VWRiNnlzc0l5RE1PQnNGSW9GTHBXbUtHbTJxaXFhdVVhVjY2VkRaVmlCU290WjdWYXRaUktKU2ZDRFN1VmlxNWVyNnNZaHNsemFtNVhwOWN0VzgzV1JZMUdzNkxWYWxja0VzbnU0T0JnJTJGcXpxRHVlNnRyYW1UNlZTd3pzN08zJTJCJTJCdXJyNnh3c0xDMTVNdXZmMzkzblRhZmoya0ZESHB5YjA5WWFrMFd3djVCTXJCcnVkZkdNN1BDMGxBODJlbmg1a1c2d1BEZzd1RFE0TyUyRnZlJTJCdnI3JTJGTkRJeU1uMldnOHRXeUpjdGtVaDhkV1ZsNWZYbDVlVVhscGVYelZ0Ylc4Z3d5WWNTSXV3TEM5UXpLRCUyRkowa2ZJS0g1Z2pmJTJCa1Vva0UlMkYlMkJPOXBad2tmbFRDSjhoa0lDNGtwc1FtNiUyRmliN0lNWTFCSyUyRktnRTU5WHNFVm92UXFyTXNXMVVvRkZXbFVsbGlHS2FrVkNxVEhNY2xsRXBsaEdHWXBFS2hnTUlxb2xLcFlucTlQcUZRS0ZLTlJpT2FUcWNUTE10bW4xZEZWYmZkQmZGUms4bGt4bHF0ZGpzZWolMkY5QkxCYTdCWlZsTEJhejd1enNPRGMyTnZRZ1FoRTZpTGFFTnRRcDAyaTNFOEJ1cjZWdXkwSFhvd2hRQkNnQ0Y0MkE4QjVKanQzdTRRJTJCNUI0b0pMeUdCZFZpNHRiQmNKSk11SG93aG5ORGo4ZFM5WG0lMkZLYnJkamZEeHZzVmplTTV2TmVFaTRNajA5bmFLJTJCV0JmZEt1anhLQUlVZ1djWkFVcGdQY3UxMSUyQmJjejVMQUVtZURJemR1M054SmxqREUlMkZlTXBFOHdySFE0SEZGbDF1OTFlY3J2ZEMzcTklMkZwSGRicjl2dFZybmRUcmRxdGZyalZKJTJGclBOcmNLajdOOTU0USUyRmJhYTYlMkZ4NFVVSEJ3ZHl1Vnd1aThWaWJMRloxRFlLRFJCWDhOQXkxJTJCdDFoMVFxTmNsa01xaTNWTTFtczhBd3pJNUNvVmpsT0E0ZURYdlJhRFIzSHNRQ0liRVNpY1JYOXZiMnZyMnhzZkdacmEwdDUlMkZiMnRpRWFqVXBqc1pna2xVcnhSQllVSlB4U3EwdHE5ZHFUY0RuU2F6V2ZoTllRQWtzNElPM0clMkZCbHRHQ1FzVklRWVlQYjM5eGY5ZnY4ZU1nNzZmTDVmV3EzV2YlMkZGNFBIdG5SZDZSbXQlMkZkM1ZVWGk4V1JuWjJkTDI1dGJYMXVjM056Q09XUFJDTHElMkZmMTlHVWc4TEFpcFJGZ2h5Q1hpTFVVSVpKUlpMcE5MWkhJWlQzRHhmOHZsdkVFNnlrVjhxc2huWVNaQW9xSWlSSlZjTG0lMkZLNWZLNlRDWnI0SjFobUFyTHNpQ2hTdkNqVWlxVlpSQlVyUVclMkZRMlhGTDd4WEZjTlVHWVlwZzdoaVdUWXZsOHRCWWlWWmxzVVNsY2xreU1RRU1pc3FrVWdTTUxndGxVbzFqOGRUJTJGZEdQZm5Sa2lMSDRpaUdLemJOUXhaM2YxWGkyZTQ3SDQlMkZwY0x1ZlozOSUyQiUyRkZvbEVRRjY5dkxPek01SklKSlJvTSUyRnY3JTJCMUpjT3lDdUNBRk1RbExGWjlKSnRZajF4SVFWSmJET3RoN3AzaWdDRklHTFIlMkJDNEJCWWhzdHJjZTlxZWZDZEZOSWxXd0lOZWk4VUNsWGZUYnJmWGUzcDY0cjI5dlElMkY2JTJCJTJGdnYyZTMyanppT213c0VBdkd6SG10Y1BOTDBpQlFCaWdCRjRHSVFvQVRXeGVCOFlVYzVDd0tyMDlNbjRnRkFmaWVUWmFpeFFHU0JETUJOR2pkcnI5ZWJ0dGxzQ0NGY2N6cWRFemFiN2QyQmdZRkpuVTZIU1N4OVhSQUNoTlM2ZWZNbUk1RklsTWxrVXAzTlpwVWN4M0Y2dlI3dnJFd21rOWZyOVdvNm5ZWktEdEZjbVdnMFdqelBKNExOWmxPJTJCdXJycXptUXlnM3Q3ZTElMkZjM2QzOTB1Ym01dGp1N2k2SHJIeFFrVUNOQkJVU2lLdGF0Y2FIRmtKUklwVkpKVTFKVXlKcFBKbHdDJTJGMHNoRDRWUkwwbGZHSktKdVJvdzFxdEZoNFZ2THdmQ1FrR0JnYjIlMkZINyUyRlBZZkQ4YlBlM3Q0SnVWeSUyQjYzSzVpbWRObEtEczZYUmF2NyUyQiUyRjc0JTJGRllyZDNkM2RmRElmRG45M2YzeCUyRlkydHBDaUtFRUpCNklDSlFmNUJOVVVDQ2xuaEpYTXBtRWtUTVNPU1BuRjZMU0FqbUZkY1VxS3Z4TjFpR202bGlYWVpnYVF2d1VDa1ZCSnBQVlFEN0JOQjFrVTJ2SnNpd0x4UlRNMUxOeXVSeEVWVVV1bDFmbGNqbTJSZWElMkZ1a0tocUVtbFV2eGR4WDRVQ2dXODBpb0lIWVJubFV3bUt5V1R5Vkt4V0N5ZmxCUVZoQm9MS015cjc1czNNVEdoTUJnTXdVd21nd1FBeURhSWE4YTV1YmxwUkZ2QnRRSyUyRks0U2dRbldGNjRSY0slMkIyNm1VN3FxOE82cEtOOHNTalJkVUVkT2owTVJZQWljR3dFMnZWNW5meXZEdHU1a0FnajQyRGhnMTVzS3h4MzRHJTJGY2U2SDB4aGdaMWhzWUglMkJQaGpjJTJGblN3U0R3ZWxBSVBDMjBXajhMY3V5VTlldVhjdmpPY0t4QzBnM29BaFFCQ2dDenhrQ2xNQzZZaFYlMkJGZ1FXdVNHTGIlMkZwaTZiVHdCazV1MHNnMEJtTEE0JTJGRTBrSUZsWUdDZzRIUTZsendlejd0ZXIlMkZjanJWYTdsc3ZsY3FsVXFzQnhYTlptcyUyQlhQeW1Qb2lsWGxtUldIVFB4JTJGOUtNZlNVZEdScVEybTAycTAlMkJta0hNZmhiOG5LeW9vMEVBZzBKeWNubTdkdjMyNzg2RWMlMkZhaDVsdkg4V0p3Y2laM0Z4RVI0JTJCMSUyQkx4JTJCTGQyZDNlJTJGc0xlMzF3c2xGdFJJeVdTU0laNVkxVXBWVXExVm55aXVRR0ExbTVKbTR3bDU5VFRNc05GNFNtaVI3JTJGRU9CUmRwdXlRa0QyMGN5a0czMjQwMmlqWVk3ZXZyZSUyQlR4ZVA3UllERDhjemFialp5VWFPa0dHM2daN2UzdHdaeSUyRko1JTJGUDN6NDRPUGo4d2NIQm5YQTQ3SWxHb3pxVVA1UEp5QTRsc0JnR2lxbW1uSG15c0FxVzk1OVNLcFg4d2pBTUg5cUhkOTRRWFM3bmpkR2hxbElvRkZCWmxSVUtSWjVsMlJ6RE1DQ25RRXdWb1pxQ1IxV3oyZHlYeVdScGhtRml6V1l6cGRmck16S1pyRkt2MTJIMjMyZzBHdnhBRzMlMkZqdlZhck5mdjclMkI1c3JLeXNTdEtmV1FMeDU3OTQ5a0N6TnVibTU1ZzklMkI4SVBtU1FuQlZqc1czclA0NDU1MGY5M1UwMFd2ODlaYmI4R1VYYk8zdDZkTnBWSWNNb3lxMVdxTFhxOGZ5JTJCVnlYOW5hMm5wNVpXVkZ0N096STklMkZjM0h5cTFrUElMZkZPd3prZlJpaWRsTUFTYnRkT3hTVU9WJTJCeUcxRHJKdVZ4MG5WeUc0M1dENVdVNFQzb09GSUh6UXFBYkVxb2I4b21zSTd5bXV0MDNDY052RjZKUHlDdmhlSVI4SmdwcFBEekMlMkJCaEtyTDYlMkJ2c2JRMEZBeUZBcE5PWjNPMzhqbDh0OHBsY3JGdnI2JTJCVkRBWUxKOFhqblMlMkZGQUdLQUVYZ0tpQkFDYXlyVUl1Q01weUV3QkxmdklXVGswNGhXbUxZeUEyYUtFQnNOaHV2YnVudjcyJTJGWTdmYTAyJTJCM2VkcnZkTzBhek1jSXk3SUZVS2wySGJOcG9OQzRORHc5SHp0Sm42SXBWNlpVdURvaWM3ZTF0WXlhVHVaWklKRDRiajhkdjd1N3Vqc1ZpTVY4aWtkQ1d5MlZrU2VSRDZhQXElMkJRU0IxV3clMkJJYWRhUkJaUlg0bkpLN0h4S3ZHSk1oZ01TRVJROW5xOXEzNiUyRiUyRndPSHd3RTUlMkYzMmZ6N2NobFVyUGZRQ0phM1Z2YjQlMkJyMSUyQnZ1UkNJeEVvdkZidTd0N2QyTXglMkJQQmFEVHF6JTJCVnlTa0pna1JCQ01uQ1d5JTJCUU5xVXdLa3FvcWslMkZQS3FicUNVVUFkVlZTcFZGbVZTbFVBT2FWVUt0TXltUXpob1NXRUolMkJCZG9WQVVsVW9sU0tzQ1F2NndubHd1eHpwVmhQZ3FGSW9jeTdLWlhDNlhhVGFiWmFWU1dXZzBHcVhMUURSZjVZUVBMUzg3WFRhYkRjWGo4WkZjTHRlYnklMkJVY3hXTFJYaXdXWFlsRXdnZmwxY2JHQnJPM3Q4Y2J0ZWZ6ZVY2bDE4NnMlMkZTUWR4MkdFa2xCOUlEWTRGaExFSnprdTNZWWlRQkdnQ0hTRFFLZHd2Zk1tZVlXUkNXSWlTMGlLQ2NjZllsS2ZxS0F4OW9CdGdkJTJGdnIlMkZuOSUyRnBqUDU1dXoyJTJCMGZPNTNPdHowZXoxUnZiJTJCOXVOMWpRZFNnQ0ZBR0t3UE9LQUNXd3Jsak5uNGJBNnVRVEFJakk0T0NvUVFLNXlVTXFEWVdMMVdxVkdBeUdwc1ZpcWR0c05wQlpEYXZWbWpHWlRITVdpJTJCVyUyQnlXU2FNSnZOY3hLSkpPTDMlMkIxTUlPN3BpVlVLTGN3UUNhTE1iR3h2S1FxSGd5V1F5dDlMcDlBdUZRbUdrWEM1N3F0VXExNmcyWk5WYWxhazM2MUtzSzVQSm1pMnlTdHFvTjZTTlJrUGFhRFo0b2tzNGtjYjNMUTh0JTJGcjAxNklUZkU1UklUYTFXV3pHWlRMdFdxM1hTYXJYJTJCczlGbyUyRk1qbjg4VVFCWEJScXA3VzlTcmIydHJTSjVQSiUyRmx3dWQ2dFFLTnpJNSUyRk9qNVhMWlVxMVdXY0FIanltRTV1RzhRRlpCJTJCQVN5Q1F1VVUxSzV0Q2FYOHQ1VHVaYm5GQlJWYWJsY0hnY1pKWkZJaWpLWkRJUVhzZ0xtbXMxbURrUVdDS3BHbzFGV3E5VTFrTTF6YzNNdzBHOW1zOW5tM2J0M2lhc2dOcmtBQUNBQVNVUkJWR3MlMkJWRk44TjBBYjg5a2pBQklYWkcwNm5UWWxFb25CVENaeko1bE1maWFYeXcwbEVnbm4lMkZ2NCUyQnQ3ZTNKNHZINCUyRkprTWltTFJDSzhSeHdXMHViUDZxdzZQY3dRVHRpSXZ4b0phU1gzQnpGUjNNMDVVUVZXTnlnZHJxanJiZzkwTFlyQXM0MUF1JTJGRXBJWWhJMzlOT2hYclVtTFViVklUOUg5WnZwMEFsJTJGU0NPZDFpJTJGakczeFFBcDJHOGprRFJWNE1CaUUlMkYlMkJaS0tCUzY1M2E3ZjJPMVdqOXlPQnp3anF4MmMzNTBIWW9BUllBaThMd2hRQW1zSzFiakp5V3doRSUyQlhoRGZpdzRncnNrMjdkWENEUnR3JTJGUWdyaHlRUFp0TWxva3ZES0xLZWo0WFE0RXk2WGE4dnVzRyUyRlk3ZmFIWnJQNXZzRmdtSFM3M1hFNlViNWlqYkxMNHF5dnI2c2lrWWlyWHElMkYzS2hRS2wxcXROa29rRXJaU3FjaWE5YWFzSVdsOG9yOENRWVgyWHF2VlpGTElpMEJrUFNHdHNCNCUyQnkydTFHb1AzZWgwZTVUTDh3NGZQd2Z0SnJWYVh0VnB0U3ExV2h4bUdXWEs3M2Z1ZjFvQVI1VmhjWE5SV0twVWV1VnpldzdLc0V4a2xxOVVxQThJT2ZsTXRsU0lmbW9maU5wdE4zbmk5Mld6eVMwdEJoVERBUWlhVEtXV3oyYUpjTHMlMkJEJTJGT0k0cmxLcjFScEdveEdaQWl2YjI5dVY4d3lSN0xMSzZXcFBIZzR3a1VoazVPRGc0QVg0b2Uzdjc4UGpxamVaVE5yajhiZ1NubkJRVzhIWUh5RzFVRjJSVEpWa01rWEN2c1ZoM3FjQldCZ2lMaVN0Qk9iJTJGdkM4YnVWJTJCUXlhTlFkWEFVUVhYVTc2YzUlMkY2dTA3VmxNd3E4U0hyUXN6eDhDd2pHcTJOZVNXQVZBcGYwMDhVdnJnZFpKa1JJU1ptTDFWYnN4c3ZBNzhwbjB6OEslMkY4Um45SnNiR1VHTEJPeFklMkJuQU1EQTluUjBkR0ZVQ2owdHMxbSUyQjVYUmFIemtkcnZ4UUkyJTJCS0FJVUFZb0FSVUNFQUNXd3JsaVRPQW1CUlc2eXdpZnFZZ1BzZGpDMUN5TVIzckNGVDZsQWFHblVUNHplWVdMcGREcWJmR3BocjZmcWRydG5iVGJiYiUyRnI3JTJCMyUyQnQxJTJCdm4zMyUyRiUyRiUyRlQzczU3U2VPVmVzYXAlMkJiNGtDUkFnS3FWV0R4dXhBSHFXUkRJdHRtdHFVZWp3ZlpGbVhJdW9nVjh2bTh2Rnd1TTBxbFVsR3IxYkRJNFFXRjBFQ0R3VkFzRm9zVmw4dUZwNXRRTSUyQkdKS2xFYmZhbzR0JTJGRjVPdXA4ZUxKT2dCYyUyRlZvYUtURXdFWDVTcTdLZ1RmcDUlMkZSJTJGM0NpJTJCNEhQJTJGaUI1STAzM3BBcWxVcTEyJTJCMTJONXZOTCUyQjN2NzM5emMzUHpSWml6aDhOaCUyQklaSllkS09CUWtOUUY0Smt4UUFSOUlIbzY4Vmh0Q2VCZUdCZlJLeWlvU0c0MkVFSGt6Z25XU3pKTWNtRTBjeXVleUduT3BtbmVlNXZaQ3luMFY5VWh3cEFzOHlBdUtIclB5TnJwWEVCZU5Wa0Zld0drQSUyRlJENGp2QnI5SnZsT0hOSkg5dEVPRnpGcEpSelBDdnRoMHQ4ZHRnJTJGeGRVeHNERWcyYnp6WXhYaDRaR1FrZiUyQjNhdFRtJTJGMyUyRjhiaG1GJTJCMFdnMEhyejY2cXZVMlAxWmJyajAzQ2tDRklGelFZQVNXT2NDNjZlMzA0c21zQWhoSmJ5SjQwYmZicUNBbXphbjR2aE1MTGhoTzExT21MMUxYQzVYMW13MkwlMkZYMDlNdzRISTVkanVQMlNxVlNVaUtSYkd1MTJpMldaUSUyRkd4OGVSSVklMkJHTUgxNlRZc2VtU0pBRVRnRkFoTVRFMnFGUXVHSXglMkJPOThYamNsVTZuRGMxbTA4SnhuTGxVTGwyTFJXUFh3JTJCR3dhM3Q3VzdLenN5TkJxQ0JVVjFCY0VmODM4ZUhScHdvZkpKd2tqSzlUa2JCZm9xUkZwbG05WHMlMkYzM1ZBTklLTVdpQ3dzZVBCQndtYkk4Y2slMkJqeUtvanZyOUZIQmZtVTBwZVhWbHFwSVdwRXNFaEcyZWZDWmhmR1RNU2NnbjB2Y1E5UlhKd2dyaUNnUVcxS29ndHZDWnoycmNVbW1ocjBKaUdHUTRKaDZiNURkaCUyRnlVa3JvVDlsVGpiWUxjRUZ2R1ZKZVZBJTJGNGwlMkJGWFlib1ZCSU1qZzRtQXFGUW9zT2glMkJOWE9wM3VOMzE5ZlF0JTJCdjUlMkJHRTNiWmR1aHFGQUdLd1BPQkFDV3dybGc5bndlQlJRWUtZcWlFTiUyRk51QnRsWVh5NlQ4MCUyRnZNUmt5Vzh3OGtXVTJtJTJCdEdvN0ZzczlsS0ZvdWxaclBaVWhxTlpsZXYxeiUyRlE2JTJGV1RXcTEyMm1ReTdjREg1NE1QUHFpOCUyRnZycnZHcUd2aWdDM1NCd2xZMiUyRnV5ayUyRlhlZlRRd0J0YjI1dVRzR3lyS3BTcVhnem1jeG9KcE81blU2bnglMkZMNVBJelpyYWxVU3BGSUpGVHBkRm9WaThWWUVGZlJhSlQzdU1Ma3F4TjVSVW9sSkxERWFvQnUlMkJ1Vk82R0JpQllJS2t5c3NkcnVkJTJCTFlnRkJVaHVGamdxOFklMkZXR2lGOFR3eFMwTzIwQ2UlMkJhWWUlMkJ1bG5ucUgwOEQ3JTJCZnBoNmZCM3hvR2E4V0FwMnNLMFNxS05MdndFb0ElMkZTVHZkY2tUVTlXcWxKQldwVktKJTJGMXdzRm1WWXl1V3lyRnF0eXNxVnNyUllMRXJ6dVR6JTJGa0FDWlhFbDR0dmdCckxDZklwOFBVMTRKYTBQc2x5ViUyQjJJdDFNU1pHSDl2YjI0dUh1clZnTUZnS0JvT1RYcSUyRjN0MzE5ZlclMkJaVEtaNWw4c1Zwdzl4cjFZN3A2V2hDRkFFVG83QTBTUE1rJTJCJTJCYmJ2a3BJSEFhQW9zOHpSZjdDNUFKaWJnNEpIVGt1TVdVU1o4ODJWZHIxTHczRnJ3QThJU2YlMkJBRkFTbTJ4V0lvdWwydkpiRFl2UXAxbE5wc1hkRHJkaWs2blczTTZuWGdhVlR2dWNlbjZGQUdLQUVYZ29oQkFYeHlOUmpXWlRLYSUyRldDd0dZN0hZZUN3V0c0cEdvNE9wVk1xWHklMkJXTVVGb2RIQnp3WVlKUURCUUtCVWsybSUyQlVYa0ZmdGxLenQlMkJsMXhlSXV3akNjbFB4QSUyQkNLVVZRcjVoT096MWVoSDIzZWpyNjB2WWJMWU5vOUc0b2RGbzRncUZBc2tFbXZDYWE0WCUyRjhtRzhmS2FGUTE1ME10WjlTeFNTOE4xdlJkZWtDRHk3Q0JCZlM3Ujk5SVB3Z215cHNQZ1FlYmxjM21pcG9HVG9lN0ElMkJyQUphNjRPa2tzSSUyRnMxUXFNZkNTek9meiUyQmx3dVo4bm44OVp5dVd6TUYlMkZMcWREcXRTQ2FTVDVOaUpCSUpYdlVLTXV1dzdrdElZaDJGc0pqQUl1dUxpU3lRV09objBkJTJGMjlmVTFoNGFHa3FGUWFDb1VDdjBhRmhzbWsybkc1WElWYWI5NUZPTDBkNG9BUmVCNVFJQVNXRmVzbGs5RFlBa2wydUluWUoyZWlCMHhRZUYlMkZGZzRFJTJCSnU1Uk1xSHZlQUpQNk5nJTJCTSUyQllMSkduJTJGY2pNWXJGWUdpNlhLJTJCOXl1WEoydXoxcHM5a1dUU2JUUjNhNyUyRlQyTzQ1YXoyV3h1Y1hHeG9kVnElMkJjeUdhMnRyeUtEVyUyRk1FUGZvQkJEZzAxdkdMdG1oYUhJbkJaRVNDJTJCWlpPVGslMkZKSUpDTEw1WEt5d2NGQm1kbHNWbWF6V1hjc0Zuc3htODElMkJibjklMkYlMkYlMkJiJTJCJTJGcjUxWjJkSEU0bEUxSmxNaHRuZjMlMkJjblQzanlUenlrU0RpTE9KTlZ1NGxRdTZmNVltWHNVUVJXT3lVdHZvTSUyRkN3bjNodnJLNyUyRmZYZlQ0ZnNtWE51ZDN1WDJ1MTJuZE1KdE1lTW5xeUxJcyUyQkYzTklxQjM0Y1FYQ2RZNTZZZHVqMXFHJTJGUzNoRkNjV0JJdkM4SUlBSG5LMDIlMkY3VGRvMThrJTJGUVhlaFFTNW9OJTJGaDE4ZmZVRnNoZVV1MVdsV1V5MlZsTHBmckxSUUt3WHclMkJQMXdxbGZvem1Zd3psVW9aRGc0T1dHUjRoWWRtSkJLUmdzUkNuMHpDQ1lWOTdGRjlhYWY2RWZ0cGtmVkl5RFVmblNDWDh3OTBNUTVHZiUyQnZ6JTJCYXJCWURBNU1qTHlvYyUyRm4lMkI1bGVyMyUyQjdYQzd2dlB6eXk4WG5wUjNRY2xJRUtBSVVnWTc5S29YbWFpRndVZ0tyZGRQJTJGdmZUQW5ZaXNibEFUeTY0JTJGY2ZOdndtbjZrM01YRUZsNENrV1VXQ0N5WEM0WGxvYkQ0WWlaemVacHA5UDV3R2cwTGxTcjFWZzZuUzQxR28yTXlXUktHbzNHUktQUnlOJTJCJTJCZlpzJTJCb2VxbWN1ZzZGQUdLd0trUklDR0NsVXBGblVna0xLVlN5U1NUeVF4YXJaYVR5V1NtZERyZGYzQndjRDJaVE40JTJCT0RqbzJkM2RWY0RqQ3FvckdMT1RNRUdRVmVLWE9MeXVuY3BLSE1aQ3NoRUs5OVZPeFNYOCUyRlRBQ0MzMXhLOVc3Wkdob3FCZ0lCSGFIaDRmZmRydmRmMjgwR3BIeXZYQnFFT2tPS0FJVUFZckFPU0xRYkRibFMwdEx5T3pySzVmTG9WS3AxSmZKWkx6SmVMSTNFbzI0WXZHWUpSNlBnOHhTeG1JeGFTd1c0OVd3dVZ6dXFYOFc4ZFk2cWo5dFZ3elN4d3FUYm1BOW9XY2gxc0dEWEt3RElndGozMEFnVUI4Ykc5c0pCb1B2OXZmMyUyRjFLdFZyOXolMkIlMkZidE1IMUllNDZOaGU2YUlrQVJlQ1lRb0UlMkYxbm9scTZ2NGtQMjBDU3h6ZUlsWjFIZVViZ1BWQllpRjBCWEpxR0Z2Q0p3dmVXQ2FUS1dXMVdwTUdneUhEY1Z4Qm9WQ2tPWTdiME92MWl6cWRicGJqT1BobUhkUnFOVXkwRU5aeUtUTExkVjk3ZEUyS0FFWGdXVUNBRUZkTzFxbEt5VkxHVENialNDUVNvN2xjYnJoUUtBUWFqWVl4bjg5ckU0bUVKaGFMbVRLWmpDbVJTQ2p4aEolMkJFREdKeUJKWFNVUk1pc2ZKSzJNZUt0MjJYR2ZhdyUyRlhmeVo4SDNVRUdBd01KRUNtSGR3OFBEbWFHaG9lbVJrWkZmT0ozT1h3ME1ERHlHNE9wWnFDOTZqaFFCaXNEempjRHM3Q3lyMSUyQnUxQ29YQ2tNbGtESVZDd1pGS3BRWVNzY1JRSnBjWlNxZlQlMkZsZzhaazhta2x3c0ZwTkRGWnRNSnFVSUtjVERCb1IxSTdRUW9kNUg5ZGxBdXAyJTJGbjFpSlJRem9oVWIxaE1naW9ZVFhybDByaDBLaG5jSEJ3YmVkVHVmZjlmWDFmZXh5dVVvSWJxQkUxdlBkcG1ucEtRTFBNd0tVd0xwaXRYJTJGUkJGYTdtN1E0WkJEU2FMeUUzbHFkWU1jNm1JUWhmQVVrRnA1RUVSTmh2QnVOUnJJMERBWkR5V3cyNyUyQmgwdWlXajBUaXIxV3AzVFNiVHF0MXVYMkVZWnR0dXQlMkJldVdQWFM0bEFFS0FLWEFJRm1zNmtLaDhNOW1VUW1rTXFsdlBsODNwbElKTVl5bWN4UUlwSHdaVElaZFNxVmtwTndGRXlHUUZoaElvU0ZQTmtYVGx3T0sxWTdsWlE0bkVVNE9TTDd3anFIVGJiRWhCZkpyQ1Vtc0pBdGRtUmtKQjBLaFI0T0RnNiUyQjJkdmIlMkJ4dTVYRDd2OVhwcE9Nc2xhSSUyRjBGQ2dDRklIdUVDQmo1TFcxTlUybFVuSGs4JTJGbGd0VlFONVF0NWZ5S1Q2TTJrTXFaa01xbk41JTJGUHFTQ1RDSzdOMmQzY1pKTmI0JTJGOWg3MHlkSmp2dEtNSSUyRkl5TWc3c3pLejd1NjZzczZ1cmdhNm02UklrVklERkVsUng4ZzBab0IyWjBleXRUVmJtdzlydHRMOEJTRCUyRmd2MHdIM1pYWnJ0cmM1RFNFR3V6QXNnaEtSTTFhQUlrUVFCZDZMT3E2JTJCeTZ6N3pQeURneVl1MEYwcHVPWUdSVzF0bFYxVjVXWVpHWmNmcnpDQSUyRjNGJTJCJTJGM2Z2QXFSUHVOY01hRFBMSWElMkJXUlp2VFNnMjJ1eVglMkZSOW9YNU5KQktZMUltSmlZVyUyQnZyNjNlM3Q3ZjlMZjM3OFlEQWJ6ZHJ1ZEpUUnFyZHJaV2d3QmhzQWxRNEFSV0plc1FrJTJCQ3dMS0N4TW9EeXp4Z3NsSlhFUVVXclJvd0UxeFdEMiUyRnlGZ3BFRnBRQW1LRE1ndUU3SHV4UUJrUWlFU2kwUkNpejJ0dmJNJTJCRnd1TnpSMFFIRDk1JTJGSDQlMkZFUEJnWUdWdXgyJTJCOEZHTEpmc0dtREZZUWd3QkU0WGdhV2xwU3Z3dGRyZjMzODluVTZQNVBONTMlMkI3dWJqeWJ6WWIzOSUyRmY5aFVMQmp2QkFRbFpCYVVXbmNzZDN1aDAwaDVaWXRZa0h2UUJvUkdBMVVyMlM5VW5ZSVNHN01DY2VXTFFDYTJ4c3JEUXlNckl3T2pyNnMlMkI3dTdwODZuYzdwNGVIaHd1a2l6ZmJPRUdBSU1BUk9IZ0Vrbk5qWjJSR2d5RkxLU3Jpc2xFT2lLUHBMcFZLZ1dDeDJsc3ZsM3AyZG5TJTJGQ3UzQjFkVFdLME8lMkZ0N1cxandndUpSaThHclByRk9QdmY4b0tGSDJ4OW90dDdFazZPUGk5VVdGQyUyRjl2WDFJWVM3TkRnNE9OUGYzJTJGOVBzVmpzdjhiajhVY3NoUHZrcnd1MlI0WUFRJTJCQmlJTUFJckl0UlR5MmY1VmtTV0ZaJTJCSzFhcUFQTmIlMkZtYUZzUnFra2UySjJUdUlMR1F0aENLcnJhMU5qOFZpV25kM3R4YUpSTFRPenM1Y1BCNyUyRmVTd1dleThhalM3d1BGOG9GQXJWWEM0SElrdHlPcDJ5eiUyQmVyOXZiMml2MzklMkZSS1RZTGQ4YWJFVkdRSXZCUUklMkYlMkJNRVBuRiUyRiUyQjhwZjUxZFZWUVZWVk56SlZCUUlCUGhLSnVBT0JnTHRTcWZDcFZHb2tuVTIlMkZ2ciUyQjclMkYzb3ltV3pQNVhMMnJhMHRaenFkZGlTVFNYdXBWTExEUXdVVGlDdWliS0xiTjBJVUVaS2ZaSUdsUVNiYm1iZTNxZ2p6WU1pS0JLTzNvd2tzZkRiN3NlRGxRVEFZTkZRQVVHQ05qbzVXRW9uRTV0alkyTjNlM3Q0ZmRYZDMlMkZ6SVVDbVZlaW91Q0ZaSWh3QkM0ZEFnWVdWUHYyaHkyT3phTWhSeWJtNXNPdDlzTlElMkZlQW9paFg5JTJGZjNYOXZkM1gxdFpXVmxhbk56TTdTJTJCdnU1WlcxdXpFWThza0Uzd3hpSnRKd0FpeWl0emRJSzViMHozYTBsZkd2dkI4d0olMkY4TVBDQzF0WWFYUjBkQ0NKaGpZd01GQk5KQklQcjF5NTh2ZHRiVzAlMkZqVWFqRzcyOXZWWFdqNzEwbHlZckVFT0FJWEFBQW96QXVtU1h5SEVKckVad1dNbWxHNFVQMGdNcEsxVkFzMk9RQVY2enQxdEc5a0tPZTI3NGpyZFVlTUJETGREUjBWR0x4V0xya1Voa3RhMnRMZTN6JTJCVVNPNCUyRkkybXczcDNwTTh6eWY5ZnYlMkJtMyUyQiUyRmY4bmc4ZXdNREF4SmVqbDJ5eTRBVmh5SEFFRGdDQWpEN25aJTJCZjl5cUswbDR1bDdzUVlpTExjbGpUdEpqTlptdFhWVFZTTHBjRkdMYW5NcW1CZERMZGwwd21lU2l0a0ZFUUlZUFpiTlpXclZZTmZ5c01ibG9KTlNIa2xmbWxBRTBxdGFMQUlrVzJDamxzUkhvMVUyQVJBZ3NxZ0RxQnRUVTJOdmJ6cTFldiUyRnREdjklMkYlMkJ5dDdjM2ZRU1kyU1lNQVlZQVElMkJEY0lnQmlhMzE5UFNUTDh0ajI5dllYTnpZMmZtOTNkJTJGZVZyYTJ0JTJGclcxTlNpM2pIQkNLTEV3d1J2THJLcWwyJTJCQkdmbGhXcHU3a21VRmUyQ0xpZ0NpeCUyQnZ2NzlkSFIwZTNoNGVIMzhCSWhGQXI5ZW54OGZNdHV0NnZuRmt4Mllnd0JoZ0JENEJRUVlBVFdLWUQ2SW5kNWxnUldvM0llaHNDeXluSklCbXFOUEFSd1hLSmFRTXBoUE9BUlRvaTNWZkRJQ29WQ1NpQVFVSVBCWUMwUUNFQ1pwWVJDb1N4SUs2JTJGWGkyblI3JTJGY3ZoMEtoWnp6UFo2QWlrR1c1d1B4Y1h1U1Z5NDdORUhoeENLeXNyQWk2cm9kcXRWcTBWQ3FCdkJxcVZDcDlvaWhlbFNRcFhpcVZ1cEYyUFp2TmVpcVZpaU5meUR0enVad3JsODF4VUY5QmFZV1FRWGhiNFRNWmhEVHl1Q0xxSzdvdGE2U2dzbEp2SFlTVTFZQ3BFWUZGam1zVlFnaVZLMHpjdTd1N0VjSmlLTENRaGZES2xTcyUyRjZ1cnElMkJnVlRZQjFVRTJ3NVE0QWhjQkVSSUNHRzZYUWFHUXUlMkZsTXZsZmklMkJWU3IyeXM3UFRzYlcxSmV6czdQajI5JTJGZjV2YjA5Tzhnc21MMFROWmE1dkxTVkJwYVI1d0lkblVEYVg5TGVrMmNEOFlPRkVndnRNRjRrWEx0MmJiVWV5djMlMkZ0clcxM1dOOTE0dDRoYkZ6Wmdnd0JJNkRBQ093am9QZU9kejJwQW1zWnVxQlpnTWk4dkNsNTFick4lMkZMTklnTThtdUN5T2hjb3NlQVZBQ0lMYzRRVzRqUG1JTFF3QU1PRHY2MnRUUTZIdzRWQUlKQVBoOFBKY0RpY2FtdHJXdzJGUXFzJTJCbiUyQjhKeDNFenc4UERtNmRacGZXNiUyQmExRE1QbjNhYUxPOXMwUU9CaUJZckVZMzkzZG5TZ1dpMU81WEc0NG04ME9aclBaV0Q2ZmoxU3JWWDh1bHd1bDAybHZKcE14eUNxOGRTJTJCV2lyWlNzV1NvclJEMllhVzZhbVRZU3hOWTVPeWFoWjQwVWw4ZDFENDNldk52TmNDaWowRThzTkIlMkJJb1FRQTZmeDhYRmtkelVVV0hqN0h3d0dQMkFLcklPdkxiWUdRNEFoY0hFUjJOM2Q5WW1pZUVXVzVjRkNvVENZVENhSHRyZTNoOWZYMTZkV1YxZTdWbFpXT1BoandlUWR6d0NRV0ZidEt5SUhtcjJVcFY4ZzBOdGpHJTJGUnQ4YUlXZmRtUmtSRnRhbXFxTkRrNSUyQmF1aG9hSCUyRnM2JTJCdjc1ODZPenZMRnhkaGR1WU1BWVlBUSUyQkR3Q0RBQzYlMkZDWW5lc3R6aU9CMVF3d000RkYzbFRSeEJjZFZrZ3JHdWpCSVFtRFFTZkI3SldGMEVLRXdzQWpLeHdPRzU1WjBXaFU3JTJCam9TQWVEd1dmUmFQUlhrVWprVjlGbzlJSFA1MHRwbXFhbjAybmxGNyUyRjRoVDR5TXFJbmswbjlqVGZlUUppaEVXcDRGTUtwRVhsMTFQMmQ2NHVRblJ4RDRCd2dZTHJuN0clMkIlMkYlMkZiWTlIbyUyRmJBNEdBJTJGZG16WiUyRmJkM1YwN01qeGR2MzQ5Sm9yaXhNYkd4bGN5bWN4WDh2bjgyTjdlWG1jNm5jYWJkUWY4cktDeXdvUlFRYVJSSnhQQ1JvanBMdDJXbWQlMkI0QXc2eiUyRnhXQjZDQVNpbDdQdk81QjI3WktZSkh6STNOc2g1Y0RaZ0pyYUdob1oyeHM3UDIlMkJ2cjRmaGtLaDk3dTd1MVBub0tyWktUQUVHQUlNZ1ZOQndQREpzdG5zczdPelRrRVFQTElzWDkzWjJmbnkxdGJXdDFkWFY3JTJCOHVMZ1lXMWxaY1d4c2JCalBCN3pjTUN1eDBKN1NCSmE1VFNma2xSWHhoV1VrTXpmYTQlMkY3JTJCZnR2azVLUiUyQjY5YXQyYkd4c2YlMkJyczdQeiUyQjVPVGswbTczYTZkQ2dCc3B3d0JoZ0JENEJ3aXdBaXNjMWdweHptbHN5Q3dhS1ZBSXdVVlRVRFJneU9yMyUyQmxCR0cxa1RJN1Rpb0d4Rldia29ROUZscyUyRm5NMGdzaEJqaUxSYW1lRHl1aDBLaFFsdGIyeUlNMzZQUktCUlplYmZicllxaVdDZ1dpJTJGbGFyWmJ4JTJCWHdJUDB4cm1wYTdkZXRXNlNpcGl4bUJkWnlybW0zTEVEZ2FBdkMwV2xwYThtV3oyWkNpS0FnUkRKVktwYlpDb1JCUlZUVVVpVVJjSG84blZDZ1VydXp1N2c1bk1wbVJRcUVRMjl2YmM4Q29GNTVXQ0F0RWVFaXhXUHljS1RzZDZrSE9qalpHTjV1eUgwUmdXWkZSdEZLTFh0Nk11TElLUmFUWGJ4UmVTS3RkclFpczBkRlJHQWp2am8yTiUyRldKZ1lPQ2RVQ2owODY2dXJ1VFJhb1p0eFJCZ0NEQUVMaDRDQ0RmZjN0NU9pS0w0dThsazhyWFYxZFV2TEM0dTlpNHZMJTJGTlFZZTBuOXo5VDVrclY1JTJCNnF0QmNzM1Q1YnZaeWxFY0c2ZE5zTkpSWkN1c2ZIeDIyM2J0M2F1Mzc5JTJCdDJSa1pHMzI5cmFQdjM0NDQlMkZYMzN6enpab1pVYnJ2ZVpTWHJ4ZXZodGdaTXdRWUFpOERBb3pBdW1TMWZOb0VGbTA2U2N1aDZTd3NyVURheUdTWWZ0Q1QlMkZUUUtuem5vT1BSZ2ttUXVoQXdiaWl4TVVHUDVmRDR0R0F3cTRYQllEWVZDYWlBUXFIazhIc1huOCUyQjI3M2U1dHI5ZTc0bmE3MTcxZTc3TGY3MSUyRmplWDdiNFhBVUJ3Y0hSWnZOcHJBT3dVRzF3Sll6Qk00T0FkTCUyQjdlenM4RDZmVDBpbFVuNVJGRHZLNVhLUEpFbFhGRVhwRmtVUm9TRDl4V0t4UzVJa1Q3bGNkaFlLQlM2ZnoyTnk0WHMlMkJuNGZpeW9ZMzZqRG9SZGdnQ1JXa2laNUdKU01LTExxOWJCUWkwb2k0T2toZFpUNDJmVXl5akNURHNIclJRSk51NXJhMkNZRzFWeWV3JTJGb0VSV0dkM1hiTWpNUVFZQXVjREFTaXlIajE2NUJGRnNWdVNwQzhrazhrJTJGV1YxWiUyRmNieThuTGJ4dWFHWTJWMXhiYSUyRnYyJTJGTFpYTTJSVlUlMkJSMktoQkhRZmx5YXdHclhIZEttaDRvTGY2OERBZ0cxcWFxb3lPVG01UFQ0JTJCJTJGbjUlMkZmJTJGODd3V0R3WjkzZDNSVkdZSjJQNjRTZEJVT0FJWEM2Q0RBQzYzVHhQZk85bnlhQlJRJTJCUThDQWxrbWd5TUlNUGpGWDhmek1RekclMkJZckh4Z3JNSU16ZXNkUkhLUkFSa2hzb2hQRmpISWhGOFdWRm9ndU9xcGl4RnVXQXFId3lDeDlnS0J3TGJmNzk4TkJvTmJQcDl2eiUyQlB4ckRxZHpyV2hvYUh0b3lpeXp2ekNZQWRrQ0x3RUNDU1R5WUFzeTkzNWZQNktKRWs5bFVvbFZpcVZPa3VsVWdmTTJhdlZhcXhZTEhiRDh5cWRUc09BM2NnYUNKVVZDQ3FTVFlvbXJSQW1pTGFOem94SzJxMW1uaWJtREZPTmlDODZMTnBNSkxWU1pUZ09DWjF1WkFwczlZS0JISmZPZkVqYVVVWmd0WUk4VzRjaHdCQjRXUkY0NzczM3VIQTQzS3RVbFMlMkJtTSUyQm5mWDF0ZnU3MjB2RFQ1Wk9hSmQzMTkzYmExdFdVVEs2THgzRUMlMkZtSDVtbUZWWVdNZEtHV3QlMkJpWUcyR3YxVVpOMGVIaDdXeDhiRzFNbkp5ZG1ob2FIdjklMkZUMGZEJTJCUlNPeVklMkI2Tk1nZld5WHFHczNBeUJ5NDBBSTdBdVdmMGVsOEJxTkNBam9TekVYd3JFRCUyQlRNbUdNYiUyQk1CZ29FZE1MR25TNmJCS0F2S1dpaDdNMGRWRSUyRkFTc0Jtdm00OUtEUXpMUUklMkJRYkNmRWhSdkF3ZmlmbTc2RlFTSyUyQnJzdVJRS0NSRkloRXBIQTVYSTVGSU5oZ01iZ2FEd2Z0JTJCdiUyRiUyRlhQTSUyRmZqMGFqeFZxdHBsZXJWZTMlMkIlMkZmdUdUOWJnNEtCZUxCWlB4RCUyRnJrbDJpckRnTWdVTWhRSFhBOGJ5eSUyRiUyQjNmJTJGcTBqRW9rWXp5NiUyRjMyOGZIaDZHVXNycDhYZ2NtcVpkcVZhck44cmw4cXZsY25tOFdDeDI1bks1Tm1RUHpHYXpmS2xVNHJQWnJEdWZ6JTJGTXdaQ2RoZ1NDc01NaEFPNFkyZzN6R2R6cUUyZHptNEJ3YWhRYWFCeW1OQ20xRllKSDltcmVoaVh2U250SHRNTmtPNTAxUEtBTXBtOVUlMkI2WGFmdFBWbUQ2eDZDQ0ZUWUIzcTZtVXJNd1FZQXBjUkFUeVhmdlNqSDNrR0J3ZURzaXhmMmR2YiUyQiUyRmJpNHVLJTJGZnZEZ1FkJTJGUzhwSnJaV1hGOE1SU1pNWHdURFJuRjZUN3VWWWgzbFl2YnRFbTQlMkJVcklnaXVYTG1pUTRrMU9UbTVOVEl5OGclMkJEZzRQZnYzTGx5cE5ZTEZaaEwxVXY0eFhIeXNRUVlBaDhqZ3RnY0Z3dUJNNkN3Q0txSlhoS1FiR0VCeW9HUUNDd1NJWXV6S0Zhd0VRR1VrY2hzc3pFRlJrVUVzV0JWUmdqclhRdyUyQjdvMEd4aWljNEN5UWFXRnQxd3d6Q1FHOEcxdGJZWnZWaVFTZ1c5V05oUUt6YlcxdFQwTWg4TXo0WEI0MyUyQmwweXFWU3FaekpaR1JkMXlXZTUlMkJWZ01GalJkVjMwZUR3VnY5OHZZWjFFSW9Hd1EyYTJlYmx1TzFhYVUwSUE3ZG4wOURUbjhYamNDUGNyRm92JTJCYXJYcVUxVlZLSmZMTGtFUSUyQkZBbzVQWjZ2Y0ZxdGVySjVYSzklMkJYeCUyQm9sUXFUWlRMNWNGeXVSeElwOU5PZUZsaEFtRUYxUlVtJTJCRnBoWUVFYnNUY3FCcTAlMkJKWW9sMHJhUWdZblZBT1V3Ylo3NURieDVVRU1JSyUyRkx5QUcwdjJpbTB2Mmk3ME02aVBDRGpNSkdRUjVxTXN6b2ZLMDhXcHNBNnBRdWE3Wllod0JDNGxBZzhmdno0SyUyQnZyNjM4NU16TnpaM0ZwOGVyYzNKeDNiMiUyRlBscyUyRmxqVkIwdE0zbTlwZHVlODB2ajYwSUxQUjdTUjhWJTJGZEdlbmg3YnhNUkU1ZHExYTlQWHJsMzc0ZURnNE0lMkY2JTJCdnBtN0hhN2ZDbEJab1ZpQ0RBRUdBSjFCSmdDNjVKZENrY2xzS3hDOHN6aGZRUXFESmhnaGc0WmN6d2VON3lrM0c2M3JxcXFYcWxVN0lWQ3djallCUklMZzBTRTUlMkJEaGpZSFVZUVowNUhqMHVaRUhQcTJFSU91UlVNWkdCRllyVlUxVVdWQTFJSlNRREJJcDN5ejhCcSUyQnNRcDNJeWdVQ2dhcmI3YTV4SElkVXhubVh5NVZ4dTkwNVFSRDJCRUhZNVhsJTJCMSUyQkZ3WlBHYjElMkJzdE9Cd09xYiUyQiUyRkg3bVdRV1RwekVlcmxacGg2N3dNQ05UYkwwTnB0YlMweElWQ0lWY3ltZlJMa3RSV3E5WGFLNVhLMVVxbDBxTW9TbHlXWlJCWkladk5GcTVXcSUyRkM2Z25lVnIxUXFCVXVsVXFoU3FRVHdHOW9nNG1lRnRnZ2tGakpGZ2VCcHBFb3lZMjF1ZDJpeXFWbVNpYU8wZDFiSEpnTVh0RWtnMWpFaENVVTRITmJ3bTkxdXQ0TzB5bWF6eUp4b1IxZ2tLU1BhWFZwZDFxaGRwWlZrak1CNkdlNDJWa2FHQUVQZ3BCQ1ltNXREYVBydDFkWFZiejliZWZhdG1abVp2dlcxZGZ2T3pnNG1veDlNaDZIanVPUzUwaWg4MEV4aWtmNHBuZ2Q0Z1l6JTJCOSUyQmpvYUcxeWNqTHp5aXV2JTJGSHBzYk93JTJGVDB4TXZHTzMyMHNuVlM2Mkg0WUFRNEFoY0I0UllBVFdlYXlWWTV6VGNRZ3NxNUFYcXdFWUNLek96azZrODlWQnhNQTRNaGdNRmpSTkU2dlZLbzhNWCUyRkNpeVdReWp0M2RYUnV5ZVdGQUJVS0xwSnh2dFlqMEE5Nzh0c3JxM0t4Q0YlMkJuMVdoMVE0bGprVFJkUlpKSHdRdktkcUxUSTd3ZzU5SHE5WmIlMkZmbjNXNVhBYUI1ZlY2ZHp3ZXp3N0hjVm12MTVzT0JBTDdnVUJnMSUyQmwwcHNQaGNPNyUyQiUyRmZ2Rk8zZnUxQmlKMWVvVndkYTdyQWpVMnk0WXFmc0xoWUpIa3FSSXBWTHB4RlF1bHp0Z3hsNnBWSzZJb29nd3diaWlLTDV5dVJ5RUtpdWJ6VHFJYnhVR0NzVExDZ3BROGpzaGRFQmNrWkFPTW9pZ1NYQWFYeXZ5M0VvcFJaTSUyRjlQYXR0amZONmhTREZ1TFJCd1BmOXZaMnZEelFyMXk1VW9qRll2RGpxMnFhNXMxbXMlMkJHdHJTMyUyRiUyQnZvNnY3VzE1VWluMDBhYmE2WEFzaG80SFVSZ2pZMk5HVmtJUjBkSFdSYkN5M29Uc25JeEJCZ0NSMExnM3IxN3JuQTRITm5lMiUyRjdhJTJGdTclMkJuODNQejclMkIydExnVVdWeGM5QzB2TDl2UUhrUHRhJTJGNHpleVZpZWJPd2RMSTklMkJ1RWdzWWFHNERNZ3lBQUFJQUJKUkVGVWhoQkdhUHZDRjc2d01UazUlMkJYOTNkbmIlMkJId01EQTd0SEtnVGJpQ0hBRUdBSVhCQUVHSUYxUVNxcTFkTThEb0hWek4lMkJGUEZReHgyQ3F0N2NYMG1WbGJHeXNNRGc0dUJhTHhSN2I3ZllOUlZIQ3VWenU5dTd1N3NUJTJCJTJGcjUlMkZiVzNOc2IyOWJRT1JoUkFlZXVEWVNwbm8wQjB5NktJZjdyVDVKYTBZb3dlWnRDTExmTXhtQTB6NmJSY0pMOFFjYjclMkJnMENJcUxXSUlYdyUyQnAxQU9CZ094MnUyV2Z6NGZRd1RMbVhxJTJCM0N0V1czJTJCJTJGZkM0ZkRpejZmYjBFUWhNVklKUEtzWEM0WGg0ZUhwVmJ3WU9zd0JDNHJBaHNiR3g1RlVZSlFXZW02M2w0cWxRWVJEbGpQR0JndGxVcWVmRDRmS0JRS1VGWUpzaXk3aXNVaVYxZDhHb29xWXNST1NCdGdCZEljUkJZR0QwU05STDhKcDBNQ3Jkb0RLN1VuM1I3U244MXR6WEVKTExSamFHZEFYQ0dNR1clMkZjcjE2OWl2WlhIaDRlJTJGalFlaiUyRiUyQlRJQWc3c2l6MzclMkI3dTNsNWFXaHFabjUlMkZ2V0ZwYWNxSE5CWmxIZTJIaGZHZzFHWDB0MFVveUt3VVdDS3poNGVHZDBkSFJEJTJGcjYlMkJ0N3Q2ZW41ZVRBWVRGM1c2NUdWaXlIQUVHQUlIQVlCR0xzSGc4SCUyQlNxWHloWTNOalc4dHpDJTJGOHpzT0hEMGRtWjJmdDZBZWpQYllLSXlSOVRYSXMwc2VsdzlMTjU0RyUyQktGNmVYcmx5QlgxeEVGaWxxYW1wZno4Nk92cnZCZ1lHRnJBJTJCZXpGNm1OcGo2eklFR0FJWENRRkdZRjJrMm1yaFhJOURZSkdzZ21SQTF1Z3RFQWlzJTJGdjUlMkIyeXV2dkZLWm1wcGFHeDhmJTJGN2k3dSUyRnUlMkZ1Vnl1dVZxdDFsWW9GTDY2dTd2NzViMjl2YXRyYTJ1eHpjMU4lMkYlMkJibUpnYyUyRkFJVHpZSkJKc21LUnVUbjhqeFNWSnJEcUQlMkJUbmI2Zk1uak5tdFFRTjEwRWtsdGwlMkZ3QXkxV2JGZ05vQ25zaHZxd01majhlakJZRkJIQ0dJb0ZOSXdEd2FEU2lnVUtvWkNvUlclMkYzeiUyRnY4WGllQmdLQlJZN2pVcUZRS005eEhJemZ0VXdtbzZaU3Fab2dDRFclMkYzNiUyRndQSyUyRlVhalVGQ2klMkJYeXdXVmw1cElKR29JUVdSJTJCV2kzY0ZHeVZNMFdBdEVHcnE2c2Nwa0FnNE16bGNwek5adU0wVFhOV0toV25ydXZPam80T0xITnhITWRWcTFXbkxNdHQ1WEk1Vmk2WCUyQjFWVjdhcFVLa1A1Zkg0c2w4dDE1Zk41TjlvT3FEcnolMkJieGh2aTdMc2hHbWpMQmxxS3RJdGtBU0ZraklHcm85STIwR3VkJTJGTnBMMlY3d2l0JTJGRFMzaldaZ3pkdTNRbURSYlF1ZFRSRG5CdklLeERnSjEyNXZiNWY2JTJCdnB5VjY5ZTNSd2NIUHhwTkJwOWglMkJPNExWbVdFMnRyYTklMkJlbTV2NyUyQnNPSER5ZG1aMmQ5bTV1YlJudUxjNkI5Q09rMyUyRm5TN2R4Q0JOVDQlMkJMZzRORGUyTWo0OSUyRk1EQXc4SzdmNzMlMkIlMkZ1N3ViRVZobmVuZXhnekVFR0FMbkZRRTglMkJ6Nzg4RU5CRUlSMlVSUyUyRk5qOCUyRiUyRjYlMkZ1MzclMkYlMkYlMkJzT0hEOTByS3l1MlpETDVXJTJCSGNwUDJuczNyVCUyRmVGR3p4RHlrZ0hSRUVoa2N1dldMV1ZxYXVxJTJGRGcwTiUyRllmT3pzNWZ1Vnl1d3BVclY4VHppaFU3TDRZQVE0QWhjQndFR0lGMUhQVE80YlpuUVdBaGRBN1pUMjdldkptN2VmUG1nJTJCdlhyJTJGOTBZR0RnUFpmTHRWU3IxZHlLb3ZTblVxbFhNcG5NNk1iR3hxM3Q3ZTFybTV1YkVSQll4SnNGU2l5aW1DQkd5bVFBU3NOcUhqelNLaXY2d1c0T05TUmtGOW1YT2NTSGJHc21yZzRiYm9qdFNWWkRvdEtDSWdzVFNDdE04S3NoNFliQllGQUxCb041bjglMkJYOG5nOHlXQXdtSGE3M1JXZnp5ZTZYQzVrTUpSVlZhM1VhclV5eDNFVkQlMkI4cDhCNCUyQkt3aEMydTF3NXprblYzTDVYRVdYeTFVSkJBS1ZqbzRPeFdhenFZeklPb2MzNDB0MlNpQ2xabWRublpGSWhDc1dpMTVOMCUyRnlWU2lVSTBhWW9pZ0ZGVVVLcXFnWmd4bTZ6MlR3Y3h3VTVqc052dmtxbDRpcVZTdDVLcFlJcHJDaEtvRktwZ0F5UDV2TjVtTGMlMkZOMkFudm5vazZ5bHBOMmd5JTJGQ0RvaWVyS3JLNGlBd2N6Z1c0bXc4MUVsYm1kT2VqNDlITFNib0NzSW0wSENIRjhSN3NCNVJVR0tiRllyQmFOUnJldVhyMzZhWGQzOXljOVBUMyUyRnplRndQSjJlbnNhYjk0N2QzZDJ2UDNueTVNM3A2ZW12UG43OE9JeFU3akFQSmdRV1RkNlJGd09Nd0RwTVRiRjFHUUlNQVliQXdRam91czR2TGk1T3JLNnUlMkZwdjc5JTJCJTJCJTJGOGZEaHclMkJqaTRxSnRZMlBqYzk2RWREJTJGVWlzQWlMMHdhSFJIdE41NFBlS0Y4NDhZTiUyRmNhTkcwOFNpY1RQQmdZR2ZvS29pUGIyZGhaS2VIQjFzVFVZQWd5QkM0Z0FJN0F1WUtVMU8lMkJVekpyQXlOMiUyRmUlMkZPajY5ZXZ2SmhLSjl6Vk5lNVpPcDJ1OXZiMUlVUjhUUlhGb2IyJTJGdnE5bHM5bmV6MmV4Z09wMTJaeklaaFAwSXhXSVI0VUE4MUJRWWtFSkJnY0VXeVY3WWFyVlllV1NaUFdwSUo0Q0VEWm1KTDdLODBhRDBvSE9obFY5MGFuc3lHSzByc2d5NU41UlpQcDlQYzd2ZEtoUlc5UWxHekZwOUFGdUR3c3JyOVlvOHp4ZDRuczhJdkxEdmRydGhCcDl5Y0k2OHglMkJQSk9KM09vdHZ0enJ2ZGJsSFR0R0piVzF0SlZkWFMxYXRYcXphYkRaa09ZUkxQJTJGaGdDcDRKQXZaMkJ3VG84Nzd3T2g4TWppcUpmVlZVJTJGU0d4SmtrS2Fwb1ZFVVl5cXFocEVhTEdpS0ZGRlVTSllSNVpsbUs2M1ZTb1ZrRnk4S0lyMlVxbmtxRmFyOExKeUtvcmlrR1haVUd1VnkyWEQzd3FFTjlvSlRQaE9od00yVTFnMkE4RHNQMkpGWU5HaHklMkZTQWdsWjRIWlhBSW1FZ0pGa0VrbU1nS1VZb0ZGSkJhZ2VEd1dvMEdwVmpzVmdWbm5uQllIQXhIbyUyRiUyRlBCd08lMkZ6SWNEaiUyRnI2dXBDNkxHJTJCdWJrWlhsMWQlMkZjcWpSNCUyRiUyQmNucDYlMkJnOGVQbnpZUmhOWU5MbEgyaXV6NHBZcHNFN2xWbUU3WlFnd0JGNHlCUEI4aEJmczB0TFNmejglMkZQJTJGOFhUNTQ4bVZwWVdBZ3NMeTg3YUU5WTBpZWx3N3JOTDFzUElyR2cwTzNxNmtJWW9UNHhNWkVmSFIxZEdCa1olMkJZZFFLUFNqc2JHeEp5eU04Q1c3JTJCRmh4R1FJdkNRS013THBrRlgxU0JGYXp6RnBVQ0dIaDFWZGZmVHc1T2ZuVFJDTHh6NElnUENDU1phZ3hIajE2RkJWRmNiQldxdzByaW5LbFdDd0dzdGxzZTZGUUdNeGtNb2xVS3RXeHY3JTJCUFFiQ2h6TnJmM3pleWhjRW5vTlUlMkZLNDhzV2xWQWsxSTBnV1ZXWU5Fa2x2bllCNFVYV3EyUGdTbVpZQVpQcXl6d25XUVZJMGJ4SUxkQVlFR3RWVmR0Z2VTU0JMZFE5bnE4UlklMkZYazNjTDdqTFVXaDZQeDVnRVFZQVNDeDViTzRJZ2JBYUR3UlczMjczVDFkV1ZzdHZ0eUlqSSUyRmhnQ3A0SUE3dSUyQnRyYTJ3dyUyQkdJNTNLNVhrbVNla1ZSN0pJa3FWMVJGSkJaUVZFVXZjZ09LTXV5Z00lMkJpS1Bva1NVTG1RRjZXWlRjVVYlMkZsOG5zUDlUc2dwb3N3a0lXJTJGd3JzSkVQSzJndGlJVDd1ZURra0pZZWVGWjNhOEgzZU8wOHJOUiUyQjlDc0RXbFVDYmp2TVFDSnhXTFBNN3QyZEhSbzdlM3RtVWdrc2hRTUJwZmEydHAyUXFGUUpoZ01aajBleno3ODg2NWV2Zm9NaVFleDM1bVpHZDV1dDNmdDdlMTk3Y21USjM5eDc5NjlyejU2OU1oUVlKRVFRa0pna2ZPd1VtRFJBeWNyRHl3V1FuZ3F0eExiS1VPQUlYQUpFWUFLYTNWMTlkV2xwYVUlMkZYRnBhJTJCaGNMQ3d2WDUlMkJmblhXaVhrWlVRTDJ6eFhDTiUyRlJCVnM5UnhwOUJ6RDclMkJndndoc1JadTRqSXlPMTBkSFIzUGo0JTJCRHV4V093JTJGOGp6JTJGcTJ2WHJ2MjJjJTJGd2x4SnNWaVNIQUVIaTVFR0FFMWlXcjc3TWlzR0FrZk9QR0RmSEdqUnRyMTY1ZCUyQjJCNGVQakhYVjFkZDhQaGNKNjg4Y0VnOThNUFAlMkJRN09qcjRVcW5rdHRsc3lCbzJXSzFXYjZWU3FTJTJCbjAlMkJscnU3dTdIVHM3TzBJNm5YWnViVzQ1VSUyQm1Va2JWUXFrbzJSVVYwM0c4eXNwRFBaRzcyanFHJTJGMDRNeE0zRmxwY0JxMW1sb0ZtWklEd2p4bWU1b2tNJTJCMHlvUHVwSkR3UTVCYkpHU0lxTFV3RndRQmZsb2FGRnQlMkJ2NzhHOVpZZ0NQaXNlVHdlcUxacUxwZExEQVFDNno2ZmI5bnY5eiUyRnhlRHpQZkQ3Zmh0ZnJUVUtkeFhHYzdQRjQ0S21sdmYlMkYlMkIlMkIzcTFXb1hKdkI2SlJIUlJGUFY0UEk2d1JTaGFqSG1wVk1KdjJwMDdkJTJGUzMzMzdiOXNZYmJ4aSUyRjElMkYlMkJlZjJadjljNTN3MUZ2QjU1Zm51VEQyMiUyQiUyRmJiVDViN3p4aHUzdTNidjJRQ0JnZiUyRmJzbWQzdjl4dSUyRjclMkIzdDJSR09BRFdVS0lvT2tNdTl2YjMyaVlrSmV6d2Vkem9jRG5oUUNZVkNJVlFvRkxwVldiMWFxVllTbFZKbHBGS3A5RldxbFc1SmtrQllRVDNsb0ZSVjhLbHlZRklVeFY3M3I4SjNRM1VKVWdxcUttSzIlMkZ2eUMwJTJCbkw3emR0QWEwb3NsSk8wcXBJZWwlMkJ0ZUZJZHBtYk5JYzcwdVpqUGdheExRbzVCWGtOeGhSQ1FycTR1cmEydFRldnA2WkY2ZW5veTdlM3Q4NkZRNk5mQllQRFhYcTkzQWJDSHcyRUY2c3hjTGljbkVnbTVmZyUyRmEzM3Z2UFY4d0dCemQzOTklMkYlMkZlblRwMyUyRjY2YWVmdnZMNDhlTUF3bFZBWU9IUFRHRGhON3BkTXZzZE1nTHJNRmNCVzVjaHdCQmdDSHdlZ1hwSVBiTHBYdCUyRmUzdjdYaTR1TCUyRiUyQkxwMDZlZEN3c0xUanh6OGNJV0wyd2F2VXlsOTlhSXdNS3pCSDNGVUNoa0pGYkNzM3RrWkVTZG5KejhXVTlQejclMkJQeFdJJTJGR3hrWnlURkZQcnM2R1FJTWdjdUdBQ093TGxtTm5nU0JkWkNCSkI2WUlMQ21wcWFxVTFOVFc1T1RrNzhhSGg3JTJCVVc5djc4JTJCZ0VtaEVidWk2N3BpZG5RM3J1ajRrU2RKa29WQ1kyTm5aR2QzZDNSMUtwVks5bTV1YmdWUXlaZCUyRmIzek5VV0dSQVN4UVlKR1NJcURISWc5OXNTa3pVRW8xOHIlMkJqUUgzb0EybXdnak11RUxEOUlqZEhNZExQUjVVYk1tNkhDSXFvc2t0MFFQamg0eTFZUFFUUSUyQkU2TEw1WEtCNENyNWZMNDl2OSUyQiUyRklRakN2dGZyVFhtOTNnSXlId3FDb0RnY0RyVlVLaW5aYkZaUlZiVUtaUmZQOHdoUnJISWNKOW50OXByVDZWVGd1UVZ2TFVFUU1DRVVVVW9ta3pDUlYyJTJGZHVxWFZUZU0lMkZ6eWhjc3Z2bk1oYUhlRlB4UEclMkZmM054MFJhTlJsOTF1NXpWTmN5bUs0dFkwVFlBcVN0ZDFUbEVVVHRkMUg4SUJKVWxDbUI4TWFkMlJTTVRsOCUyRm00V3EyR2tENTN1VlQybDh2bGlGZ1ZZNVZ5cGJOU3JuUlZ4RXFzSWxhOHFxb2E1dW9rM0k5a0JxVEpLdHpUeEFNUDVCWEpGTmlNWURLSEJqY0xHendyQWd2WGk1VjZpNURUUkcySiUyQnh0RU5lNXYzTWNrdkRnYWpkb3dkWFYycVpGSVpMJTJCN3ElMkZ0WmQyJTJGM2JDd1dlJTJCaDJ1eDhIQW9HRnRiVzE5R3V2dldZWkVvejIlMkZwZSUyRiUyRktYZmJyZFA1bks1cjglMkZOelgxN2VucDZhbVpteGs4SUxOSnUwWmtYR1lGMUdlOTBWaWFHQUVQZ3ZDQkFYaUp0YlcyMTdlenMlMkZQSEt5c3FmUFhueTVOWFoyZG5PMmRsWkQ1SnNtTE1TdHRKM3BBa3Y5SDNKczZTOXZkM0lTSmhJSlBSWFhubmw0MFFpOFolMkZENGZBJTJGdXQzdTlXdlhyclVlMW5CZUFHVG53UkJnQ0RBRW1pREFDS3hMZG5rY2g4QWlSSkQ1YmJ3WklvckFnZ0pyNCUyRnIxNjc4RWdkWFYxZlZlS0JUQzI1NkdKQWNHMDZ1cnF4Z01oek9aVEc4cWxicVd6V1olMkZKNWZMM1VydUo4Y3ptWXglMkZQN2x2R0RZVHMyYmllUU5DaXd5Q01mZ0ZrWFZVUlFXdDFqS0hIRnBkRWxiS2lxTWUyMnIlMkY5SUNicUI4dyUyQkNVa0ZqM294V2NvdGpCaFlBd2ZMWSUyRkhZM2hua2M4OHp5TUVVZWQ1WG5lNVhEVmtNdVE0enZEVmNybGNKWjducyUyRmpzY0RoS0RvZERkamdjVlpmTGxYRzVYQ21PNDdJY3h4V2NUbWNKSVlvZ3VoUkZVVDBlaiUyQlJ5dVJTUHg2TW9pbEpURkVYcjdlMDFzaUhXeTRSNk55YW0wRHFiaG9WU1dxRXR4JTJCVGMyZGxCWWolMkJIeSUyQlhpc3Rtc1c5ZDFrRlF1VVJSZFRxZFRrR1VaSkpNUFJ1b3dWYSUyRlZhZ0hNYlRZYkNDMVByVmFMVnF2VmRrbVNPaVJKQ3NpeWpIWGNxcXE2WkZsMlNMSmtsMFRKQVlVVnNnZFdxMVVqaTJCVnFqb2xTWExndmlUa0ZPNVpZclpPd2dNSklVM0NBNjA4UDQ2TG5wbnNJdnM3eVh1MjBUbmkyTGgzQ2VHTTlwSmtLUVg1RE5VVlNmQUE5VlVrRWxHaTBlaGF3QmVZajBhakgzVjBkZnphWnJQTlNaS1VMaGFMY2lQeXFrNnFHd1NXMiUyQjBlVDZWU3I4JTJGT3p2N3g5UFQwSzR6QU91NFZ4TFpuQ0RBRUdBTEhSMkJ4Y1JIUDRQR05qWTJ2enMzTiUyRmVIRGh3JTJCJTJGJTJCT1RKa3ppeUVxYlQ2ZWRoaEZZdlVNblJyUlJZcEElMkJMbHlMb0IlMkJLNTB0M2RqWXlFJTJCdTNidHcwejk2NnVyaDg3bmM2SE4yJTJGZVRCNiUyRkpHd1BEQUdHQUVQZyUyRkNEQUNLenpVeGNuY2lZdmdzQ2FuSno4eGREUTBJOURvZEI3dmIyOURSVllkQUdKQ2ZTREJ3JTJCNmE3WGFOWnZOTmw2dFZvZHl1VndnbThxR00lMkZsTUlKZkxkV1F5bWU1TXh2aHNlQVprTWhuREx3c0VGd2JKR0FRZlpWQktlOEJZZFE1b2RZZTVZOUZvY0d3cTM3SHJreWF5MEVraEUlMkZIV0lpYk1HQ3hqR1FiSlJPVkJsRnprdTglMkZuUSUyQmlnTVhBR0NTVUlBZ3ppb2JncVE2R0ZVRU1RV25WaiUyQkR5VVdGaFdEME1VblU0blZGc2dzeW9PaHdQYmlnNkhBNTlCaHVHenBHbGFEYWJUc2l4TGJXMXR4RXllS2JhT2ZTWDhaZ2YxJTJCOFpoczltNFZDckZTNUxFZzZoeU9CeE9LS25LNWJJZjJmNmdvbElVeGF2WDlKQ2tTRDVOMVVCYThTQ29KRVhDWjVCWEFyNHJpZ0pmS2hCWExsVlZZY0FPJTJGNm8yVVJRaklLZElCc0JLcFdJbjVKTXN5VWI0QXlHaGpFeUE2bWRlVlZENllFNzdWOUhmemVGJTJGaDRISGZPOVpxWjlvaGFWNTMwZHBLdzU3ZmtSbGhiQ09jTWd3WmJkNWZaJTJCRmVVU2pVU2tlaiUyQiUyRkMxeW9jRHFjamtVak83JTJGZFhBNEhBbHR2bFhoZUN3b3pBQ1F1SGFVZEJZUEU4UDVaT3A3JTJGT0NLekQxQlpibHlIQUVHQUluQzRDZUdhblVpbiUyRjh2THl0ZFhWMWYlMkZoeVpNbmYlMkZiZ3dZTXJDd3NMaGhjVzdmRjRXQVVXVWZwaU83d282ZWpvSUFUVzVzVEV4SFJmWDk4N2JyZjd2WnMzYjY2ZGJpblozaGtDREFHR3dOa2l3QWlzczhYNzFJOTJIQUxMS3B6TzZvSDZPUVhXS3pjMkpxOVAlMkZtSmtZT1RIRHBmajV5TWpJJTJCbFcxVGZmJTJCYzUzSE4lMkY4NWpmZFRxZlQyOVBUNHhFRXdWJTJGS2xqelpVcllybjglMkYzcEZLcDIzdDdlNyUyQlhUcWVIazhta0EyJTJCcjRORURqeXdRV1ZCallYQk5qREJiSFp4YWVWT1pTU3l6Q3Mzc1UyRGxmZE9vY3B1OVdXdDJRVUFSUnlZUVVTVE0wSHl1SlBNaDhkYkJkNXJrSWlHSnFEY1FXVkJuUWJIbGRyc3hhUnpIR1VvdGVHVVJCWmNnQ0NSTG91eHl1V1NuMDRsd1JKakdJJTJGc2hWRm9ndVRJY3h4bUtMYWkxb09MQ09qYWJEY1k3QllRaXdsNnJ0N2RYdHZEVHNuMzN1OTl0ZWolMkI4OWRaYmw1YjglMkJ1NTN2OXV3N1gzcnJiYyUyQmh3dnhyYnAyN1pwVEVBU1AzVzRYSkVueWNCem4xVFROVjZ2VlBMcXVRejBWVkZVMUtzdHl0eXpMeVA0WGxtVTVCa0txcnFLQ2VUcGZyVlpCZkhId29ZSnlDcW9xVExWYXphNnFxcEVGc0Z3dWc3aHkxWDJzREo4cUVGYkVPRjFWMU9mRzZqV3Q5dHhqQ2N2cEVGNkVCcEtRWkxNUEUzMWYwSVN4VmZnZkFhVFJNdk8lMkJXbTBMV21tUW00VU1tODhMNUZVOUNZTVJHb2dwRm92cE1HcHZhMnVEdjl4MlYxZlhSJTJGRjQlMkZOZWhVT2hwSkJKWngzMEhRM2FReUFqakRZZkRaYnZkJTJGcGtCNEFGJTJGSklTUUVWZ0hJY1dXTXdRWUFneUJGNFBBZSUyQiUyQjl4M205M2l1cFZPcXZuang1OGxlUEhqMGFuSnViczIxdGJUMSUyRnRoSnJEUG9NclY2VzBuMVIwZyUyRkZzeFV2TUdIbW5rZ2tiTGR2Mzg2T2o0OHZYTHQyN2IlMkJFUXFGM3hzYkc1bDlNeWRsUkdRSU1BWWJBNlNEQUNLelR3ZldGN2ZXRkVGalhKbjh4TW5SNEFxc2g0VE9qOHp1Um5jNU1Kbk1qazhsOExabE12cHBPcFh2MmslMkZ2aDNkM2RTREtaZEdjeUdhUXBObFJaUkkxRk1wZVJRVFllOVBpTnpxaUlZNXJEOWF6SUtITlkwMEVFbHJrczVnSDBZUWZVOVBybTg4V3hTSm1zTUNUbElTR2hKT01oVVdsaERqS0xFRnQwSmtRUzlrUjhGVWlvWWwzSnBTSUxJcyUyRnpPWjduUVdhQnhDTGhobEJ5Z2V3cWN4eUhaU1dPNDBCb1lXQXVPUndPZUhHQkxBTXhwc0JVZEc5dlQ5bmQzYTJWeTJYTjZYUWFodlU2WWt5ZFRtT3kyV3p3NWtKNFlnMGtXMzJaRWE2b2FScld3WFphclZZejVoekhrVkJHRUg5bjFyYUJDTUx4UVA3VXVKcWpWcW5CNjl6NERYJTJCMVdzMmhhUnJDN1J4T3A5TUJMN2o2NzFobXJFTklwRUFnNE96czdPVGEyOXRCU0xsQU5HRmJWVlVCZ0x0YXJjS3ZDdUY4VUVxQndJS1NDaUVLOEtlQyUyQmdxcXFmWmFyUmFTWlRrb1NSSklMSThzeXh3NnlGQktrVkElMkJlbzdQdUZld0RzZ3FUT1MlMkJJaWJyejBOMjlib3B1UDRjYnN0YjJVclpTTzQlMkZNeEZGRTFobVVvaiUyQmJuVXZZRG01WDgzMyUyQmtrMXhQUTlSVWhsUWhnVFlwbGtGSVRpcXA1WlVJdEdvOVgyOXZaY0tCUXFScVBSVkR3ZW40bkg0NzhLaDhQM1pGbGVHaDRlbG81empvekFPZzU2YkZ1R0FFT0FJWEEyQ016TXpMVGw4JTJGayUyRm41JTJCZiUyRjUlMkJmUEhseTQlMkJuVHAlMkZ6S3lvb0QwUVhrV1V0bkphVDdxdlFabWdrczh1ekRjd2dxWHhpNXYlMkZycXE4cms1T1QlMkJ6WnMzJTJGNyUyRnU3dTclMkZaM2g0JTJCTk96S1NVN0NrT0FJY0FRT0JzRXpteVFkemJGWVVjNWN3THJ4bzBOSTRTd2YlMkJqSDRXajRMakpvdGFyQWFsWmJHeHNiVUpwRVJWRzhrc2xrUnVDVmhheUZtWFJtSXBQSnRPZnplV1EydEdWeldYdmRMOHZJYkNaSkVsUWx4aUFkRXhtd1E2WnROakZ1cHZSb05LQnV0azJ6OGpRanNLeU9kWkpYTWhsd2s1REV1bSUyRldjd0tMRUZ6RWI0dGtSQ1J6RUY0Z3NFQjAxZjIwb01oU29jeXFxN05VbU1DRG9ISzVYQWhIVkdIOGpna204OWlHa0UxWUIzNWMyRjVWVlVtU0pFWFhkWHpIOW1CJTJCc0M0VUtXQjJvRWhCQ21qTW9VaUIzeFltRUZUWUJ0NWRXSzdpTyUyQloydTEzVE5NMyUyQkdRJTJGbVBFa1lmMnRmSUh6cTV3TDFFc0w0UURhNWFyVWFETklOdzNPNzNRN0N5b1dRUDAzVGVJVHA0VHZXQjVHRjg5UTBEV0FZMnptZFRqZlA4eTZIdzJHc0k4dXlFJTJCdUJ4TUpua0dTS29qZ3hxYXJxeERFd3gzMFBBM2JzUTVabHc1UWRwQmNVViUyRlgxbjRmMWtmc0M5d1k5RVFLWW1LN0R2d3Jya3JEQW95b0pHMVdDMWR2bFp1RzU5REk2bXlmWmZ5UFY1RWxjQkVUVmlIdUNUckpROTdmU2NYJTJCRVFpRW9yWXdNbjhqMEdRNkhwVWdrc2hPSlJ1YkN3ZkN6VUNpMDNOYld0aENQeDVjNGprdEdvOUhQVWdRZTQ0OFJXTWNBajIzS0VHQUlNQVRPQ0lGME9oM2MydHA2ZldscDZTOW5aMmUlMkZNajglMkZIMTFhV25JaEd5R2lDeEJSZ0g0cSUyQlROSFJPQjNjeiUyQlNWZ2ZqTXhMJTJCOVBUMElNR1NQalUxVmJoOSUyQiUyRlpQaG9lSCUyRjEwaWtmalZHUldUSFlZaHdCQmdDSndKQW96QU9oT1l6JTJCNGdMNHpBT3FRSFZxdUkxRTNmNDhWaWNiUlVLbDJ2bENxVHhXS3h2MVF1dFpVclpTNWZ5UFBsVXRtZHpXYUQ1WEk1VUNnVVBGQm1nZFFDd1VXVUpQaE1WQ2F0SHR1cUk0SGZtZzJ5RDd0dmM2ZWtGYVZXSyUyQnMwT3clMkJjUDhtT2hvRTNDVUVrWGxxWUU4S0taRThqYWhONmZSTFdTSWN1MWtrdXc1T0xoREhTNFl6MHNlcGtHRWd1UTVHRnlVUmlnU2lEZWd0enJHTVFXSFhmQiUyRlQwak9YWURnU1hydXNHZ1ZVM013YzVkT3J0VyUyRjFhQU1FRUlzcFZuNHlNZmhSSlJYN0hITXNNY2dyYjFFa3NZOTE2VmtBUVVDQ2VERVVVUGRIWk9JbGFpdnhHVklma2Q2SThKR0VKWkU2eSUyRmRHJTJGWXglMkIwZWhIZkRVOHJDOUxYNnJwcTVYNW9wc2F5VWhzMjZxeVQlMkI4JTJCc21pVHJtMG1zbzl5UDVtMXdMRnpQR0J6QVJ3NmtGZWFHeDlWbmh1eXl4JTJCTXBoOFBoSXNMJTJGUXFHUTVQUDVGTCUyRmZud3dFQXN0ZXYzZFc0SVZsbnVkWG90SG9Ua2RIUiUyQlVrU1A1Nm1RMFRkeFpDZUJJMXpmYkJFR0FJTUFST0J3RmQxejJycTZ0VGEydHJmelEzTiUyRmZOaFlXRmlZV0ZoU0N5RVc1dmJ4dlJCSGp1bWhWVzlMUHdJQUlMJTJGUzlrSTd4MjdacVJKZnhMWCUyRnJTenhPSnhQOTI0OGFOZjY3M25TNnRMY1BwMUJyYkswT0FJWEJlRVRqMUFkNTVMZmhsUGElMkZ6U21EVno4dnFlanN3WTkyOWUlMkZkY29WQW83SEs1WXBxbXhjcmxjZ2loVkRDd3JsUXFrWEs1akhERHlVS2hNSmxLcGZveW1Zd0xIbG0wOFR1UmFaUEJlcXNrRUFuRE13JTJGU1c5MiUyQm1XZVAxVUQ1b1AxYSUyQlFhWjkzUFFQc3doaHFTTWhGeWl2YmV3THIyY2JGc25rWjU3ZE5GZVhZVDhvZ2tzUW5LUjdZanFpNnpqY0RqMCUyQmo2TTBFQW90ZXBoZ1lZcXElMkY0ZG5TJTJCdHZnJTJCc1l5aTdFRHBJMXYlMkZzSmFVT2toRXFyRE5wMzZENFFpaWdwbXNPcldhb3FRekZWRjBKaHZNd0NDN3FkeWkyak9WYVRYTm91Z2JaR1BieDNGY0tIVm1hbE1KbjJ1elZUR0JaaGN2U1lYWEVmNG8yVUNmaGRzU25pcXhQeUs5R1lhcm1NTDVHWVgxV2JheFZhQzFOT3BGOVdhbTlySTVMSzdHc0ZGZ0gzUXNIRWIza25nQjVWZmV4TXVid3RvTGZTQ3dXVThMaGNNcnI5UzdIWXJGSG9WRG9XU0FRMkhPNzNaTFg2eTBqeE5iajhhU3IxV3B1ZjMlMkIlMkYlMkJPVXZmN25hQ25sMTBMVkw5bUdsd0xwMzc1NWxGa0l6Rm5UYlpzYU9xRFZCMUhWMmRoclpyY2JIeDhXaG9hR2Q4Zkh4RHdZR0J0NzElMkIlMkYzdmQzZDNweTdyczVTVml5SEFFR0FJbkJRQ3VxN3o2JTJCdnJ2WnVibTE5Y1cxdjdrJTJCWGw1YSUyRlB6ODkzUG52MnpMYTJ0bWI0dWtMOTNBcUJSVDhueWZtUnZoVXkyNDZOamRtdVg3OHVmZkdMWCUyRnoxME5EUSUyRjM3dDJyViUyRkRJZkRwWHIlMkZxWG5zJTJGMGtWbU8ySEljQVFZQWljSWdKbk1zQTd4Zk5udXpZaGNBRUlMUHFhQXlGeElJRkZrViUyRllGaG5ZN0V0TFMlMkZaQUlNQmxNcGxndFZydEtSUUtYNmhVS3JkVHFkU3RUQ1lUVHlhVG5rd21JeURVTUpWS09TSFJCb2tGUlJZNkNVVGgwbWpRYSUyQjVFa0lFeUhlN1hiSEJzUlZ3ZHBGUTVhRGw1RTBlZjgwRWtnWlc2aGNqT0R6cEglMkJueXN6bzBtczJoU2pQWUdvdFZadENjWHZTMGhybWh2SVlyWWVtNWVUdyUyQjRpVExNck80aVpUc09jZEZLbzBMallWWSUyRkVYVVRJWUFJYVVUJTJGVGl1ZWNLNzFkVUJrR1ljM2swdTBFb3ZzaiUyRjZ0MlRWQlkyRkZERFVpbFFpV1ZrU3JWZDFicWFLYWthczB3V1ltWmclMkI2dCUyQmpqbTQ5QkUyJTJGbSUyRmREbmFQV1p2bzZKWnh4Q2EwRmFSU0lSa0ZaYU1CaFU0VzNWMmRrcHh1UHh2YmEydG5tJTJGM3o4VENvVSUyQkRnUUNDNkZRYUMlMkJmenl1SlJBS1ZpY2xvNTNDZXJaQlg5ZnU4NmJPWkVWaXQzS1ZzSFlZQVE0QWhjRDRRUURRQnNteXZyNjhQYm05diUyRiUyQm55OHZKJTJGTno4JTJGUDdLd3NPQllYRnkwSVpRUVlZVEhJYkR3JTJGSUl5ZUdSa3hEWXhNU0hmdW5YcndmRHc4UGNTaWNSUEE0SEFkandleHdzVTlYd2d3czZDSWNBUVlBZ2NIUUZHWUIwZHUzTzU1VGtuc0l3eG5KbHpPOHpBem1KQWJQJTJGb280OENnaUJjMFhXOVR4VEZhNWxNcGolMkJaVFBibmNybSUyQllySFltVXFsMm1ENlRnZ3NoQlBDM3dkRUZsUXRSTmxDSzF6TUpJU1p3R21WSUdsR0VwbjNlUmdDaTVCWlZoY2g3ZlZsZFo0MGdkVnFPVnE5MkdrQ0FKOEo4VWZJcDNwZGZ5NE1rOTdHbkZHUkdHVFRQbDdrVFNNSllTUmhqZVFZVmlSTnElMkJmZjZucFdCQlp3cDBQMVBrZGcxVFNiV2xOdHp6UDIxYlRubjBGdFdKbVAwJTJCV2dsOU5rVlRNeiUyRjFiTDBtZzlNOUZKMW10RVhCSk1yRWdqcSUyQnVWSnJDd25GeTNyZFNmMVgxRnpvOG1tYzFsSTljWEhTSkx5RkE2ckJaZVZ3Z1Z4QVJ6ZGd3S1FHQzF0YldWZzhGZ09ocU5yc1ppc2FWb05Eb2ZpVVFXJTJGWDclMkZqdCUyRnZYNHZGWXNqQ0NsJTJCMlklMkYweEJkYXg0R01iTXdRWUFneUJjNFVBMnZUcDZXbk83JTJGZkhNNW5NSHo1Nzl1eCUyRm5KdWIlMkI4TGMzSnd3T3p0clF5Z2hyQyUyRk1CSmI1QlJUcFE1bWZxZVNaaUN5NFEwTkRVTXdxTjIlMkZlbkI4ZUh2N1IwTkRRUDNaMGRNd2xrOG5NdFd2WGp2MThPbGZBc3BOaENEQUVYa3FYc0VEdkFBQWdBRWxFUVZRRUdJRjF5YXI5dkJKWTFPRFM4cHByVlpsZ3JxNTZlUjBmZnZnaDM5WFY1YTVVS2pGSmt2cnklMkJmeDR1VnllS0pmTGc3bGM3a3F4V1BRV0NnVm5wVkp4bGtvbEdNQzdTNldTVUsxV3VVcWxZaWVaMTRnNkM5JTJCSkVUd0pzVHJPcFdJZWNCJTJCRnZHcmwlMkJHWkZXU3ZiblBRNmpkUmF6WTVqSmtXc3doaHBFc3hLMldVT0p6dnBjdEg3TXhOWXdKMVdWUkdWRkNGbWRFMyUyRmpMRFN0Yzh5NW1uNjg4eDVwQ042RUpsb3RmeWdiVTREQTBKTTB0YzBqVDFOb0pwVldZM1VYZ1FuYzZmYzZ2dFJ5NFJ6QVVsRmtoV0FuQ0lxS3pyN0pzJTJGem10JTJGdnIlMkZwOSUyRnFvJTJGNEVjb1lNM3Y5NnVCUUVBT2g4UDdYcTkzS3hBSXpQaDh2b2ZCWUhEVzclMkZlblBSNlBzcjYlMkJMdDI2ZFFzZWJXY1dvc0ZDQ0k5Nk5iRHRHQUlNQVliQTJTS0E5bnBwYVNsUUtwVyUyQnVybTUlMkJWZFBuejU5RGRrSkh6MTY1RnhiVzdObnM5blBHYlVmOUZMVDZtVVJ3dDJSaVhCMGRGUjk5ZFZYMXhPSnhDOEdCd2YlMkZLUmFMZldLMzI5Y0dCZ2FxWjF0cWRqU0dBRU9BSVhEeUNEQUM2JTJCUXhmYUY3UE84RTFtbURBNyUyQmhwYVdscU5QcDdKSmx1YnRTcWJTWHklMkJWNHBWTHhpNkxvRVVYUkIxVldzVmk4bXMlMkZuQjBxbFVqU2Z6enRnJTJGQTRUVGJ3QkEzbUZ6NUJ6WXpxcSUyQmJ0VldadUZQaDFFUmxpRmFKazdPR1lsejBIN0pPZllyS1BVaUlRd0syVWFLWEFPVyUyQmRtakFoaFFwTWtWaVRLWVk5emt1c0RDMXB4WmNZR2hKVkJYa0Z1aFglMkY5OUwxVUQlMkJyOG1zdmZ5am5SMTBJakZWU2pzTDFtJTJCN2RTWFRWVFVoMmw3a2oyVFlRRFlvS3FDc1FWZko3d0hYT2Z6NmNMZ2xBSmg4TnJ3VUR3V1NBWTJQUjRQRVdmeDFmMkJYeGxuOCUyQlhFd1FodzNIY2ppQUk2eDklMkIlMkJPSHVtMiUyQiUyQiUyQlZrNnloZnd4d2lzRndBNk95UkRnQ0hBRURnaUFycXV1eGNYRjE5WlgxOSUyRmMzNSUyQiUyRnBzek16UDkwOVBUdnVYbFpUdDhzQnBseThiaHpIMHMlMkJwbEtuczBnc0s1ZXZXcExKQksxR3pkdUpJZUhoeDhNRGc3JTJCcktPajQ2N2Y3NSUyRnI3T3dzSCUyRkhVMldZTUFZWUFRJTJCRGNJTUFJckhOVEZTZHpJaTg3Z1FVVWtRRnVaMmVIRndUQlZhMVdYYklzdTRyRklsY29GSGluMHhrV1JURlJyVlp2NUhLNTI2VlNDUXF0YURhYmhmRzdzMWdzT2d1RmdpT2J6VHBCWW1HaXd3M04lMkZqcFc4bTZyMzh4RWtSVzUwR2pBVGhNRlpqTEp2QjlhZ1ZYSG9pV3lwSkZDakNhTlNCbm84elNyYlJvZDh6QmtpcFU2emVvOHpPZHpNbmZROGZaQ1kwT1h3MUJjZldhRGRPUyUyRlZnZ20lMkJqbzdqTXJQZk4wY1JHZzJLNFRWZVI1MExvM0taa1ZzMFIxNThwbmV2NWxrdzdWRGxGZm8zTVBrTmh3TzY5Rm9WUFA1ZkxWUUtGUUxoOE9ZSkwlMkZmWCUyRko0UFB2QllQQlRuODkzVHhDRUdhJTJGVG0lMkJKOFhEVVFDS2h1dDF2MWVEeXFMTXRLUEI1SEJzemY1RDAlMkZjczBlZlVOR1lCMGRPN1lsUTRBaHdCQTRhd1NRaFhoeGNUR3h0N2YzemNYRnhXODllZkxrNXZUMGRHeGhZY0c1dDdmM1d3UVclMkZieWpDU3lyRjBWNDF1RVoxOXZiYXhzWUdOQ21wcVlLUTBORFMwTkRRJTJGJTJGYzJkbjVrMWdzOW1rOEhpJTJCZWRablo4UmdDREFHR3dFa2p3QWlzazBiMEJlJTJCUEVWaU5Ld0RZcks2dXVrVlI3TkEwYlZDVzViRmlzZGlYVHFjSDglMkZrOGZBazZTcVZTVzdGWTlHZXpXUiUyRkpZa2lVV0NDeVNIWTQydXZJeW1DYkRMd2JoUjgySTdBYWxhQVY5UXNoa09oOU5DSUJ5RHBZYmtXU1dTbSUyQjZQM1RxaU82azNYUThacmRJbzJJazRQd09neTVjMWEzNk9jSUxBdkZsYkhjRUdRZGo5aWl5OU5JRldVbWZhd3dvT3V0RmNLeEdlbGt0WCUyQnJmWnJmS0p1M3N6b0duUldUOWt5alB4TmZOS2l1RUNhSWNFRjRnMkNxRTFqSUpKajNlRHlGVUNpVWFtdHJBMmxsVER6UEp3VkJtT2MwYmo3ZUUxJTJGdjZPZ1F6eklzOEREWEp5T3dEb01XVzVjaHdCQmdDTHhZQkdEbVBqOCUyRjMxRXNGbTglMkZlJTJGYnMyNDhlUGZyR0o1OTgwamMzTjhmQkI4dXN3RElUV0hobTBzOXE4b3pFNzNnRzRoblgxZFVGRlpZJTJCT1RrcElYTnNJcEY0cjd1NyUyQjclMkZvdXY2cnFhbXA3SXRGZ0IyZEljQVFZQWdjSHdGR1lCMGZ3M08xQjBaZ05hOE9ZcVI1OWVwVnR5UkpvVUtoRUM2VlN2MlZTaVZSTEJiaG16VUFncXRZTEhhWFNxVmdvVkNBcjVZTnh1JTJCWWc4U0MyVHU4c2hCYWlPJTJCWTR6Zk1RWERoTXpvaHhDQ2VmRCUyRkpDNFdRUzhkVnlwakpKbnElMkZOSUhWU0duV0xQVHJKTXZMOXRVYUFzMElyRVo3YUVZczBTUW4lMkZmbWdjTURXenZid2E0R1FncHFLWko4RU9ZVUp2bGI0SGViciUyQkl3NVdZWTMwb1M4d3VkZ01DZ0dnOEZjTUJoY2Q3dmQyNEZBWUNrUUNNd0hBb0VWcjllNzUzSzVLcUlvRmdSQktQZjM5ME5sZFhJTTQlMkJHTDNIU0w0eEJZNWphRVZ1RmhHVEJHV0dWblo2ZXR1N3NicHNBaUJrUGo0JTJCTWZEQXdNdk92MyUyQjklMkZ2N3U1T25YQ1IyTzRZQWd3QmhzQ2xSYUJ1YyUyQkV2RkFyRG01dWIzMzc4JTJCUEViSDMlMkY4OGZqczdLeHJkWFhWU0FSRFNDb2FCS3MlMkJuMWs1VFFpc2pvNE8yNVVyVjlCbWEwTkRRN2xFSXZGJTJCWjJmbjM0ZENvWDhlSFIxbGJmYWx2YnBZd1JnQ0x3OENqTUM2WkhYTkNLeldLeFFkaWJ0Mzd6bzZPenREZHJ1OXgyYXpEVlFxbFc1VlZhUGxjcmxERk1VZ2ZMTXFsWXFyWEM0TG9paDZ5JTJCVnl1RnF0aHFEVUtwVks4Tk55UUtFRmNndiUyQldYUzRJVWd1Zk1lRVRzbEpxb1FPVXRxMFFuRFJDaXI2TFI1NWswZDNvc3dkSlN0aXclMkZ6YlFXRmpyZGZVWjJ1ZUJHbHltSE15SDYlMkZaOGVuOU5pSVZUN0wlMkJ6ZGpSOVlkbEJ5bld5UFptVlolMkZWZFdWJTJCMjl1cXd1Nmt5NHZPT1NHb1FGSVJaUlY4ck9CaGhkOUFVQVVDQWQzdjl5TWNNT1B4ZU5MSUd1anolMkJVbyUyQm4wOFNCRUh6ZXIwVnI5ZWI5ZnY5MjA2bk04WHolMkZLYk5abHQxT0J5N096czdZaktaMU45NDR3M3RQQk5YMUwxbSUyRiUyQlV2ZiUyQm5uZVg0c25VNSUyRmZYWjI5byUyRnYzYnYzeXN6TWpIOWpZOE1HYjc5Rzl5NjVUc2cxMEFxQmxVZ2tkc2ZHeGo2NGV2WHF1NkZRNk9lTXdEcHNLOGJXWndnd0JGNW1CTkJIJTJGOGxQZnNMMzl2YjJiRzV1JTJGdEhNek14ZmZmVFJSemRtWm1iNGxaVVY0MFVvMm1Rckx5eXJmaDJkTUlhRUVMYTN0eHN2SGNiR3hwQ1JzRHcwTlBUUmxTdFglMkZsTkhSOGRQJTJCdnY3OTlHZHVnalB0NWY1T21GbFp3Z3dCSm9qd0Fpc1MzYUZNQUxyOEJYNjNudnZjZTN0N2NMVnExYzklMkJYemV6WEdjcTFLcDhKSWs4WGE3SFVvdER3Z3JVUlE3a2RWUUZNV0JRcUV3V2lnVUJoRnFXQ2dVN0ZCb3dZQ1RObjRueWkzOFJySWJJcVR3SlA0T1VsNFJFb3FFVzVuWHB3M0hhVjh2MGtFaW5sT0VoRENIQzFxVm9SRTVkQlJWVUtzWUhWWUJaajZYWmpqU1pXOUUyRm1WclJtQlpVWHFORHNIS3h5czl0RUtXZFRvMkhTbm1DYTA2R1BUT05QWEM3Mk91Unl0RWwydDFEVXhZQWRCaFFraGdTQ3pRRnlSc0VCQ1pFVWlFU1VVQ20xR0lwRlpyOWY3TkJnTVBoVUVZZHZ0ZHVlOFhxOEMzNnBBSUFCbFZkWGxjaW1TSkVtNnJsZDZlM3RsdTkxJTJCTWpkb0s0VTZnWFdPbzhDaUNTejYlMkJpYlhDUlJ0VUdEaGJYNTlNRlJOSkJKN0V4TVRIJTJGVDE5YjBEQXF1cnF5dDVBc1ZndTJBSU1BUVlBaThGQW1pejc5Njk2JTJCenQ3ZTE4OXV3WkNLeiUyRjZlT1BQMzcxNmRPbiUyRkxObno0eVhvZml6ZXM3UzRmUGtlWXYxaUZVRmx1UFpHSSUyRkhqVERDMGRGUkVGamk4UER3TkFpc1FDRHc0MVFxdFhQbnpoMWt5ejIzeXVLWDRrSmdoV1FJTUFTT2hRQWpzSTRGMyUyRm5ibUJGWVI2JTJCVE9uYVczTXptNXFhN1VDakVWVlh0MDNXOVR4VEYwV0t4T0pMTlpnZnklMkJUems0TjUwT3UwdmxVb2VxTFVrU1hLQTFJSXFpMlEySklvczRxTkZCdmpvZkpDM2FHWlZsRms5MFNvQlFxdW9yRWdKOG5iUG5MV1FER3BwQXF1WmdxTVpnV0VtZDVvWnNUZmJUN01hYmZYY3lENk9RMkExSTJRYUtkNW9VdWM0aE01QmFyRGpFRmcwa2RFS2dkV29ITmlXUGc4clZSaU5FMDJ1bWp2bVpEM2lZUVZ5cXE2dUl0a0NEY1ZWTUJpVUE0RkFKUnFORmowZVR6VVlESmFqMGVoV09CeGVkcnZkTSUyRkN5NG5sJTJCMGVsMHByJTJGM3ZlOHBiNzMxMW05MTJpOXlSJTJGNUZFRmhqWTJPJTJGR0JnWSUyQkFkR1lCMzlXY08yWkFnd0JGNWVCTkJ1THl3c1JMZTJ0djVvZG5iMjM5eTdkJTJCJTJGVzdPeXNlM2w1MmVndjR0bHBwZHEzZWpHSlBoeFpGODlSUEN1ajBhang0bUZrWk1RMk9EZ29qNHlNUE83djclMkY4UDhYajhoN1ZhYld0aVlnSXZjaGlCOWZKZWdxemtESUVMandBanNDNThGWDYlMkJBSXpBT3AwSyUyRmM1M3Z1UDQ1amUlMkY2WTVFSWw2ZTUzMjZyc2MxVGV0TXBWTDl4V0t4RjFNJTJCbng4cWw4dWRsVXFsWFpabG9WS3AySXZGb3FIT0lxR0VlTHNHSWt0VlZUczZIYlIzRnI3VEV5RzJNTWZ2Tk1sMVVDbGJWVDFacVl6TTIxcVJFcFlzSDB6SkxjTFg2UDBkVm0zVXFrS0tQc2VEMUdrMG1kWHElMkZyRU5JZjBhSGFzUiUyQlhNUUFYZFFYV0o1cXdSV0swUldzN3F6cXI5V2prJTJCMk14JTJCZmRMaEJSSmtuNG1NRnBRJTJCV2tlJTJCMEFic2dDRG82NUhpclRJellvUXJ5ZXIwNkZGaCUyQnZ6JTJGbDglMkZtMmdzSGdzdGZyM2ZYNyUyRlZ1UlNHUVZDaXhOMDNZMFRjczdISTVpSXBHQXV1cFlIWFpDY0I5M1A2M1VkNnZyTUFLclZhVFllZ3dCaGdCRDRQd2dzTHk4SEZwZlglMkYlMkYyJTJGUHo4JTJGM0x2M3IwdkVBSUxZZCUyRm84NkZ2Mk9oNVNsNzRrSDRKNlJ2aWVZdm5KUktWSUl4d2VIZ1kyUWlWMGRIUjJmNyUyQiUyRnYlMkZZMGRIeHJzdmxXaiUyQko1JTJCSDVRWktkQ1VPQUlmQXlJc0FJckV0VzY0ekFPcnNLWFZ4Y2ROdnRkcEJWUGJJc1E1VTFWSzFXdTJWWjdsQlYxViUyQnRWZ09WU3NXTGNNUnF0ZXFzVkNxY0tJb0lUM1RMc293UVJSakVZJTJCSVFaa2hNNFlreHZKbmdRb2VHSnJpT1NsWWNCaUVyZ3FmUmNSdVJacTJTYVRTeFpQWFpmTjVXNUZzakFxWVJhWE1ZQXVzZ0lzOXFYNjBRZHEzVTQya1RXSWU1SmxwWmwyUUVCQmxGVE5maFdRWFNDZCUyQko4VHBVVk1UUENoMXZ0OXV0QzRJZ081MU9WUkFFQ2FvcXY5OWY5WGc4JTJCRjd6JTJCJTJGMnF6JTJCZXJDb0tBOEwlMkJ5SUFpN1BNOXYlMkJYeSUyQkJVRVFkamlPMjNTNVhEdjklMkZmMkZrODRjeUFpc01TT0VrQ213V3JrRDJEb01BWVlBUTZBeEF2djclMkIlMkY3RnhjVnZ6YzNOJTJGYSUyRlQwOU5mQW9HMXRMUmt5JTJCZnpSaklnVEswU1dDU0VFUDBOUEUlMkZENGJCQllBME5EVUdCcFk2T2pzNFBEZzclMkJwJTJGYjI5bmZDNGZCcWIyOHZRdWcxVmo4TUFZWUFRJTJCQ2lJc0FJckl0YWN3M08lMkIwVVNXRTZuOCUyQjdZMkZqbVBDa1VDRXluTmZnRWlTWExzcSUyQjd1enNBZzNkVlZYMjFXczJycWlwdnM5bjRlamloWVFCZnJWYkRvaWpDUzZ1cldxMTJsTXZsTGlpM3l1V3lONSUyRlBPMEZjd1UlMkJMbU1LakEyTW10ZkFiOGRPeUN2ODc2Y3ZaS2pTdVdRaFpJNkxvTU9kbHBkaHFScVJaZGZJT2M3eEdaRmt6MHFnUmVXWSUyQjdrRWhpNjJHRlI1RVlGSFh1Zkd4RlZMc0tCZ2R0STA1OUk5a0E4U2NLS21JRVR2eHMlMkZMNWZEb0lyVUFnb1BsOFB0WHI5YVo1bnMlMkJCbkFvR2c2dCUyQnYzJTJGVDQlMkZGa0hRNEhqTmtyYnJkYjVIa2VKSmZzY0RncVBNOFg3WFk3MWklMkZiYkxaU1BCNnZuRVRuM0J4U2ZGN2J0Wk13Y2FldkgzTHROUExBWWdUV1FYY0JXODRRWUFnd0JKb2pzTHU3NjF0YVd2clc0dnppWDAlMkZmbiUyRjdTMDZkUDNZdUxpN1pjTG1lUVYlMkJqNzBjOXlxJTJGQjd0TlhFQXd2clloMDhYMEZneFdJeFFtRFZ4c2JHRmdZR0Jnd0NxNzI5ZmFXcnE2dDZFczlJVnNjTUFZWUFRJTJCQkZJY0FJckJlRiUyRkNrZGx4Rlkxc0NlRm9IVnJCcEpYZXp0N2JueiUyQmJ5SDQ3aElvVkJvRjBYeHFpekx2WXFpSVB4d3VGUXE5V2F6Mlpnb2lzNUNvY0FWaTBWa1BlU2cycXBXcTNhRUlpTDBFQjBha0ZmNERMSUxjM1IwU0tnaGZTNk5DQmI4VGtnVk9pUk90JTJCazIlMkZGdVJIeVFNakhTUVdpVmRqbnFKSDBUNkhIVyUyRko3V2RHZHRtWk5GQlpXa1Z5MVlKcVZhSk5ZSUZUUXcyT2xlcmRjaTFRR01LMVJWUlZ5SGNEMiUyQkM2NnFxNSUyQlNWeiUyQmZUNm1HQkJsa1Y4QWNVbjklMkJudXQzdVdpQVFLUGg4dnYxQUlMQWhDRUxTN1hadmVEeWVlVUVRVm9MQllMSmNMa3VoVUVqczZ1ckMyJTJCTlROMXRuQkphMWlUc2pzRTZxSldIN1lRZ3dCRjVXQkxhM3Q3MGJHeHZmbkg4NkR3THJ5NFRBeW1helJsOFBFOTAlMkZNQk5ZcEs5R1p5SEVPbmdaRkFxRnpBVFc0dURnNFBlNnVycEFZRDNyNk9nUUdZSDFzbDU1ck53TWdjdUJBQ093TGtjOVBpOEZJN0RPRDRGbFBoT290WkxKcE0lMkZuODRVNGpnczdISTY0SkVrOXBWS3BzMUFvZEV1U0ZNcmxjcDNGWWhIcXJCaVVYZFZxVmFoV3F3ZzdkQkQxRlZGb2tiQkRFbHBJWk9UMFd6blN1YUg5cyUyQmpsWkp1YVZyTnBOZTJ6ekRlYWJuU2NORjE3cnVScEpSVHVORzZsRjNYY2c4clNLcUZFNzZkUldZNnlyJTJCT2VIMjJhanM5VzMlMkJGTFJaYVJrRUJDWnBxM0lSNVdSRjBGQW90V1hIazhIbmhaYVI2UFIzSzczUWdCTEhtOTNnd0lLNyUyRmZ2dzhWVlRBWXhPZWszJTJCJTJGZjRYbSUyQndIRmNsdU80JTJGVlFxbFptYW1vS3E2bGdlVmdkaFpsNSUyQkVRbXNtWm1aUDU2ZW5uNWxabWJHdjdHeEFVWG44MEdRMVhWbTltMmpCMHhNZ1hYWUs0YXR6eEJnQ0RBRVdrTmdaV1ZGU0NhVDMxaGFYUHFiJTJCdyUyRnVmMlgyNmF5d3VMQm9TNmZUeG90S1RPWU0wZWFzMG1pdlNSJTJCT3ZGUkN1dzBDQzBidWc0T0RtR3JqNCUyQk5MZzRPRGY5ZloyZm1PeCUyQk5aZnZUb1VlWE5OOTg4OVpkQXJTSEIxbUlJTUFRWUFvZEhnQkZZaDhmc1hHJTJGQkNLenpXejB3Z24lMkZycmJmc3M3T3pUcSUyRlg2OUEwemUxME9yMmlLQWFLeFdLbm9paHhVUlQ3cTlWcVA0Z3RSVkhDc2l3SEpFa0tnc2hTVmRXaEtBcFJaRG5LNWJKVFVSUUhmTFVVUlhIS3NzeHBtb2I5WWowSE1Zb25YbHFZbzdORFRPSHhIYVFZOGRWNlRvU3BuMlZGVkd1ZnJXJTJCVnp2bXNVVDRMOHNkOGpOTWdsczRhTiUyRlB4VUVaQ05wbU4wNG5KT3ZHc291ZjRiREpiMTUxT3AxYWZhaTZYUyUyQlY1dnViMWVsV1h5NlY1dlY1OHhsekhkNTduNFdGVmRydmRCWGhYdWQzdUhPJTJGaXR3V1BzTzUydTljNWpzdTQzZTY5ZUR4ZThQdjlaVm1XbFZnc3B0cHNOa3pvYU90blRXQzk2THBxNWZqRXhOM3RkbyUyQm5VcW5YUVdEZHUzZnZPWUZGTWxvMUMlMkZ1bHIzdEdZTFdDT2x1SEljQVFZQWdjRHdGZDElMkZsNzklMkI3OXdiTm56MEJnZlcxdWJrNVltRjh3Q0N5OG5BU0JaU2FuYVBOMkhKMjhqQ1I5RmJUbGVFNEhnMEhEeUowUVdCTVRFMHREUTBOJTJGMzkzZCUyRmE3WDYxMjZmJTJGOSUyQm1SRll4NnMlMkZ0alZEZ0NId1loRmdCTmFMeGYlMkZFajg0SXJCT0g5TlIzcU91NjQ4R0RCMEZGVVFJOHo4ZWNUbWZjWnJORmFyV2FUMUVVVDYxVzgwaVNKR2lheG9Ha2ttWFpCVUtyWEM0SEZFWHhWU3FWcUNSSllVeDElMkZ5MUJsbVd2SkVrOENDJTJGaXAyREkwbVhKcHNpS1RaWms0ek4lMkJNNzRyc2sycVNzWWMzd201QlZKTFVSWExNTVZUQjRZZDRFUVFvRU5BaWFrNndneEl1Qjl0cm83bHhGU2RuaE5sVlgxN2VGWXBQTSUyQlhIUTVIbGVmNWt0dnR6a0pSQmE4cWw4dFY4WGc4TUZpSDBrcDJ1VndLJTJGS3JnWGVWME9rV080eEFDV0JFRUlXZTMyOU0lMkJueTlWcTlWS2UzdDd4ZHUzYnlzblV1aVhaQ2VFd0JJRVlXSiUyRmYlMkYlMkZyTXpNemZ6UTlQWDNqeVpNbiUyRnMzTlRTTWxPejNRc1NJMEdZSDFrbHdzckpnTUFZYkF1VUZBMTNYWHc0Y1BYMTlhV3ZxMzl4JTJGYyUyRjcyNXAzT2UlMkJmbjU1d1FXYkNMUUR5UGtGSzJTcHEwQ3pDcXR1cCUyQmtRV0FOREF4Z2dnSnJlWGg0JTJCTyUyQlJoVEFZREM0eUF1dmNYQWJzUkJnQ0RJRWpJc0FJckNNQ2QxNDNZd1RXZWEyWnh1ZUZPcnQ3OXk1TTNKMTlmWDJ1N3U1dSUyQkYlMkI1SEhDdGxpUm5mZTZ3MiUyQjEyZkViV3dtcTFDdVZXdEZhclJlQ3BWYTFXb2RqcXF0VnFZUkJoc2l5M0lRdWlMTXNnczF6WU56eTF4S3Jva0NYWlhoV3JEa21XSFBEWUFza2xWU1c3SkJuVFo2U1dvbnptdVNWVm42dTBRSVFSdzFDNjAyU2xWR3FtWG1xMDdDaUtwNk5zYzlwWHlGSERIZyUyQlR4YkRSTVdpZkRCSUNDTktKZkFacEJUS0ttS3VUTElESSUyRm9lT0w4JTJGenlBS291ZDF1aFBzWmN5aXBQQjVQRFZrQU9ZNkRYeFVocmRJY3h4VmRMaGRNMTdjOEhnODhxN1ljRGtjZWhKWWdDQldId3dGRlZrM0g2MmFleHo0MCUyRkhrMXI2WXBXazMyeUVvOEhnZHBCWlZWamFtc0RuZDExdHNPWHlnVUd0dmQzUVdCaFJEQ1YwRmdJWVFRQkJhdUNmS21uaEZZaDhPWHJjMFFZQWd3QkU0RGdUcUI5ZHJ5OHZLJTJGZmZEZ3dlJTJGUHpYMUdZQ1dUU2NQZkZKT1p3Q0lrRmxIS210dDE0b0VWQ0FUTUJOYlM4UER3ZiUyQjdwNlhtSEtiQk9vemJaUGhrQ0RJR3pSb0FSV0dlTiUyQkNrZmp4Rllwd3p3T2RuOWUlMkIlMkI5eDRYRFliJTJGRDRmRHJ1aDdYZFQzbWNEaGlxcW9HVkZYMUUwV1dKRWtJUWZTTG91aXZWcXUlMkJxbFQxS2JMaXhtZEprcnh5VmZZb3F1S0NzcXRhclhMUENTeFpNY2dyVERTaFJZaXRtbHF6d1RlTDdrQlpkYXBvbzNoQVI0Y29tYk1vbXNrbyUyQmkxaks4c2FyWE5TVldZMk9hZjNheWFVek41Q1dMZlI5dlR2TkFGRjc0UCUyQlRQdGcwTWNsdmxTRXNDSmhmeUNtNk4lMkJJbWdxJTJGZzhDcWY5ZEFORUZaQllMSzdYWkRJVlhBM09mekZSSCUyQjUlMkZGNFNoekhpVzYzdThqenZFRlNRWDFsdDl2aFY3VmZxOVdTSUxNUUlyaTV1Vmw1N2JYWEVQN0glMkZrNFhBZnU5ZSUyRmM4RG9lalA1bE0lMkZ2N3M3T3lmZiUyRkxKSjE5NiUyRlBoeGtCQlk1TDRqOTZMNXVtVUtyTk90SUxaM2hnQkRnQ0ZnUm9Bb3NKNDllJTJGYlhEeDQ4dUVNVFdBZ2h4RVNIRU5LJTJCazNTYlRyZnJoTUJDQ0dFa0VxRVZXRXVKUk9MdlFXQUpnckRFUExEWTljZ1FZQWhjZEFRWWdYWFJhOUIwJTJGb3pBdW1RVjJxUTRDRDJjbnA1MnVsd3VYdE0wVjJkbko3eXdYUERXS3BmTEhwakExMm8xdnl6TG9XcTEybGFyMWRva1NZcHBtZ1pTSzZZb1NrU1JsWWlxcWw1RlZZeXdRMFZSZUZWUmlhZVdvZEl5d2c0VkJaNE1kb1FlWWc3RDk3cEhscDMyeWRJMHpmZ08lMkZ5MWlNRm8za0RlJTJCRThLTEtMbm9iYzJFRmIwJTJCVFk0QkVrSiUyQm1lZXRLckphWGMlMkJLZURKbjVhTkpKN0slMkIxVzlXeEJPOW50a3duYWlteURyMTVmQ2VNc3pWT1k2REw1VHhHZHdnOGJTQ2lvcUVDa0paaGMlMkY0RGN2cllZT0d5b3JqT0pCV01zJTJGem1Lb0k4M002blZCWDVYaWVUd3VDc0F0Q0N0NVVicmNiODZ6VDZTd2pSQkJDUUV3d1pRZnBKWXFpc3JlM2glMkYyb3QyN2RncEpLZTNudXhCZGJVaVNIa0dXNVkyOXY3NnVQSGozNmkzdjM3djNlNDhlUHclMkJ2cjY0YUpPeU93WG16OXNLTXpCQmdDREFFekFqTXpNM3kxV24xOWRYVVZCTmJ2ejglMkZQZXhZV0Znd0ZWcWxVYW9uQXN2TEF3b3NwNG9HRkVNSzZpZnZpOFBEdzN5R0VrSm00czJ1UkljQVF1QXdJTUFMck10UWlWUVpHWUYyeUNqMWtjZXIxaiUyRnZhc2JTMDVBeUZRcTVTcVlSc2hrR0h3eEhTTkMyc3FpcUlMUmpFQnpWTnd5VFVhalczS3F0ZVZWUGRxcXJ5V2sxektxb0N2eTJZd3p0aElGJTJCVnFpNVprbDJ5SXJ1MW11YkNlcklzWTMxWHJWWno2YnJPcWFycVZoUUYlMkIlMkJQeG02cXF6bHF0WnFleklZSU1BM0ZGVE9NaGs2ZlZXRFRKUmJZekUxMDBBVWFNNldsMTEwRmhmSTFNcmEzZ3JoTkVsZ29xRTduMFBHc2ZJWmJJZWRCWiUyRkVBa21kVlZ4RUFkWkJNaG4lMkJqUVA2eGZYd1pUOUpyVDZWVHJoSlBzY0RnVXU5Mk84RDc0VWxYaFAlMkJWeXVhcndtZ0pCQllOMWp1T3dIR1NXRWNwWCUyRjQ3ZkRkTEs1WEtKTUV4M09wMlN3JTJCRW91dDN1dk5QcFRIRWNsOU4xUGUxd09ISiUyQnZ4JTJGaGdsSlhWNWQ2OSUyQjVkN2M2ZE94b2pxZzU1ZzU3QzZqJTJGNHdRJTJCY04yN2NpT3p1N243bDhlUEhmJTJGblJSeDk5JTJGZkhqeDVHMXRUVkdZSjBDM215WERBR0dBRVBndUFqZ3hVT3BWUHI2MHRMU1h6OTglMkJQQnJOSUYxa0FLTGhJWFRmU1h5OGd3RWxqa0w0ZWpvNkdJaWtmaCUyQlBCNkhBdXZaek15TXlFemNqMXVEYkh1R0FFUGdSU0xBQ0t3WGlmNHBISnNSV0tjQTZnWGRaZjFhZ0R5SHc1VE5acDk3YXlGa0VNU1QwJTJCbUV4NWFSemJCV3F6bGhzd1d5Q2dvcWZBY3BCVlVYNW5XRkZvemx3NnFtJTJCalZWZzRsOENFb3ZrR0kybTAwd2xxa3FsRjBodGFaQzBRVVRlamNJTFdSSEJLRkZNaDhpTkpGa1NDUkVGZDBoSThRV21kTWtsam1iSWxtSFZOVkJCQmJXTzRqRU1vZjhXWVVBRXFLS3FLSUlVVVhMJTJGYzIlMkZtWlZWMkFlbG5ucHVyazZ5QU5ZSkw2aWxKSTdqRExJSkU4ZHhDTjByUUJWbHM5a1VqdU5ncG81c2ZsQk93VXc5ejNFY0prTmRCUjhxa0ZsMnV4MCUyQlZpcSUyQkk0dGduY3pTOEIyNE9KMU9SVVVjcXQ4dmVUd2VkWHQ3R3lTWHZMbTVXYnR6NTQ2UmVwdDVWWjJmUmdIVk9EOCUyRmJ5aXdIajU4JTJCSzglMkIlMkJlU1QzMyUyRjA2RkZMQ2l3eTZDSFhObjFQNFBxRGwwcEhSNGV0dTd2Yk5qWTJWazBrRW50alkyTyUyRkdCZ1klMkJJZFFLUFR6cnE2dTVQbEJncDBKUTRBaHdCQzRHQWpvdWk1OCUyQnVtbmZ3QUM2OUdqUjE4MXNoQXVMTmhTcVpTaHZvSUhWcU1Rd29NSXJIQTRiSXRHbzdhaG9TRkRnVFUyTnJZd09EajQlMkZhNnVybmQwWFg4Mk5UVWxzcGRQRiUyQk02WVdmSkVHQUlXQ1BBQ0t4TGRtVXdBdXVTVmVnSkZLZCUyQlRUem5kdWhkdnYzMjIlMkZZMzNuamp0NDV5OSUyQjVkJTJCNTA3ZDJ6VDA5TjJqOGRqbjVpWXNLMnVyam9RbmxpcFZJeU1pZkRmc3R2dEFadk5CdkxLcTZxcVI5TTBFRnBRZDRYaDFZM3dSUHhlWDhiVmFqVVFZbEJwUVQ2UFVFVjg1eEFPV2F2VkhQVUJ0RUdtMWRWYlpJNWpJd3dSNjlqSk1td0xoUmRJTjdJOXlKVzZ3c2tnWkt6JTJCc0klMkY2c1JxMmdZU2tjVGdjeG43TW9ZTWdmTEFNNjJIdWREcWhjTkljRG9jeE9aMU9oTktCRUlKU0NjdEElMkZoanIxTGNoQ2lac1N3elNEWEtwbnVYUHlONVgzNTlTSjYwcThKaEMlMkJCNVVVakJSNXpnTzM3RmVxVmFyUVRHMWp6QkFlRmdsazhsU1BCN1haRmsyeWpBeE1ZRzVmdmZ1WFFPV08zZnVXR0wwOXR0djI5NTQ0dzJ5akpTJTJGSVo0bmNKbXlYUndCQVZ6SGp4NDlpa3VTZEhOblolMkJmMUowJTJCZXZQYmd3WVB4bVprWjM5YldsaEdLZ3I5R0p1Nk13RG9DNkd3VGhnQkRnQ0Z3VEFSQVlIM3l5U2ZmZ0FmV28wZVBmcGNRV09sMCUyQmtRSXJGZ3M5cHpBR2gwZEJZSDF2YzdPem5maThmaXpycTZ1S2lPd2psbUJiSE9HQUVQZ2hTTEFDS3dYQ3YlMkZKSDV3UldDZVBLZHZqYnhDQTJtTjFkZFdGVEloUWNRVUNBVDRVQ25GT3A1TXJsVXJ3MyUyQkxyU2l3QklZYTFXbzJFRTdxeExaWXJpdUxWTk0wRFkza290T3JmM2ZEeHFoTkxJS1d3UFFneCUyRkk3OVFNWGxna0NvN3JPRlpkZ1c1QmlPeTJIQzlvUWN3cmk5U2QwaHJORWd3eHF0Z3c1ZW5Rd3o3d2NITVpiaEdQaU1rRDZIdzFGRDFqMkU0ZG50ZGhCS21MQ2NoUHNoMUElMkZyWVZJdzZicU9iVEJWSFE1SFdSQUVoT21STEglMkJpMCUyQm5FWktpbWtKUVN5eER5aCUyRkJBS0t2c2Ryc0V4UlRDQ2wwdWw3S3pzeU1MZ2lCbXMxbGs5bE51M2JxRmJSbnhkRWx2WWlSekNJVkNyNlRUNlRkWFYxZiUyRjhPblRwejJ6czdQQnhjVkZibTl2enhnSUVlTFZ5c1NkRVZpWDlNSmd4V0lJTUFUT05RSkVnYlc0dVBnM1owRmdKUktKNzdXM3Q3OWpzOWxXbUFMclhGOGE3T1FZQWd5QkZoQmdCRllMSUYya1ZSaUJkWkZxNiUyQktmYXhNQzZIbmJjdnAwWkgwQUFDQUFTVVJCVlBmdVhTT01NWkZJMkwxZXIydHpjMVBnZVI0a2xvJTJGak9JUVpRc2xsZUdsQjZHU3oyVUJJQ1ZCd2djRFNkUjNrbGVCd09JeXdSNnlqNnpwQ0U3Mlk2c1FYZkxnUUtvbnRvWWlxTlJxdzF3ZnRXTTlRZERVanNEUk5NeFJXOURyNERsVVZGRmgxSWd0a0ZqTHVnWWhDS0o5a3M5a01FcXR1cm80NSUyQlIycUxLeEx2S3RBTU9FM1NQcWhwQ3JVNTJWTjA2byUyQm42JTJGcTlYb1J4cWROVFUxaFAwWUlYJTJGM1BrcGhpaE5YRnY2OWFLVUd4V0l3bms4bUI1ZVhsYjZ5c3JQekxwYVdsVjVlWGwyM3I2JTJCdjJ6YzFOV3lhVE1US0kwdUdCVnZ1bCUyRmRoWUNHRXJ5TE4xR0FJTUFZYkE4UkJBdiUyQmJUVHolMkY5eG1rUldBZ2hIQndjZkI1Q09EUTB4RUlJajFkbGJHdUdBRVBnSENIQUNLeHpWQmtuY1NvdmtzQUtoVUx2OWZiMlp0a0ElMkJpUnFzdkUlMkJhTkxvb21HTmM3OTc5NjZ6dDdmWE1KaVhKSWtQaDhQdzVqSzh1RkJxU1pJY1hxJTJGWENVVVhmc09rcWlvSGZ5N0lxeEF1aU45QVhJSFVraVRKOE83Q01rSmdFVCUyQm5KdVFVYWZ1YXRZRUdRZFJnWDBiSVlKMmcwbFZWSmFTV0VUcW9hVnBOMTNVajB4JTJGbSUyQk83MWVtc0k1Y04zbDh0bCUyRkY2ZkRHJTJCcVdxMm1TSklrbDh0bHhlMTJLJTJCbDB1blplTXZxWnI3a0RsR3RNOFhXSUpvQmdlWWg3MlFoJTJGWFY1ZSUyRnNyZTN0NmZ6czNOZldONWVSbEVWbVJqWThQSVlnVWZsV0t4YUhqTUViJTJCVUp2ZkM1MGd1a3FHVGVXQWRvaExacWd3QmhnQkQ0QkFJd01ROW44JTJGJTJGd2ZMeTh0ODhlUERndVFjV1FnamhmM1ZVRHl5MzIlMkYwOEN5RUlySUdCZ2RyNCUyQkxoaDR0N2UzdjZ1MiUyQjFlWmlidWg2Z290aXBEZ0NGd0xoRmdCTmE1ckpham54UWpzSTZPM1VYWjhpSVRXQmNGWTNhZW4wZUFFVmluZDBVMEk3QklJb2FscFNWdWMzUFRWUzZYb1U0TVJLUFJEbEVVdjcyNnV2cm0wNmRQcjYyc3JOaWd1Z0o1QmVJSzNsZElsdEJNaFVoS2RGZ0Yxc1RFeEFkOWZYM3ZNQlAzMDdzbTJKNFpBZ3lCeTQyQXJ1djh2WHYzJTJGbUJsWmVWdjd0JTJCJTJGJTJGN1duVDU4YUp1NVF6aDZYd0VMeWpiYTJOa09CUlFpczRlSGh2ME1Jb2RmcmZmYm8wYU1LeTBKNHVhOHZWanFHd0dWSGdCRllsNnlHR1lGMXlTclVvamlNd0xyOGRYemVTbWhGc2pSU1lSMUNTWFRlaXZsQ3p1Y0FBc3N4T3p2cmxXVzVLNSUyRlA5eGNLaGF1aUtQYmpleXFWbXR6YTJycTJ2THpzQjNrRno2dENvV0FRVjVqb0RGYk5DbVpGWU9FM2p1T3NzaER1VGt4TXZIJTJGMTZ0VjN3JTJCSHclMkJ5d0w0UXU1Wk5oQkdRSU1nUXVPd0drUVdNaDR6UE84MFc0amhIQmdZTUFnc01iR3hxREElMkJqdVl1RE1DNjRKZk9PejBHUUlNQVFNQlJtQmRzZ3VCRVZpWHJFSlpjUmdDRElHWEVnRmQxN21scGFXSUtJcFhzOW5zWktWU21Tb1dpOWYyOXZaR2RuZDMyOWJYMTczcGROcTV1N3ZyZ1BJSzVKVW9pb2JxaWt3SEFVZklLem90TzBJSWFRS3JzN1BUMXQzZGJSc2ZIeGVIaG9aMnhzYkczdSUyRnI2JTJGdGhLQlI2djd1N08zWFFNZGh5aGdCRGdDSEFFUGc4QXNjaHNMQW40bGVJdHA2RWZSTUNLeGdNR2dvc1JtQ3hxNDRod0JDNHJBZ3dBdXVTMVN3anNDNVpoYkxpTUFRWUFpOGRBc2pZdWJhMjFsNG9GRjdaMzklMkIlMkZ2YjI5JTJGVW9ta3huTTUlMkZNOUd4c2IwYTJ0TGNmMjlyWVJhb0tRUVdRYnJGYXJodWNWR2R5MEFob0dQSmp3UndaQ05JR0ZnVkJIUjRldHA2ZUhFRmpiNCUyQlBqNyUyRmYyOXY0d0hBNSUyRndBaXNWbEJtNnpBRUdBSU1nYk1qc0pnQ2kxMXREQUdHd0dWSGdCRllsNnlHR1lGMXlTcVVGWWNod0JDNDlBaDg1enZmY2Z6Sm4lMkZ3SmtoaTRJcEVJTW0yRzh2bjh0WjJkbmRlMnQ3ZSUyRnNyNiUyQlByUzF0UlZJcFZMODl2YTJDMGElMkZ1VnpPSUt6SVpLVzZJbSUyRm1yUUFrNmlzUVdQaE10amNUV0ZCZ2djQWFHeHNURTRuRTF0alkyQWVNd0xyMGx5UXJJRU9BSVhDS0NCeEhnVVhVVjVqVFBvZDBDQ0h4d0JvY0hEUkNDSmtIMWlsV0p0czFRNEFoY09ZSU1BTHJ6Q0UlMkYzUU15QXV0MDhXVjdad2d3QkJnQ0o0a0EydXpOelUwaG5VNjNpYUxZYTdmYmUlMkJGemxjdmx4amMyTnE1dmJHeU1ycTZ1QnJlMnR1eklMb2h3UVNpdjRITmwlMkZpT0UxV2NKT1QlMkY3YTBSaU1RTHJKR3VSN1lzaHdCQmdDTFNPQUNPd1dzZUtyY2tRWUFnd0JNd0lNQUxya2wwVGpNQzZaQlhLaXNNUVlBaGNXZ1JtWm1aNHI5ZnJyVlFxUFlWQ1lTaWJ6ZDdPNSUyRk8zMCUyQm4wUURxZER1N3Q3Zm0zdDdkOVcxdGJ6djM5ZlVOMWhYREJWZ3phQ1luVkNvRkZpQzRTUmtnOHNCQkN5QlJZbCUyRmJ5WXdWakNEQUVYaEFDak1CNlFjQ3p3eklFR0FLWEFnRkdZRjJLYXZ4TklSaUJkY2txbEJXSEljQVF1TFFJYkc1dTltWXltZXZwZFBwbUxwZTd1ck96TTdtenN6TyUyQnU3c2JRWmdnVXFwRGRZVTVNV2tIZVlVJTJGV21WbEpxdG9KZFpCQkJhOUxRbE5NUk5ZeE1TZGhSQmUya3VSRll3aHdCQTRRd1FZZ1hXR1lMTkRNUVFZQXBjT0FVWmdYYklxWlFUV0phdFFWaHlHQUVQZ1VpS3dzcklpaUtMNCUyQnVibTVwJTJCdnJhMTlOWlZLJTJCVGMzTndOUVhPM3U3bkpFYlVVTTJoRXlTQ3V2aUhlVk9WeXcxUXlFaEFRam9ZUzByd3JMUW5ncEx6bFdLSVlBUSUyQkNjSU1BSXJITlNFZXcwR0FJTWdRdUpBQ093TG1TMU5UNXBSbUJkc2dwbHhXRUlNQVF1UEFJSUZSUkZNWmhNSnFQWmJMYk43JTJGZDd3dUZ3c0ZRcXZiNjZ1dnF0bFpXVm9kM2RYY2ZXMXBadFoyZkhEc1VWaUN0RlVRelNpazZWYnZhdW9oVlVoTHlpalgyYmdVZjJoWG1yQk5iNCUyQlBnSEF3TUQ3JTJGcjklMkZ2ZFpGc0lMZjJteUFqQUVHQUl2QUFGR1lMMEEwTmtoR1FJTWdVdURBQ093TGsxVmZsWVFSbUJkc2dwbHhXRUlNQVF1TkFJZ3IydzJXMXU1WEI3TlpyTTNNNW5NRFVWUk9tdTFtcEJLcGJxM3Q3ZTcxOWJXZkFnVjNOdmJNMElHUzZXU1FWNFJVb2tHQUdRVDFGZE9KNUlXJTJGdWFQWktTaXlhNkRnR01FMWtFSXNlVU1BWVlBUSUyQkRrRVdBRTFzbGp5dmJJRUdBSXZEd0lNQUxya3RVMUk3QXVXWVd5NGpBRUdBSVhFZ0ZkMTEwckt5dHRpcUwwWmJQWndYUTZmU09UeWZ4T01wbWN5bVF5dmtLaFlOJTJGWjJYRmtNaGtZdE52aGNZVUo1SldxcXMlMkJ6QjVxOXJnaUJaZVZkUmF1b1dnR05FVml0b01UV1lRZ3dCQmdDSjRzQUk3Qk9GayUyQjJONFlBUSUyQkRsUW9BUldKZXN2aG1CZGNrcWxCV0hJY0FRdUpBSTZMb2VXbGhZdUwyJTJGdiUyRiUyRmElMkZ2NyUyQnRjM056ZjdkM2QyZXZiMjl0blE2N1N3V2l6WVl0WU93QW5FbFNaSU5QbGVZU0FnZzdYTkZrMDBBaENhcnpNUVZiZUp1Qm84MmRXY0Uxb1c4dE5oSk13UVlBaGNjQVVaZ1hmQUtaS2ZQRUdBSXZGQUVHSUgxUXVFJTJGJTJCWU8lMkZ6QVJXdmV5NHB2OSUyRjl0Nzh1WkgwUHZQRWZkOGdib0FFUVlBRVdWV3M2cTVXZDZzUDkyR3BMZG02ckhHM1BMWnNyJTJCM1kzZm5CNjUzNUM3cjdINWlaMkkyTmpmSE03cXk5SWRtaEhsdHFTYlpuSmJtcnBMNnI2JTJCSUYzZ1FQa0RpSkcwamMySGl5OFpiZlRvTlhrVlhWaFhvUnpBQUlKQktaejV0STVQdko1JTJGdTh3djI2aSUyRjZlV0N6R1Bic3hCWmdDVElFelVhQjN6SkZFSWhGcHIxUlFZVFFhWlg2JTJGWDk3cGRJSzd1N3UlMkZGWTFHdnhLUHgwUGIyOXZLblowZFVTS1JFQmNLQlI1VUllY0s0QXJsZ3VSR0F5WUFMQ0hFSXZDSzVGMEpRUmE5WWJSN3E5JTJGeUdjQTZrOTJBTFlRcHdCUmdDcHhJQVFhd1RpUVhtNWtwd0JSZ0NueEdBUWF3Qm15SGVKUUJGc0FWT25OcmEyc0t2VjR2YXphYm5XUXkyYnA4JTJCWEtyMTVGakFHdkE5bmUyT1V5QkI2a0FqcmNmZnZpaFNxdlZXdlA1JTJGSGl4V0J6cmREbyUyQmxVcWxyOWZyOXIyOXZmRG01bVlvSG8lMkZyRWRDT0taMU9pNnJWS2glMkZPRG5BbERGd24wQW4zeUxrQ3dNS3QzMmlCSk8lMkJLTElPR1glMkJROVFuMllBJTJCdEI3akhzczVrQ1RBR21BTyUyQmdWVnklMkZmdjFMMFdqMDM5NjZkZXY1eGNWRjFjcktpZ2dEZU9EM2dmeEdrT00xZlRHRHZtaEIlMkYzN2dOMEtwVklyMGVyM0lZckdJQW9FQXBuWTRIRjROaFVKJTJGYmJmYjM5Wm9OQnV6czdQVjExNTdyYzNhZ1NuQUZHQUtQS3dLTUlEMXNMYmNBZXY5S0FLc2JyY0xCNFJHbzlIb0dvMkdDYU45aVVRaWhVUWlhVXVsVWs2aFVKU2tVbW01VkNxVmw1ZVhhJTJCeUhlOEIyZXJZNVRJSDdyQUNPczhsa1VwUEw1V3lOUnNOWnFWUjhoVUxoNlh3JTJCZjdsUUtFeVdTaVhqJTJGdjYlMkJQSlBKaUpGdmhWSkJoTFBqSHVXQ2NGOGRkU01kRmdLdzZQbEpwNlpmNmFBUVVKMGx3QW9HZyUyRkZ3T014R0lUeXE4ZGpyVEFHbUFGUGdFQVhPQW1CaDhXVHdEbkxCQWdETGFEU0t6R2J6WndCV0lCRDRhNmZUeVFBVzJ5dVpBa3lCZ1ZDQUFheUJhTVolMkYzb2hIRFdCaGU5ZlcxdlFTaVdTOFZDcUZpOFhpZUsxV3M3UmFMYmxVS3UzS1pMS3lScU5KcVZTcVhZMUdzNnJWYXRjOUhrOU9MQlozQnF6cDJlWXdCWmdDOTBtQmFEU3Fra3FsRjVMSjVMUDclMkIlMkZ2aiUyQlh4JTJCS0pGSWhQYjM5MGRTcVpRWlY5RUpyRUxXRlVvRk1lR3FPb0ZYUXJjVXZlcDBhZDlCWllEQzUlMkZ1VkV0NXRDU0hXUlM2WDgxZnluVTZueU8xMml5WW5KN2xnTUppZ0FOWXYzVzUzNWo1SnpqNkdLY0FVWUFvTWpBTDlBTmJ5OHZJZEJ4YkhjYnhMdDU4RGk0QXJjbyUyRjVDTUJTcVZRaWc4SHdHUWZXeE1URWFqQVklMkZMN05abnRicFZKdExDd3NjT3hDN3NEc1NteERtQUtQcEFJTVlBMVlzejlJZ0NXVlNxJTJCR3clMkJIc3ZjNmF3alpHSWhFNVhGWUtoVUpkTEJhSDglMkZuOE0lMkJWeSUyQll2NWZQNnhXcTFtYkxWYVlvbEVJcGJMNVZXdFZwc0N1RElZRE5mVmF2VjF1VnklMkJiamFicSUyRlY2dmIyMXRkVlJLQlJ0dlY3ZnZuejVNczRDV0ZiV2dIMG4yT1l3QmU1R0FSeG4zbnJyTFVrZ0VKQ1VTaVhwenM2T1ZDS1JTQjBPaDloaXNiaGJyZFpYdHJlM3Y1bElKQ2F5MmF4OGEydExuVXdtRmFsVVNnYVhGWUJWclZianl3UXhxaUFtVXZKSHd5WkFKdkklMkZXVTloWUR2ZFlhSG5JWjBXekM5Y3RuQSUyQjhuJTJCJTJGTWtQaGlJWTB3SEk0SER6QUNvZkR0VkFvbEppWW1IaHZlSGo0eHhhTDVhckw1VXJmamJic1BVd0JwZ0JUNEZGV2dBQ3NqWTJOdmlXRVFvQkZqejVMWDVpZ3N4RGgxb1VEU3dpd3d1SHdTaUFRJTJCTDdiN2Y2UlNDU0tUazlQYyUyQndpN3FPODk3RnRad284JTJGQW93Z1BYd3QlMkJGbnR1QlJBRmpYcjElMkZYS0JTSzRXNjNHeW9VQ21QcGROcWJUQ2FuZWc2c1VYUWNjVVVLUCUyRklLaGFLcjBXanFlcjAlMkJialFhVjAwbTA0clpiTjQyR28wRmhVSlJxRmFyaFhhN25lNTBPbG1Ed1pDN2RPbFNSU1FTdGRtUCUyQjRCOU1kam1NQVZPb0VEUDJhbG9OQnJhWXJGb3FGUXF0a0toWUslMkZWYWxhTlJxT1N5V1RlYkRiNzVNN096aGYzOXZZTWNGc2hvRDJaVFBKWDBBR3V5R2lDd3BJJTJCZERMd0hBRlhCRTRkbEUxRnYzN1VQQWN0aTk3MGd3Q1dFS0xCZ2FYVDZlNDRzQUN3Z3NGZ2FuSnk4ajJmeiUyRmNqQnJCT3NFT3hXWmtDVEFHbUFLVUFBMWhzZDJBS01BV1lBbmV2QUFOWWQ2JTJGZDUlMkZLZGd3eXczbmpqRGNtZiUyRnVtZkt2ZjM5MzM1ZlA2RiUyRmYzOTMwaWxVaE9wVkVxWFRDWjFsVXBGVzYxVzFlVEtGVHFJNklScE5KcU9WcXV0NjNTNnFzRmdxSmhNSnM1Z01BQnE3U3VWeWoyMVdyMmtVcWxXTlJwTlZLRlFwQ1VTU2RWbXM1VWREa2RETEJiJTJGOCUyRkJnbjhzV1p5dkZGR0FLbkpVQ09NYTglMkJ1cXJNZ1RxMWV0MWM3RllkTlhyZFUlMkJwVkpvc0Zvdm5pOFdpdjFhcnFVdWxranFUeVpqUzZUUW1LVVlWVENRU2ZOa2dqaiUyQjBHMHE0Ym5SSU93MlRqb0pUUXNDRTVSNm5SRkQ0JTJCWWNGdmRPdnlXUXl2b1JRNE1CS2hjUGg5NzFlNzQlMkZVYXZWVkFLMnowcDR0aHluQUZHQUtQQ29LTUlEMXFMUTAyMDZtQUZQZ1hpakFBTmE5VVBVQkxuT1FBUlolMkI4RGMyTmtaMmQzZGZqTVZpdjdHMXRmVjhOQnExSVNRWkFjbWtYSWM0SDlBTTZJUXBGQXJlVnEzUmFQZ0pBWmV3V0Z1dDFwclJhTXhZTEpZTmc4R3dxZFZxWTNxOVBxbFdxek5tczNsRm85RnNPWjNPekwwdWlYeUF1d3Y3YUtZQVU0QlNvTnZ0SW5nZGVWWVRoVUlCVTZCY0xqdmc5TVFvZzVsTXhwckw1YVE0M3VUemVUNlFIUk95clVqWm9IQlV3WU1FcHVIVFFhNG80VHo5SU5aaERYZ1U0QkpDc0dNQXJFdzRIUDdBNSUyRlA5VUtWU3ZjTUFGdnY2TUFXWUFreUJreXZBQU5iSk5XUHZZQW93QlpnQ1JBRUdzQVpzWHhoa2dKWE5abzA3T3pzdnJLeXMlMkZOSHE2dXJUcTZ1cnRyVzFOWGtxbGVJN2slMkZTUThuaE1jbVJRc2dPUWhRa2dDMlV4WkpoaG85SFlHQm9hZ2l1cmFyRllxaWd0MU92MU1iUFolMkZLN0paRUtwekZJaWthaE5UVTAxR2NnYXNDOEwyeHltd0tjS2lBRnVQdnp3UTVYUDU3TWdsRDJWU3IyWXlXU2V5V1F5bzdsY0RxNVBYVHFkeGlRajRBcE9xM3E5emslMkZJdDBMV0ZhYWp3dG1Gb3ZlYiUyRjZBTXJBY01zT3JCWUJBQTY4UGg0ZUclMkYwMmcwN3dRQ2dTVGJpWmdDVEFHbUFGUGdaQW93Z0hVeXZkamNUQUdtQUZPQVZvQUJyQUhiSHdZUllIVzdYVWs2bmRhZ2ZHZHJhJTJCdGZSU0tSNzg3TnpZMHRMUzJKTnpZMlJMbGNqbmRmOFQxUjhhZTdOTW1ZdVVOcXhXTCUyQk5SSnlxVmFyZVlpRmFXaG9pQiUyQnh4V2F6WWVqaGxsNnZ6OWxzdG10R28lMkZIam9hR2hKYVBSbUpQSlpGbUpSSktJeCUyQlBaRjE5OHNjNWcxb0I5Y2RqbVBESUtMQ3dzS05ydHRqYWRUaHRhclphNldzVTREMXFWVnFzMU5adE5kemFiUmE3ZUY5UHA5SVZFSW1GR1dTQWdlVHFkNWtzRTRiYkM4UVk1ZXdTYWsyTU9BVXo5bkUlMkYwOFluTWY1am9CN21uYU9DRjQ1bFVLdjFNbmhaeGdOSHJjbENwNG1IckpDd2huSnljckklMkJOaldVbUp5ZDVCNWJOWm52SDRYQXdnUFhJZkhQWWhqSUZtQUpucFFBRFdHZWxKRnNPVTRBcDhDZ3F3QURXZ0xYNklBS3NuWjBkZGF2Vkdra21rMDlFbzlHdkxTd3N2SFQ3OW0zN3lzcUthSGQzOTA3bXpIR2FFcDFDZFBnd29iUlFxOVVDV3ZGbGhZQllKcE1KNVlVdGk4V1NOcHZOS1l2RmtqY1lER1dEd2JDdTAlMkJuZVZhdlZuNWpONXFUZjcyY1E2emlDczNtWUFwOERCWHJIUmZIbTVxYWkxV29ObGN0bGpGdzZ6bkdjQjFPajBiRFY2M1ZUdFZyVkZRb0ZoTExiOSUyRmYzVGNsa1VnWkFEbkNGY1BaeXVjeTdyZWpoemZ0dEhzQVNmVHVKSyUyQnVnZVlYUDR6TXdaRHBjcGVUenNGNzBpSWY5Umlic2w3VkZBeml5M2dlRXVLZVJnVFV5TW9JUTl5dE9wNU5sWUgwTzltJTJCMkNrd0Jwc0REcFFBRFdBOVhlN0cxWlFvd0JUNWZDakNBOWZscWoxT3Z6U0FCck42MlNMYTJ0dXpaYlBhWjdlM3RMNjJ0clQwYmlVUUNDd3NMMm1nMHluY3EwV0VqTjZGcjRhRHlITXpmRzZXUWgxakl4a0pwSVI2cjFlcXUwV2pzR0F5R051NHhPUnlPWGJmYiUyRmE3WDYlMkYyNXclMkJHNFhxJTJGWHQ4JTJCZE85YzRkWU94QlRBRm1BTDNUQUV5bXFEQllEQmhCTUZDb1FCNDVTOFdpMlBGWW5HUzQ3amhRcUhneTJReSUyQmx3dUp5dVZTaEtPNHlTRlFrR1N6JTJCZHhMd2Ewd29UUlRWRWlTR0NQOEpoRGg3T1RFa0FjZjRRdUxmb1lSZVlUd3E3amxBb0NYQUc4dzBVS0dJJTJGUFFmNGZTaHRKSGlDQmJjSjFJSjhIOEVXN1Z1blBCY0RDc3AxT3A4anRkb3Q2b3hBbU1Bcmh5TWpJMjBhajhaY3VseXQ5enhxUExaZ3B3QlJnQ2d5b0FneGdEV2pEc3MxaUNqQUY3b3NDREdEZEY1bnYzNGNNRXNEQ2lHQ3Z2UEtLVXElMkZYaDlMcDlMZWkwZWh2cnF5c1RLeXVydXBXVmxaa2UzdDdJb3olMkJCZGNCYnVpTTBSMHkwdEVrbmJKJTJCblVMaXhFSm5EWjFBbE0zZ01Vb01NUUZxb1pQbzlYcXJnVUJnTnhnTWZ1RDMlMkI5OVNxOVclMkZQSGZ1WFBuJTJCdFN6N0pLWUFVJTJCQ2tDblM3WFdreW1iVG04JTJGbHpwWHpwWXFsYUNtVXltYkg5JTJGWDFiT3AyMmxrb2xReTZYTTJBa1FkcGhSY29FQVlJQWhRQ3V5T0FRUWdBbFBPN1FRQWpncUo4TFNwaHhSUU92dzQ1WDlQWURMdG50ZGd4R3dUdXhjQndFdkVLWVBJQWJXZmQlMkJFT3M0c0EzSFFReDJRUURXNU9Ra0Z3d0c5OExoOExzJTJCbiUyQjhuUnFQeFYyNjNPM1BTTm1Iek13V1lBa3lCUjEwQkJyQWU5VDJBYlQ5VGdDbHdHZ1VZd0RxTmVwJTJGRDl3NFN3T3AydTdMNSUyQlhsME1yOFFqOGQlMkZmM1YxOWRkWFZsYXM2JTJCdnJrdTN0YmQ1OVZTcVYlMkJBNGliaVNvblc0V2RBWkp1USUyRmRNU1FkT0ZKNkklMkJ6UWtlQjNkQXpoeXZKNFBOMVFLTlNlbnA3ZURJZkRiem1kenI5UnFWUWJVMU5URlphSDlUbjhJckJWR25nRmNLeTdldldxMU92MVNtT3htRHlmejh0TUpwTk1yOWZMM1c2M1hOcVN5dk5jSGlXQlk1bE01bkklMkJsMyUyQnlVQ3hNcHROcGN5cVZBZ0RublZiWmJGYUNNa0VDZmNneGc4QW5Hb1RUb3BKTVBVRHdmdUNjdkY4SXNiQ01nd0FXJTJGVm5rdUViUFN4JTJCWEhBNEg3NHl5Mld3ZHBWSXBialFhWWdUTUk2dUxIQnNCdEFEZkFMRm9GeGE5VFBLWVhrODhoJTJCTXBBVmdlandjT0xBQ3MyTVRFQkFEV1QwMG0wN3NNWUEzODE0eHRJRk9BS1hBUEZHQUE2eDZJeWhiSkZHQUtQRElLTUlBMVlFMDlTQURyeXBVcktxUFJHQ2dVQ3M4anZIMXhjZkhwbFpVViUyRmVibXBpZ2VqJTJGTk9BN2dNeUlpRDZIQ1JqaVFCVW5TbmpIWkNIS2ZaU1Y0V25Ga0llQjhmSHhkZHZIaXhlTzdjdWV2QllQQnRtODEyTlI2UFIxNTY2YVYlMkZybUU4em9MWlBFd0Jwc0NaS0xDd3NLQ1R5V1RHZkQ3dnFsYXJRNDFHdzZGV3ElMkIwU2ljVFNhclcwNVhKWm1jJTJGbmJibGN6cFBMNVlhTHhhSTFuVTdMQVhrU2lRUSUyRmVpbU9JM0Jjd1dGRjNKekMwdU4lMkJnZW9rUUowNHNPamNxNFBnMVVINVZ2MUtuekV2JTJCUXdjZ3pBUlZ4UmNvVDZmVCUyQlJ5dWVEQTZzamxjZ2xnUHNMbWQzWjIlMkJHMERsRVBaSTdhTHVMQ0U4SXd1WVR3TVlIbTlYdEhFeEFRM05qWVdJdzRzak5MS0FOYVo3TVpzSVV3QnBzQWpwZ0FEV0k5WWc3UE5aUW93QmM1VUFRYXd6bFRPQjclMkJ3UVFKWTEzOXlYZE94ZGk0VlNvV1gxemZXdjdJUVdiaXd0TFJrUUFjdG1VemV5YVFoSXc3MmMwSUl5M2VJcSUyQkdrTFFVbnd1am9xR2g2ZXJvWkRvZExrNU9UMTBaR1JuNWd0OXZmOW5xOU9lYkNPcW1pYkg2bXdNa1VRRG1nU0NSU3hHSXhqQnlvbHNsa0dvN2o3T1Z5R2ZBcTFHdzJmWlZLWlF5T3ExS3A1S2hVS3BoUFZDd1ZSZVZTV1Z3c0ZzV1ZTb1YzS2FIMG1MaVVBTUhwSEwzanJ0VkJBSXZrWHZVRDVzY3REeVRyQUdpRk1tWWNmOGk5dyUyQkhvT0ozT3p2RHdjTVZtczZYMWVqM1g2WFIwQ0oyUFJxT2F0YlUxJTJCZWJtcGdRd0MxQ0xPTERvVW11aEEwdTR6b2M0c0hZQnNMeGU3MCUyQllBJTJCdTRld3FianluQUZHQUtmRllCQnJEWUhzRVVZQW93QmU1ZUFRYXc3bDY3eiUyQlU3QndsZ1hibHlSYWRXcTc5UXlCVyUyQnZMYXg5cVg1JTJCZm5KNWVWbDNVNXNSNVJKWiUyQjY0SmdqQUlrNEkwakRDemlKeFA5RGxndVM5NUQyMGM0dDJTeUFQcXhka3pEdXhKaWNuMXdPQndBJTJGY2J2ZjNKeWNuTjBRaVVVMHNGbjlheThodVRBR213SmtyME8xMk5Sc2JHOTU2dlI2czElMkJ0JTJCanVPR2lzV2lxMUtwV0hPNW5MTldxMWtBcnBCdGxjMW14WUJVWEkzalFUZEFWcjFXRjlYcjlUc2g1JTJGeHo5Zm9kMTlWSlYlMkZpZ0VrSUNybWhZM3MlMkZwZEJSTXgzczBXbzNJYXJIeU9WVEl1NElUMU8lMkYzeDMwJTJCMzQzaDRlRlppOFdTaFN1cldxM2FZN0ZZZUdscGFXcCUyQmZ0Njd2THlzb2pNQ1NRa2h0cEhPN09yblZDWEhSRGhhU1lnN0tTRWNHeHVMSThSOWRIVDBiWjFPeHpLd1RyclRzUG1aQWt3QnBvQklKR0lBaSUyQjBHVEFHbUFGUGc3aFZnQU92dXRmdGN2bk9RQU5iTXpJeTJWcW85bml2bnZyUVozWHdsRW9tY1cxNVoxZ05ncFpJcHZtT0tEaWpwQ0I0Mm9oWU5xUHJseiUyQkIxdXBNSnR3TEp6c0x6eU1KQ0J4SXVyTkhSMFc0NEhFNEZBb0ZmJTJCSHklMkJ0endlejNXdjE1c1NpOFdmRGxGMjcyN2lIbFRqdjdkdnZmV1clMkJOVlhYJTJCMiUyQiUyQmVhYm90ZGZmNzNiNjR4Mjc5M0hzeVV6QmM1V2dkN3hpdiUyRjZZWCUyQjIyV3hpdlY0djN0alk0UGR4blU0bm5weWNGTGRhTFFYSGNlNXF0WHFwVkNvOVZTcVZwbXUxbWl1Znp3TmVLVkVXV0tsVWtHa2x5JTJCVnlmTFlWM0Vkd1Y1RXdjM3lmU1prY0hnUHEwS01FSGxUZWQ5QVdrJTJCTUZEWVFJTkJmbVRkR2x6WFI1b1JDcTA4Y2hqREpvc1ZqNE1zSGg0ZUd1MSUyQnR0dTF5dWRpQVF3T2glMkYzN1BaYkw5d3VWeTFRcUdnNGpqT0U0MUduNTJmbiUyRiUyRjY3T3pzRnlLUmlCNU9WYmpOOEhsazJ3bkFnbHRWR0RaUEEzJTJGTVIwWWhKRmxidlZFSWszQmdBV0N4VVFqUDlydkFsc1lVWUFvOE9nb3dnUFhvdERYYlVxWUFVJTJCRHNGV0FBNiUyQncxZmFCTEhDU0E5Y0VISDZqbGNubTRVQ2k4dEwyOSUyRmZYRnhjWEhsNWVYRFZ0YlczY3lzQUN3NkU0ZzNTbnIxeUh0RjE3Y3I1eUc3dUNpUVZIS1l6S1pFT2JPWjg5TVRFeFVnOEhnN1ZBbzlQZWhVT2dYWHE5M1Rpd1djJTJGZXE4ZEd1YTJ0cmluSzVySVlUcFY2dksxcXRsa1NyMWJhVlNtVzkzVzdYMVdvMTFxa2xGb3MlMkZIWmFSM1pnQ24xTUZ5SEZxZG5aV1dhdlZWRktwVk5GdXQlMkZYVmF0WEFjWnloMld3cU9wMk95bUF3cUZVcWxhN2RibXV6MmV4UW9WQUlsa3FsaVdLeEdLaFdxJTJGcDhQaTlHMWhNeXJlQ29BclFDdEVFZ093TE1BYWxvOXhFdFI3JTJGY3FlUElSVHM0Q1JEQ2N3ZVZCd3FCT2Q1RElCYkoyZVB6JTJCNlFTSGhvcDVBcVJScU1SNlhXZmpqTG85cmk3SXlNajJlSGg0UjJYeTdYaGNybCUyQnB0ZnJmeFlPaDZOa2ZmZjI5alRMeTh1JTJGdHJDdzhFZTNidDE2WlhaMjFvTGpKRnhveHdWWU5IUTdCR0NsZWdEclJ3eGdIV2R2WWZNd0JaZ0NUSUYlMkZxY0JaQWl5NlBCd1hQbEJ5am9zZmdVQUFGMXpiazVPVEs0RkE0UHR1dCUyRnRISXBFb09qMDl6YkdLQWJaWE1nV1lBZyUyQnpBZ3hnUGN5dDEyZmRCd2xnTFN3c0FOSjRTcVhTTTdHZDJLdkxLOHZQTHkwdFdkYlgxMFZrRkVMa3U5Q2dTbGdlZUpqRGdaNlhkbFBnUFNUMG1MeWZMcWRCS2VINCUyQkhndEZBcHRUMDVPJTJGaW9ZREdKSSUyQlhmc2RudjVySGVuYnJjclFhWk5vOUhRdHR0dFU3dmR0bkljWjBWblh5d1d5N3ZkYmxNdWx4ZFVLbFZlS3BYdWE3WGFzdEZvNUlyRllzUHY5N2V2WHIzYWZmSEZGJTJCSEtna09MdnolMkZyZFdUTFl3b2NwUUQyWTFTdmJXNXV5b3JGb2xRc0ZpdVVTcVdtMVdvWks1V0txZFZxQVZxNU9ZNURpYUFYJTJGOWRxTlVPcjFUSmozNjlXcTRDM2lsS3BwQzZWU3ZnZiUyQlZaWUZnJTJCdEFMSGd0QUxFQXJ3aXBZSEVZWFhVJTJCaDBIYkFtUEYlMkJROSUyRmNxTyUyQngyVE1EOE51Z2drUW5reUpxVkt5ZWRjNlhYNnJ0bG9iaHROeG83TlptczVISTZxMiUyQk5lZHJsYzc5dHN0ZzkwT3QxTXBWSkpQZkhFRTFVc0E4ZjhlRHl1M3RqWWVHcDJkdlpQYnR5NDhkWFoyVmtyRGJBSXhDTEFUZWhXN1pmWGRZZ0RDeVdFREdDZFpLZGk4eklGbUFKTUFVcUIwd0FzV2toNnRGd2MxMm1BaFlxQlFDRFFEb2ZESzJOall3eGdzVDJRS2NBVUdCZ0ZHTUFhbUtiOGRFTUdDV0NoMHpzM04yZHMxVnJUeVhUeXRkWDExZDljV2xyeUxTMHRTZGZXMXZpUnRqRENsdkJHc21uSTg2UXpLZXhVSHVUR29zdU1hSUNsMVdyNURCcmswWXlQanpkQ29kRCUyQjFOVFVKNkZRNkw4NW5jNGZXeXlXd2xudlRvbEVRbHVyMVlZem1jd0V4M0hEbFVyRlhxbFUlMkJCSFdPcDJPVENLUnRKUktaVWt1bHhjMUdnMEExcjVjTGtld2MwS24wMlhGWW5HMTBXZzBwVkpwRGVWRzdLcmJhYkZEOGdBQUlBQkpSRUZVV2JjUVc5NVJDdlNPU2VxOXZUMXJzOWtjcWxRcTVucTlicTdWYWxhTUhNaHhITUNzdGxLcE9EbU9jM0FjNTJvMEdycEtwYUlyRkFvYXVJaUlvd3F1S2t5a0xKQThKcU1JQW1qVFpjVkhyUnVCU29mTlIwTndBbjZFSXc3U3BZakglMkJVenl1YmhTemw4dHQxcjR2Q21yMWRxMUQ5bHJDR2UzbXEwWnM5V2N0dGxzZXhhclpjbGtNbDNYNlhTM2hvZUg4JTJGU2dFVmV1WEpHRlFpSGp4c2JHMCUyRlB6ODM5dyUyRmZwMU9MRE1nUHh3bzVGMW82JTJGU0U1Q0ZZNkJ3b0F1eSUyRmd4Z0hiY2wyWHhNQWFZQVUlMkJCa0N0d1BnT1gzJTJCM21BQlFjV0FKYkg0M25iYnJkdk9Cd081c0E2V1hPeHVaa0NUSUhQbVFJTVlIM09HdVMwcXpOZ0FFc2NpVVRrclZacnRGUXFmU01halg1emFXbnBmQ1FTMFMwdUxrcVI4WUlPckRBTVdaaEowd043ZHpweXBQUFlEMkNSZWVraDVmRWNjV0FCWUNFVEpoUUtOY2JIeDdNWWpmQ3NBUmJhOE9yVnExSyUyRjN5OHJsOHVlU3FYeVRDYVRlVG1iemFKMHlsUXFsVkIySmV0ME9tS3BWTnBWcTlWTmxVclZ4R2hrZXIwJTJCbzlmck4lMkZWNiUyRlpKS3BZcktaTEtNU0NTcVNDU1Nna0toS0Znc0ZwUWJkamlPYSUyQiUyRnY3N2QlMkYlMkJ0T2Y4bzZzcWFrcCUyRnA3TzFPcnB4QnhicCUyRjFTUHVUdnAzS3E3bXpKbTIlMkIlMkJlZWUzNCUyRlhYWCUyQmZ6Mk1pTGtVaEU3SEs1eEMlMkIlMkYlMkZMSkVyOWZMVU81YXFWU0c2dlY2cUZLcGpITWNOMUtyMVp3QVZxVlN5Vkt0VmxYMWVoMzd1Z29sc3FWU1NWV3BWT1RWYWxWYUtCVEVjRmpSZ0lvdUN5Uk9TWEl2TEpjN1NubzY5MDQ0THcyJTJCNldNRkdlMVVlS3dRbHVEUnl4T1dLMklaS0VzZUdob0N0RUxPVmRkc01YZWRUbWZkNVhUdDJ1MzJXMWFyOVpiQllGaXlXcTF4dFZxZFZ5cVZtZmZlZXklMkYzMm11dmZhWkVPQnFOcXFyVnFqZVJTRHklMkZzTER3NnMyYk41JTJCWm5aMDFBbUFCJTJGcEhTUmdLdyUyQnBWTUMlMkZPdnNPNE1ZQjIxOTdEWG1RSk1BYWJBM1Nsd053Q3IzJTJCOFYlMkZidURjMSUyRjhycEFTUXNxQnRSb0toYjV2dDl0JTJGckZRcTF4Y1dGampoNzhqZGJRVjdGMU9BS2NBVWVEQUtNSUQxWUhTJTJGWjU4NlNBQ3IxMEVVYjI5dm04cmw4bE9ibTV1dmJHeHN2QnlKUkVLUlNBUWprb215MlN3JTJGVER3SkthWkhKS1E3alhTNE1oR2ZQaG1nSCUyRmViRjUwNWxQZVFRT05RS0ZRYkh4JTJCUGhjUGg5NExCNE50RFEwUHZXSzNXNG1rYkZxNnpUQ2FqUmNlJTJCVUNoNGtzbmt1Vnd1OTN3cWxYbzJrOG40OHZtOG5COWRqZVA0YlFaWVExNE9TcENNUm1QWGFEUldEUWJEbms2blcxT3BWRnRLcFhKZktwVlc0TkJTS3BVRmpVWlRWaWdVRFk3ajZ1bDB1bFlxbFJwd1plbDB1cVpDb2FqcmREb09XVnB5dVp5Ym5wNkdZNHZsYVoyMlVSJTJGQzl4Tm9CVkQxdGE5OVRXbzBHaVVvMlN1VlNwSnV0d3Zubnh3bHJPMTJXd3ElMkJXeTZYNWMxbVUxYXIxWEF2VmFsVWNvdkZvdEpvTkxwYXJhWXRsOHR3VmdVcWxVcW9WcXQ1T1k2emwwb2xIc2FXeTJVeEhGV2tIQkN1SVFBck1ub2djVnZSVUxtZnE1SjJXQjVuaEw4ZW9MMFRaazZhU2Joc2NrekI2d1NPRXdjV2NUZlJaUnpDNHdzQlhuZ1BIdU03aTBFaGpFWWpmenh4T0J3ZHQ5dGR0Vmd0QmNBcnQ4czlZN1BhUGpZUG1XOUlpOUpvNEhLZ1NEdXU2TjJwQjd1MU9wMHVsTXZsWHBxZm4lMkYlMkZHclZ1M0hwJTJCZm4lMkJkRDNQc0JMSHE3aFptQnRJWU1ZRDJFWDF5Mnlrd0Jwc0JEb2NCcEFSWTVWdE8lMkZkUVJnd2MxTE1yQjZKWVFBV0g5dHQ5dmYxbWcwRzdPenMxVUdzQjZLM1lTdEpGT0FLWENBQWd4Z0RkaXVNV2dBQzgyRExDeWowV2pmMmRsNVBCYUx2YnE4dlB6SzB0S1NIUUFySG8lMkZ6NVVXVmFrWFViRFI1bUVVNmFQMmE5cUNSeG80S2RDYWRPWXdJMWd0eEw0JTJCUGp5JTJCRVFxR2ZqWTJOJTJGU3dRQ053U2k4V1YwJTJCeE9hTHRrTXFrcGxVb2pxVlRxY2pxZGZpcVJTSnhMcFZMNDM3VyUyRnY2OUNoeFNPRkpMeGd3NHg0QlU2eExqcXB0ZnJ1M0JpYVRTYW9scXRMaWtVaXBwTUprT1pZVjJwVkRZeHlXU3l0a1FpcVRlYlRkUmZBbTdWVUlhb1Zxc3phclU2b2RWcWQ1UktaY3hvTkNhSGg0ZVI2NFZnZU9iRU9rM2pQaVR2QlVDOWV2V3F4T3YxU3JWYXJaVGpPSUFxT0tUVXJWWkxqWEIxbEslMkJLUkNKRG85RXdvdlN2MVdwcEdvMkd2dFZxNlpGYjFXZzBWSjFPUnl1UlNGRG1xZ0xVS3BmTEdnUzBWNnRWWTYxVzAzRWN4N3VzOE4wRnJNTCUyQmpQMGEwQW9naXp3bmhOTm5JU1A5WGU4WHNDNTBJOUVBcXglMkYwSWgwSTRiRUYzMDNra2VDN2lhdml1QWRzUmlreU9oZ0FXQ2hISGhvYXFqb2NqbldUeVJTeDJXeTNYUzdYckVWcldWTjMxSWwlMkZ1dlZQbGNNNkdqaG12UCUyRiUyQiUyQnpxRlFoSE9ack12THl3c2ZPM1dyVnVYNXVmbmRRQlkwRlJZUXNnQTFsbnNSV3daVEFHbUFGUGc3aFZnQU92dXRXUHZaQW93QlpnQ0RHQU4yRDR3aUFDTGJOT3RXN2M4aFVMaHE5dmIyNjlGbzlFTDBXalV0TDI5TGR2ZjMlMkJkSElTT2RZVklxYzVaTkM5Y0VSaUVFdk1MSUx1Zk9uY3NIZzhHcndXRHdMYSUyRlglMkI3SFA1NHVKeGVMNmFUNnoyJTJCMUsxOWZYM2NsazhvWE56YzJ2N096c1BCMkx4VnlKUkVLUnpXYWx4V0pSakk0OTNGZm8yS1BqVEs2NG9ZTk1uRmdhamFhalVxbTZTcVd5cTFBb3VvQnZjcmtjJTJGJTJGUDNQUWRJVzZGUWRBQzA1SEo1UTZGUUFHQ2xOQnJObmxhcjNkVHBkRkdUeWJTaVZxdlhaREpaUEJRS25XcmJUcU1MZSUyQiUyQjlVNkFYcmk3TFpESktsUHFKUkNKMXVWd0dlQUtZQXBSQzBMcWU0emdkSHJmYmJXVzczZFkxR2cxVG85RXc0M0d6MmRUVzYzVWpndGQ3VUV2SmNaeWlXcTBDVUVrQnB6aU9FM01jSjZuVmF1SjZ2YzVQZUF4M0ZWN0glMkZpek1zNkpMSXc0Q3owUVpJWUR1OTN5JTJGWlJ3SFlBbUQxNCUyRlRHdmhlQWxnQlZPRzRRZTVOSmxQZGJEWVh6V1p6V2ElMkZYTjJ3Mlc4VnNOdTliTEpaNWpVWXphelFhYiUyQm4xJTJCdTNoNFdIQThCWTElMkJBTCUyRnNjUVpSNEF5Y1dCcHRkcEpBckJ1M3J4NWFXRmhnUUdzNHpRVW00Y3B3QlJnQ2p3QUJSakFlZ0NpczQ5a0NqQUZCa1lCQnJBR3BpayUyRjNaQkJCRmlraVdabVpyVE5abk5pZjMlMkYlMkY1VVE4OGVYdG5lMm5vdEdvTWI0WEY4RnRrTTFsJTJCWkpDZElyUCUyQmdZSVJDelo0WEJZTkQwOW5RNEdnMyUyRnI4JTJGbiUyQnE4JTJGblc3SllMSlhUbHR2QmFkWm9OQzV1YlczOXdjckt5bSUyQnVyS3g0a0clMkJUU3FWNEp3VzJDMWslMkZCRjdSQWZOd2UyQWRBYWR3RDZEVkExZWZlUjZ2WThMclpFS09sbEtwYkdpMTJxclJhRVRudW1BMm05TjJ1MzNXNlhTJTJCWXpRYXI0Mk5qV1ZZQVB4WjcxVVBkbm1BVjhsa1VzMXhIRUNWVlN3V201ck5KaktwM0pWS3hkRm9OQnpOWmhQd0NxNHBUYTFXVTZJOHNORm9LR3ExbWdvdUtqaXlHbzJHSFAlMkZYNjNWbG85RlFBc1FDdEpJeVFBeTBBRWlGQ1k5SlhoWDJZOXBoUmJLdHlIUEVDVVdQJTJGbmNTeGZxNUtvWGxnZlRvbzJUWiUyRmNvUHlib2M1JTJGT3hUSkpEZ253cmxBa2k2OHB1dDJQYXM5dnR0ODFtODRyQllFZ2JqY1lFbkpJbWsybFBxVlFtYTdWYUtoZ01sdm81SG52SGR2S2J6WThxU2dDV1dxMmVLQlFLTCUyRlVjV1AlMkJpaEZCWTRpZ0VkeXdENnpndHklMkJaaENqQUZtQUpub3dBRFdHZWpJMXNLVTRBcDhHZ3F3QURXZ0xYN0lBTXNkTGhuWjJkUnhoUW9GOHRmamlmalg5JTJGZTNnN0hZakY5ZENPcVNXZlNZc0FlWk9pUWtjam9qbG0lMkYwcUFlOU91N0Y5Q2RXNVRwb2R3bkhBNTNKaWNudWZQbnp5OEdBb0h2bTgzbXY1NmFta3FMUktMT2FjcnNVcW1VTHAlMkZQMjVIenRiNiUyQiUyRnQyRmhZVXZ6TSUyRlB5emMzTjhXQWN1ajRFMmVac0ROTmo3cEkxaGxBaTU0QXJjaiUyRkpJdUhEcnVITTh0Z01IUXNGa3RuYUdpb2JiZmJXeDZQWjhQajhmemM3WGIlMkZrOVBwWEZTcjFXbUh3M0ZQYzdIUXhwRklSTlpxdGVTcFZFb21rOG5FbUVnRHRWcXRMc2R4blpHUmtRN2FHcmRHbzlIRjZHMjR4JTJGOEl4TVo4NUglMkJGUXNHJTJGSCUyRjl6SE5mZDJOam92UHJxcTZkcXIzdDEyTUQyMzdoeEE3bFNnRUxJa3BLVVNpViUyQiUyRmFGRE9wMld5T1Z5aFBlTG04Mm1CTSUyRkJ5ZFRiUG5HajBSQXJGQXFVQUlxRHdhQUVON2lkOEh6dkp1RTRUaXFWU3FHeEVtVjl0VnJOVkslMkZYN1lCWXpXYlR6bkdjRHlIcnRWck5WYSUyRlh0ZFZxRlc0cUtYRlA0UjZPcWtxbHduODI1YWJpUHdmSElESWFJQUZXQkU2UnJEcXNMM0ZZQ1lHUjhEdmJ6eVYxSFAxcGdIWFFTSHY5UUU2JTJGWmRQZk9iSmNla1JDUEVmeXJlQjBoQnNTd050dXQzYzlIazhkM3h1WHk1VnpPcDB6VnF2MUhhMVdlMHV0VnUlMkZLWkxLQ1NxVnFZeUFHbDhzRnh4WEtkVHNIcklORUpCS2hyYkdmM3dGWXM3T3pLT0VjMzklMkZmZjJGcGFla2JOMjdjdUR3JTJGUDIlMkJnTTdBWXdEck9Ic1BtWVFvd0JaZ0M5MGNCQnJEdWo4N3NVNWdDVElIQlZJQUJyQUZyMTBFR1dLU3AwdW0wdmxnc1RzVGo4YWN4N2UzdFBiYTF0VFdlVHFkbHlXU1NkMkhST1ZIb1ROUE9KWFNpTWVFNWtnOGozQTNRSVNYUUIyNEtsQUVORHc4RFlOWEM0ZkRhMU5UVVAlMkZsOHZuOHdtVXp2JTJCbnclMkI3alM3RWRwc2MzTnpJcDFPUDcyJTJCdnY1Ynk4dkx6ODdNekxnaWtZaG9kM2VYZDdJY0ZVcmRiJTJGMXBBRWNnbDNBRU12SSUyQmJDdXllYkNkeERYaTlYcUxmcjklMkYxZSUyRjNmJTJCVHhlRDV3T3AzWEZRb0ZIQ1RJeGJvbk41elVSU0lSUzdQWnROWnFOWE9uMCUyQkVkUFoxT0J5eW1JNVZLbSUyQjEydXlhVlNoc1NpYVRkUWNpU1NvVk1yelp1clZhcnJkR2c2cTNWa2N2bGZBQzlSQ0xoMlUydFZtc2FESWFHMyUyQiUyQkhSYTk1V3NmY3ZSQUFManlaVEFhb1pLMVVLa2F4V0t6QnVtUGI0WHpxZHJ0d1FTazduWTRjV3JYYmJVd3k3RU9BWDNCRFFUT0R3U0RESkpGSTRKQ1N0dHR0Q0NScHRWcDRMRVhnT2lCaHZWN244NjNnd3VwME9ueVdGWUFXeDNHR2VyMnV4JTJCaUFLTzNEUGtqSyUyRlFDSGljT0tQRWVDMWtrR0hmbU80WjRPT3U5WHhrZWVPNndNa041JTJGVDZvN0RjVDZqUlI0ME9jS1A0ZGV6MzVPUjBCdWdDc005b0FKM3lPQVlLZlRtYkRiN2FzMm15M2lkcnR2RGcwTjNaVEpaTnRlcjdkd2tuMndWJTJCN0pyeGFCWEdoM0FDeU04SmpOWmdHd3Zza0Exa24zRURZJTJGVTRBcHdCUzR2d293Z0hWJTJGOVdhZnhoUmdDZ3lXQWd4Z0RWWjdEblFKSVdrcWRPVFcxdFl3QXBvMW04MCUyQlZTZ1V2b1RjcUVLaFlFJTJCbjAlMkJwY0xpZk81JTJGUFNjcmtzcTlmcmNMREFkWEluTzRydWRKTnlKdG9aUWtxQVNPZ3lPcU5PcDdNN01qTFNEb2ZETzhGZzhCZCUyQnYlMkY5dGo4Y3o4OEVISDhSUE01b0xPcUN4V0V5VnklMkJWZWljVml2N3UwdFBUeTB0S1NkWDUlMkJYcnEydHNiRE9LemphVzlIZGRMeE9obHBrWXhnNCUyRkY0T3NQRHc2M1IwZEVkbjglMkYza2MlMkZuJTJCNW5kYnI4NU5qYTJDa1BUYVJ4bnd1MVpYVjBGZERIbGNqbEhzVmdjcVZRcUk0MUd3NG1RY0ppUFJDS1JGSkFLSEFyQjh6S1pyQ2FSU0pEWTM1WktwYnh6QmYlMkJMeFdJRTB6ZnhISUVEQUVDZERneFg0cnBLcGFwMnU5MnlYQzZ2bUV5bVlxUFJLUG45ZnBSJTJGZnByJTJCJTJGd0J1UGVpc1NxZlR4blE2RGVlVHMxcXREamNhRFJ1eXBuck9xVTY3M2ViRDBSR2kzc3VpVW5lN1hUd0hhQ1hwZERveVBJJTJCdzlVNm5vOER6Z0YydFZndmdTb3g5dk5sc2lyRSUyRndTblZnN3B3VFpIWEpYZ2QlMkYyUENkNGQyVXBHc0tqeUg3eEFtUEliTGlqaXQlMkJvME9DRW1QeXJBNlNQWiUyQjRQVnVtb2gyZTUxMlhXVHlUMGYlMkJCUEExNkEwOHJNTCUyRlpyTzVaVFFhVzJhenVhM1ZhakVpYU4xaXNhU3NWdXU4WHElMkIlMkZaamFicjFrc2x0V1JrWkZzRDZEMmRWb2R0SDBrJTJGNm9Ic0hpM0lRRlluVTRubEV3bVgyUU9yTHZaTzloN21BSk1BYWJBJTJGVldBQWF6N3F6ZjdOS1lBVTJDd0ZHQUFhN0RhODVFQVdCVElFcSUyQnZyM3ZiN2ZiNVlyRjR2c0pWelBsczNsd29GQXo1Zk42VnklMkJWR2k4V2lNNWZMM1JtOUQ2T2NJZXlkSDdtd1VybVR5ME02NEZnMlNvSFFJY1VvWVNnRHdqUThQTnp4JTJCJTJGMlpVQ2owOGNqSXlFOThQdCUyRlBXNjNXcWNQTkFXNnExYXF0WEM1JTJGT3hxTmZuZHVidTZKdGJVMThjcktpaWdXaSUyRkVqc3RHaDlNUkJkUkFvNkFlcWp0dGhKeEFMampOMHltMDJtOGpyOVlyR3hzWWFJeU1qVzhGZzhIMnYxJTJGdXpvYUdoSzM2JTJGbjNUQ1R6MDZJWUJrS3BXeXBkUHBTJTJGdjclMkIwJTJGczclMkIlMkJQRjR0RmU2VlNJUTRzQ2VZQmg0SURTeWFUMWVIQUFxQ0NNNmszdGFSU0tRQVhnQmJ2eU1MelJBOTA5T1Z5T2Y5ZWpMaW9WQ3FMV3ExMlM2JTJGWHp5T1B5R0t4RkI3VW9RRGJ0clcxQldqM1JEcWRmcXhZTExvS2hZSU5McWhtczZuQnVnTVd3akVGZDFYUGdRVUhGU0FWSmlrZ0ZaYlRnMVlBVUh3Wkg0QVVnVXpFaFVqJTJGVDV5SUJPRFM3a1RNRCUyRkJEeXYlMkZJJTJGejBRZGllJTJGaWp4JTJGM1Azc09Eb0xuWUozbTRORkhTdnVsQ3llSk05S3VLNkF2SEJhbWMxbWtkbGlGam5zRHY3NFlEUWFPeTZYS3o0ME5MUmtOcHUzTlJwTlZhZlRWZlY2JTJGVDcyTXd5R01EUTB0R0V3R0U3a3VqcEtLd0t3cXRYcVJENmZmM0Z4Y2ZFYnQyN2RZaGxZUnduSFhtY0tNQVdZQWc5UUFRYXdIcUQ0N0tPWkFreUJoMTRCQnJBZSUyQmliODdBWThDaVdFTk1DNktyb3FuWWhQb0l4S0paZkxaWVZDd1ZLcFZEQmE0ZmxzTnZ0Y0xwZDdQSlBKRE9keU9Sa3BMY3psY2p3WXdpUXNnVUxuRnAxVWc4SEFkMHlSZTRVUTVwR1JrZnp3OFBDTTMlMkIlMkYlMkZtYyUyRm5lMGV2MTg4NUhJN3FhVjFJdDI3ZE1zbGtzdURlM3Q2M1YxZFh2elUzTnhmZTJOZ1FiMjl2aXpLWnpCM0lodlVpT1R2MHFHakNiQjZTeXlQY3JZVzVRdVQxZyUyRktGU0FnMWdxZjlmaiUyQmNXSENmUlgwJTJCM3o4aXZONXF0UzQ3SEk3OWs1UkE5ZnVxQWJvVUNnVmpOQnE5bUVna2ZpT1pUSDQ1a1VpTVlWUzhjcm5NZ3hpOGo5NSUyQnVWemVrY2xrWFpMbDFkT2xTektJZXFXZmVKMmZCeE51dmZENk5seFlLcFdxYkRBWUZvYUdodDdSNlhTJTJGTkpsTXE2Y3RCYjNiUThueTh2SlFQcDklMkZmbjklMkYlMkY1dUpST0tGYkRacnptYXo4bUt4aUZIN0FLWUFWUUd3ZU5kVXU5M0dQUSUyQm04TGczOFlDR1BPNlY3UkczRmUlMkJRSXFIcDVKN2tJaDJVRTlmdmVkSVc5SHNQSzIlMkZ0Rnc1JTJCbEU1QzE5VlI4eCUyRjM5WU55c0k3emZ1TEsxQnYwSXIxT3o4TmRIQnZjYmpkJTJGZkxCWUxHV1h5JTJGVXJtODMyanlhVDZXTzlYcDlUS3BVY0hJTVlJR0ZvYUloM0MlMkZZbVByJTJGcU9KOTcxRHdFWUhFY0YwYUlleVFTJTJCZnJObXpjZm01JTJCZjE3TU1yS1BVWTY4ekJaZ0NUSUVIb3dBRFdBOUdkJTJGYXBUQUdtd0dBb3dBRFdZTFRqbmExNGxBRFdRVTJIMFFwbE1wbSUyRlhxOVBWNnZWOCUyRmw4Zmp5VHlUanklMkJieXRVQ2lZODNuZXBhVUF3RUpwSVNtSFFpY2ZIVzZFTUFOZ21jM21yc3ZscWpxZHp0anc4SERFNVhKOWFMZmJQOUJxdFl0ZXJ6ZCUyRkZxUHlmZkRCQng2WlRQYjR6czdPYjBjaWtTJTJGTnpzNzZ0cmEyUlBGNCUyRkE1Z0klMkJzRkVBTUlRd0NXc0VOJTJCV0U0UUFRbjlZQVB0NmlMekVUY1dkRUJISFU2c2MlMkJmT05RS0J3UHprNU9SUEE0SEFmeDhaR2JuUks5azc4YmVJdUs0NGpndGtNcGx6c1Zoc2VtdHJDNWxtazN0N2V6ckFPN1FQS1olMkZFZWhPQVIwWmJCTEFpMjB6REsyRmdQZGslMkJNdm9pU2tNVkNrWGJaRElobEg3R1pESWhrMmhlS3BXdWVUeWVyZlBuendQTW5iNXU4d0JWZXBsblNwbE1aaTBXaTlqJTJCNlhnOCUyRmtWTXU3dTd3JTJGdjclMkI3TDklMkZmMDc3WSUyRkZZUHVJVzRvZXhZODhSNENTRUVyUjd5RnVLdUsyT3FsalN1anVJMUFSNjlmUCUyQlNjRXJmM2tPT2g5JTJGY0RxVWV0N25OZjdPUmZKUGtRUGJrQUdQQ0Q3RXZZWmxOWWlJdzdmQ1FBc2g4T1I5M2c4TVklMkZIczJzeW1YWXRGc3Y3U3FYeW82bXBxZVhEd0M1eDFKMzRTOVBuRFF4Z25ZV0tiQmxNQWFZQVUlMkJEJTJCS3NBQTF2M1ZtMzBhVTRBcE1GZ0tNSUExV08zNVNKVVFIdFIwQ1AyT1JDSnFzVmlzbDBna3RscXROcHpKWk1hS3hlSmtwVklKRll2RnNVcWxNbFFxbFJCaWpWSFUlMkJGSkNBa3NBU0pCdll6UWE0WnpZc2xxdEFGZnZPeHlPV2FQUnVPVnl1VkJ1aG95bFU3c28zbjMzM1lCTUp2dml6czdPMTJkblo1JTJCYm1abnhBR0JoaEQwRTBkT2xqZjBBRmcyeFNLZWZPSTZnRDkxaDd4ZGdUZUFERFJ1SXJsZ09ZQjQ2N1lCWWs1T1RuZkh4OGNyMDlQUW5vVkRvdjFxdDFyOXp1OTNWazM2RjBPbGVXMXRENmR1VGNGekZZckhuWXJIWVNDd1dHMG9ta3hxTVBnaTNITW84Q2JnaTRJMkFLdHA5UmNBV0RhNHduM0NVT0x4T3dyZmg0RUw3V3EzV2l0UHAzTyUyQkZiSDlrdDl2ZmswZ2t0eTljdUlCU3J4TmxGQjFYaDI2M0s5dmEyckpsTXBrTG1Vem01YjI5dlJkMmRuWkdrOG1rSVI2UG85eFZYQ2dVJTJCTzBuOEJMYjAzTlk4ZnNwZVV4SyUyRmc1eVUlMkZWekhaMm1oTzQ0Mnlnczl6dm84OGolMkJLbHdtRGJYNkFTNHl2eEJHSFFXdzZPOERXUWFXVHdleXczbUlDV1dDZ0ZacXRicXJVcW02T3AydVl6UWF1eWdkMUdsMWNGeTFyRVBXQllmRDhZSGRicjl1TUJpMkZBcEZ0RjZ2NTZhbXB1RE12Q2Y3amxBckFyQmFyVlk0azhrd0I5WnhkbEEyRDFPQUtjQVVlTUFLTUlEMWdCdUFmVHhUZ0Nud1VDdkFBTlpEM1h6JTJGY3VVZmdBTXJkdTdjdWZkRG9kRGZHNDNHS3g2UEozc1dZT2VzbWdWT24wd21vNjFVS3Q1Q29SQnFOcHYlMkJhclhxcjlWcXlCZ3lOWnROZWE4Y0MwSGZQSkFDM0ZBcWxSMnRWbHZXNlhRcmVyMyUyQmhrYWptUkdMeGJ1aFVLaCUyQlZ1dUc1WHp3d1FkQmlVVHl4V2cwJTJCbzM1JTJCZmt2M3I1OSUyQnc3QVFrYVhFR0FCcmhIWVJEdHBqbkxESEZUS1Jkd25wSE12aEExNG5XVCUyQmhFSWhqTUlvZXVxcHAzWXZYTGp3NzBkSFIlMkYlMkJMMVdvdG5sU1B2YjA5VGFWU2NlM3U3bjV6ZlgzOW0ydHJhMDlzYlcxcDl2YjJSQUEzZEhrbkRUa0l6Q0psZ1RRb29kMHo5T3ZDeDdUYkJwQVNaYUllajBmazglMkZtS0l5TWpNMTZ2OTEySHczSFZhRFF1JTJCSHklMkI5TDBJZDE5WVdOQzEyJTJCM0xtNXViWDkzYzNQenl4c1pHR051ZlRxZjUwSDZNOEFkbklBMVZzUjI5c2tBZVh0RVQzV2JIZ1RnbmJhJTJCVHppOHNZejBLbk5MQTlTQTQxVzhkJTJCcm1wVHJLdUJIeGklMkY4YSUyQmdOdzMzT04lMkZRRnRNWnJPWjAlMkJsMEdiUFpuREVhalNXRHdWQlhxOVVkblZhWE5acU1DM3E5SHZCcXp1ZnpwZTZsYSUyQiUyQmc3Y0x4UGhLSmFPdjFlamlWU3IwY2lVUyUyQmR1dldyVXVzaFBBa2V3S2JseW5BRkdBSzNGOEZHTUM2djNxelQyTUtNQVVHU3dFR3NBYXJQZSUyRmFnUVVaYUZod1dPY1FBZWZEdzhPaWl4Y3ZjdFBUMHp6QUNnUUMlMkYyQ3hXTjc1dkFFc2JOY1BmdkFENmZUMHRFYWowY0NScGF2VmF2cFdxNlhDaUcwSXdFWnVFT1lqRGl5RWZ3Tmd5V1N5cGx3dUw4amw4bjJ2MTVzVGlVUzFzM1pXWExseXhhOVdxNSUyRlkzdDRHd0hwaGJtNXVlSE56VTVSTUpubVFRN0tMZWpsSWZENlhFR0FSUUNCMHElMkZRciUyQmFJQkIybHZVb3BIQXhJeUglMkJBQ0daMXdkSFJVTkRFeElYcm1tV2NTbHk1ZCUyQmc5dXQlMkZzdlJrZEg4eWY1Q2dFb2JteHNBQ1plV2xwYSUyQnRiaTRpSmNJOE03T3pzU0FCeVVjMktiY1klMkYyb0RPc0RzdGFva3ZPQ0tTaUhXbEVDN3BFRXU0eUJQWERYZWJ4ZUZwJTJCdjM5JTJGZEhSMDJlZnp2ZWYxZXE4NG5jNVB6R1p6OGF5QWJBOHVTeFlYRiUyQjN4ZVB4Ykd4c2JHSFh5NHVycXFuNXpjMU9TeiUyQmQ1MXgxeFZlRmVDS1NFc09xbyUyRkNrQ0prJTJGU1JzSmp3V0h2cFQlMkYlMkZJTDFwRnhpOUxHRTcwZkRxT05sWng0RjFoNVVvWXQ4aVdXOEVXQmtNaHE1ZXIlMkI5YXJkYXV6V1pyRGcwTjdWa3NsaHRXcSUyRldtWHElMkZmMUdxMU9aVk0xUkxKUkEza1hLbmFxa3loVmNpZE5kZyUyQmJudGhuN3A2OWFwV285R0VjN2tjQTFqSEZZN054eFJnQ2pBRkhxQUNER0E5UVBIWlJ6TUZtQUlQdlFJTVlEMzBUZmpaRGFBZFdMdTd1OU9ycTZ0JTJGdExDdzhEdWZmUEtKWldscFNiUzd1OHM3TyUyRnJkN2dKZ1ZTOWR1clJ4N3R5NVg0VkNvWDkwT3Azdm1Vd21sRjZkdXJSdXdKcmx3TTI1ZWZPbXJkVnFUU1VTaVc4dkxTMzkxdno4JTJGTmpHeGdZJTJGQWlIY09IRGlBT1NnczA2WHpSSFlSTzRQYWs4Q0l3aklFQUlzdWl4UjZPekJld2hBQXV3QnRBVEFldTY1NTFLWEwxJTJGJTJCRDZGUTZEOTd2ZDc5azdRVnl1ZVdscGFlMjlyYSUyQnRyTXpNeExzN096NGJtNU9RMEJkZ1IyRUhoREF5d2gxRGdJWUFoTDJJZ2ppTllNajFFNlJ0eGx5RFJDV0gwd0dDd0dnOEdGOGZIeG43amQ3aCUyRmV1SEZqJTJGYlhYWGtQNDlxbHZHSEhTYURTYTE5YldMbTV2YiUyRiUyRmU0dUxpViUyQmJtNXV6THk4c2l1TSUyRmd2RUxBJTJCbEUzQWpCSm13cTNsd1pCd21VZEJYMW9FRWp2TyUyQlN6Nk9VSndaU3daQlB6Q2tzYjZmZlQ3ajhhTk5IdGZOVDY5dE9LckljUXFKRjlDY0FXNEFvZ0hoUEtBdUhFUSUyQmFkMFdpczYlMkZWNnptNjNGMncyVzJKb2FPaTJYcTlIS1BzTnJWYTdIUWdFU21jTnNZOXE3eU5lRjElMkIlMkZmaDNsMHNGc052dkMlMkZQejh0MjdldlBuRXdzS0NBUU5Cd05GSWcybXlMRnA3JTJCdGhBNncxd2pkd3ZoTlFqckQ0Y0R0ZENvVkJpWW1MaXZkSFIwYmVOUnVNdlhTNVglMkJwVHJ6OTdPRkdBS01BVWVPUVVlQk1CeU9CdyUyRlZxdlY2N096czlXek9xOTU1QnFPYlRCVGdDbnd1VkNBQWF6UFJUT2MzVW9RZ0pWTUpwVjdlM3ZUNiUyQnZyQUZpdmZ2enh4M2NBRmh3dSUyRlc3Q1R1UkJhNFZPbjklMkZ2RjEyNmRLbDA2ZEtseUlVTEYzNGVEQVolMkZZVFFhYjlqdDl2TFpiYzNnTCUyQm42OWVzYW5VN25pOFZpcjYydnIlMkYlMkZyJTJCZm41eWZYMWRSRWdGb0xjVVVaSW5HRTBYRGhKMlJqdFBxSVZKUjE5Z0J6U2lSVUNCJTJGSmVkR1o5UGg4UHNKNSUyRiUyRnZuVVUxOTQ2aiUyQkdwOEwlMkYyZTEyWjA3U1N0MXVWelU3TyUyRnY3aTR1TGYlMkZ6UlJ4JTJCZG01MmROU3d0TFVrd01pVEFxdEQ1ZDF5b2V0ZzZITFpmQTJZQVlpR1lHOXNYREFiYms1T1QlMkIlMkJmT25mdUhrWkdSJTJGOGRzTm4lMkZzOSUyRnZycDRXeSUyQkY2dXJLeFk2JTJGWDZGJTJGYjI5bjU5WldYbHk0dUxpOEhaMlZuTjJ0b2FEeXVQQTY4TzJzNSUyQlRxT2oydVV3ZHhLdHUzQTV4SFZGQTBITTA4OVJkWkQ3aWdZcFpOOFRmczVKNFJVcENhU3p6dEMlMkIySGN4QVZvUmFJbGpHT0FNN251bGdnajE1NHhHWTFxdFZzZHRObHZFYkRiUDYzUzZ1VzYzdTFXcjFWTFBQdnRzNVhNR3IzakpybHk1b3RMcjlaNVNxZlRjM056Y3F6ZHUzTUM5OFNDQVJZTTlvcm13blRBUHRJSkdjQ2k2WEM3UjFOUVVGd3dHNHdCWUl5TWpQd2JBT3VuMyUyRjZoOWtyM09GR0FLTUFVZUJRWHVCY0RDY1p1NGlxMVdxeWdRQ0loR1IwZHhUck0yTmpiMk55Nlg2MjJWU3JYR0FOYWpzSWV4YldRS0RMWUNER0FOV1BzU2dCV1B4eFhwZFByQzZ1cnElMkZ6QTNOJTJGY2FEYkFPNmlpZkJHQ2huT3pTcFV1Rnh4OSUyRmZPYkNoUXQlMkZIdzZIMzJtMzIlMkZPam82TzFBWlAwbm00T1N1cGlzWmhwYjIlMkZ2YXpzN083OFhpVVMlMkJ1TEt5b2w1YVdwSkhvMUVSeXNyZ1Jyb1hOd0t3ME1rWEFpejY4OGhKRVVZaVJBYldjODg5bDM3eWlTZiUyRjR4TlBQdkdmREFiRHNSeFl2ZjFTbkV3bWgxWldWdjVzZm43JTJCZiUyRjd3d3c5dGMzTnpZZ0E3dUklMkZvN2V3SFVBNERHaWVGSGZUMmtiQjZ1OTNPZzluejU4JTJCM3BxZW4zeDhmSCUyRjklMkZoNGFHZm5iJTJCJTJGSG5rRzkxMTlobjVUaTR0TFdIRXdXOXZibTUlMkJhM2w1JTJCZHppNHFKNmNYRlJ1ck96d3dlMkM5MXh4MjN6ZnR0T2Y1Y1BBcGo5bkZ1ZWdBWTZBQUFnQUVsRVFWUTBKQlVDTHZJNWh3RXNZYnZSb0ZVSXJjaiUyRiUyRmVZNTdyYlR5OFIlMkJES2NnZ0NRSlljZkpQSEt0aU50S3JWYTNkVG9kcDlmckswYWpzYXBVS3RzR2d3RlRWYSUyRlhwM1U2M1o1Q29ZaVpUS1piSnBOcHZsd3U3MDVQVCUyQk9ZeG9leW54WmtublM3ampQJTJGbFN0WFpIYTdmU2lUeVR3elB6JTJGJTJGJTJCOWV1WFh0cGJtN09qTUVnaUFPTGRtb0tNJTJCU0V6c1RlZHZJQWk0eENTZ0RXMk5qWTNzVEV4THVCUU9Bbk9wM3VWd3hnSGFlRjJEeE1BYVlBVSUyQkN6Q2dCZzNiNTklMkIwdXJxNnYlMkY5dGF0Vzg4dkxpNnFWbFpXUkJpQm1PUmcwakVDUW5lMDhQZVlITGZ4bTRkb0JCcGdoY1BoOVdBdyUyQkRjMm0lMkIzSEJvTmg5ZGF0V3hYbXdHSjdKRk9BS2ZBd0s4QUExc1BjZWdlc084cTBOamMzWlpWSzVjTFMwdElmejg3T2ZvY0FMSlFxbmNicGdZOUVaeEFBNjdISEhpdGN2bng1NXR5NWMzOCUyRlBqNyUyQmk1R1JrWG14V056ZjNqV0FPcCUyRlZKaTBzTENoa010bVR1N3U3cnl3dkwzOXBjWEZ4Zkc1dXpvcVNUJTJCUkNFUWZXV1gwZVdRNWQ4aVVFV0FSZUFBcGd3b2hzdkFNclBDRjY5cGxuczVjdlglMkY3M2x5NWQlMkJqJTJCTlJtUDJPT3VGZlRJV2kySFV4N0hsNWVWJTJGTXpzNyUyQjBmWHJsM1RSU0lSRVRyYXhIMUZYRHpDSVBERFlNZGhBQVN2OVhOeENaZUhlWERTaDBEM3ljbko3bU9QUGJiWTI2OSUyRnF0ZnI1MzAlMkIzN0cyczU4V0dCVnpkblpXMVdxMUxxUlNxZSUyQnVyS3dnJTJCOHV6dXJyS08lMkIzUXhqaGhKV0JJQ0JoSTI5RDM5UG9MSHd0UGRQdHBSM1FocnduQjFVRUFUT2k2b21FV3ZTeGFCJTJGcXpEZ0pjcHdHUSUyQkN3NHJBQ3ZBS3ZnR3NKRXdCWGFGUzRyNUZ2cGRMcWkwV2pjTUp2TnkzcTlmbDJoVUdDZ0JnU3psOVJxZFZHcFZCWmtNbGxScDlQRnhXSngydWwwVm82emZ6JTJGSWVkNTQ0dzNKZDc3ekhYTThIbjkyY1hIeEQ2NWR1JTJGYnJzN096ZHdBVyUyRmQzR1klMkZLZEp1dE1sdzdUYlFoTmFZQTFPVG5KTVlEMUlGdWFmVFpUZ0Nrd0tBb2dVcUJjTHY4NkFOYnQyN2VmVzFwYVVpTk9BQUFMem52RVJ4d0dzSVRIZGZ4UExqYmlOMjlvYUlnJTJGVCUyQjg1c05ZRGdjQVBIQTdIMjNxOWZvVUJyRUhaaTloMk1BVWVYUVVZd0JyQXRrZUhlWE56RTdEZyUyRk1MQ3doJTJGUHpNeDg1Nk9QUHVLQkNBRFdhWUVJRmVKZXZuang0dHFGQ3hkJTJCT1RZMjluT0R3ZkNSeCUyQlBKaThYaWUyTVpHc0MyNnAyRVNQYjI5anpKWlBKOE5CcDlCZVZsTXpNemt3c0xDM0JuOFhCRDZKSVFsdHIxa3dZbk04ZHg1eENvMEMlMkZUQ0ZmejRHWUJFSUE3YVh4aXZQM2tGNTZFSyUyQlYlMkZtNWlZJTJCTCUyRk1adk94UXR4Uk9yaTd1NnZkMzk5SGVQc2Z6c3pNJTJGUGFOR3pmMEpQOEpVQlhyU25LJTJCME1rV2prNG4zR2I2JTJGOE1nMWtFQVM1Z05oTzNFU2QlMkY0JTJCSGozMHFWTDhlbnA2ZXVYTGwzNnNjMW0lMkI0WGI3ZDY2MjkzdiUyQnZYcmNyMWViOHpsY2s5dWJXMTlkM2w1JTJCU3NMQ3d0bWhQVWprdzR1R1pKMVJnQWUzQyUyRjlISkdIYVVEREJ4b0E5dE5KdUY4YzVyd2k2MEh2SHdldHgyRWE5UU5ycE4zNkFUVnlRazYzbjNBWnBFU1F3Q3JzcHpoNU41dk5IWjFPMTlacXRTMnoyVnkzV0N5Y3lXUUNtTnJUNiUyRlczZFRyZERaUUhpc1hpZ2thamFVcWwwcVpDb1dnMUdvMTJvOUhvVEUxTklZeXNkZGl4ck9lczR6ZjVRVG16c0E3dnYlMkYlMkIlMkJUcVBSQkJLSnhLOUZJcEZ2M0x4NTg4bTV1VGslMkJBd3VEQXBDT0R0R1lmTWRJVzlHam1SNEVzSG9aV0FCWThYQTQlMkZPN282T2lQbVFQcmJvOEk3SDFNQWFiQW82NEFMbHpXYXJXWE56WTIlMkZ0ZVptWmtYNE1pbUFSWnhwWlBmV3VGdk5QbnRGQTZrUWdhbndia01WVUs0T2pZMjl0ZHdZSGs4bmpXYnpWYjlQSmJEUCUyQnI3Qk50JTJCcGdCVDRQZ0tNSUIxZkswZW1qa0p3S0lkV0I5OTlCR2ZnWFVXQUF0dUhEaFZwcWFtR3BPVGs5bHo1ODZ0akkyTiUyRmNMaGNQeFVxOVV1dTF3dTdrRjE2QjZhUmhLczZON2VucVplcjl0M2QzZGZXRnRiJTJCJTJCN0N3Z0lzNVVxNGs1QVBSVVlqQk9nQmdDUWoxWjIyJTJGSW91SXhNdWklMkJSRHdiMENPM29vRk9vRVE4SGFwWXVYWnNOaFB2JTJGcUI4Zk5QRXNrRXRwT3B6TzB0YlgxMVBMeThtc3pNek8lMkZjZVBHRFIxY1NLbFU2azc1NEdFQWkwaldENTRjNU9BNXpOa2pCRmpFY1RJMk5nYUFWWG44OGNmWEwxMjY5UGJ3OFBEZnVOM3V4YnZkdDNDaTJ1bDBITVZpOGRtMXRiWGZuWiUyQmZ4OGlMQnJRdHd1dHh0UlVPTkxRcEFWaGt0RWthUHBESCUyRmU3cGRUdktnWFdjMFJ5RjIwcURKdnJ6aFklMkJQMGtnSUUlMkJuMm9VdGFpUXNOSUklMkZBVE9JY29wOGpKWU9BVmdEcmNBemhzZEZveENpQkJaVktsVGVielRHajBiaHRzVmkyOVhyOXJsYXJYZTkydTVzR2cySFg2JTJGVmlaTkdIZHRBSmpMQWFDb1VDeFdMeGxWZ3M5dVdGaFlVTGMzTnpudVhsWlNVeTlGQ2FTb05zb3I5d1lBTUNKdzhEV0JNVEV6VmtZQUZnRFE4UG95UDBTNFBCY0tJTXZLUDJEJTJGWTZVNEFwd0JSNEZCVG9PYk5mMk5qWWdBUHIxeGNYRnpVNFI4OWtNdnh4dXglMkZBRWw2WUl1Y3c5SEViNSUyQmY0RGNUQU5HTmpZNEJZclltSmlhVmdNUGlYRm92bGJaMU90JTJGMjk3MzJ2JTJCY1liYiUyRkJsOGV6R0ZHQUtNQVVlUmdVWXdIb1lXJTJCMlFkU1o1T3lLUlNCR0pSQzVFSXBIUFpHQ2RSUWtoWERtOVVkdTYlMkJIRU1oVUxWa1pHUmo5R3BzZGxzN3htTnhoMnYxNXQ3bUR1RzkzdTM2R1ZoS1F1Rnd2bkVYdUozMTZQclg5M1kySEJ2YjI4ck01bU12RmdzU3NsSkRkdzZ0VnFOaHg3b2VOSXc2NnpXR3gxZHVvUUklMkJWY1RFeFBsWURDNE16azUlMkJjN3c4UERib1ZEb1Y4Zk5oa3FsVXJwNnZlN2EzZDE5R3FOaXpzek12SXdTUWdTWTQ0U05QZ0VqRU91Z01rSXk3M0ZjUUVjQlB0cWlEMENpMCUyQmxndWU5ZXZIaXg4OWhqanlXZWVPS0pINDZPanY3ZkhvJTJGbjF0MXFpMUlCanVNOHVWenUlMkJmWDE5ZCUyQlpuNTklMkZmbjUlMkJuZyUyRlpCcnpEaVNvQUpkcXlud09MM29hRG5IZkN2Q3BocVI1WjkzNGxmMGRCUGdLcFRsdm1kNUIlMkJOTFNqdzlieEdDZmpnRlE0NW1EcUFhdU9RcUZvUzZWU3VLeGFXcTBXR1ZZZGpVYUQlMkZ6R1Z0VnB0VnExV3A1UktaVnlyMVVhVVNtWEVZREJzaU1YaW5OUHByS1pTcVRwY1ZnJTJGck1RckhpMncycTB1bFVwWkVJdkhjM3Q3ZWQ2TFI2SE1yS3l1YTlmVjElMkJmYjJ0aGpmS3h3bjZGdSUyRnElMkZpa2hGQTRINTJCUlVZaERBUUN5UjdBZXR0aXNiQlJDTyUyRjJvTURleHhSZ0NqelNDdUJjUFJLSlBMZSUyQnZnNkE5UnVMaTR2YXlHSkVsRTZsJTJCWXRhbUlRbGhFY0JMTHdPSnprTnNNYkd4cHFUazVQemdVRGd2emlkemg5TlRFeWdQUDZodldqelNPODBiT09aQWt5QmYlMkI0dk1pMEdTNEVld0pKbE1obFZMQmE3c0x5OGpGRUlmJTJCZmF0V3NXVXE1MTBDaUV4MVZDR083cjklMkZ1N2ZyOSUyRjElMkIlMkYzejRaQ29aJTJGWjdmYXJnVUJnNXJqTFklMkZOOXFnQTZwZXZyNjBPVlN1WHBWQ3IxM083dTd0VHU3dTVvS3BYeVp6SVpEVWFxUTZnN0pzQXNNa0loT3FtbmJkTiUyQmJRQmdRSElVY0NYdndvVUxxV0F3ZUdWNGVQZ0hYcTkzeG02M2J4NjNYQlFPckc2M2E5dmEybnA2Y1hIeDFkdTNiNyUyRnk4Y2NmOXdWWXdod3NJWndSQXF5RDloJTJGYU5YUVF5S0tmQjhEcWxVcDJwNmVueFpjdVhVTFcxdzk5UHQ5ZkJBS0JhM2U3bndKZ1ZhdFZkejZmQjhCNmRYNSUyQiUyRnRjV0ZoYjRFaThDc0FpTXhHY1FweEhaYm5LVmxRWklwQnlNZHREMXk2MDZiSjJGJTJCdlFEVmZjS1d0SHJoWk51TWpvZ2dCWEtBYkh2a2NlQWluQlg0Y1FjajdWYWJWMnIxY0pkbGRQcGRFbXRWcHNCc05Kb05IV1ZTdFhVYURRbGxVcFZVQ3FWZVlsRWt0Tm9ORHRTcVRSV3FWUXd1dVJBWlBSaG4xSXFsZE9KUk9LSmpZMk5sNkxSNkZQcjYlMkJ2REdQZ0J6aXM0JTJCMUElMkJpT01Ddlk4SUlaWFFXVWUlMkZEb0JJUmlFa0FHdHNiQ3pWS3lIOEVVWWhkTGxjNmJ2OVhyRDNNUVdZQW8lMkJXQW5UWk5iYjhVUWNwT0c0dkxpNyUyQnU1czNiJTJGN1c0dUtpamdBc0hMdUZBSXZPeHFTUDI3U2ptbmJONHlKek1CaUVDNnM1TlRWMWUyeHM3SDkzdTkwJTJGR1IwZFBWYnN3eUR1bVdUJTJGZTlUM3UwRnNXN1pOajU0Q3pJRTFZRzBPQ0NJU2lXUzVYRTRkalVhbjE5YlclMkZtQiUyQmZ2NWZmZkxKSnp6QVF1WU95UnU2MjAzSER5bXhLWnZOWm42SWRiJTJGZjN3b0VBdldKaVlsZmpZNk8lMkZxQmVyJTJGJTJGOCUyQnZYcm1UJTJGJTJGOHolMkIlMkY2OUhiN25iOUh1YjNJZXg4ZDNmWG1NJTJGbkE3bGM3a0k2blg0Nm5VNCUyRmswZ2t4Z0FsRWZnTlp3VWdWckZZNU5zU0RoNU1BRmtvTHp3TDZJQk9MMkFCR1hsd1ltSUNBT3ZXOFBEd1gzbzhucjhaSFIzTmlzVmk1QVFkNjRZTXJIZzhEc2ZJNVVnazh0MlptWmx2ZlB6eHh3YVVFS0xETGN4eElCRHJJQ2NSZ1MzQ0RqbjlmeiUyQkFSZWRKQ0VFWUlBcktKVkZDZVA3OCUyQmM3Rml4ZVRGeTllJTJGTkhvNk9oJTJGSFI0ZXZuNnNEZTB6RTBvSXhXS3h0VkFvZkRFYWpmN3JTQ1R5cFlXRkJSTktDQk9KQkE4YVNBWVdBVmgwJTJGbGMlMkZnTlU3JTJCYjhUVUglMkJZVG1TVmhDRHdJSDNPWXY4NWpsYllSZ0txNEt6cXdTa2VtdUQ0UWtvQ1VSYUkxJTJCQ3VNaGdNWmIxZW4wQVpoRnF0M3Rab05Jc29DWlRMNVpzeW1hd01nTlh0ZHV0d2FBME5EVFU3blU2bjBXaTBIQTRIeWJSNjZNc20lMkZ1cXYlMkZrbzdOVFhsYXphYnY3bTd1JTJGdTE1ZVhsSjZMUnFCb0RkOEJoaTVKajVLcVJzbFI2WCUyQm4zdlRub09Yd2YwQllPaDBORUFhejAxTlRVZTE2djkwZERRME5YR01BNnpwN081bUVLTUFWNng1blA5RGtlZFpDd3ZMejglMkZNckt5ciUyQjdkZlBXSzR0TGkxb3ljQTk5Z1pMOEhnc0JsakN6RlBxU0MwRTRqeUVaV0QwSDFsd3dHUHhQTHBmclI4RmdNUFdvN28wTVlEMnFMYyUyQjJleEFWWUFCcndGcVZBS3hDb2FDTlJxTVhsNWVYdnpzJTJGUCUyRiUyRmJBRmdZb3Zjc0FCWTZ3bVRJZW5RMGtZJTJCRURnNGY4ajAlMkJIdmY1Zk85ck5KcFBPSTVMaXNYaWhObHNUdm45JTJGb1JjTHMlMkJHUWlFR3RJN1k1JTJGQWpHNzhSVjdkTmJYZWV5MSUyRlkzOTklMkZJcGxNQW1iNU1wbU1LNTFPRCUyQlh6ZVNrQUZod1dPTmtoSnp6NEg3WnpBckxva2pOU0trUURFUnBXMFBrNGNGOVlMQlolMkJGSnVwcWFuSyUyQlBqNFdqQVklMkZFZTMyJTJGMmpoWVdGNnljZGdobGdMaDZQS3pLWnpHUTBHdjJmWm1kbmYlMkYlMkJqano3U0FxcnU3T3p3MjlGdlhRNXlYJTJGV1Q4Q0JBUXpyb1I0RVpzczBJY1olMkJlbmk1ZnVIQmhZM3A2JTJCdTFBSVBEZm5FN24zTjBlS3BCMXNiR3hvY3ZsY28lMkZIWXJFJTJGWEYxZCUyRmExSUpHS0RXd1l1TERqcjBINWtjQVZoNmVSQkxwbCUyQjRlWkNnSGNRdkRvTTlCMjBuUWVGcVF0emxlZ3lOYkl0dEt1T2xJaENiN2lxNExnaVFCeVBBYXlVU21WWHE5VnllcjAlMkJoNUV1a1dlbDElMkJ0TEpwTXByZFZxZDJVeTJVNnIxY0l4WmROc051JTJGdTdPeGtYM3p4UmNDcGYxRWE4VEIza3BCeDlkaGpqMmxUcVpRdG04M2E4JTJGbThSU1FTdWRScXRhOVFLRHk5dDdmMzFNcktDbCUyQk9TdUFWWUNpQlZ6U3dwUjE5JTJGVUN1RUdTaE13UndDSUNGaXhUaGNMZ2VEQVl6VTFOVEgzcTkzaCUyRmE3ZlpmT0ozT1I3WXpkTGZIQSUyRlklMkJwc0NqcXNEbjFZR0Y5WHJycmJja05wdE5yTmZyeFZhclZicSUyRnZ5JTJGUjZYVFNmRDZQJTJGJTJGa21LeFFLWWx5MExSYUxmTjlKS3BXS3klMkJVeW5oTkxKQkolMkJxbGFyWXBsTUpxblg2eEw4aiUyRmx3Z1ZHaFVPRDNxZGx1dHpFYXJsYXIxVm96eWN4enEydXIzNW1abmJtOHZMS3NRcVFDR1lYd0tBZldZUUFMdjZGWVQ1eVQlMkIlMkYzJTJCZGpnYzN2SDclMkZUOTN1VnklMkZFSWxFUzJLeE9DT1ZTbHZkYmxkZUtCUncwWnYlMkZ6Y1U2S3BWSyUyRmlKUHA5UHBZdEpvTkYxY1pOTnF0Znc5MWwlMkJ0VnVQQ1VFZXRWcmM1anVzWWpVWU1mdktaMzE2TzR6QiUyRjk4VVhYOFR6M2M5RGFEd0RXSSUyRnFrWWR0OXlBcXdBRFdnTFVxRGJCMmRuWXVMaTR1d3UzeTdVOCUyQiUyQmNSTUE2empiamJkNmFIZlElMkJmVzRDbzlnVmclMkJuNiUyRmhjcm1LTHBjTEhjNml4V0paeG1oZkpwUHB1a2FqV1ZhcjFjblIwZEhQQnJNY2QyVWVvZmxJSnBaU3FUUVdDZ1ZBcTNCdVAzY3BuODglMkZrYzFuejVWS0pWdXBWSkxBZ1VYeUVuQlB5Z2tKeUNJbk9ZQWo5RVF5bHdDN2NLUGJrMXpGczl2dFBNQUN2Qm9iRzBPSDlZY0dnMkVGd2YzOVFNRmh6ZE03Y1JCdmJtNE9yNiUyQnYlMkY5bkN3c0wlMkZlTzNhTlVNa0VoRnRiR3p3QUllc2kzQSUyRk8wMnpId1d0NkdYRERZUnRucHFhUXY3VjNvVUxGMjVjdUhEaHAwNm44eDJIdzdGeHQlMkJ2UiUyQjA1S0Z4WVdwcExKNUhlajBlaTNsNWVYQTNDZjRZUVZMaXc0Nm9SNUYlMkJUemp0cUdrMEMlMkJnN2JoT0olMkJCJTJGWUpjQlNiQjZ2VCUyRkpGd2Q2NFBIWktMRDF3R3RTTTRWWFNLSXg4U0JwZEZvR2lxVmlsTXFsVW1kVHJlcTAlMkJsVzlIcjlsa3FsU2hpTlJtUmE3VXNra253eW1hekw1WEpPSnBNMUI2VTBVTmclMkJxNnVyQm9sRU1wSk9weSUyQld5JTJCWHBZckU0bnMxbVIzSzVuSEYzZDllY1RxZDFPenM3TXBRTW91T0Q3eEdPQ2YxQzJROENXUFQlMkJRNWZVRW9DRjd3UUExc1RFUkNNVUNtV25wcVklMkI5bmc4ZiUyQnQydTM5dXQ5c1RkJTJGdTlZTzlqQ2pBRm1BTDNTd0ZjU0lwRUlsS05SaU9SeVdSaXI5Y3JUcWZUa2xLcEpHMDBHaks1WEM1VktCUXlnQ2U1WEM2djFXcUtkcnN0NjNRNlVwQW9hajNGN1haYkl1N2QydTIybE15RHAzcVBwYzFtVTlaN0glMkJiSE9SWkd0ZVhnRHU1ME9qYXV3azBrRW9rbk43YzJuMWhjWEhSdmJHeklOcmMyJTJCWE1CQUM5Y2lLQ1A0JTJGVEZJT0ZGTGZMN2pkOWE4cnVLSEN3TXR1VDFlcnRqWTJNMW44JTJCMzUzQTRicHRNcGc4MEdrMUVLcFhXbTgybUdzWXRuQUpLSkpKT2J4MEJ0cnJJbU1ROVhNemtjUSUyRmFkZHJ0ZGtzdWw4UFYzSkJJSk1pUzVOM09nR0JFSiUyRnd2bDh1eHJaMW1zOW5HN3pSR0JlWTRybDJ0VmpIU0x4bXRuQWRjdmZOUWxzMTF2NzRRN0hPWUFnJTJCNUFneGdQZVFOS0Z4OUFyRHklMkJid21Gb3Rkb2dFV3ljQkNCJTJCYzR0MzZPbG43dlElMkZrUHluMXd4UWZXWmZ4d292VE01WEoxdlY1djFtQXdMRmtzbGhuTGtHWFJiRFV2R3JYR1pZJTJGSGt4S0x4UU9SUjNNY0xVOHpEJTJCQlBOQnExMSUyQnYxTU1keEZ5dVZ5bml0VnJQVmFqVlRxOVdTY0J5SFNWcXBWT1QxZWgwblhpcU80OVQxZWwzVGFyV1VuVTVIVWElMkZYbFhpTjR6Z3gyaCUyQmdDJTJGZWtzMHZLdWVDSXdSVTNnOEhBT1ozT2ZaJTJGUGwlMkZINWZCJTJCNFhLNiUyRk14Z01INXdXUHU3djd4dWkwZWdmTFM4diUyRjhuMTY5ZEQ4JTJGUHo2cVdsSlFuS0luSEM5aUJ2MklleDMwNVBUM2NmZiUyRnp4bVFzWExyd2REb2YlMkZ1OFBoV0RVWURQdW5XVGUwNGRiV2xyTlFLTHk0dGJYMW0ydHJhODh0TFMyNUlwR0ljbk56azglMkZDdWhjNVpxZFo1OTRKSmUlMkIyQk13QTRDTlFpb0FvOGo5ZXczTTRGbUJmSXNIck9KbnVoYSUyRmo1TGFoMFdqS1NxV3lxbGFycTFxdEZsTU53QXBYZlRVYVRWT3BWS0w4cjRqJTJCZzBLaFNHczBtcWhNSm90S0pKSWRuVTZYV1YxZExiejAwa3V0MDI3WDUlMkYzOTBXaFVKWkZJM0tWUzZWdzZuWjdPWkRMVCUyQlh4JTJCcWxBb2pNWmlNYzN1N3E0WWppc0FLNVFNd28xSkJnUG90MjIwZTQ2R1ZBUmM0ejNDVHBFUVlJMlBqd05nRlNjbko2OTV2ZDYzekdieiUyRiUyQmYzJTJCJTJCT2ZkeTNaJTJCakVGbUFLRHBRQzVLQlNQeCUyQldWU2tXbVVxa0FvR1JTcVpRSFVBQkpFb2xFMm1xMUFLQndEaVJ2dDlzNEgxSjFPaDFWRHk1SjIlMkIwMlJnZ0dxTUs5SEJQWVRhUFJrSXRFSXZ3UHVDUEY1d0VtNGJldDAlMkJtSThUOXg4NER2NE9Od2olMkJmSXV2WCUyQjUlMkJmRGUlMkJGNGtrcWxHUFcyMDJxMXJNVmlNWkJNSkVmajhmalF4c2FHa2olMkJteCUyRmZ1WkJmQ1JVc2ZxNFVCN3VTWVRkJTJGVFpmazRuMEVPRmh5MEFGbTRkenFkYVp2Tk5xZlZhbGNsRWtrRFdwRDFodWxLSXBHME1SR0FCZmN5RGJNa0Vna0FFNEJXRzdBTFVLcmI3VFp4RDhoRlFGUnZld0dvTU5oS0M1QkxJcEhVWlRJWjE3c0glMkJNTEZKJTJGek8xJTJCdjFPbjclMkZvUThjYXBqYUNvV2loWE9HWnJQWnF0VnFMYSUyRlhpOTk5UUVBR3VRYnI2OHkyaGlsd1Z3b3dnSFZYc24xJTJCMzBTSHVPJTJGdTdxS0U4QSUyRm41dVlRNG00JTJCQ2NEcWw2bEQlMkY1Z1NCVWc1SVRvN1pNUXdVbGFJR255MzI5MndXcTBsaDlPUjliZzljVndCY2pnY1AxZXIxZGRROXBOT3A3dVJTS1Q3JTJCdXV2dzJMTWZwZ08yTFc2M2E2eVhDNGJDb1dDdWQxdTY1dk5wZ3B3Q2xmNGFyV2F2RnF0NGl4QTEyZzBEUFY2M1ZhcFZOd2N4N2thallhbDJXeWE4RnkxV2pVQ2NnR1V3T2FPRXlUaTFDSlg3blE2WGRkb05EWk5KdE91MCUyQm04YnJmYiUyQmNsb05LNzRmRDZVaEpLclpuZjFKVUFlVkt2ViUyQnNyMjl2YnZ6TTdPUGpzN08lMkJ1ZG41OVhvRE9PVG5pJTJGVWZMdTZvTUVienJJU1VnZ0RlNEJYJTJCRTR1M2p4WXZmeTVjdFh6NTA3OXhjWWNkSGhjT1JQQzF0NzMwdmswdmxpc2RnWE1Ccmg0dUlpUmlNMHI2MnRpV094MkIyQWQ1UWI2akE5enNLTlJUUWgzMjE2QkVEaW5nS2d3a1JBbGtxbDZ0TFBBWUwyY3F4UWJvREhEYTFXbTlicGRGdHF0WHBYcTlYdVlWS3BWQ210VnB0WEtCUU51Vnpld2trclRuWjdKOGh3V0pWRklsRTVsOHRWSnlZbTROd2N1Qk5ZMGhGNjg4MDN4Vk5UVTJLVXNiaGNMbnV0Vm5zdWtVaDhPUjZQVCUyQiUyRnM3RGdUaVlRcG04MXE5JTJGYjJVTjdDZ3l1NEtzbjNtSHlYNmYzanFQMUJDTERvSyUyRjRrQXdzT0xLZlRpUkxDeHRqWUdBRFdKeU1qSXo4d0dBd01ZSjNGd1lrdGd5a3d3QW9JeXdiSnB1SjRSeDYlMkYlMkZ2cnJkeFI0NjYyMyUyQk9kZmZmVlYlMkZybXJWNiUyRnlaWDJYTDE4V1JTSVJzVUtoRUFNd1NTUVNaYVBSVUd1MVdwd0xhVHFkanFiZGJ2TkFCdkFLNEVva0VtbGJyUmJPbCUyRkFhTHZpWmNQNEVQb0twMVdxcGUlMkI5VkFuYjFIRmVTVnF0Rm9CUUFGT0FVRDdEb2lRTCUyQmNGaGhuVUY3QUt0NFlOV0RYTGpuS1JEZ0R5Q1BUQ2JyNHJNcmxZb1d4JTJGTjBPcTJNeFdJU2pENll6cVQ1OHdCY1dNU3h2VjgyS0Eyc2lHaDBUaGJPNWNpSXZUaW5RUlFFUUJhcUpJYUdoaG9HZzZHQWdVNEEwdUFlSSUyQnZjZzFQOGViaFVLc1g2RW1jJTJCdiUyQjY5MzRvNzk1Z0gyd1BnMWJ1JTJGa3klMkJKWldEcXZRYjNGZUJWRFRtVlVxbTBxbEFvcW9nVWtVcWx1RmhWN0hhN0RieU8wMW00MUFDM09wME80RlpGSnBOVmxVb2xWNnZWR2thamtTc1VDczFnTU5pNWNlTUd2JTJGbVhMMSUyRnVYcjE2VllSU3hiZmVldXZPZnZUcXE2JTJGZTZVJTJCOCUyQmVhYmQ1NUhYJTJCT2dyeHZyZ3d6d2dZaHQyc0Fwd0FEV2dEVnA3MlJCc3JtNUNhZ1JYbGxaJTJCWlBaMmRuZiUyQiUyRkRERDYyTGk0dDhUc3B4SEZqSEFWaDA1MGlZandNbkQwb0x5UTluejhyY0hCNGVYdmQ2dlZjeGdsV3oyZHpnT0s3VTZYUXFRME5ENVh3JTJCWCUyRm5xVjclMkZhWUQ4aUo5OHBjWDZVeVdTMHRWck5VQ3dXN1oxT3g5MW9OTnp0ZHR0YXI5Zk5nRmtjeHpuTDVmSlFvOUZRVmlvVjNwRUYlMkJJV1RMNXlBd0FtRGtHeXoyWncwbVV4TFJxUHhJNDFHYzYzVDZXeWVWWWxXejAwMm5rcWxubGxkWGYzNndzTEMwd3NMQzg3dDdXMHhTdW5nSWlFbmJqVE1PZ3pxMEslMkYxbTQlMkZ1cEpNT090bGZpYnNJJTJCeXV1VU9MRWFIcDZ1bkRod2dXRW5mNGZqeiUyRiUyQiUyQk8zVFFqdnFKSlBQMlppWW1CaE9KcE92TFM4dnY0YXl3cFdWRmJpd3hBQVNjTWFSZGFSUFhtblFScFluaEJQa2YlMkY2ZSUyRiUyRnZud3p2JTJGdVBmdlolMkJicmxZJTJGU3o1RjhPeHBXQVVaUmJpb0NxNUdaQVhBRmQxVUxBZXFZQUtLd0w2blZha0FyT0t6Z3VNcWdERkN0VmtlVlN1VzJUQ2JiVTZ2Vk1aRklsUDdlOTc1WGZ1T05OeDc2Y1BXVGYydDUxNU5zZG5ZV2NCcmZYYmdtdFdxMUdtV0RFJTJGbDglMkZxWE56YzBYdHJhMmZGdGJXMUxrRndKY0lUTU4zeE9BSyUyRnBHNTkwZHRJOEkxNUY4TjNCUFolMkJSaFBqb0RDOGZ2cWFrcExoZ01Kc0xoOEhzJTJCbiUyQiUyRkhTcVh5VjQ5eUlQRGR0RGQ3RDFOZ2tCVWdVUUg0V2NFVWlVVGdEcGNoN3NEbGNvbVJKOVZzTnVHTWt1SVFBOWlFJTJCM3E5THF2VmFuaWV6NCUyRnllcjJTb2FFaDNsSFZjNWFyY040aUZvc0JuZkElMkJPUzdnMWV0MWxNRHhBS3ZkYnFzQnNPQ1l3dFNEV2RwMnU2MERxR28ybTBaTUFGbzlSNVljSlhSWUR0WUh4eiUyQmNlNkRjaiUyRnoya3Q5aThoenV5VVE3VmclMkZLRjZYbklhWDElMkJIM0ZEYiUyRjF5SlRDZ0J0d29PT2U1Sm9LajhWSEhjJTJCRldZZmt2QVl1TEpUbUl4TUxFODdKeVNpJTJGNUpoUG9ndklPUkdKQlRqcW5rUURrRkdFeWZ6MHVsTHhBU2dueExrQlhGZjhwRkFvOG9CWE1wbXNpR3d3dU5ONkRqVk9MQmJ6ajJVeVdVVWlrUUI0QVdyQnRZWG5hbks1SEJlM2VCZVlXcTF1d2JXVlNDU2FxVlNxMVdnMDRON2lKNDFVMDVGSlpSMnhXdHh1dFZvb2tXeVRNa2FUQ1R5enhjTXM1SGdGZzhGMnNWaHNwMUtwem9zdnZvaGxzd3ZxZzN5d1l0djIwQ3ZBQU5aRDM0VCUyRmNnTW9pT1ZiWEZ6OE43ZHUzZnJUOTk5JTJGZndoNVF5VEUlMkZhak5KajltOUE5alB3ZldRY3ZCanhrNndQalJ4RlVnWE1GSDBMdmI3YTY0M2U2WTJXeU9hYlhhSk53WU9wMXVEZmxZRm9zRlk4Tm4lMkYlMkZJdiUyRjdMeHFIWm9qMnFYdzE1SHU5JTJCNGNVTm1OcHMxY3JsY3ExS3B0RGpCdzhsZHRWbzF3WTFWcVZRczZDUlhxMVhjNHpsRHE5VlM0R1JCclZibmREcmRudGxzM2pHWlROdHl1WHhib1ZBa1hTNFhUaWpPN01jY3VUN05abk40YjIlMkZ2Mnlzcks3JTJCOXNySnlibnQ3R3lIdllwekVrYzQ1eWVrU25zd0pPJTJCcTBhNFRlUjRYMmUyaUhlZW04TDRBcm5PRDE4aUk2WTJOajNNVEV4TnJVMU5UZmpvMk5mVzk0ZUhqenJNTkhvOUdvS1olMkZQdjdpNnV2cnR0YlcxWDl2WTJIQURPS09NRVBrWHBMU1R2Z0pMNTElMkZRc0lrOHBrY291ak92UkN5U2lxVjNSaXJrR1paWXpKZEJDRE9zNkpOVk9xY0tqd204Nmprc0NiRHFxRlFxWEZsdDQyUlNvVkNVVkNwVlFhbFU1dUNhVXFsVWFiVmF2YTlTcVRJcWxhcW8xV29SeG82eTRVeTlYaTl3SEZlcDFXcmxMMzd4aTdqaWVtYjcxbW0lMkJQJTJGZnp2ZFF4V2w4dWwxMzVmRDVZcVZTR2E3WGFDTWR4bmxLcDVON2YzOGQzeEJXTHhkUVk2QUNBRngwY01tTGxRVkJYZUdIaElPY3NPY2FUJTJCMzRBQ3gwZzVGJTJCTmpJeGdGTkppTUJoY0doOGYlMkY3bkg0JTJGa25wOU9KUEpYYyUyRmRTTmZSWlRnQ253NEJVZ3JpcGNrSUZUNnNhTkd4SzFXczI3b3dxRmd0Um9OTW9VQ29VVVVRYUFSTjF1VndOQUJjZDRvOUZRaWNWaVRiMVYxNHZhSWwyanhaJTJCRDZKcjFwcnJubmxJb0ZBbzF6bUVBb1JxTmhvTGpPQ1hjVVFCTnlKJTJGQzFHZzAlMkJPd3A0cHpDNnoxSEVWJTJCMmg0c0R2ZWZndGtJbUZVQVZIcU0wa0Y4T0loaG9hQ1c4ZUVaeU9YRnNwQ0VXZmF3a3gxY2g5QktXWk5QVkNuZ041emM0bGlPN0ZDQUw5emozT2VnQ1ZyOVc3JTJCY3NweSUyRk9rVkYlMkJjWjVESnVLY0ZsNjBvQUVXT1UlMkJnWEZqOGVRTjl3WU1HV1BUNUJOYVRmaiUyQlpEJTJCY1NNcG1NTHolMkJVeVdUSTBJSXJpOCUyRlFJcVdMRW9rRVpZUThtTUp6bUs5WG5zaWZhMkNDUzdzSHIzaUhGNExuNFpDdjElMkJzb044UlZIVDZpQURFRUVwR2tJWlBLYWpLNXJDYVdpcXR3ZG9uRjRvcFVLaTBwbFVyQU1kNDlobldSU3FWY3U5M21OQm9OSUZrZE1BdDVxTVRkMVN1UFpGbGREJTJGN3d3OWFBS2NBcndBRFdBTzhJVzF0YjVtZzAlMkJyJTJGY3VISGp6OTU5OTEzYiUyRlB3OFAlMkJyWmNiSjJoTzRPSXROSnk1dndBNG9yUHNUS2pMSkNXSnF0Vm12SDRYQndRM1N1SXdvQUFDQUFTVVJCVkVORGNhdlZHa0hRdTlGb3ZHMjFXamQxT2wzVTQlMkZFVUVRdzV3TTF6WHphTmRKUmpzUmd5SG5BeUNFczlzaUNHYXJYYVVLZlR3V1VvSlg2ODVYSjVXaWFUN2Rwc3RnU0MlMkJFOWJObmZZQnU3czdLaHp1ZHlMOFhqODYxdGJXOCUyRkVZakY3UEI0M1pyTlpWUzZYUTdEcUhTczlnQTY1Nmtudmg4S3JvOWczNlpGNTZKTk1lbjhtVnd6SmZva1NLYnZkM3ZaNnZRVyUyRjM3JTJGcDklMkZzJTJGSEJrWiUyQllYTlpudmY2WFJtemhxdzlQS054bloyZHA3YjI5djd0WjJkblV1eFdNd1ZqOGYxNlhRYVY1ejVrMWs0YkloYmtqNUI3SGVsbEp3azRsNHVrJTJGT0FTaXdWaSUyQlJTJTJCYWZCNjlKJTJGUHZuc25VVHlKNUk0RWNSSklWVUswTVhyY3ZuJTJGejk2Yk5VbHVYV21DN2c3NGdzWDNKY0lqSWlNak1pTVhoa1NLcWhTbFpwZTZsS3p1bWE2cHNaazJhelBxYWQ3blpWNzZGMUQ2SjEydm9sbloyTmhZMTFSYld6RzdTbFNYSktZb1VXU1N5VndZa2JGNCUyQkw3QUFUZ0FYOFklMkJFQ2ZxOGdwdzk0aGNtQXZDRE9ZZWpvdnRBTGozM085ODV6dHhMUGlPOUQlMkIzTWhFeHJhQlpBV3ElMkZSJTJCJTJCMzhleUlvdGhQSkJJZFVSVGJpS2ltVXFsalFSQ1FIb2dxZFpvc3klMkJiR3hvWUIwZGNuRFFnJTJCa3hmcENSOWtOcHVsam82T1N1MTIlMkIycXYxN3ZTNiUyRlZlMTNWOXA5dnRYbTQwR3RWNnZTNTN1OTBvMkZiTlp0TmRXSVllZnpwJTJCb0NZTDlQTDlOZzllWVglMkZzJTJCNFAlMkY4UXpoSFFINzZ2TGx5NUUzMzN5emUlMkIzYXRWdlhybDM3MiUyRlgxOWQlMkZHNCUyRkdqU3FXQ0ZNJTJGd0w3UkFhSUZYeEFJa1U0SFVONlR0R1liaHNxQXN5d0k0aEJRJTJCYVRRYWdSRUZuME8yYlZ1ZFRDWUs5S1RBRlBmWVVtQkZaY2ZUY1dac2olMkJHRElLaWxBSFR5bUZVeWdDJTJCQVR0Q3JHbzFHJTJCTjNWNzJTWlVpd2ppbWRHNFhhd3dCTUJWY1E0b25VRVRBV2tCNTdxVUxIN1lzRXB2cDhOJTJCcDhBTEdKZzRYemdpMk1CRzR2R2V6OG1iZENqRlFSZ0VZakVhbGJpdXdjaWZlMGZSS09ubFo5NUJoY0xRdkZqUlJCVGl3ZTllQkNMQW1kMGJCWUFDOW9uWHdpRzFkNzA5dSUyRjZLUEJqUEdETEJsc0xhWWZ4ZU53UVlvSUxUQ0Z0VVl5TEFLNlFramlJeFdKZ2Zta2VZSWEwVG5jYmdGdnhlTnh0azBxbHNONkElMkZBRkFOSUJ0MkZlejJiU2ZWRWJDSzlKbGhKY1pXdUNwV0NBRXNKNktXWiUyQlBuV0tTOU90ZiUyRiUyRm8lMkZmZlRSUiUyRiUyRnBsNyUyRjhaZm4zdiUyRjk5QklMUkdDejklMkZvSkFLN1l0TzlEUklEY1AzTUklMkJLUXBFMVZFd0tRTGp4YXR1WlZVcWxSYlMxaUNXWFM2WHYxaFpXZm13WEM1JTJGV2k2WFE0SGdKJTJGd29lUUtqS0owc0kyMEp6d2dpbUJEUXh1QTlIbzlSUWZLSk1xNzhMZ0huY2YlMkYlMkIlMkZUWEhjYTdYNiUyRlUzNiUyRlg2N3ZIeDhmZGJyZFlPS3F1Uk1EVlZWU1JOQ1BaWjQ1MVhuc2FQOWVTMDBuTkwxSHBFSVFHcTRobEVsWjcxOWZYJTJCeHNiR1o1dWJtNzlhWFYzOXglMkZYMTljOVdWbGFPbzlIb04lMkZPMG5zRDl3TFYzdTkxMHZWN2Y3UGY3MTFxdDF1N0p5Y2tQc0J3Zkg2JTJGMGVqMnNQd1d4Y0VpcUFNZ3lxT2hhcVBvZk9YZkpSTkp0TDRoQ0pCbFB1cDhBcUtLeEtKdzlVUFZCdjNlMUpjQ1dTaVFTN2dMbkRBS3JjUHk4aUNRY05qZFNDdXAlMkZJcEZ3cWZzZWdBV0tQOEFvTjFxS2RkUHBGRzBBYkdIZFFGWFZZVHFkMXBFZWdMbkVrd1lDWDlTUzJMaiUyRjlYb2RsUVclMkZmM3g4JTJGT05HbzNHdFhxOXY5ZnY5UXFQUnlKJTJCY25DUlJWUkFDN1lqUTR4T0FKbFdsWWg5QkhyaGklMkIzQ1dHY0FEV0t3Z01FMWtDTUNpJTJGYU1OMklsZ1gxMjdkaTN5MWx0dmRhNWR1JTJGYUxxMWV2JTJGazIxV3YwaWw4dWhuM2ppNzhjVGVNWENYWVFXQ0Mzd0ZDeUFQbmR2YnklMkJaU3FYU285R29hSnJteG1nMGd0Wm0wV05aQVlqS1Fjb0FPcDBvS09NNFRnSXNLckNuME1jNGpvUDB2d1RXMjQ2ZHRDM2JCYXJHNHpIa0RBQnd1WURWYURSeUFTc3NBSG5Zb2pQczJFJTJGalBnRlJ2S1FBQzh5emxYNzVnQmNCWHZQQUtUWkE1dWNYNHplJTJGNCUyQk4zbHVWTTdDZnlUJTJGaXEwV2U1ZFN3UXhmcmtMSURreDZSaXg0NUZBQmslMkZOMkJCTFhZczhXV0NSNk9uTEhEYWpzNlQ5a3RGSHZuOXNvRTU4bmZnNSUyRkFnR0N0M0FGa0RMekJuQ3pFQndUbWtMbUt4eGJqb3dIOEJPd3UlMkJETFM5c0NTVFNWZUlQcFZLV1NneUk4dHlHeFhUd1NDSGJsYzBHblhaNWFJb0lzaUxnajY5cmEwdDYwbjdOR2U1NzJIYjBBS3Z1Z1ZDQU9zbGZnSVF6ZnJqSCUyRiUyRjRmMzc4OGNmJTJGMTRjZmZuanBEMyUyRjRRJTJGekJnd2RScEtIQUdmQ0x5aTlyam5tREh6dWclMkJnMUlBTFJBWndhSVZTcVZwbUMlMkZsTXRsTUdBR3E2dXJEeTlldkhpclZDcjk4M1E2JTJGV3d3R0l3R2d3RW0zZmJxNnFxbGFab2Q1cWN2ZTVmJTJCdEIyalVZR3kwQUNSb2pzN085UVFPa1R1OGl3RzVvOCUyQiUyQmloJTJCOGVMRlZMUFpSSFclMkIxJTJCdjElMkJzMTJ1JTJGMTJxOVhhYUxmYjBtQXdRT3FBWUZrV0ZxUU5JQzNBUFZkOEVrREZwZ0N3VVZUOGpvVjkxaWtLNlJVYW1LNnVycUs4Tk1DckI2dXJxNzljWDElMkJIUHRzZnRyYTJPZ0Jlbm9ZZGlCVlhxOVdTaG1HbzdYYTdxbW5hbjdmYjdiJTJCcTElMkJ0dnROdnRkTHZkVGc0R0ExU1ZkQVV6RUdWa2hWUUZVWmpGeFRnaWh5NWJ5dnQwNmZSZ1NwMnVTOFFuY1RFJTJCRmtRQk5IMDRjUUN1RUdYc0k4b29pbUpQRUFSMzhTS1NoaUFJUTBRa29VTUJwdzZDcTU0T0JZQXAlMkZBJTJGTmlXazZuVDdWcllKSUxYNHJsOHVuejVEM0xGR0o3SE1YYVFnU0FhYUg5bW5jbyUyRk8lMkZZZiUyQnlwUWZTeHUlMkZkdTVlRTFsd3ltWXpMc2l3cWlwS05ScU9vTFBqanZiMDlDTFZ2SEJ3Y1FNeFhhRFFhc1hhN0hVTWZqWWc4c1Ewb3RjVXZnTUQyc2Fjdjh0Y2l3biUyRkNxbUluRG16MG5rOHpwR3BXcUN4NyUyQmZMbDJmWHIxeWR2dmZYVzN0V3JWJTJGJTJGejJ0cmFmNzU2OWVySjE1a2kwWmUlMkJJdVNUZUJiQ2ZZUVdlQjRzUU9QJTJGclZ1M1lwVktKWVowUCUyQmhUS1lyaVZqUDJVdTFpanVQRVpGa1dWbGRYMGM0ZGY0ZkRJVDRCUGtGNkFOcWFLNDdqWEVMYXMyM2JGYkNzSUVsZ21pYldJMlVRNHhlS3pHRGZHSzhoZGc0d3lnV21zTTV4bktnMXNxSzI4JTJGVnZZRmw1NHpiJTJCZDl2VEdFN2pPUUZQUEdPSyUyRnZlejh6eFdFJTJCOEg4MjE1UUlvSHFYaHdKeWhMZ1FBbFBzamdwNmwxMW1mRkQyQWkwSXdaSjA5M3l3YyUyQiUyQk9QNVhVUFFmSUU5Tm51TkxMREYyNHdmYiUyRnpPbndYZGlJSE9zclpvdlElMkZJNWJLeXZNQ2UlMkJ3azJlVEtaZERVN1BkMU85NU8yeFRvc3NpeTdlcDZLb2d4a1dXNml5QXg4SlVFUTJvbEVvcFZJSkk3ajhUaCUyQmE2bXEyb0ZQTlJnTXhnY0hCOU4lMkJ2JTJCJTJGS0tpaUtBbWE3cTdkVktwVW0wTmVDcjJUYjlneiUyQkVkcmR1SEdES2phZTJ5ODY2ek1TdGc4dDhMSlpJQVN3WHJZN3lsd1BuSlVIRHg3OGh6dDM3dndmdiUyRjN0YiUyRiUyRlZwNTklMkJ1bkwzN2wwUjZTZ2tGaGswMk5KRWglMkYza1RSWEUyR0lCTERhYVJkdFRDaGRBQkdoa29Ub0t4TjR2WExnQXJhemVoUXNYN3VYeiUyQlllU0pCMElndENFYm80c3kwZnBkUG9vR28xaTR0VCUyRndROSUyQkVLWVh2aVRQN213Mmk5ZHF0V3FyMWZwdXU5M0d4UDU2cjllN01CZ00xaXpMUWxWRk9NWnU2V3N2N1JsNENaemJVJTJGMEtOZzJBSEZ6VzhTVjlDamd6VkMwdm44JTJCYmxVcmw0ZnI2JTJCaWRyYTJzZkY0dkYzNjJ0cmQwcGxVcDQ1cDdaeFB5amp6NlNFNG5FWmRNMCUyRjZ6VDZkem9kRHBiclZicklnVDNSNk5SR2dDTnB4VUJ0dE1rR290T0VGbjBXRkl1TzhvVlJZMG45SGdpUGtvbFV5NTEzdFdZU0xqVWVQYzdVbkxSRmtzcWxRSklaVXluVTJNMEd1bU80JTJCaVR5Y1JTRkFVUlNFUW1YZHE4WlZtSVlObzdPenNBODc0Vm9mVjVBTlp6REY1QmowNFNCS0dpYWRxNmJkdGwwelRMczltc01KbE1xb1poWEd5MzI1Y2ZQWHAwcVZhcktVanRocEF2VWdiQnVBSjRSZm9yclBQUGcxVnM1SnJ0RHRoJTJCbDlXSTg1dk04Sk1MN0pQNlpoUTJ1SExseXVUNjlldWROOTk4ODdmUWhYdnp6VGYlMkZGdUFtN3N2emF2JTJCWHBHc01MeU8wd0JPemdOZVB4dSUyRmN1Wk1RUlJGeUFtNnFueUFJU1A5TFRTWVRwUHRCWGdDTHEwR1ZTcVZrVVJUQmtFcU1ScU1rdEtnTXd3QTRwVGlPQTdDcVBCcU5DZ0N1a0RLSSUyRlVCc0hXQVklMkJqQktqY01uQlpxSVVVV3NLamQxem5ZaXp2aGZwQUlJdUtLeG5CM2ZxYiUyQmlNZDJQTWNVYWJabk1nbmxHbnVjakwzdHolMkJJQ3ZIMVAyY1k2empDJTJGTzklMkZQazIlMkZ0dHV3eUE1WGZ0N1BqRVglMkJNaUVNdnZudkg3ODlNQ1pjWGo2VHNMZFBHYW52RCUyRnFMSXlzYnFvYWlQcGhBR0VRdkVacEJGNkVna0klMkJvR3BEaWJXUUpLa29hSW9laktadE1majhValROTWRqb0J1S29nd1JLRVFna0pqdWtpU0JxZXl5djJhem1TVkprbWtZeG5oM2R4ZSUyRnYzU1ZsWmQ5TDhKMm9RVWV4d0loZ1BVNDFudk90NFhEc3IlMkIlMkYlMkYlMkJiQndjRTduMzMyMlYlMkZkdjMlMkYlMkZ6YzglMkYlMkY3eDRjSEFRcTlWcWJ0VVRQeVlXTzhueGklMkI3VCUyQm5sUkZEJTJGZ2loJTJCZ3FOd3YwbFFRNlVjNlY3RlluRlFxRlJNVDZVS2hNTXJuODhOTUpuT1F6JTJCZSUyRlVCVGw4M1E2JTJGV1V5bVR3c2xVb3RpRFZXcTFXSVFIOHJFJTJCdm4lMkZQYSUyRk1LZm5PZGFKdzhORGxKVXVENGZESGNNd1h0TjElMkZacmpPQld2ZXBEcklJUFZBaEFISXF6UTFDRFJWb0JaWHJucjAzTFdpUGg2RVYyM3REV2VaVTh2QVJUenFhcXF0Vnd1OSUyQnRpc2ZoUDVYTDVEJTJGaCUyRk9CenF1N3U3VDRWNUZYUkRjTjYxV2czYVh4bmJ0aThOQm9QWE5FMzdubW1hbTQ3aklEVURsWm1NU05SbGhJMWpVVmYwRkt4RXNLVkkwMEZMaXNsdVJJakFhWUxHZ3c2UVFWRVVBeVdxb2VQZ09JNHJmb29Ga2NMeGVPeEdDJTJCdjElMkJtUiUyRmY5JTJCTkVscVdOYXRVS2xQVE5HZUlFcUlzOWJ2dnZ2dE1HSGx6N09NN1RqMlA0TWxzTmhQdTNyMHJSeUtSdEdFWWEzaVdkVjIlMkZicHJtTmtUYWU3M2VHdEpIZTcwZUdIYXBlcjJlYkxWYUFsSUdJZUFQOEFvVFBiNXY1ZnRPdmwlMkYyWXdFc210ajUyUnQ5TXNBcktyeHg0Y0tGeVpVclY3cFhybHo1SE9MdEZ5OWUlMkZLOWJXMXUlMkZEZnZjRjZaN0RVJTJGMEZiTUF4b3RidDI0Sk96czdZSHlpR2pWMEZSRUFrbUt4V0JxRlhXemJUazhtRXdTSE10UHBORDJielZUYnRsR2xMMGVWJTJCbXpiemdPa1FuVlVCSTg4TmhXRTJTR2c3b3FvZzVGbDI3YUl5b0xlZUV2cjNMUSUyRmdGTUVWQkhUaUEwc1VWb2duJTJCN1AlMkI0OUJMQ2slMkZVT1lWdTkzdTVmcUJSZCUyQm1IWUlBdGZPQWRFSHNNbmFld245bngwZFdZZ0hmQVZhUkZoanBjdEh2Rk55VUpNblYlMkZvU3ZCUGtGTE5BS1RTYVQlMkJOJTJGOXhIcTBvOThrU1JvQjNFSWhxbFFxMVluSDQ5QUVSZG9oMk81bUpCS0JhRDM4TlFRUEFZeFpuczZXeTRxZnpXYWpuWjBkNiUyRjMzM3glMkYlMkY5S2MlMkZuWHliOXk4OGRtaUJGOEVDSVlEMUl0eWx4emhIVGRQSyUyQiUyRnY3Vng4OWV2UyUyRmZmWFZWJTJGJTJGVDU1OSUyRnZ2dmd3WVBVZ3djUElnQ3hvSzFDa1N6JTJCTUVRSFpxTWVMTDJhb21OOFdvc2Y1VHJvRXJCdkRCcW9ka1VsZnNIS3dtOEF0VlpXVnBCaTJDc1dpNGZaYlBhZ1VDanNGNHZGQjdsY0RzTHZYdzZIdzhOUVVQRXhIcERuYkZPa3ZlN3Q3WlZzMjc1Z1dkWTZIT3JwZElwcVJLaFFGQWNLaGNrelFCJTJCQVY1NHdyRnRSQ0w5NWk5dkklMkJ3MnBDQUM5M0w3T1l6T1JNMUpYVmZWeldaYnZYTGx5QmV5JTJCYjEzUHA5bHNvaXJkdW1tYWx5ekxRbHBHMmp0djZFMGhVdWRxVHVFVGVsV29IZ25OcXFrd05XS1RHUFNuVExDcWNybmN5TElzcDkxdU83dTd1M0NHdmxVUTZqbDd6SjdhNlVDZ2Z6cWRYdW4zJTJCOTl0dFZxdmR6cWQ3VTZuczJFWUJyVE5LcmklMkZTQk1FV0FWV0FvSUlLRmlBQlJXbzJJQUNPZUhzSkkzdGElMkZuVURmNmllQkJzbWNrRGFjT2g4dURXMWxaa2UzdmJ1SGJ0MnAyTEZ5OSUyQmNPSENoYjlUVmZXTHJhMnRVSnZ3cVQxQjRZNWZOZ3V3RE5KbkFicmplQ2dDTVoxT1M0WmhsQ0NXYnBybXFtbWFsZEZvaElDUVlwb21XRlR1QW1BTGpDdkhjV1N3bmZHSiUyRjAzVFZBRjg2Ym9PVU1ydHIxaE5Tb0JPcEUxSkRDbGlXVkc2SCUyRnMlMkZtJTJGSkhZQllyakQ0dkJmQlpQQk5uWVdyTlN4dGNwcCUyRjE4N1d4SFp1OThMU3VtYzU5bWZNOGkwM1k4MTFtMzAlMkZyJTJCdmo5c2dWdzJIUkRWcSUyQkxxNVRvQWx5czFoWUxkTG1GY3VMeFUyMWZCT0F4ZjFFVVpRYW1GZlJFazhrazJGcW9kT2d5M1QyMlBIUzJSdEFJUlZFYnNPb0JkRW1TMUZRVTVUQ1pUQjVsczlualVxblVmcG9GbEo2VjNjUGpoQlo0MmhZSUFheW5iZUZ2ZWY4QUJJNk9qcksxV3UyZFdxMzIxJTJGZnYzJTJGOHh4TE0lMkYlMkYlMkZ4emVYOSUyRlA5cG9ORnluSkNoZGhUcCUyRm1relJ3TVNXJTJCZzFpQzh3YjVNa3M3TUJBQXdZJTJCU1VBWUZRdWhqMVV1bCUyQjF5dVd4VnExVzlVcW5zbDBxbDM2VFRhWWk5JTJGNjVZTExhJTJCJTJCdW9yVTlPMFdiUFpuTjI1YzJmMjNudnZoZVZ1diUyQlZuNzd5SHh6TUxaZ28wZ3hxTmhpZ0lRZ3dMSXNEWVp5cVZta0hnMVFOMm9yRll6UDJPMyUyQmc3cmNPblpWbmY2T2VnZGVEbUlFYWpEcWpjVzF0YnFJNzNURmxYUWJZQkFMZTN0NGZxVFVsSmt1SW9QWTYyMHlrd3U5a01uM0NVNkR0WVU5Q2V3ckt5c3VJQ1Zjd1M2aXVjOXlHY3N4MU5TSCUyRiUyQjg1OUhkM2QzbyUyQlZ5T1hyejVzMW9yOWRUam8lMkJQMXpxZHpvODduYzYlMkZQVGs1JTJCWDZ0Vml2VzYlMkZWRXQ5dEY0WVE0OUswZzBBJTJCd0NuMHVwZFpRcFUzcVY2bSUyRnBSUkI2bU9EMGdHREdGaUxJdk5zYWd2NlhlZ1NycTZ1UmpZM04yZFhybHpSTDEyNmRIanAwcVglMkZYcTFXJTJGd3VZaXMxbWN4aW1ieiUyQkZoeXJjNVV0cEFUNzklMkJUd0FGcjhQOURzd0Z2b2VNcHJYQjZFNFJCeEZVS0xSNktxdTY5dlFwM0ljWjhVd2pFdkQ0WEFUd1JHayUyQkJtR0VkTjFYZkRBS1pjMVJYcFZuamFWQU8wcWpLa0VXb0ZOeFZmSzQlMkYzQVJmJTJGenJGQTJJSXBybWNjOFhRWVVtUWU0QkczUEJncm1iYjhJekZuRUdxTjdGY1FvNG0zeE5GNElQaWd5enlhZUQlMkJWN0dvdnNmSllnOXJ6aiUyQkIyY1AlMkJkRjk0eFBROFElMkIlMkZVVGpLV0RQQiUyQjRKV0dUSFpIeW5ORVF3bGlrSVQ4d3RqNkVGcGhaMHNWeU5VcXJvRE8wdGFHMGxFb21KcXFvOVJWRnFtVXptcmlSSlg2UlNxUzh5bWN4WHFxcTJ2S3JOazF1M2JybnpHcklGTzc5aDdYT2V2dVZwUEdQaFBrTUxQQ3NMaEFEV3M3TDB0M2ljRHo3NFFOemMzTndlREFadkhSd2MlMkZPV0RCdzklMkI5UG5ubiUyQiUyRnM3ZTJsRGc0TzNOUVZpR3hTTkkyaVpqaGxBckRZUVlZZGFPZEZ6ZndHRnIlMkZCaDUxRTBXQ0I0MkdBUUdRRGt5cG9aRUdQcFZxdHpsWlhWN1ZTcWZRZ244OSUyRlVpNlg3JTJCYnolMkJSWm91NzFlejdSdHU2TW9TaXVielhaMmQzZTFNTCUyRjhXM3p3d2tPSEZuakpMRUFDJTJGSHQ3ZSUyQm5qNDJNSUdaY2tTU3BrTWhsMU9Cd1dHNDNHYXJQWmhCRCUyRm4wR2N2VmFyQ1dDNlF0c0tiQ3VrQ0xKTUsxYkhoZTh2MlFneHpNanJ3Q3hyMnFDSU8wV1NLWlViekZmMHNSc2JHMkJmYVpjdlglMkY3eTRzV0x2OW5jM1B4QVZkWGZiRzl2SDRTcGc4dGFQV3dYV3NBRlpMN2hZNTlua29tZ3hwMDdkNkQlMkZtSmhNSmdocXFPUHhXQmtNQmtpclR3bUNJS3VxS2l1S0lxR3FjTCUyRmZWOEc4SHc2SFZkTTBJYlJlMEhWOVRkZjFzcVpwU0IlMkJNb2clMkJpNnFZRVRBR29naCUyRjREVzBxcndvZ20lMkZiSHNrRDlnSXFnZEw5RllBbSUyRnIyVUNvTndFJTJGaHVwZE95NmVVRldQNEFqNk5rTkFrdlklMkZWT2Y3cGZaRUFTV3NUNzFNa0RkZWQ0dDlqcFpzSkE5SHV1TEJ3RkxmQnYlMkJYTmd4alQyTzN6bnolMkIxcm0yaGUxQ1FJSTZYb1dQWWQwem9zQVM5THlSZm9ocTYxS2dCWkFMWHpId2hZUHd1JTJCb3hJNzVqYXFxRUl6WDAlMkJuMG9TekwlMkI2cXE3cWZUNldORlVUclpiQmE2VzI3aHFuNiUyRmI0d2pZejBscHBDbTJNOWtNZ2FxaGtNZTRvMDMzb0FlTUZqNW9aVEtlVjZNY0pzWDFnSWhnUFhDM3JybFR4eE8xT0hoSVlRNlM3MWU3MThkSEJ6ODlkN2UzczJEZzRQMWc0T0RPUFJYMnUyMm0wNUlDNXdaR29nb1d1RTNvUEZScDNtREZBME15em9IR0VCWVRaWlNxZVFDV2Fqc1VTZ1VUSFR3eFdKUnolMkJmem8ydzIyeFpGc1pOTUpyJTJCVVpmbHpWVlh2WmpLWlElMkJTYWd6Vnc0OGFOVUNoeCUyQlVjbWJCbGFJTFFBWXdFU1FINzA2QkhTYnlCJTJCdkFHTk5sM1h2MnRaMWxXa2UlMkZaNnZTS3FSN1phTGJYWDY2bXRWaXNGaGl1S1ppQklnTDZWeXFYUGk3YXprVjYya2hNRkM1YVpOQzY2ZVNUVVR1a1BTTjhHZUxXJTJCdm81aUd0YmEydHFEemMzTmY2aFdxMyUyQnZxdXJIVjY5ZWJYbHBEYWVSNEVYSENOZUhGZ2d0Y0Q0TGVQMk44TWtubnlTTHhTS0UwUUZLcGNmak1jQ3IxY2xrQWxiVnBtVlpCZlE5NCUyRkVZYWZmWjBXaVVRdVhlNFhBSTdTdUlxU2ZHNDNFY242WnB4dGwwUUlCWUFLeElwNHBsV0ZFS0lBJTJCYUI4bE44RmU1Q0dRNG4xV0N0MktCSWI5V2Z2M3RXWUFyMnVjaTVoSGE4ZUx5N0xiOE1mMVlXMzYyV3dTbUxHdFBub0hGJTJCJTJCU0x3S2w1NiUyRjFzSEFRY0J0bHozblB6TEo0cFhCOGJSR2Z0NDNjUDJQdEpndkNVZmtoaThmZ2tIUzZBV1FDdThJbDJBTElrU1lJV3FTWExNalJMUjVJazJZcWlPS3FxT3FsVUNoSVJBN2NLWWlweGtveTclMkJscVBrc2xrSTVGSU5GQkpXcElrUFpWSzZZUEJ3THAyN1pxTldCZVc4NERseXo1SFlidlFBcyUyQkRCVUlBNjNtNEM4JTJGbUhLSWZmUENCc0xHeHNUb2FqZjY4WHElMkIlMkYzV3cydHc4UER6ZU9qbzR1SGgwZDVadk5aZ3lUTGFwU0NCQXJDSkJpUVMxMmtGbzAlMkJKNW5FQ0tkTEV5eXdCTEFaenFkQmcwWFlzTXpyNUxoRkxvJTJGeFdMeFlTYVR1WmZKWk82amFtRXltVHdwbFVyM1JWRjh0TDYlMkIzZzJqRk0lMkZtWVF1UEVscmdaYkVBVWxyMzklMkZmTGp1TmM3UFY2U01zaFJzUGxkcnQ5dmRWcVhlNzFlcWxXcTRXeTlBQ3J3SENJUXRjSzFWN3hHeWFMSk02JTJCeUM1QkFCYjZUciUyRm9OdXRrTDl1JTJGa3RZVlFDdFVnYTFVS3BQTnpjM3V4c2JHJTJGdnI2JTJCa0d4V0x4YkxwYyUyRlRDYVQlMkY3eXpzd05OampDNnUlMkJqR2hldERDenltQlNqWW1FcWw4cHFtbFZEbER3Q1ZhWnFvU0p1MWJSc0FPclNzd0xCQ09tQmUxJTJGVThBUFBCWUJBMVRUTktlbFgwSGYwTzB1anhPeFppVTVISU9qSHZlVDBySHR4NHpFdDdxcHVmRmNEaW1WQkJMRlglMkJwRmtRZyUyRjN1eDZEaXdSdSUyQmdoNkJKWHklMkZIdVJEUDBrUWk3MHVQd1pXME0xYUJzQUwydmN5RDBEUSUyQkRYdkhKY2Q4NVk1JTJGdU8yb2VlS3dDeGlaNUhHRmpHeFdOYVdWd0VSWXZDVWlnZ0JlUmZrUWtvaVpDSnl1ZHd3blU2M0VvbEVUMUtrSTFtV1c4bDRFcGtubWlSSldpS1JRUEMlMkJwYW9xZ0MwM21GOHVsOEhTQ3NmdHg3MnA0ZmJQclFWQ0FPdTV2VFZQJTJGc1M4cUY0U2xkNUFNZTkydThXVGs1TWJoNGVIJTJGJTJCSGh3NGZmT3p3OGxQYjM5eU5IUjBkdVNYZE12SUwlMkIlMkZNcTNMOFBHQ2dMRTVnMUNSTlZGeElJdGdZdU9IeEVNQUZyUXlrSkhYeXFWOUVLaGdCUkRyVkFvRExMWjdLTlNxZlJQdVZ6dXY4Zmo4UyUyQjJ0N2Y5VWJrbmIlMkI1d2o2RUZRZ3U4QkJiNDRvc3ZVTEhyZSUyRjElMkIlMkY1MTJ1JTJGMjJydXVWVHFlanR0dHR0ZEZvUUpSZDZmZjdBbGlzU010aDAzQm9ra2hwMmRUUCUyQlUyNHFQOWtvN29zQTh0dllzQlBuT1l4dTlqdGtaYU5xcThRYWdmckNub2IyOXZiSDIxc2JQeSUyRmEydHJmNEN6ckNnS3dIOWlYcjBFZHpLOGhOQUN6N2NGUHZyb28zaWxVaW5ydWc1VzV6Vk4wNjVxbW5aSjB6U2tBS3FqMFVnY0RvZkpmciUyQlBWRUdYWWFWcEd2NkhudFUzQUNvV2tLSXFmOFRpWkVYWCUyQmQlMkZJUXRTWCUyQk9udW9RM2JUd1V4bktnZHY4OWxRWWRGQVZIYXJ4JTJCWXRPaE9CNEZSJTJGTG15JTJCemtMZ0lYdDJQTm5VOExKZHRUbjQzNEVzWlZZMXRQamdsaG5BYXY0OCUyQmZ2WlpCOWw3MjM4OGF6b0hrQ2V3NW5PYzVaMmk1NmJoYXRwJTJGdE1ZemY3UCUyRjBHUUF0JTJGQkhTeEFKY0hhSjB5dGJ5QSUyRlRpZFRvT2w1V1F5R1ZOVlZVdFZWVnVTSkVlV1phUWcxbVZaM3N1cTJTOFM4Y1RkZkRsJTJGcjl2dG5vUUZyaGJkclhEOWkyeUJFTUI2a2UlMkZlRXpqM1R6NzU1THF1NiUyRjl4YjIlMkZ2Zno4NE9OaDY4T0JCYm45JTJGUDNseWNoSkJhaUdZQTVUMlFoVmppR0xMVDhJZUI4QUtjaHA0eWpJJTJGbUZQVWdsSmhrR1lJTUF1VE15ejVmTDYlMkZ1cnI2NjBLaDhJJTJGbGN2blRUQ2JUR1klMkZIMnVIaDRXZzRIQ0lOY2FTcXFsa3NGcTJkblIwSWVZY1JpeWZ3WElXN0NDM3d2RnZBQSUyRlNqOSUyQiUyRmZoN2g2RW5veXpXWXpHWXZGUkZWVkV5c3JLMUk4SHM5MHU5MFZDTEszMiUyQjEzR28zR0c0UEJRQVpZaGZSQTlKRmdyR0x5Q1BBS2FUakV0UEtMNnM4RHNIZ0JkejdkaEhmNFdhZWM3M3ZaUHBvS1pWQTZOdnBNMGhPOGV2WHE2T0xGaTcyTmpZMkhtNXViJTJGM2MybSUyRjElMkZybCUyQiUyRmZpOU1QM2plbjk3dyUyRkY0a0M2Q3Z1WFhybHBCT3A1SEtsN1FzSzVGS3BZVGo0JTJCT2tydXNvV0pLNGZQbHlRcGJsQXNUV204MG0wcE1CWHUwTUJvT0wlMkZYNWYxalRORlZSSFlCRUwlMkJpRDRaJTJCaDd5RSUyQmp2b2V0JTJCQWM3c2FsJTJGMURmNCUyRlU0MlpRT1VmcW5MNkp0NGpUNWVENVh0djNqJTJGYmxFcTRqd2dQaWlWYXg3d05BOFE4UU5xbG4yMkZqRzNlQUNMNzlPcDM2YSUyQmZ4NWd0NGhsdHN3NUx3dGdMY09FQ2pyZWVVQzJaUUl2JTJGRnhnM3ZYeTUzOFdBR3VaOCUyQmYzeDIlMkZEUHhmMHZyRFBLRHRHMCUyQjlveDFaS1JOQmVraVNxY2hoUlpDV1NMJTJCVGRvRDB5VHhEQTk0TDRvMHdtOHdpVjJTR2ZrcyUyRm5IMlN6MmFQUmFOUThPam95ZEYySGRwYWR5V1R3aWVKRjluUTZkUktKeERpVVYxbm16UW5iUEk4V0NBR3M1JTJGR3VQTU56dW5mdlhzYTI3Y3Y5ZnYlMkZQYTdYYVh6eDglMkJQREhCd2NINWVQall3RWdGbWpwU0lNQnF3Qk9FbFhOQ2pyRm9JR0M3JTJCQlpKd3I3bXVjSXpCdDhhSEpHRlVGeXVSeEFLJTJCaGt1YWt4aFVMQktaZkxyWHclMkJmNXpQNXpzQXElMkJMeCUyQkRBU2liVGk4ZmdqNUpPbjAlMkJtSGtpUWR2JTJGYmFheDJJSVNKd2hpV2N4RDNEQnpFOFZHaUJaMlFCQXE1dTNib1YyOXJhRXFFall4akdtcVpwMEpTcFRLZlQ3SFE2WFkxR28yN2FEaWFQclZhcjNPbDAxcHZOWm00NEhBb1FaUWR3aFVra3FncVM4SEVRVzRHOU5PcnIyRWtpRDBEeGt6JTJCJTJCJTJGJTJCU1A0emNCSUpGMnBDS1FvJTJCczV2VE9BJTJCMnRyYSUyQk5MbHk0ZGJXMXQlMkZiSmFyZjVqSnBQNWRTUVMlMkJlcjY5ZXNvZmhIJTJCaFJZSUxmQ1lGa0JmOCUyRjc3NzhkUUpUQ1h5Nm5KWkxKc21pWmtIQ3EyYmFkTjB3U3phc1cyN1dJOEhwZW0wNmswSEE3VDNXNDNwJTJCczZsdXh3T0lSZ2U0d0Fjb0JYU0UlMkJHcmg1OE1nTE5XUkNFN3clMkZPTW9GbiUyRlRIcWQzakE2WEVCckVVQXlaTUdzT1lCUTJmeFpSZUJHNHZzeklKUSUyQk01ZTV6TGJQdWJqJTJCTnh1dnVqYSUyRlo3SmVmZmlXUUZZeTV6M2VZek9zcmVveUFyR2NTcHFoWUE5UUN6OGp3WFpKNHFpR0txcTltVlo3bVl5bVQ0MGdnVkIwQ2VUaVM2S1loT01hdWdDeCUyQk54U0FKQVM2c3RDRUlQeGE3ZWYlMkYlMkY5NmJ2dnZqc041enpudVZ2aE50JTJCV0JVSUE2OXV5JTJGSE4yM0FjUEhtejIlMkIlMkYyYnRWcnRyMDlPVGw1ck5CcUZlcjJlN25RNkVrb3p0OXZ0S05JS0FXWVJWWDNaenRzdmNyUW9nc0ZHS2xoVHpUc21PbnAwNXVqY2tTSkRVUXFBV215SG44MW1IVlFwek9mejl5VkplcUNxNmgxVlZSRzlPRUx1ZUN3V1EwaTB1N1cxcFVlalVWVDRDUDlDQzRRV2VBa3NRQm96NCUyRkVZZWpJcmxtVmhncmhoR01hV3J1dVhsU3hkWkFBQUlBQkpSRUZVSU01dTIzWmhNQmhzOVB2OUF0SjBNRW4wdEsxT0o0MllUR0lDaWY2UUxYaXhqSW1DV0tYVXR3VkZjOWslMkJjUkZRaHI0UWtWc0FWJTJCaiUyRnZPSVgwMHFsWXFYVGFiTlNxUXdybFVxbldxMSUyQnZMYTI5bmZwZFBxZnRyZTNUNVk1JTJGN0JOYUlIUUFvc3RnSFRBY3Jtc09vNkRhcVhRelZzQllHV2E1Z1hidHRjc3k4cDUlMkZjNzZZREFBaUM0Q21LTHFnQ1N3anY2SEJOZVJGZ2olMkZDJTJCdndDZkJxRVp0cDhaa0dCeEQ5QW92a3o3R2FUaXlUaUk0M2o0SDFOQUVzUDM5eFdWOTFHVnVGYmI0ZEN3U05tJTJGUE81anozZlJGSWllUHhBYWVuYlJHY0UzU3p2TXFGcmo0VzVqb2tDTyUyRnBaWkZ1MW1uQUN2TWdpTUduMDJrQVdJZXFxajZNeCUyQk91QUh3cWxUcUJibFk2bmNabkc4RFc1dWFtRm8xR0VjUVAlMkYwSUxQUGNXQ0FHczUlMkY0V1Bia1RaRXM2ODBqN2JEWkxIQjRlYmc2SHc5ZjYlMkZYNjEzVzZ2TlJxTk4xdXQxcHY3JTJCJTJGdHVPZmlEZ3dNM2JZWXFGaTdqT0xHUk91cjQyUUdBdnJPRHhpS3FkTkRnUVowOGxhJTJCbFQwemsyTiUyRlFxUmNLQmJBUXVxcXFBc2hxNVBQNVhqNmZyNlhUNmYxa012bVZxcXAlMkZUQ1FTJTJCMXRiVyUyRjB3S3ZIa25zRndUNkVGdmswTG9DUjlxOVZDU3VCM05VMzdnYVpwVyUyRjElMkIlMkYwS24wOGtEc05KMVBXTVloZ3hSNUc2M0d5T0FpaWFNbEtwRFFza0FyNkJmd3Y4RlRkNkNIR3BNQnJHT0xZN0I5NWZzTVJiMXZYQjJBVnlCaGJxNnVoclozTnljcnElMkJ2RyUyQnZyNiUyRmNLaGNLZFlyRjRCJTJGMWVKcE01eUdhelg5eTllJTJGZm9uWGZlQ1IzWGIlMkZQaERJJTJGOTBsZ0F2dGJSMFJFQThOZUd3JTJCSDNrUXFvYWRvNiUyQnBqQllKQkZSVUhMc2xMRDRUQ0g3JTJCaG5DTGdpcGpzcnJrNHlEa2dSSkNGMmZDNENzbm0lMkZDZ2IybTZBSE1lRFolMkZvb0YyTm4lMkJqWmhFJTJGTG53Z0FQYm53WGQ2SG5NcTNrUGg5OTFmaHRBdzB2ekFEJTJCSEYzSWVBT3RwWFFiTlFZTDI3JTJGYzhzdThTJTJGdzR1QTRoaEcySmpVYVZEdHZJaENjU1RWakRwQXlPUW44JTJGbndkRFNNcGxNTjVGSURGRzVNSjFPYSUyQmwwdXAlMkZMNVE3UzZUUlNEejlXRk9YdTV1Wm1MNXp6UEswbko5enZrN1JBQ0dBOVNXcyUyQjUlMkZ0aUFTelBrVGt0aVk1MXQyJTJGZkZqYzNONU8yYlNlSHcyR3AyV3olMkJwTnZ0JTJGdVhlM3Q2UERnOFBpMTk5OVpWMGZId3MxbW8xRjhRaTVnSGIlMkJmSWRPMHVGSmZNczZxelp5QjV0czJ5SHo0b2tzdG92bEZkT3BXdFJ4YkJZTEtLNkIxZ0pFSCUyQmZGSXZGQVRwelJWRSUyQnkyYXp2NVpsJTJCYk5FSW5FQUZ0WjRQSjYyMiUyQjNKYkRZYm02YUo3VERaRzklMkI4ZVJNTXJaQjYlMkI1dyUyRiUyQiUyQkhwdmR3V1FQJTJGMTg1JTJGJTJGUFBxVG4lMkZ3a0ZvbEVSQ3pqOFZpWVRDYUNMTXRZUkZFVVk0SWdwSFJkdjlidjk5OXV0VnAlMkZvV25hNVU2blUyZzBHaEJoaiUyRlo2dlJncUNLS1NvSzdycU9vVndVUVNDMDBjV1gwWlhydUVRQ2pTaCUyQkZCS0w2dnBMdkNWNmppSjE5QktSSDhSSktjWERpdjBMbGFXMXVEU0x1enZiM2R2WERod3Y3bTV1YUhtVXptVjlsczlpTkZVZnFDSUl5cTFhcGJlanQwV2wlMkZ1ZHlTOHVpZHJnZGxzSnR5JTJGZjE4OFBEeU1vNjhSUlRHdUtJcVlTQ1NFYURTYUdJMUcyJTJGMSUyQiUyRjElMkIxMiUyQjElMkZvMm5hdFY2dlYlMkJwME9vbE9weFB0OSUyRnR1cFZKSU5HaWFGa05mQXpZVld5bVElMkJoWSUyQk5aRFZtdkx6cGZDYlg3OFE1RXV4b0JhZjBoWUV1UE5CUnJSN2tnRFdXZTlVRUd1VjlVZlB3OFpoejJNWlpzN2p0RCUyRnJOZnUxOSUyRk9UejdyZnM5anBMRzNQZWg1OCUyQjI4THdEclBOUVlWdVdMZlFmWmVzUXhHSHNSbDN6VyUyRlFnQThJeEp0TU05aDJWbVk3eUROTUpQSnpDUkptcXFxT2tNRjkxd3U1eFFLaFhvMm0wVkE2OE4wT3YwYldaWVJ4TGNjeDVrWWhqRWVEQWJqNlhRNlRpUVNpTlJoem9QNVRxZ1YlMkZMZ1BkTGo5WTFzZ0JMQWUyNFF2emc3bUFWajhWY0E1dTNmdjNsWFROTDl6Y25MeTV3Y0hCMiUyRnU3ZTE5NSUyRmo0dUZTcjFhSmdZaUd0aHB3dWZHS1NoMCUyQnFxRUtPa1IlMkJqaWg4VSUyRkJoWVFRT1duNU0xajVIQUR3RG8yTUhLQWhPTHFuRkIlMkJCMjZXZGxzVnBObHVaYlA1eCUyQm0wJTJCbGppTDRuRWdrN0dvMmF0bTBQcHROcEQ2VnJVY1pXRUFTVXNXMlZ5JTJCWGh4c1lHMnZ3cEZlUEZlVHpDTXcwdDhNSlpnRFJtM25ycnJUaFNjQ0tSQ0NwMTVWRjIzalROZ20zYkdWRVVjNGxFSWpNZWp5WERNS1IlMkJ2Nzg2R0F3dXQ5dnRIVEFpTUtGRWZ3WmRLNlFGc3VrNTZOTjR3R3JlUkJEcmVIRmpQekNLblZpeERpanRtJTJGbzQ2dGY4bkdoc1I0NHElMkJqU0t5cUp2UTMlMkZtZ1ZmamFyVjZ0TDI5JTJGZkhHeHNadlYxZFhmeU1Jd3BlWEwxOSUyQjlNTGQ3UENFUXdzOEp4WkFlcUNpS0JsZDExRXhFSHBXJTJCVWdrVWhGRnNUQ2RUcUZ0aGNxQWxWNnZkNm5WYWtHSXZZeEtnZWhqc01CM1FqJTJCRGxFRktGUVM3aXUxcmdud2tBcWo4VE9ISGt2SUxDQWFCQTZ4dkZRUklzWDRkQzZBRiUyQldEOFJQMVozRUklMkZSdG15UUFUcmQ3SmdJRjAzJTJCeGtFU0xENzhMdCUyQjlqNng5anlMYmZ3WWJxeXZHeFJZcHQlMkJEQURrJTJGMEM4b2dMSk0yN05jMDZLMlFVeTdSZHM5amZYendFSyUyRmQ0NGY4d25rWXNkNiUyRnA3NSUyQlJvNGJ0RDlvR2VKRGQ3REw2Q1VRMmhnNGp2SnJFQXZHRHJCbVV5bVhpcVZIdVR6JTJCYSUyQnkyV3hEVVJSVEZNWEJhRFRxem1helppS1JRTFpLZHpxZGRpVkowblozZDQwUXhIb2FUMVc0ejdOWUlBU3d6bUt0VjZndGFjV01SaVBWTk0zWDZ2WDZYOVJxdFo4MG04MHJ6V1lUNWVQajNXNDNNUndPNDVxbUNTUXNTaWszaUNRdW11aXhBJTJGZTg2Tlk4WjRDTiUyRkMzcm9GRG5qb2tlT25KTTlrQ3o5ZkxGSjZqUWtjMW1MVVZSSEVWUnhxbFVhaUxMc3AxTUpnZXlMTmNsU1dwSVNlbFJVa3J1U1pLMG4wcWxXcEZJUkZkVnRaZk5aczFHbzJIdDd1Nk93dzclMkJGWHBod2t0OXBoYjR4UzklMkJJYno5OXRzSnd6Q1U2WFFLMENvM21VeVM0JTJGRzRPQnFOMWszVDNJVFdERVRaRGNPQWFITFdNQXl3SW9UQllPQ1dudSUyRjFlbUNheHRGM1FZZ2RmUmNtbENUSTdsZmFmRkVmZzc0cXlIa2xJSXY5OUpzQVVaJTJGbTE0NDFNdEtpb1lNQnA1VDAlMkZtUlpucVRUYWJ0Y0x0dXJxNnRZT3FWUzZZJTJCcnE2diUyRnNMS3k4cXRLcGJMZmFyWE1LMWV1V00lMkYwaG9VSEN5M3dBbHZBQyUyRjdGOSUyRmIyWkVtU0VyMWVMejhjRGlIQXZxM3IlMkJtWExzdGFHdyUyQkhsNFhDNHF1dTZaSnFtNFBVdEFMTGNmbVk0SExvRmNkaCUyQkJ1QVZBVmQlMkJZTUI1VGNZeXNNQSUyQjkyTk04V0FYOVRkJTJCYkJCMmZ6eUF3elBGJTJCSE4lMkJYZ0NzSUZ1eTE4YmF5ZTkzUDF2eUFRaWVUZXZIdENIYnN4a0tmUG80ZTc1QkFZeWdjNmR0ZzlqQ1BJREdIb3V0T3VrSHFQRFBoOSUyRiUyRiUyRkxPMGFOdzh6M00lMkJiODV3bnYwdDJpWW9vTTVlS3p1ZTh5eHNGaERtM3lkMkglMkZNcVVyTHYzanliOHM4eG5sdnlGeERzSXExZyUyQkEwZU93dTZ3Q1BNZXpLWmpDUEw4bGhWVmFRYTFqemRySm9zeXhDQVAxWVVwUm1QeDAlMkJxMVdvJTJGbjg4YllHV0Y3TzFGVDAlMkI0JTJGbWxZSUFTd25vWlZYNko5d25IcmRydVpUcWZ6blhhNyUyRlVhdjE3dlk3WGJYT3AzT1NxZlR1ZER0ZGpkYnJaYlNhRFJjRmdQS3loT1l0Y2dNYkNmT0R0N3NvT2szYUFRNUJQUFlDbjdud2tZbUVKWEFnazZlT25qNkRaJTJGbzZFRzN6V2F6QUxINnFxSTJWRVd0cTZxS2FFVXZKYWM2Mld6MmdhSW9lNHFpN0d1YTFnOG5pWXVlZ0hCOWFJSHpXV0EybThuNyUyQiUyRnNybXFaZE1ReGplekFZYk5tMmpZbGpXdGYxNG5BNFhERU1BeXdzVkJITTlYbzlBTzB1UTVSRWtVa0VtUmhYU0lrbVRhdEZHbFBMVG9iNGR2TW1EdnlrWTU1bDBBY0NjSWZPRlRTdUlOS09WT2g4UGo5RUdqU0FxbUt4ZUZ3b0ZBNHptUXdpcTU5RW85RXZ0N2UzUiUyQmV6ZUxoVmFJRlgxd0pncERlYnpYSzMyMFYlMkZjMEhUdEl2UXp1djFlbUJ6UXBnZFRNNXFwOU5SaWNYSjZ1YWgzMEhmZ3QlMkZ3U1V4MVluZ3VZOWw1akJtJTJGN1FsTTUwRVgzciUyRnlZJTJCM3c0TDJmRkFRZGt3RDNSWHBjeTF6anQ5RUc5aUd3Z2JVVjJZJTJGV1VlQ1RCU1lJVUtCOVlCdmFoeCUyRll4WU1kN0hINSUyRmJMakFSdlVvR095NSUyQmNIaUtBZDdnbnVKUlllelBJRHpIQWNha3ZQQUF0bzBmbXp2N0h0V2ZDRlAlMkJiVEFMR2U1ZlBDMjVobFVQbTlVJTJGVE84UGNSYlhtQWlYMHVuaVNRemRxSDlMTklESjUwZ1dtZVF4VU5JVCUyQkE3OUROeW1hemZhUVlwbEtwamlSSnJXdzIyMVpWdFYwb0ZENVBwOU4zYzduY3ZaV1ZGVlExRExOUG51WERHQjdMdFVBSVlJVVB3a0lMd0hucmREcUtZUmhwVGRQa3dXQ0FhanJYdXQzdUQ3cmQ3ZzhiamNibDQlMkJOaiUyQmZEd1VIajA2QkZFa2lOWVNIaVVkWFNvbyUyRlliaE5uQmtlM0UyYmI4ZCUyRmJrZVFDTEJzeWc2QlVKSUpMendYNmlreWRSUkhUMEpJaVl6V1FSbVJpN2xRd3pXVHVieTlxSVdDaXFBaEg0UDZUVDZZOXp1ZHp2MCUyQm4wVWJmYjdUeDglMkJIQ2s2JTJGcDRaV1ZsZHZIaXhabHBtclBidDI5SHJsNjlPcnQ1OCUyQmJzJTJGZmZmajl5NWMyZjIzbnZ2dVhwa1lTUmo0ZU1ZTm5qSkxFQ3B6ZEN3ZXUlMkI5OTl6WDROYXRXOUYwT2gxOSUyQlBCaFZGWFZhTDFlQjVBZTNkallFTDclMkYlMkZlOUw0JTJGRVlFOGVkWHElMkYzdzM2JTJGJTJGMmEzMjcwJTJCR28zRTRYQW85SHE5UkwlMkZmQjhzcXJ1czZLbnU1MWIyb2VpcHBXWkZJTXZvTiUyQnM1T3h1YVplVkgwbDJjOHNQdWF0NDZkR0xESFlMJTJCalh3Sjd0RktwdUduUG01dWJrJTJGWDE5VW0xV3RWS3BkTERUQ2J6MjFLcEJBMiUyRkwxQjlLSmxNbXFEOXI2eXNnUFolMkZxbnY0a2oxRzRlV0VGbmdzQzFBJTJGOVA3Nzc4ZFF3Q0dmejBNSEwlMkZiNjY2JTJGSFZsWlc4cDFPNTNxejJmelh1cTYlMkYwZSUyRjN3VVNIVG1peTAlMkJra2RWMUhwV1l3czJJRWxMTjZWZ1Fpc0dEQ1dkamo4eGdiUVg2T0g4REJUNVQ5OWt1Z0IlMkZsZ0xNUElyJTJCOWFCc0JhMUYlMkZ5TiUyQjZzN1duN2Vkc1J1TVF5cEVnYkZYMHFmV2RUd0hud2l2eENGcHhnOWp0alU3ZTQlMkZjdzhPMFZaZnhSdFJGR2NZYjkwdiUyRmdBTFFzOHNkZkpnb3FMQUN5NnAlMkJQeE9Fb2dFN3NOQzhDd3p5cmVDUmFJd3ZGcGV4YTRBb3VRdHFQbmdWJTJGUFAxZnpudiUyRkhCYnZPdXYweTdWbDclMkJZRyUyQmZ1OExQeiUyQmhhNlo3elQlMkYzOCUyQllzN054cDJZNk9uaVgySGVaQlUlMkZZZFFQQWU4eDBzbnNUS0pKJTJGUDI4aEd3VHdINllhRlFrRXZGb3VmNWZQNWZ5NFdpJTJGJTJCalhDN2Y3JTJGZjd2VWFqTVc0Mm05Tnl1VHh0TnB1emQ5OTkxOVhKQ24yT1plOVcyTzZzRmdnQnJMTmE3QlZ2andHdFZxdEo5WHA5WGRPMDc0eEdJN0N5dmwlMkJ2MTNjT0RnNHU3dTN0cWMxbU0zcHljbktxNzRDQkN3TWNMV3gwaiUyQjFZeWJSJTJCRkZxJTJCSXc1eXBIamdhNTV6dDh3a2swQXVFa1JFeW1GYWRhdDZSSExaWENSWHlFVXk2VXhFVVJWMDdQdXFxbjVaTEJidnliTGNtRXdtYlYzWHRmRjRiQ1FTQ1ZOUkZCMlRTVkVVc2RqcE5Bb1JXYWFtYVdCRmpNSXFZSyUyRjR5JTJGVUtYJTJGNEhIM3dncHRQcGhDQUlDYkNyVE5PVW90R29iQmdHVXBobHBPVTRqcE9VWlRrcFNWSTJHbzFXTkUyNzBHcTFVRFgxU3FmVEFkc0tnc2luV2xaSTFRSGJDc0FWV0E4RXFKTmp6VHF0UWYxRzBNUXFhS0xFN2pPb1RWQyUyRncwNGljRngyTXNST3NBQ21nM20xdnI0T0FBdkFPQVRhOTFaWFYlMkIlMkJtMCUyQmslMkZ4dVB4VHpPWnpLZXlMQiUyQkhMTkJYJTJCS1VLTCUyRjFNRm9CdmMlMkYlMkYlMkJmWWlzcTQ3alFIQzlISXZGQ29xaXlPaHZvSnQzY25MeXhuQTRCSEJlYVRRYUNiRE9FYXhEdndQbUZTb0pvcSUyQmhDVDNQU3VMN0I5WSUyRjhlc3ZlQkNiWjZxenZwTGZKSndGVVdoZk5Jbm1RWFg2bndVV2VNREVtNUIlMkJ3NjVzdnhVVUxPU3ZJOGlmNDBFQ09oNiUyRlBmdTczemJzZW5iQ1RrRkpBbiUyRm9md0ttMkNBbTlzR3pzOWgyZEU0c3lNWDIyWUlnVEdLeG1GdmdoOXBPcDFNQVdPNkMzd1ZCbUFxQ2dFOXFpOCUyRlRJTU4wT28yaGNpNktrWGpidWJiSHR0ZzMydUl6RW9sZ2g5anU2eDElMkZmU01BVnVHN1c4d0UzOGZqc2JzdmRoOGVNSEo2WHBQSkJHM1ExdFZhWWdFc3V0Y0VSaEc0UmdFZ2xyVkZnQmE5QyUyQlQlMkZzd0FZQzVZRnBhTHl6NWVmVDglMkJPMzM3dCUyQmJHVndDQjJYJTJCY0JzZGo5OEFBVyUyRno3ejcxM1FIT1pNblJiWGVKbjN6JTJCOGRwdCUyRm8lMkJjVnpUbW1HQUxMd25hb2FvJTJCQlZ1Vnh1NUhLNU95c3JLMzhzRkFwN3NWaXNvV25hTUJLSmRDQ3BVcTFXVzZJb0RuZDJkcUFOSEFiTkh1ZW1odHNHV2lBRXNNS0g0OHdXd0lDNnQ3ZVhPRDQlMkJ6aVFTaWJ6ak9MdjlmdiUyRmZIQjBkJTJGZVhSMGRIMVZxdVZCSUFGaHc2VFNORGxRWjJueVNTJTJCc3lXZyUyRlRyNm9KTUtjbFpvSUdFJTJGZzM1YjVvTDlIRWMyanp5YnlickFWU2FYY2RsWnNpelBrRU11eTdLUnlXUU1TWklzNkdZbEVvbVJKRWw5U1pMYWlxTFVFNGtFaE4lMkZiZ2lCb3NWaHNBQkY0MEhOanNSZ291bVk4SHJlcTFhcGIyZEJid2dqR01qY3NiUFBDV01Cak9zUlF3U3ViellLNWtJekZZaWtJcms4bUU2QzZFRVV1T0k0RHBtZlZzcXl5YVpwRjI3WlZ5N0lVMjdaVHBtbTZTNiUyRlhVelJOVXpxZGpvaUpJOEFxU21IR3BKSUZybGlHNWpMT0ttOVExdUdjQjJEeHdKamZmdWJkTE95YkpsYWc5NE50QlFlU3ZzT1JCUE1LSXUzUW9GaGZYJTJGOUR0VnI5YiUyRmw4JTJGcCUyQmkwZWhEd3pBR2s4bEV1M256cGhVNmp5JTJGTWF4R2U2TGRvZ2Rsc0JuMHJaVGdjRm5WZHIlMkJxNiUyRmwxTjAxNDNEZk9LWlZ1RjRYQ29vSzlwdDlzdUN4MmFWaWolMkJRS0xzNkhlSTRZbUpPajlCOXJzMHZPYzhvTVd6WXRqdCUyQkJRekZtZ0tTdDhqcGdmdGx3VWc1cGs3YUNMc3QwMVFYMHJINWtFMEh2QmhKODE4bXA3ZnRuNzdKUllKUHVtUHJUeE5nVWpJUnFCdlpRRXNBcVVvU0VEbmdQMndMQ2VHc1ElMkZneUYyOGliJTJGN0hacW4zaWRBcUFtQ2xQaGswNnZnT3dOUThzNFI0Tk5FRUlSeExCWkRXd2NMdGZjQUt3QlBjU3pZam9BdiUyQklhMDcxZ3NCZzBpSEdjSzRJb0FMTzhyd0t2RWREckZnbjJKM3Y1aXRMMkhkMkhmT0RlQVhxaXFpWFlpZmlNUXpmdDBnUzU4QnlCR2dGVVFBNHYwM2RqMXRBMExjR0U5eTRobUMwSDVwVUd5enpIJTJGSHJETUw1Ynh5SUpyc0QlMkZMZHViVEt4ZDFSY3ZPV2RoMjg5NFRGbHhlZE94bDFwJTJGSHYlMkZHZTVkUDBScndQcEpzRjN3TmFtMjdnUHBlYmVjTHZZR0pwaFVJQmN4NE5jeHRabHUlMkJuMCUyQm5QWkZtJTJCbzZwcURVV3dScU9SdnJPemclMkJjNnJGeTR6TTBMMnl4dGdSREFXdHBVWVVQV0FtelolMkJvMk5qZng0UFA2elpyUDVGNTFPNTdWZXI1ZXUxJTJCdkZicmRiYUxmYjVlRndLQVBNSW1lUElwVUF0czZqTmNNNmVZc2NLcjlvelhudkpCMFhUaEFtbEZKS2lraXk1SGJ5M3VRU0pXb3g0WnpoTjRnam9yUFBack5qQUZ2SUlRZVFoWW9lOFhoOGlBaEZLcFVDc05VRmtJWGZGVVZweE9QeGRqS1o3RHFPbzElMkI2ZE1tTVJDTG8lMkZNTW94bmx2WExqZGMyTUJUQlFmUG53b3AxS3BqRzNiUmRNMFVjV3JOQjZQd2JUS1c1YVZOZ3lqNkRnT0tnbVdEY053dGF3c3k4cEFnQjBwZ2lnOWo3THpBTUVoakF4Z0hKJTJGNG4wQXN0cklYRzUxZEJCeVJFMGZ0JTJGQ2FZN0Q3OEhGayUyQkdueFc0Mk9pUkhvVWNCcFJaS0pZTElMU1A0T2pXQ3FWR3NWaXNRT0I5blE2RGMyclB4UUtoVnVSU09UM24zMzJtVWtweVdHZmNWYkxoJTJCMWZSUXVnVDZyVmFwZnI5ZnExZnI5JTJGQ1JJSmc4SGdlcSUyRmJlNjNiN2E2ajJFT24yNG4yJTJCJTJGMW9yOWVMZWpwV1ViQ3RBRnJoazZvd0w5dlglMkJObVpUMHZqZlJjJTJGVFNWMlVoNDBhV1gzNjhkRWVScjNuSUFuQW96WUZEa1dNRUk3dHBJcXo0Z2lzSWtGcUJpV0UxTHZYQUJJRUFRSDFhSVJBTVIzJTJCRXo0ak1malkxRVVzVXk4NzJBOEFXd0NPSFhLZ0VJYW44ZUVjbiUyRjMlMkJ2VlQ1cFMzemdXb3dKYnlBQ09YOFlRJTJGN044RG5yQU5BQ2tDcFlCbXVnd3BqeEhsQWtVRWZHRlNqJTJGT0xScU11ZUFWQjdFZ2t3dW9KdVFBV25sRUclMkJBTEk0QUpXYUl2dkFLTm1zOW5wY2J6ajRUQ296QnVmVENidTlnQ2w4UDFyYkM2RzQyQjduSnZMekJJRUFlQ1UyOFk3TG9BcW5ETUxjTVVBa25rZ2xuc3R4Tm9DcUlVRnYxRzZvZ2QwQWV4eTB5ZTlOdlFKcHBmb09FN010dTBFV05iajhSaGdtd3VnNFR6d3Y3ZWdIWDQ3VFd2a1UzUHhQNEN3b0lXQUtpNU44aFE4WTRHMnAlMkZGZSUyQk8yVERZeWRGM2lhZDY3bjNTY0J4V3gxWXdUcnNhaXFPb09QQXAlMkZFQTdTZ2wyVVZDb1dEWEM3M1pTNlglMkJ3SlpLS3FxSGxVcWxTJTJCejJleFglMkJYeSUyQjk2eHNHaDduMWJCQUNHQzlHdmY1cVY0bEJ0ZEdvMUhRZFIwVmVQSkklMkIwRnFUNiUyRlhlN1BaYlA2dzElMkJ0dE5Sb05FYXlzV3EwV2FUYWJidFV2TUNVb1dubVdFJTJGU2ozdkxiTHdOYyUyQmJFb0ZuWDJmbzRaUmVaWXg0d291T2pzTVFsRlZROUZVVnhXbHFJb2NMUlEzUkNpOExhcXF0RFI2a21TMU14a01rZyUyRnZKZEtwUjRrazhtNklBanQ3ZTN0RGh5Y3M5Z29iUHZpV29DMFdGNDJBQUolMkIlMkZ2Mzc5JTJGT0pSS0xjNiUyRlZRSmZDYXJ1dlhEY080Q0lCSzA3VDBjRGlFZmxYU01JeTRZUmlwd1dDQUNsNUowelRqbG1XNWswY0NwJTJCQ01rczRNSzRwTXppdWJYaE1FbExPcExBUmU4VkZUNmhQOCUyQmd1JTJGdm1oUldzOGlFSTNSbjNDWlZ0VnExV1ZiVlNvVkE2S3BxNnVyJTJGNk5RS1B3aGs4bmNSMThDc0R1WlRCNnZyNjkzd3lqbmklMkZ2ZWgyZiUyQjdWamc1T1NrY25oNCUyQkw4MG04MSUyRlg2JTJGWHY5UHRkcFAxZWozYmJyY3pyVlpMQW1BT0pqbUFLb0RsTk1sRlAwUDlENnYlMkZFM1FWUEtzN2lIM0ZndWNzSUVZQUZwdEd5REpIbG1WNExQSnhIdmN1NER4cDBndnBCUUtvS0IyUGZpTndpJTJCUVpFQVFrRFI3NlJCdFBKOHJkRHdGYW9paE80JTJGSDRTQlJGWFJSRlNEUU1VcWxVSDBGQVVSVDdnaUFNd1hJWEJNRkFtMWdzWnNYamNXZ0F3dmR5QURwNVlCVEFMNEJOcDZ3cUFGeXdBVUFyZ0NYMEhkdGdIYVhzZVdsNkxvTGxJa1ZmZzJBdUM4cHhIUGM3S2xqak9hRSUyRkFEJTJCTTlqQ0JYJTJGaDB0Nk5QdG4wMEdnVzRCS0NJbmElMkI1JTJCJTJGZmFlWnQlMkJmUjdzWHpLWmpBSWNvdTF4Zk9ZYzNPM1FIclpGZWlGQUolMkIlMkZQM1FiZm1kOU9nU2xzQXdRTW4xanZvbUZmMjhvRnFnamM4c0FzQUZmWXR3dUU0VGVBaEdnem1Vd0FWS1dtMDJrU2xZUXR5OHJQWnJQc1pESlJKNU9KWk50MjFsc3lDSExadHAxMkhDZmxwVUs2NlkzRTNxTHZWQ1NCMk5md0RiQ1E5aVcxWXlWTnFQSXclMkIzbWV1Y2xaM2gzZTk4QzJRZk9XSU1hMzMlMkZHQ2dtck1NJTJGVW5tJTJGRjlBdTJEd0dKaWhmUHZMcHRtbU0xbVVVVEdMSlZLQXl6NWZONUNNWmxLcGZKQm9WRDRyMWV1WFBuc0xQWUoyNFlXV0dTQkVNQmFaS0Z3JTJGVklXOEtKSzBkdTNiOGNrU2NJQXRXV2E1bzNCWVBEamRydjluVnF0ZHVINCUyQkRoM2ZIeWNQams1aVFQRWFyZmJwMlhyZVhGVE5sSVkxTG5PY3hTWEdRaUNCb1Y1azkzVGJhTHdKcjVPQVdBbnNTdzdqQ2k0VEJxUUc3VkE5SUolMkJRd1FERlE0TGhjSlVsdVZSSnBQNUNpQ1dKRWtQSkVtcUk5MndVQ2kwNHZFNFJCTE5WcXRsajBhanNTUkpFRlVjajhmamFTS1JRTmxiWnpBWWpOZlcxaWFaVEdZeUdBd211N3U3aUxDNUdneEwzY1N3MFhOaGdlY1Z3TUo1UWVENDBxVkxFQ29XMHVsMExCNlBSMFZSQlBzSlF1bHh4M0hjVkFXazJBQjBFa1V4dnIyOUxhcXFLazJuMDB5djF5dHBtb2JVd0F2RDRmQ2FwbWxYa2JJekdvM2lZRGhnb2dpeGRqQWJORTBENndFc2h5Z3hIRml0RGJ4cmVQOVlUU3RLSjhDTlpOJTJGdlJRQVd0ZWZmNVdVWUMlMkZOWVdINlRSWXBzMGllYk5nUHdpbElFUWRldlZDck94c2FHZHVIQ0JlaEtQQVRicWx3dSUyRjJNa0V2bllNSXpXalJzM1hCWkElMkJKNCUyRkY2OXVlQkxQcVFVd2NiNTklMkIzWVM2Y2VZSEZjcUZWbVNwTFJwbXBBN3VGeXIxZjdxNU9Ua25hT2pveEw4a2xxdGhxcktidUVJZ0ZaVW9aUjBnYWp2OFp0MDhzQVUzeGVSaWVZQldMeiUyRnclMkZvVjgzU3dnaWEwODBBcmRpTE5Ib2Y5ems1JTJCZzlvVGU0b0FLVllRbWlhJTJCVkFtTlFLMTRQRDVOSnBNSTVrMGtTUm9uazBrbm1VemE4RyUyRnd1OGV3QWt0cGduV0NJTmhnTEFtQ01Fb2tFc040UEk3VUpRQlZZSGQwb2NFREFFc1VSVWcwYUFDdjBHNDJtMW1qMGNpQTdpZ0NoNlBSeUFWJTJGYk52JTJCaG0lMkIwdTd2ckZ0bFo1cyUyRnJld09iM3JvRlV1eHlmeWpvczZnbENwdFFtMlhhOCUyRnRqdDU5M3JKczNiJTJGcXV2bjM3OXNMNTRvMGJOOXh0Nzl5NTh5ZHQ5JTJGZjNvMWV1WERuZGQ3UFpqR1d6V1NHUlNFaVJTQVJCcTF3a0VzbmJ0dTB5c2FmVHFSeUx4ZkJiYmpLWjVCekh5VmlXQlVBclBSNlBKWUJmSG5zTGZnZVlXWUxqT0FLQ1g1Wmx4VWVqVWNLMmJjRUxma0ZpQU9tVXJyWVhtN0tJN3dSd0VlaEZJQmpwWnZKQnFhRDVDZTh2JTJCUDNQdmt0ODM4QUMxdXhOZUJ3QXklMkI5bUxnS3glMkZjQTF2JTJGTm0wd3lSZlFJMlZybGNucUZvRlZqajFXcDF0THE2JTJCdUhLeXNyZlY2dlZQJTJCWnl1ZjU0UEI0MG0wM2RzaXlBektPMzMzNGJVZ2RoZXVHaURpQmMlMkZ5Y1dXTmdoaFRZTExYQWVDNkFxb1czYkslMkJQeGVMdlQ2V3pXNiUyRlhYVDA1TzNxclg2OTl0TnB0NXFsUUlKaFpWN1dFakpyd29KSDhPaXpyMG9JbGpFSXVDM1Q5ZnpmQTgxNDl0T0VGUE43cUlUaDZzTEV4VThSM3NMQUJZbUxRcWlqSlZWVlZUVmJVdnl6S2lpUkIlMkJOOVBwTktxSW1iUFp6TEJ0RzZtSCUyRldReWlmVzllRHlPRkVPd3QzcUNJSFE5SFMwVFRodkU0N2UydGlDaUdBNE81NzJKNFhhbkZ2Q0FOYVFBU3BabHlYQWlSVkZFVkJVT3BHb1lSaUVTaVVDN0N1bUFKVVJVeCUyQk54THBWS3lZSWdTQkJtNyUyRmY3a21FWVdOSmdhdzZIdzl4d09JVCUyQmxRdGVZVUdLTWVubGdmVUF4aFZwYWZnVmVKakh0dlJqUFFUMUhmeUVqZHJ4NEJmclpCS0F6VDRtaTg2SDFXTUJrTzJtSUV1cFNETGhwaDI3NllKZ1hxRlBLSmZLJTJGZFhWMVUlMkJxYTlVUHE5WHFKeWdVb1NqS1hxbFVhb2FzelBEbERDMnduQVVPRGc2a2JyY0xvSHpEY1p4cmtVaGt4N0tzaTVxbVNZMUdJMXV2MXklMkJlbkp5czElMkJ0MWFQSkY2dlg2YVlBTnZvaGY0WWRGUnlhQUd1MzRmb0x0UTNqUWlOb1RHRSUyRjlTZENrTW1qU3UlMkJqOGFIMlFVRG14bldKQ3pJWElvekUzN1M0aXhJUlQzNFowbzRoOVRoWE1xRiUyQmolMkYlMkZGSmJDcUduVFdMeCUyQlBRQ1RXU3lhU2VTcVY2SHB1MG5VcWx3Q3FGVHpQeVVnRk5RUkFBUHJrcGd0Rm8xRUpCSExDcUlNJTJGZ09JNnA2N3JaN1hiTjhYaHNnOWslMkJIQTZkZERydHB1YUJBYiUyQnpzJTJCTnFSUzFybDdEZHM3RUF3T1U3ZCUyQjRnZlRFWmpVYVQzVzQzRlkxR2tmSW9TcEtVaFA4Z3k3THJjMEFEMDNFY01MT2tXQ3dtSUxYUXNpejREeW44UGg2UDBTWSUyRkdvMEtXTURzSnRBTDIzdWdsJTJGcyUyQjB4d0R2Z1U3OXlBcEFtSnU4UXd2WHMlMkJMOVVsWXdYcyUyRjNTJTJCJTJGUUJycmp5d0NsdWJkRVI1WURtcnI1NSUyRjQlMkJVVEw5Q3ZZanRXYVE1RXJCTjVXVmxaYzZRTjhycXlzMUVxbDBrRzFXbTNtOCUyRm1oSkVsN3M5bnNYandlJTJGeUtmeno4U0JLRzV2YjJOUWxiaFgyaUJNMWtnQkxET1pLNnc4Vmt0Z0VudjNidDNJYjc4blg2JTJGJTJGNWY5ZnYlMkZQJTJCJTJGMyUyQlplaGtkVHFkZUt2VmltUEFHZ3dHQ1pTdUJwZ0YxZ1dKdnRQQThqZ2RPODZaZFNZWFhRUGZ3VCUyRnVzZWw0T0FjNGVrU1ZCNkRsYW1sSkVsaFo3aWNXck1jQ1I0JTJCWVdsanY1WjhiME15Q1RoYjBzMkt4R0NLTVRmd1BFVVhvYW9GU0w0cGlENVI2T0hodERHZWZBQUFnQUVsRVFWU2lLRUpJZm9oSVpTd1dNMUJGQkJvUkpCUWZNclFXUFJHdjFucVBUUW1oV1FnVmcxbWxDSUlBc1hTWHhvOUk2SGc4emt5ZHFUeUpUQkQ1VERxT2t4Mk5SdVh4ZUx5Qzc0WmhyTnEyRFEwck9KSW9NJTJCJTJCQ1VsZ29CWkMlMkJFMEJGYmZCSnppUFd3U2s4englMkZyMEdIaXRjZ2g0eWVJUVk1bFVQUjEwVGxpZjhST29QY2V6bDQybDRYVE4wVTZZQ0Zmc0lyRm9sdXVPcTJtclV3bTg2Q1FMJTJGeERycEQ3JTJCM3clMkJmJTJCZkNoUXNBck1PJTJGMEFLaEJSWll3QVBjVTdWYXJkSnF0YllHZzhFVjB6UXZkenFkTnp1ZHp1dU5ScU02SEE1ajhEY0FXa0dqa3dKcUFOSGhpMkF5ZTU0JTJGbG1XSjdYa2ZZaEdBaFcxWWtlbnpuTU9peVM0dmZjQ0NUYVRyaWY1S2pJdVJXRFFXQVpBRiUyRnlVUlQ4emlZbndteGwxV0ZCYWs4MEcwSEd3cUxOQUFCVE1jbiUyRlRkWFE4QUNUcFZTUDhUQk1FRm9NQ2lBbHNLJTJGa3NxbFdxS29uZ0NueVlXaThHbjBaSDJONWxNRU1RRGVHWFp0ajFSRkdYY2JyZWQzZDFkZ0ZKaGdPNUpQeURQNGY3d1B0JTJCJTJCZlZ0Y1cxc2pkamRTRUJQSlpES0J3Z3JUNlZTSlJDS3E1NGRVVUF6R2NaekNaREpCQVJnd3VNRHFjdlcwRUhRYmo4ZndXeElBdGNEVUFudkxZM29qN1JLZ0ZuUzV3QzdIJTJGd0xhakVZalY2JTJGTHNpeTB4WG9YQ0dNcnJXTWZBSyUyQndEdCUyQnBLaWtMaEoxSCUyQjNmUkxRa0NzT1l4eE5tNUNlJTJGdkxQS1glMkZNNEglMkZRVlZTY2FjQlNBV0FuR2s0NG5za0hLNWZGd3NGaiUyRko1JTJGTyUyRlYxWDFIbnljVkNyMUNPJTJGOHhzYkdLSnlQTExyVDRmclQ1elkwUldpQnAyMEJUSWdQRHc5enM5bnNrcTdybTZBSVl6SThHQXhBMTk5dU5CcXZONXZOS3ljbkowazRrWWglMkJFaE1EamlRR2dQT0FTRUZVZDdyZTgzVFFmcEZVMWtGZGRKNHNLNHNvOXdDcTREQ3klMkYxTkVrMEFzRW5YR29DREw4aVNWU3Jtc0xGRHFKVWt5VXFrVUlwalFnbkFRcFVSVU1wVkthWklrYWZGNEhNeXN3M2c4Zm9BbGtVajAwJTJCbDBwMVFxR1Y3NmtVdGZEd2VPcCUyRjBtUEwlMkY3cDdSRm5DSFNCTjk5OTkza2d3Y1BpdVB4R0ZWRzhjNWVOQXpqZ21WYUpkTXlBVmFoR2lCRVZ4RUZoV01IRFFzRiUyQm5lMmJRT3dBbWd0RzRZUkl6RGFFejglMkJwZXVUODhkcXlwQ3VETkg4S1dVbnlISiUyQm9CTXhHbGpuakw3ekRLNGdwcWIzUG53alBaamVjNTRac2V4ZHhYbDVOSHVYZVlueTFOQzNLcFZMa2JYcTJpaGZ5Tjh2RlV0M2lzWGlWJTJCbDB1aWtsSlRNbHA3cXlMRCUyRkk1WEozOCUyRm44SUh4SGw3VjIyTzVWdDhBdmZ2RUw0WHZmJTJCOTZxcG1uJTJGdXRscyUyRnFUUmFFQ2t2Vml2MTFmcjlYcWxYcThqMWRrRjFBRldFY0JPREF5cWxPdzN5YU0lMkJKcWl5S1ZzeEVHMnB6MkI5RDM2JTJGYkwlMkZGOWpIbjhWTVdnVmNFcHJOcGZ2QXhTS1NabU9JVVVCTkV3UVd5QUY0bEU4bHBNcEcwRThuRVFKYmx0aVJKSGJDblBDMHFCTW9RTkFPckNrQVZOS2RjelUlMkJrQUVMakNacFRKTElPTmhWQXFVZ2tZZ0dzOGpTcnRObHNwcXVxaWpRakd6SUpYbVZtZ0ZVTFUlMkIxZTllZiUyQlZidCUyQk1MVU9EdyUyRmppcUlnWlRBNW04MWtzTUNqMGFneW1VekF1a0s2SVhTekFGeWhzaUpTQ1YyQmVQbyUyQkhvJTJGajhHZmd5MEQ3eTdJczdBdmJnZFhsNm5PaEVySW5kNENnWEViWGRhUWxSZ21nb242REFuUnM1WFVLeUtFdEFWNkw1Z3Budlk5JTJCQUJZYnVHZjdJZFlQNGhtZzFJNzFkM2clMkZLeWlJaDM2UFRTRm01eTFnbDJQJTJCc3JLeU1xNVVLbzNWMWRWYXNWaUVSTXJkVXFsMEs1VkslMkZXcDNkN2NSQXRKbnZmT3ZidnVRZ2ZYcTN2dG5ldVhFNnJoJTJGJTJGNzRyJTJGRmdxbGFSZXI3ZGFxOVZlNzNRNjc3UmFyUiUyRlhhcldMalVZamVYeDhERlpXak5JTUFXWVJFeU9JSFJVMEVXV2RRcmFqbnNlaW1NZkVvSWt0YXp4JTJCWDM0T0ozdHNiRXVWZ2VoM3Rsd3pEVHFzZUNrR0JjJTJGWmRDc2NVclZEQUZ4d09sSDVFSjlnYk1teUREYkhCSnBhQUxlZ295VkowbGVLb3R4TEpwTVBFT21FUUh3OEhoOUVJaEV3dUJEWmRDdjVtS1k1dG0xNyUyQnZEaFExY2ZBcFVVTGN0Q0pVWGt0TSUyRndHJTJGNDNUWE5XcVZTbW1xYTVEaVUwR2Q1JTJGJTJGJTJGM0l1JTJCJTJCJTJCTyUyRnY1ejM4ZWVlJTJCOTkwSlE3Q204WVN6UUJNenglMkZmZmZqNzc3N3JzUjZGdWswJTJCa285T2RJYSUyQkx3OERBS0VkZDJ1eDFOSkJKdUZTMmNrbTNiTWZ4ZkxwZWpXMXRiQUlnQlFvbUlLRXFTQlAwSUZhbCUyRnRtMnZPbzVUTVF6aktoWmQxeSUyQmhJdUJvTkpKTjAweVlJek5xVzdhclQ0WDNFMXBWVkpFTDN6MUg3bFJ6Z2dTUFdmRlV0dnc3TVE3SWNmSkxGMlJONnZkdUx3czhMZG8zN1lkOVQlMkZIYlBJSDJvSDZEM21jQ3J5cVZpaHVSQk90cWZYM2RXVjFkSGEydHJkM0xack8lMkZLUlFLdjFSVjlkTjRQSDZjeiUyQmRIb09CN2xhbkM5SmVuOEQ2RnUzdzVMT0QxaTdHJTJGJTJCN3UlMkZFOWZYMThWY0xvY0phS0hSYUh3WCUyQmxaSFIwZiUyRjg5SFIwWVZXcXhVN09UbUpOcHROdDElMkJrQ1NWcDNSQmd6ak1rZ3ZvYTZnJTJGWXZvc2YzJTJGbiUyQmpMYzRQNEZjeHAlMkZnJTJGUkNlWlJIMFB3bXNlMzdDTnhqZm1GeGl2UGNxakVIT0FFd25hSE5PWTJKc2xvZ25wcW1rR3pqckk4WFBxNVo4bUVxbGp1THh1T3RQUUt0VEZNV0JJQWhZSUdVd1NxZlR0dU00cU1ROG5rNiUyRjFpb3ZsOHZUdzhQRDJYZzhQZ1drdHJhMlNNJTJCUCUyRnp6RiUyRmJqJTJCJTJGNFVHczdpeFBBd2ducUVyNG0zSENOeVRTRDc3JTJCWTA5SHg0ZXhsQnRVUlJGVjZSZUVJUVlORGh0MjQ3cnVoNTNTekZHbzBta0swNG1rN1J0MndqV1ZjYmo4YnF1NjVjdHkxcEhoZVRoY0xneUhBN0IlMkJIS1pXdkNmVE5PTUlXaUgzJTJCQURrVTlFeFdkSVR3JTJGJTJGRTBEdWw5TEh6bWY4Mkp0JTJCcHBvWHpLTSUyQmhvQngzdjloNXh3OEU4dlBwJTJGTHJvJTJCaWNDTHpIZm9qbFNWa24lMkJNUThBa3UxV3AydHJxN08xdGJXSGxXcjFmJTJCdlVxbjhsMkt4ZUFkeUtFaiUyRlJUQWVhYiUyQmh2dWNaWG94WHJHa0lZTDFpTiUyRng1dWx6UWVPJTJGY3VWUFZkWDEzTkJxOTBlMTIzMmcwR3BjUERnNnU5UHY5Zkt2WmlqVmJUVmNUaHliR0pPWk1yQTJpNVZKVWc1JTJGZ3NvNGU3OVNSWTBrRHhESnNEdDV4WlBmQmR1cCUyQkR2Q3BGJTJGYW54V0wlMkI1TGJRdWRCZ3dKYVJKZ0ZVR2hRb0hZa0FMSXFlMHYlMkZRaWxBVUJTQldBeFI5cEJKaWtTUUpRcWlnOGdPOG1rSTRWUlJGUzlkMXU5JTJGdjI5UHBkSVFvcWlpS2lKS2lEWUN1a2FJbzJuZzh4cm9SbUdCd1RrSHBuMHdtVXdqTTUlMkZONXh6QU0xMkhkMnRweWhlU1pzczZ1eVR3N3Z0QU82Tk42bHhqbjdCc0ExYzJiTjJON2Uzc0FtUVNJcUVNNEhhV3V2VVdNeFdJb1FRM0hDOUZHbE1vR0tKV0tSQ0twMld6bVV1Vk4wM1QxSWhLSlJFcFYxUVFBSzd5SGNPQndYRVFnTGN0QzFUOEYlMkJoRzJiV2NNdzZpWXBnbG5yZWl0aXhpbUVUR05yNTB3dkpPa1dZWDBQJTJGeUclMkYxbDZQZDROdmxDRDN6dkNNeHpQNnFpeGswZDJXM28zMlFubk1zd0dIbmhtMzNGMiUyRjN3NkRxdHpCY0FaNERQcFd3SEF5dWZ6S0QlMkZkMzlqWSUyQkdKMWRmVnVMcGY3blNBSWR5Vkp1dHZyOVU3ZWVlZWRVQlBpYWIxZzRYNWZPZ3Y4NmxlJTJGa21SWkx0aTJ2VGFkVGk5UHA5TUxtcVpWbTgzbTJzSEJ3WGVPam80dUh4NGVTaWdlMDJnMFRuMEtuZzNCOWo4OHNNU3pxbUJFNms5SSUyQjRhZHhNMWpWUEYlMkJDdSUyQmJCQVhxMlAyVFJoWDFOU3pZVHY0QyUyRlVaYVZTUk5RRXdyJTJCQTRrV2FBb0NnSlc3dmd1eSUyRkpBVVpTV29pZ2RBRmJ3QWFDM21VcW1oc2xVRXN5cm5wQVElMkJsTm4yclFzcXhPSlJBWmdoRU9pQUQ2QmJkdWozZDFkYUZXRlkzekEyeFlDV005dk53VDI1dHR2djQyQ05DbFVRWTVHbyUyQm5aYkZaSUpCTHdoUkRFS3dEQTBuVTlCejFQc0x0TTAyV21vd283Uk9paENRcEdPclozV2VpbnNpam1LRExVaDY1JTJGeEtZWEVnak8lMkJrbjRqZm9XZkxKJTJCRkc4OXYlMkZrTkQ3enolMkZnczc5MkdENkg3NzV2ZlBwampQQSUyQkVJeUtKJTJCaWxJTVBYMnN5UHI2dXJHMnR2WmdiVzN0MDVXVmxlTnNObHVmVHFmSHM5a01RZmRIaFVLaEhVb25QTCUyRnZ5cmQ1WmlHQTlXMWElMkZ4VSUyRjlzOSUyQjlyUFlEMyUyRjR3M2kxV3BVa1NVTEglMkYzcTMyMzJyVnF2OWVEZ2NYdXgydXBsdXJ4dnI5WHJ1aEIyVVhVUklkRjEzQndSMCUyRmtUN3h5Y20wdk55eTRNQUxMb04lMkZHUjFHVUFyS0ZxNnpPUTQ2UFlIUlU5WlVJc3RWVTFBRm9BcjByRWdQUzJQdVVXVmZsd2FmeUtSZ0Q0RkxTZ25EVEhWR1g3ekt2MUElMkJCVFZmdlI0UE81V0NvRVFLcjRqdW9ySUt4TmxkZGQ3bWxvb1IlMkIzcVc4UmlzUkZTQjJhekdVUmFYZUZWeiUyQkhIc2R5cVE0N2pUQkNScGQ4em1jd1VJSmpqT0ZORVpyZTJ0cWEzYjklMkJlZ2VYVmJEWm5ZSGU5U09DWER4RGxSZ1ZSb1FjTXFKMmRuY2plM3A1YnhROUJ2OEZnSUNTVFNTRWVqME9QQVJvTjBGc1F2QkxWTHUwZHVsVFFiY0Fud0NRUG5BSkFCZkFLRVVOMU5wNnAwJTJCZ1UxYlpBaVlmdUF4aFZDcHd4UkJPaEJRR3hVMmhYZ1VhUFkyRHh5a3U3bWclMkJJSmtMbkFYb1BUQlVmbDZWbDJWJTJGck9yaGdzdjExS1hsaVlSR2pBZiUyRnprenElMkZkJTJCS3NOSHJXSVF0NmI5a3FYVUVnRmswJTJCWFRSMUFhRHNGNUhrd1N1OGR3UWswM3ZvYWR1QkRRbUFGMVZESiUyRmw4ZmxJc0ZsRXAxRkJWRmNLbXQzSzUzQzhUaWNSbnJWWkwyOWpZTUhkMmRqRHhDM1ZkWHZIeE1iejh4UllBJTJCUDdvMFNPMTNXNXZHb1p4MFRUTjNXNjMlMkI2TiUyQnYlMkY5YXA5UEpRMmV6VnF1bHdPeHVOQm94YUZ4Qjh3ciUyQmdsJTJGUWklMkI4TFdJWTB6OGJrQTFic3RteGJIandQWW92elZ4dlVMN0ZwT213d0MzMFFBVmZFMk1hNExnZ0N4blpvVlNHb05NRTRMOHN5R050VFQyemRIZnNSMEVJNklBSmRraVNkU0pLMEwwa1N0R2xPb3RFb3huTXpsVW9Ob2J1WnpXWkhvaWphSnljbkZyU29tczNtUkZYVktiR3liOTY4NlFhdFFnQnI4VE1jdG5pJTJCTE9ENWJSUThoTDhXazJYWkRSdzZqcE5NSkJKeEZLSVpEb2NaeDNHUVdwaUhmMlZaVnRXMjdYWExzdFlzeTRMdVZ0RXdqQ0tDaG83dDZtdUJsZTR5MHczVGdIJTJCRjc1QmZ3RHBVVkl3NWp1UDZYOFJXcDAlMkYwVmFTdHhjb3NMTEtjMzV5SDkzblllUTR4c1pZQng5Q0dRRFhldDhOJTJCJTJCR0FrOWFYb3MlMkJBclFmOFRUSFQwR1pWS1pZUUYycCUyQkZRcUdmeldiQlNQOHRxaTRyaWdJZ2EzOXJhd3Q2ZU80OEl2d0xMUUFMaEFCVyUyQkJ3OE54YW8xJTJCc3IlMkZYNyUyRm1qN1F2NnVQOU5YaFlGanFhMzFaMHpRVmVsbWFwcTMyZXIyMVhxJTJCbkloMEt1aFhRekFKREM0NHAwWFBQZTBGUEFzQmFsSnJFZzJMTDBvUDlyb2xTREZtOUxMYVVOUVlLdjNVcyUyQkVWUlhGZWNOWkdnRkVTS3lvN2h0RUpuS3hhTGpWRVZFYUtyeVdRU3VscXVYZ1hXQTl6QyUyQmxnc0JxRldzTGlnZVFIbUZzQXM2SElac1ZqTTlDb0FBVVFEd09VS3NtS2I2WFNLOUNoUWhRRjJBZlNDa0NQVWM5RU9RSnFOMHRlbFVtbDglMkYlMkY3OWFiJTJGZm45NjRjZU81MXNQd25DQlUxNG50N3U0S3JWWkxoT01EYlFWQkVDQ003bExWQVJ6aEQ2d29pSkNDc3U0NERpcjhxUUNnaUYwRjhNb0RxUUJVQVp3QzhPU0trQ0w2NSUyRjJQMzFPVDhVUWFUOGJ1dHFnVWlPbzhBSyUyRlF6bkVjZ0ZnU3hFZ3BJZ2duaVdjMEVudUtyZFpEMWJpSTlXZzdkbVF5bnB5V3BHWXJoNUpqczh5N0dPUmslMkJZRkwlMkZQdkRnMWpzJTJGJTJCeXhhVHVpME5PJTJCSHdkb3B2MVRFUVk0WkJBc2hiWVZvb3pRdWNybjgzb3VsNnRsTXBtVFRDYlR6T1Z5ZzJ3MnF5bUtnZ3FpcU1yemlhSW9uNjZ0cmJXV3NWWFlKclJBYUlGJTJGc1VDajBZQlBjR04lMkZmJTJGJTJGSHZWNnYybTYzTHg0ZkgxJTJCSHpoWFlWbUJ1RTJoRlVnU3NEczBpVzdMOURjdkE0dnNQZmh3JTJGSzRDMTZEelk5VlRZQll4TzlEMllET0k3JTJCaHdDcmlpQWhZQVV4bWhabGp0Z1U4bXkzTUk0N21sb29xb2Z4blZYUGlDWlRBN2o4VGdxSEhjVGlVUTNsVXJWSTRsSVU1eUtIWXpCdXE0NzE2NWR3OWdjVGlMUGNzUEN0aSUyQmxCU0NMMG1xMWxPRndDUEY0JTJCRjVGeDNGS2p1TkFPeFRnVmdaYVdkRGpHdHV1WUx4ZzJaWmdPN1pnbXFicnV3Mkh3NEt1NnlWSU05aTJuUVpqM2pBTWdTMTRROSUyQkozWTVQOUdIbXlJeE1KJTJCZVBjODBMbExQcldOJTJCSnY1R0w1anQlMkJOeDc3dzN5RFdLRG91enhmeWUzSFVJRzVVcWswVjFkWHY2eFVLZzhMaGNKQnVWeiUyQlZUcWQlMkZ0M1cxbGJ0cFh5WXdvczZsd1ZDQU90Y1pnczNlaG9XUUpyVDRlR2hLZ2lDaWc0ZWslMkZxUk5rb05yZUhLMEJoZUdmUUczJTJCMzFlbiUyRlc2WFF1ZHJ0ZGxNVVdJTVFLWFF1a0JRRFFnc1BLcGdXd2ptWFFkMzZpU3d3T3Z3NmVaNERRUHZtS1FYN1JVM0pxY1R3JTJGVmtkUWVwTGZSSndGMnlocVFwOVVGcHMlMkI2WGMyTjUzQUw3U2hBWVdpdWNUaVFoVWhWQTZLeCUyQk5Uc0xROGh0WkVraVFBVzRqa29xTFFGRzFFVVVTa0Z3T1RXNGtJNjhHMFFvb2lTbVFEOElMakMyWVdCRjRCYU1HeG5zMW0lMkJBMUFGbElaSVNxUFQ3VFZSVkhVUEpETW1FNm5LSnNOWm9vekhvOEJlbG1xaW9KNERyUyUyQndOaWE1bks1MDNTRlhxOTM1cjZOM1g3Ujh3M2dGTzFqc1ZnVXg4SW5tRk9JcG9FeENIMEZzQU5FVVVRMVA0Qk1TYVQ0QVR5YXpXWmdUQ0cxTHc3Z0NVQVRtRk9UeVFSbG44dlQ2VFE3SG8lMkJ4dUN3cVZNNkIyQ2olMkJCd0FGZGhaVnhmRXE0YUJLVHN5MjdKZ1h4VVBiMkhRMmRYJTJGM0dGYnVPdWhmWVVIMGp5anNMUERFVnROaG8ydXNvJTJCSiUyQm44NGlrJTJCbmt0RklXVHljUGVwYm52UmY4TzdFc3VCUUVhZ1dCV1N6ZFBlZ1lRYzRkdmJ2MFR1R2RnZE1GNEdwbFpXVldLcFdteFdKeENyWlZMcGNiRll2RkExVGJ5ZVZ5bjhxeWpCVEJtcUlvcnNBeGdOOUNvVEE0UER3Y2Z1YzczemxmdWJORkQycTRQclRBUzJJQkJBVnUzYnFGeVI4d2Y3RlNxU0FJOEwxV3ElMkZVZjc5Mjc5NyUyRldHM1dwZmxLWERnNE9sRWFqZ2FyR3AxWEFTSHFBMG5NSXlHWTElMkJIZ3owUmpMcHRuNGdlMSUyQnFkRHNXTTh6c1B6R2M3JTJCJTJCaXA5RUVyc0slMkZRMzFPVWo3eTJReTBLaUVacFhMck1MNDY3RSUyQlhjWVVBS2xVS2dVV3cwTlUlMkZSSkZzWVBmQUZpQk9RMDJOTVp0eUFSTUpoTUVvaEJWY2ZKNVpFSlprQk9BRmcxbXlzU3FPdiUyQnMlMkJTVjVGc1BMQ0MzZ2dkakMlMkZmdjN4VlFxQmI4cUljc3lnb1R3JTJCOENlQjZzS01nOWkxSW5HeklucCUyQm1BSUpOcTJqU0kzV0xaMFhZZSUyQjZCVm9qcHFtV1VBaEhFM1RBRzZoeUFRcXM4ZUd3eUUwVE9HM3VRV3VBR3BocmtNcGlNdk1jNExZcFFURzglMkZNUzFxOWlmU2IyemklMkZybyUyRkY5SGdYUjJZQTdnZTRJQkpaS0pXaUQ2bUNrVnlxVjRjN096dCUyQnZyS3o4cmVNNEh4OGVIdHF0Vm12NiUyQnV1dlQyN2N1QUdKa3BEcCUyQllxJTJCam1lZTVMMmlkZ292JTJCMXV5QUtJY2p4NDlRbTQ1VWdTdTl2djkxOXZ0OW02NzNiN1E3WFpMcUNhRUtFaTlYbmNaV1dCalVZU0NXQ1ZzRGpsTnRIblJWZGFCREdLRThCTmxvc2xpVzk0UlpnY0xIbXppOSUyQjgzb1Y2VVp1QVhGZUVkM25rVGV4YlV3dmxUZFVSaWJMR2ZsTHRPRllzdzBGRGxSTGZNdGlpNkM5b3hZdk51R3k5VkVXbUxZRk1oMGd0R0ZUR3dNR2tuYlMyd3ZGem1GY0F0VVJReFN3SFFCY0RMamZyQ3djWW4wcXV3SDdDOHdOakM3NklvQXRUQzd3Q3hvdFBwOUV4OUd3QzZNejdpYnVvbGpqT2RUbEhPR2VsOWNGckFlbklCSmpndWVINjlrczBFUkNIeWhrbzVWQkVIMVhEZzVJQjE1VkxTRWJFRG9BVkhoeGhZMkElMkJCVnFDWkU2WGNyVzR6c3R3MFBwWnU3azdVcGhNWHpHVXA1JTJGU2RaVlBoUFdFQktCNk0lMkZaT0puVWZjblVWbUxrMmNmWDc5QU42Z1ZCZ1dEQXJhYmhuUW1Sd3dIZ0JiQkd6UmRuNk9IWUc5ckM0RXF5dUQ1ejJaU2tZeTZZd0xYc0hwcWxhclNBOGNsRXFsWmpxZDd1YnolMkJWcXBWUG84azhsOG1rd212OHpuODElMkJ0cjY5M3clMkZUQU03NXBZZlBRQXBGSTVMUFBQa3YwJTJCJTJGMXlxOVZhRzF2amxaU1N5azZjeWZkcmpkcSUyRiUyRmZMdWwyOGVIUjlGVG1vbmthT2pvMU5HTnFzbjR3Y2N6Zk1EcUglMkZ5Njc5WVVDdG9Zc2lQMGZ4a2o4WmN0RVBmUXVNdyUyRmMlMkZxWDlKNEMlMkZZVkdKNWdMQ0Q5Qm1tQW1Vekd6R2F6cUN6Y2x5UnBDSGFWb2lpRGREcmRRa3BnSXBHQXNQb0JsbVF5dVo5TUpsMlI5YTJ0TFR2c2k4SlhLN1RBczdXQVY1VTlPUmdNcEZnc2hwVERpNDdqYkZtVzVlcHJEUWFEaXFacDBOaks2cnFlMFRRdE54Z00wb1BCSUdHTnJHaCUyRjBIZm5PQUN5dElIbTZwR1NQOGNIR2xuZExONnY4d3VpODBDNlgxRHhjYTNGem9kWUg1RG1FY1JlWDExZGhUNVdaRzF0YlhidDJyVSUyRlZxdlYlMkZ5WkowdTlHbzFGUEVJU09xcW9vSE5INjBZOSUyQk5BejdzY2U5S3klMkZtOW1lYTVMMllseGllOVl0dUFYVDQ5WG9kYVUlMkJaeVdSU2FqUWFXNFBCNEhxdjElMkZ0dXA5TjVzOSUyRnZiemFiemF4aEdGRkVYUUZrb1lPbmNyYUlVcHhxOWpoZmElMkZid0F0T0xiT1FIYWkwekFMQWROUCUyQmRqMnF3ckpWNWslMkY1RjU3cnNlaiUyRkFpeDFjeU1HbWlUdWNhQ3drQkV2JTJGNDVQWVh2UWJnQ3hpZEhucGlTNkxLeGFMQVdSeUY2UVVzcjloRU1KNmI1a0lnb0FGN0s2SnQlMkI0MDB1S3h2bHgyR0VBcjJpODBOeENwZjlvQUZtbDcwTEU4RUF0QUZvVFFZemclMkJ2dU1UYlR5QmRQenVsbW5HT3E4eXA5dkclMkI1MEFNQmZVR28lMkZITGpqbWJlJTJGcURiQmcxQ2xvWmRsZkExWDIxMkNWeTBDY1RVOEJMRXI1OHpTdTNKUSUyRjN0RWhNSWY5REhxT29neUFGZGdtJTJCdlhRd2dPNXJJUEVBa3glMkJvQzQlMkY0UXQ2SjVaOVYlMkZ4QVglMkY3ODZabG5OR1JPZ1ZrU084WnpMY25TMXl5SWJJN1NCcWVsVXFtVnpXWWZlR21COXpLWnpJTnl1YnlmU3FVYXlXU3lmJTJCdldMZk9uUCUyRjBwSW9iaFgyaUIwQUpMV29BbWZMMWVyelFjRHQ5c05wdCUyRjN1JTJGMXY0ZTBtMjZuVzZ3MWF1WDl2WDMxNU9Ra2dyVEJkcnZ0TWhTb291QTg1Z0dkd3JKOXlETDlJNDN6N09YeCUyQjBjJTJGd3dhQmFBemxKUURBaHFhVVFSSmNCM2lGU29HWlRNYVNaUmxhZWpWVlZjR3clMkJpcVZTdFhpOFRqU0JadW9QcXlxS2dUWXdYWWVEZ1lEczlGb0dEZHYza1FRS095SGxueiUyQndtYWhCWjZHQmRDdmZmTEpKeWclMkJJWXVpcUVTalVja0RySXJENGJCcVdkWUdkUDJHdyUyQkVsWGRmeEhXbUd5YUUyVE9pR0hnTjRwUTIxaUQ3VVhSQ0xVcU5QSlI1c3p5JTJGMDlMUElYJTJCUzFTYzk3Ylh5QU1JaWx0ZXolMkJhZTZCUGhCQmNnRDBKUFMlMkJ2YjJ0cjZ5c05CRWNsQ1NwblU2blVmam1ZMW1XUDFsZlh6JTJCd0xHdjROMyUyRnpOJTJGYlBmdmF6a0IyNnJNRmZnblloZ1BVUzNNUlg1Ukl3a2I5OSUyQjdZb1NSSjBnaTdhdHIycmFkcnJ1cTV2RHdhRE1zclhEZ2FEbEs3cjBNM0tEQVlENUpjcm9ONjYwUXBOYzBFdFVHOHByNXdpRjAlMkZLaGtIUmhTQ25sbWV3bkdVUThBUFZ6dUtJTDNQTjdQV3dBckhFeW1KWktYNHNMbHFQUVlsbGZiSHBqT3p2N0hjQ3hWZzlFWDY5RjdVQmdPV2Jscm5NTmZyZG0yVzNvd21ORjkwQ2FIVXFiRWtWWk9nZTgweEEyaGJyJTJGU3JRc0k0R3RXRlpoZVNvakoyeE8xbGoxN250WjlNJTJGJTJCWTBGU2M5eWpZdmFCajJMUWNBdno3amk5JTJCOUhUUTlpSmM0cjNMRG92UG4xZUo0d1lTUjlCaEprcDZoZ0xwZERtczR3blU2M001a014RWIxZERydElJMDFsOHNkeXJKOFA1MU9mNVpNSmglMkZFNCUyRkdqcTFldkRzQXlEQ09FWjcwVFlmdlFBaTRBanFCVXB0MXVYNnJYNjIlMkZVNiUyRlVmdGR2dEg5VlA2bGM2N1k1Y082bkZXdTFXRkJJQ0NGNWhuRWZ3YXBFR0g5diUyRnNNQjIwUGlKTnN1eVFaZTVieTRJTG4wTmdnT1l3a0lhbEV6ZkEyRjFYVlhWSGhhQVZjbGtFbUxwU0p1SElMc09ObFVxbFRxV0pHblBZMWZWbzlGb054YUxkVlZWTlRZMk5xQlhGUXFxTDNOVHdqYWhCYjRGQ3pERmZtSklSNHhFSXRBNUxZekg0elZrbm94R295MVVWeDJOUml2UU16VjBRekZIcG1qb2htQWFwcURwbWlzb2o0cUlwbWxDUjh2Vk4wVSUyRlNJRjhtdlBnRSUyQnZRUHo3dW41JTJGUDdlZTNMUk00Wk0lMkJGZkh6RzU0cUFqVlVxbFdhcnE2dlRRcUZnbEVxbGcwS2g4RW1oVVBoOXNWajhVbEdVQjhsazh0SFcxdFlnOUxVZTk4NiUyQk9OdUhBTmFMYzYlMkZDTSUyRlVzTUp2TnhHNjNpNm9mZVlnZ2VwMjJBdjBoMHpTTG85Rm96V05vdmRIdjl5JTJCMVdxMDBOSXRJekJWcGhxaEVCR2ZYVGNHeUxIZWklMkZ5VCUyQnFQUGxnU3phTnpuQ2ZteXJvTTdmTDRLTSUyRmZsVlJUcVBxT0s4NiUyQlpaTWl6d1JQcFpwQm5HcGx2NXBXRFJ2bmd0TVBZWSUyRkw3ODdMZ0k1RG92aU9jSHRpenpUTkI5QzByRFk5Y1RFTVVEbDNRY1AyWVVEM1N4JTJCJTJCTkxMck9wckN3d05tJTJGeWRWWjc4Y3k5SUJ0aHYwRTJYV1JydjNlQlB3N3ZHSjMxT3Z6QUt4SkZSbG9nRnBwZzRqc2lndVZ5ZVpETDVlN25jcm5mSVFxWVRxY1A0dkc0NWxVaGhHWmJYMVhWam1WWjJxVkxsNkRsOW1RNmxtVWV4TEJOYUlHWHpBTDM3dDNEWk81cXU5MyUyQmQ0OGVQY0p5N2ZqNHVGdzdycW5kVGhmZ2xSdVlBaE1CRXpOS3JXYjdnaUFRSGFaaTElMkZIQkklMkZyZnI2cnBNdjFUMEszQXVBbkFDaE8wWXJIb3BnTWlMWkNLUWVBN2dISkZVYlIwT3YxVkpwUDVMSlBKZko1TUpvOVEwVmVTSktUWFE3dktyUVNZVENhTmFEU0t3aXBEcEJPT1JpTjdaV1VGYWZlUFAwdDl5WjZuOEhKQ0N6enZGdkFBTGFRWXl1MTJPdzFONE5Gb2hQbU9CUEUlMkZWSiUyQjJEQ3Z1YWdSYkk4a3dER2dFWDlVMDdUVmQxOEhXS3FKSUVNMXpxSkFGNWp1WUI2RyUyRkJGdHJtY0JmRVBqRXozTjRINWVkN3l3VElQRHo3WWdGajRBaSUyQmtnczZDJTJGUk41YkxaYU5jTG5kWFYxZFBxdFhxdlVxbDh1dEtwZkpQb2loJTJCdnIyOWphcm80ZDhyWUlFUXdIb0ZidkxMZG9sVTVoWVlEcGE5dmIyWUtJcFJRUkNpclZZTFF0a2J1cTd2R29ieEE4TXdkaUg2M21xMXN1MTJXJTJCMzFlakpLYTNlN1hZaHZ1eDA1b2hSZ1pBSElJZ0NBQlJKNHNHbWU4MHFBQ3glMkJkNE84QmdRc3NPTUZIZVdsZmZnQVd6MXJ5QTFFZVowSSUyRnolMkJrbllJSTlQejlRZzklMkZITXNBSEd4bm5KeGpzb0VqcldIdlRiJTJCZTk3a1dneWp5Z2hyMlBkSHpXUVdDZm1XVWNCOXJmdkhjM0NBVDEyNFlGayUyRmpKM1huc3hRT2IlMkJKJTJCJTJGcnFEOSUyQmswYSUyQmV1ZEIzN3h6d0UlMkY4ZVRYOHd3JTJCJTJGaDBsUVZGTUtBRllxWW9hS1JRTGtYd2hQODFtc3JhcXFsWSUyQm54JTJCV1NxVkJzVmlFRVBJZjAlMkJuMHIyVlp2b09VSFFnbTQ1Z2JHeHZUTzNmdXpCcU54alFzSSUyRiUyQnlqVHJoOVR3ckN5QzE1czZkTyUyRkxoNFdGJTJCTnB0dGpjZmpHODFtODk4JTJGZXZUb0IlMkZmdjM4ODlldlFvZG5KeUFtRmpOMzNHbFFNWU82ZjlEOHN1NE1jVHY0a1MlMkZmWWtBQ3gyWXVjWHhLRVM4bDRhb0Z0eEs1JTJGUHp3cUZ3a2lXWlN1VHlSam9hJTJGTDVmQ2ViemRaa1diNG5TZElmWkZuJTJCTkJhTEhRSzRzaXhyNmpqT0RNVWl0cmEyb04wNHUzMzc5dXpHalJzdTA4cTdubERZJTJCRms5c09GeFFnczhZUXR3YzV6byUyRmZ2M1l6czdPNUc5dmIwb3pYWEVyaGc3bVp6RUk1SElpbW1hcjFtVzlWMWQxNjlwbW9ZQWZoblYycnZkTGlxNFk4NGpvZGdRVXF3UnZLZHNGR0x0JTJCODBmeUolMkZ6OCUyQk40djV2OE4xNExtTzElMkZXUiUyRll6OWZtJTJGVkxhRnAlMkJrdndzZkRlQSUyRiUyQmo0VXpibHc0Y0o0ZlgyOXZiYTI5cnNMRnk3OHNsS3AlMkZDcWJ6WDdsT0U0ckJMS2U4RVA1SE80dUJMQ2V3NXNTbnRMNUxZQ08lMkY4TVBQMFFsdzZJZ0NHdXoyUXc1NU5kYXJkWk9wOU81T2hnTVVNR3cwT3YxUkFLd1NETUxuM0NHMGE0SyUyQnFnQUFDQUFTVVJCVktuVEozWHdiSG9Xc1Y2Q3pwS2YzTFB0JTJGQ2JiUVFNRUM5THdFM3lXN1VUQUY0Rmk4eW9yTFFPTW5OJTJGNnkyODVEeXhhRmtoYUJoQmIlMkZveWVURXYyWHZyZFY3JTJGN3YlMkJ6MUJnRlQ1ejN6SUFDU25ydWc1NWEzT3h0aE8lMkIlMkZ6dFN5b3g1NFRmMXglMkJYVFQydFRpeUtQeExrUUcyJTJCZzBWSVBEWVV5NTRSUk5Mc0sxUVJUQ2J6VFprV1c3bWNya0h4V0x4cnFxcWR5YVR5ZjclMkZ6OTZiUHJtTjVGbUNKRUFTQnduZWpEdWtVRWlLQ0VtWmtqSWpsRlhWWFQyZFpUM2IwM1dNamZYdVpzJTJGWVpNJTJGT3RxM3QycHIxJTJGZyUyQlYlMkJYbHR2JTJCNjNyamwyNjB1bmpkbk8ybFQyVmRPVnRkVjFaR2JsSVdVcGRNUjlIN3dKZ0FBSWdGeDdTTHJhRXdWR01FSVJVaWprTklNQkJIRTRub01PJTJCUFAzZTc5b05MckpjVng1Ym00T21UUFpoeUhBRURnaEJGWldWa1JOMHk2VlNpVmtHUHhhc1ZpOHRiT3pNNzJ4c1ZGWVhsNk9ibTV1aGtxbDBwZlBhTnZ4UXFXRDJnJTJCNkEwU0tkdEN6dGhjQmYxaG5peHdiMnhFUEslMkJJRmliYUY5b3BFNXd2dERGUldpVVRDSTdEUzZYUUxDUjhrU2RwVkZHVWRIVEFrZkVnbWt5REg5MXV0RnNJQ1N6JTJGODRRODE1dkZ5UWpjWk93eEQ0QndnZ1A3T3ZYdjM1SHclMkJqNUREQVUzVENwcW1ZVDVlcTlVbXF0WHFGVTNUeG1xMTJzVjZ2UjVGdXdrQ2l5YXhTQVFLN2ElMkY2eEo2aTY1Y2FCQlhkendsNjc2ViUyRjk3ZSUyRiUyRnQlMkZvd2RpZ2M1SEJnSzZmcnZlZVZpZ1VQSlAzNGVIaDF2ajQlMkJQNzQlMkJQam0yTmpZdlh3JTJCJTJGMU5GVVg1MiUyQmZMbFRlSlZldzZxbWwxQ0FBS013R0szeGJsRGdJeGVmUExKSjN3cWxaSkNvUkF5RnQ3UU5PMldZUmdZb1VEcTJreWowUkFzeThKSUxvOE1IMmpnbTgxbXpEQ01DTkxXSWlTQkdNR2prYWVONE5IWUUxTHJOQUQwcTBSb1lvQldRSkh3aGlERldLOXlIVWR4Y3hyWHlJNTV1Z2djMXZHaU8zaiUyQmJmM2ZlNzFnJTJCRWZZamtwZzlWSlBQUTB5JTJCRTlFb2wlMkJTVnA2dmpDQjY0VG1Rb3VNNzhaeUJsNHdvaWs0OEhtOHBpdEpLcFZLMmw0cGVrdHRLVW9IUDFXNGlrVUNJNEZaQ1Nzd25NOGw3SE1ldDFPdDFnNlZ2ZnBvYVl2c3lCSDRiQWVKeG1jMW1SNnJWNnUlMkJ0cmEzOU40dUxpOTljWGw0ZTI5N2VqaFNMUlNpdlBLTjJLS2JwRWYxZUhTeSUyRkF1dWdaNSUyRiUyRnQ2TThKNGxLQUcwTGlDa1NEZ2l5U2xFVWVGbTVraVRaTUY2SFoxNHFsWEt3VFNxVlFyYkFQWVFLQ29Ld2lXeWw4WGo4Z1NpS2ExZXVYS2xEV2JXOHZOeCUyQjY2MjNrUFRrcUpseTJXM0dFR0FJbkhNRWFMWFclMkZQdzhKNHFpWk52MmtHRVlWMVJWdllHNXJ1dFRtcVlOMW1vMWVHV0J3SXJVNjNYMGVRUk4wMkttYVhLNnJvZHAzeXc2RWRaUjJrS2EwTWR5MEh2b1FXSFpCN1hyNUZoNGo4TWdBQVlBRUZZNFBEemNIaDBkYlYlMkI4ZUxFeU9UbjU0OUhSMGYlMkJVVENaJTJGVnElMkZYYTNOemMlMkZBQlpKOXppQUFqc001aHBiSkwlMkJrY0UwTGp2N2UzSm9WQm93RFJOWlBaQXF0cHNxOVZLR0lZaFc1WVYwM1VkcVd0SFlSU3JxdXBGVlZVelVHY2haaHdUWHBhSlNndU5PaUd6VHNvTTBWOWZOTEZBUmg3OEJKWiUyRkgzODRHVTF5QlczYkQ5RVFOSUo5bkh1cm4wN0RjUjZReHluTFdkJTJCbmwyckFMNiUyQm1Yd3lJQW8lMkIlMkJ0c1BJSyUyRm9sSTJpa3pJJTJCVDMxdU5sT2VnOCUyRlJTbGgybVVudmFPc0o1U2NaQXpMdWRTRzhPQ1RwZWZEQmxNaGtybFVvVm9YaElwVkxMOFhnYzJid2F5R3dwaXFJdWltSk5FSVNxR0JFYmJ0akZkanVaVEVabEpxRlBXME5zZjRaQUlJRUZFJTJCT0VydXMzdDdhMiUyRnZqeDQ4ZiUyRmJINSUyQiUyRnZMUzBwSzR0N2ZuaGZwN2ZsZXE2bmxkJTJCWjhaUVlyY0lDS2VQdk5KdFVVNEQ4aXJUQ2JqZWVVUnp6eDBybks1bkl1RUQ4bGtjZ1B0REh6ekVvbEVLUmFMT1lxaXFHaG5aRmt1aGNQaEJ0U2VxcXJ1VDA1T3NuYUclMkZVa1lBZ3lCWXlHd3NiR0I3SWJJWmpqb3VpNlNXUTIyV3EyVXJ1c3AwelFqalVZalY2dlZMbFVxbGF0UVolMkJtNkxzRWpHQjVabUtEUXdwejBmNDd6ZnQ1THFZOExPc3hYc05kZ0FsbVAlMkZURUFRSVVVZWtidms1T1Q3ZW5wNmNlWEwxJTJGJTJCNmVqbzZIOFdCT0hqNmVucDByRkFaRHVkZVFRWWdYWG1xNGdWOEdrUUFJR0ZrVXNxMHdmdWVYaG44ZFZxVmF6WDY4amdNZFpxdFdhcTFlcHJtcWJCJTJCQjBOJTJCMUMxV29WWEZnODFWcjFlRHpjYWpUREo0b0U1bVloMzFuR0pvc01JTEwlMkZLaFI2aG9CVXMlMkZwRUwlMkYlMkJnek9VOCUyRkR5TyUyRk9xY1hHWEhjdXZFcmIlMkZ3RTNIR1AlMkI2THVSeXZ1YVAlMkIwSU9WVEw1S3JId0xyb0JDYWd3aW5YdWJ5JTJGZDRYOUhhSEtTY09xc05lOXpSWlR4UldYaVl2T2Y0bFlaWDJUSkU3OEpxSnglMkJPZGZENlBrQjA5bDh1dHhlTnhkQ2clMkZ5MlF5bjhYajhVV2U1MHZ0ZHJzVGk4VmFZMk5qOExZaWFablJibmglMkJNNWlZR3VKRiUyRmFleGNwOVZCTGEzdCUyQlZHbzNGbGMzUHpXJTJGUHo4Mzk4JTJGJTJGNzlOJTJCN2Z2eTl0Ykd4NEhTb1N1ayUyQlV6M1RJMzJFSzBsN1B2cU8wUmIzYUhwSlJFR1FWd2xyZ3pZS01XWVZDd1JrWUdJRFo4RjRpa1ZoVEZPVTNxVlRxYzRRaFEyMFZqVVp0eDNHYUV4TVRKRk1naXVtMU02eDlPYXQzS1NzWFElMkJCc0klMkJEcjZ4RFZKciUyQjZ1aHJKWnJQd3c0cWh6OU5zTm0lMkZWYXJVMzZ2WDY3WHE5UGw0dWw3UDclMkIlMkZ0UXVvWXJsUXFIeks3bGN0bExmb1ZCZkF3YUJQVnhldlVuZ2dpc2ZnWkxjWTZEJTJCaWhvOTNFY09nTTZTWWh4OGVMRnp2WHIxODFyMTY2dFg3dDI3VDhWQ29YJTJGYTNwNiUyQnVIWnJqRld1dU1pd0FpczR5TEg5anMzQ055JTJGZnolMkJoS01vZ3gzSHd5N3BZcTlYR0twWEtSTGxjaHVSMkJISGw5WG9kbVQzZ3plR0ZGb0s4d2tnd1hxengzVE9TdGUwbkw5bWt3NCUyQlhicEtkTG1nZUJDTGR5QWU5TkFjUldFR05mcSUyQlglMkJvUFVNNlE4ejV2QTZvZGtleEZ1UUQ5eDA2dSUyQlQ0ckFPa3g1RjlSaEkyVUVjUmFFTzUxZDhTZ2R2bDZFV2o5MVMwZzh2S1JnbWN6Sk1zcE1sdkVidkdZUU1raENkMGdxZXFnaVVxbFVKNVZPbWVsVXVvaXd3Rnd1dDFFb0ZMWVRpY1JTdTkzZTRqaHVMWiUyRlByMSUyQjZkS25JMUZVdndyJTJCS2xmRThJckM4dkR4WXI5ZiUyRjZPSERoJTJGJTJGdHZYdjM3dHk5ZTNmNDRjT0hJWFNrMElFaTdWUyUyRkF6VkJHQVdON1BjaTllbDJCMjJMNTZjWGlUeHBkMEJjNFR0VW5zVFBDZ1RXOFBDd21jbGs5Z2NHQmxhR2hvYVdrTFVVQnV5aFVBaWsxY2J3OFBEMnlNZ0k4ODQ3anpjeHV5YUd3TmxISUx5OXZTMVpsblhCZGQxTHVxNWp3QjRFRmpLMlQlMkJ6djc4TTd5eU96b01JQ2lVVVNYYUdmZ3o0TkJoSHdYa2o2TjJRZCUyQlU3ZVE0UDZFeDVMSHc2bUh1ZzJQZ2hHJTJCbDJVUGc3YVlyenpqWXlNaEs1ZHV4YTZkZXVXT1RjMzklMkY5Y3VuVHAlMkY1aVptZm4xMmE4U1ZzTGpJTUFJck9PZ3h2WTVOd2hndE9LOTk5N2pYbnZ0dFVncWxZbzZqaU02anBQYTM5JTJCJTJGZ0laZFZkWHIzVmp5U2FTcmJUYWJrbW1hNFdhejZhbXg2dlU2WXNjNTB6UjV4SkZqSWdid3hCU1IlMkZvNTF0SDhXYWZBUEFqU29zZSUyQkhCUEFmczk5UmF2Smc4R2R2bzQ4WGRQNSUyQlJtTElNZndLTEVMQUhXWkFIMFRVUGMlMkJiOFRBRjBsRUpyRjZFSmYwaTRIOEI2TldoODVlTmJPYzNLejVJMFlWOSUyRlA1cXA0azNDWmtsblVXU2ZjWXpRbzVFUFElMkJyYU96TGppTzJFVVd4STBsU1c1WmxWeEFFcEo1dkp4SUpUMm1GanFVZ0NGaTJFc25FcmhKWEZ1U0UlMkZEQ1R5bnlSeSUyQldXSkVuYTNOJTJGZjExdXRWZ3ZoUExPenN3NVRQcHhtN2JKak13UiUyQkd3SGk0Yks0dUhodGEydnJmNW1mbjMlMkZyczg4JTJCSzl5JTJGZnolMkJ5dExUa0tRRG8wWCUyQjZjOVJMRmVWJTJGenZUQ25XNDdjU3p5WEVMYlF0SzRZdzVpblBqb29TMUMyd0pmSzFtVzRhR0g5Z2VxcTNZMm03Vnp1ZHh1TXBsOGtNbGtmajA0T1BoSklwRjRYS3ZWYXZ2NyUyQjdicnVzNjN2JTJGMXR0RE11dXhjWUFnd0Joc0R6UUtEVDZVQ1JoZjVPak9kNXlUQ01YS1BSbUtuVmFuT1lHbzNHVktWU1NUY2FEYjVTcWFDdjQlMkZWemRGMlBHSWFCZms0WSUyRlJwRW54QkxGWGdFWTBKYlRkNFpnMVJZJTJGUkJZUVpqNDMwWHBiVHpmMDBqRTg4U2FucDRPM2I1OXUlMkYyTmIzemp4ek16TSUyRiUyRjd3NGNQZjhJOEJKJTJGSFhYYjY1MlFFMXVsanpNN3dnaUdBRiUyQnBTcVlUMHMlMkZETXVtamI5b2hsV2NPbWFXWXR5MHFndjJ1YVpxelpiQXFOUmtPQklieW1hVkJvRlF6RFVBekRBSm5sS2JNd2NvdzVhZHhwWTNqeUFBaVM1cDRHWkU5RFlQbGoxdjBreUdGWjVBNEtUNlBKckNCaXk0JTJGRmNjaTc1NFVuZmQwSFllVHZpUFdTV3RQcmczRHprNCUyRjBkWk9YaWw0RUZsM0hwR04zMEV2RGFXQ0t6cUdYdVN2eVpTZlJNMXlQeXlGWmtyJTJGOEhwZERraXg1MjhTaU1maGF0UktKUkNXZFR1JTJCS29saUp4JTJCTzFlRHplbENUSmdaZFZKQktCVWJzbVNWSkpGTVhOV0N6bVpma2FIaDdlQ1lmRHJkTzRCblpNaGdCRG9IOEVPcDFPckZhcnlhdXJxNyUyQjd1cnI2djk2N2QlMkI5N1gzenhSV2hoWVFGcDR6MjFNd1o2eUlkdUt3OGFRT2puT1VIYU9YSk1FcDVDcXptaHJvSm5Ibnl0TUtGTmlzZmpiaXFWMmt1bFVodUtvcFFFUWJBeW1Rd1NQNmp3eXBObEdlSEpqNlBSNk9MWTJGaU5LVHY3dnglMkZZbGd3QmhzQ3pSYURUNlVRMk5qWUdMTXVDMmZ1VXJ1dGp1cTRQZFBzNEVqeXkwTWVwVnFzWEdvM0dJSkplRVc5Z0VvbENQSVBSeDRGQ3k2JTJGQ29vbXJ3eFJZOU5XVGJmMkQyMEhSQUdpbkwxJTJCJTJCREFWVzZCdmYlMkJNYkhOMjdjJTJCRDhuSnlkJTJGTkRRMDFBaUZRdDc3SGh1a2ZMYjMxbW1lalJGWXA0a3VPJTJGWUxpd0FhOUwyOVBVR1daYW5SYUlqdGRsdG90OXN4MTNValVGc1pob0h2TUp3ZDFqUnRvdGxzWG1rMEdsQnJqYXFxbWdTSmhSRUxWVldSNVpBekRBTVpQakNTOGNSSEN3UVd5ZlJCUzI4QjJrRXYzNzElMkI2JTJCZUYlMkZiQVJhMzhuZ1E1dG95dVRmbmpRWk1kQkZkNlBrcXlmNiUyQjduT2clMkI3OFE1VFRoMjJQNDFUMEhMUSUyRmtFUDNNUHdPcXl6Um1OUFhoaEllQjBocFB4RVY1QjNqRiUyQkZkVlRsMVZGZVNQeDRrZkx5RVU5UjVYbFhDVEhCSTZxVWhJS1V5UjB2TzZBc2Q1SktzaDFQZW9xSHRoQVRYRVZSeW9xaUxHV3oyVTlsV1Y2SlJxUHI4WGk4REg4WlVSUmRtTiUyRnhQQTkxbHNWeG5La29TbFBUTkFOaFBxeFQyZTlkenJaakNKd2VBcFZLSlZXdjE0ZFhWMWYlMkZZR1ZsNVYlMkZOejg5JTJGODlHalI2R1ZsWlhRNXVhbUY2cFBDQ3kwRlZCSDBXcXBnd1k5JTJCbjFXMEFRV3JoUkVPcEklMkJ3SlFkVTZGUTZNRGJhbUJnQUcyT3JTaEtMWnZOZnA1T3B6OUtKQktQb3RGb1E1SWtFT2pOYURScXhHS3haaUtSME5QcHRCNEtoWml5OCUyRlJ1SDNaa2hnQkQ0Q2tSd0tEOTZ1cXFrTXZsNHBxbXhRM0RFRzNiRnBHVjNiYnRwR21hNldhekNWWFcxOHJsTWp5ekJocU5SclJjTHZQbGNqbTh2NzhmUnFnaFFnN1JYcU52RTlUMmtuZlNvN3glMkZrMjM5Z3cyNFpIOXlvV1F5R1pxWW1BaTk4c29yb1RmZWVPUGU5UFQwZXpNek0lMkY4bG04MnVKNU5Ka0Zqd0YyVHExNmU4WDg3SzdvekFPaXMxd2NyeHdpR3dzTEFnTkp2TlFpUVNHVzIzMnhlMWhqYWxOYlZ4VlZWSGRGMkhNa3NCbWFXcUtsUlpFc0lQVlZXTkVCOHRxTEl3dWt4UzE1THdRcnlzJTJCeFV3OU9pRHY5SDJoM2dkOU5MZUw0SFZpOGdpNjRNSXJPTldJQ252WVElMkIxZnRSWiUyRlpiaHNITWQ1emlISGZNd0FzdGZiMEhrRmQxeEkwUW5mVnlhaU9wRllOSG5vY3RNbjg5UGpQWENneVk0JTJGZVVseEJUMkpjdiUyQjhxRXppcEJBVENDdXZEVDA4VVJJRkw1VVh5bEpwWk5LcGxyeFJMd1pqOGUxcEpLc0o1S0pSaUtlMEdOQ3pKQWxlVjBRaEVVWUpNdXl2Sm5MNWJZTGhZTGFiJTJGMng3UmdDRElIbmkwQ3hXQnpaMzklMkIlMkZ0ckt5OHUzbDVlVSUyRm5KJTJCZmZ4WHFLNUJYT3pzNzN2T1JKckNnamlMdG9QODU1TCUyQlM0eEpZQ0JzRWNUVXdNT0Fac3lPaHc0VUxGNXJqNCUyQlA3Mld4Mko1VktQVWdrRXAlMkJKb25oUEVJUVZqdU8wNmVscGpZM3VQOTk3aVoyZEljQVFPRmtFME0lMkJSSkNtaHF1cEVvOUc0cmFvcUVsM2RLaGFMNDl2YjJ3VWszOWpjM09TUktYWjNkemVFRE83bzJ3UzF2ZVI5ODdCM1pmb0thQUtMdkV2UzYlMkJpJTJCRVh5d3hzZkhROWV2WHclMkZOenM0dXpNek0lMkZQamF0V3MlMkZTcWZUWHd3UEQlMkIlMkJDOHdxSHcwak93ejduQUFGR1lKMkRTbVNYOFB3UXVIJTJGJTJGZmt3VVJTbVpUTXE2cnFjMVRjdnFEYjJBY0VQRE5FYTFwb1lVdGVPV1plVk4wOHdqalMxa3VaWmxSU3pMZ2lyTGUwRUhrWVh2a045aTNvMGpEJTJCUEZuU2EyMEZqVFdaaElaaVo2N2pjNjlLTnpsSWNIVFdRZHQzTnduTnJ4UCUyQmpvaCUyQkZKRUZuSHdTRG9PdnpINlhYY2ZsVnF2ZXJLZjl3Z1BQeDE1WCUyRndrOTk3RVZoQjE5ZXJBJTJGaEVOZFUxV1VlbmtoZ2NFNVVFOGFraVpzaGttMjcyR0dUNjh6eXFKRm5xSUNRUW9Ub0lGY1JMaUJBVE9xSWt3bCUyRkdsR1c1bHBBVHU3SXNiOGtKZVVXS1MydnhSSHhQaWtrNngzRmxYZGZMUE05WGVaNDNabWRubWJMcU9IODR0ZzlENERraHNMdTdlNmxZTE41WldGajQ3dExTMHU4OGVQRGdDZ2lzcmEwdHo4QWR6MFJDWU5GSkhQb2gyZjJEQnIzYVo3OENDJTJCMVJOcHYxVXJQREdQalNwVXZHcFV1WGRpNWR1dlRaOFBEd3J4UkYlMkJaRGp1QTNidHV1dFZrdGolMkZublA2ZVpocDJVSU1BUk9IUUVJMlJjWEYlMkJPdFZpdmQ2WFFHTlUzNzNaMmRuZDliWDE5JTJGZlcxdGJXaDFkVlZFZTQwSktpeTAyWWNOcFBkYmFQOTdyRDlMTjAxZ1FjRSUyRk9qcnFFVmh6YzNPcjE2NWQlMkI4WFZxMWZmTHhRS0g5dTJ2VDR4TWVHR3clMkJIZlRxZlliMkhZZG1jS0FVWmduYW5xWUlWNWtSSG9tdEZHbDVlWHBWQW9sTEkwYThSd2pBdW1hWTZCd0xKdE85ZjEwVXJCUExIVmFpRzBFQk92cXFyUWFyVkVxTGFheldiQ05NMjRiZHVSVnFzVkp2NVpKTk1oNW1RWlpCYjVUcThqSkZlJTJGSTlCbkNmY2c1UkhLUng1a0pBVHVhWWlza3lLd1RvSU1Pa3ZZOTFzV2tGR2VzWHAzOG55cnVzdCUyQkEyUnNDN0txYTZydUxTT2tUeEFFUFI2UE4yUloxa1JKYk1YbGVBdkd5S0lvdHFQUmFDY2FqVnFpS05iaFh5VUowcTRnQ2R1U0pLMTJ3d1NMJTJCSDF3Y0xERlhrajZyVFcySFVQZzdDR3d2cjUlMkJ1VjZ2ZiUyQlB4NDhmZlhWeGNmT1BCZ3dlVFJJRlZMQmE5MFh6UzV2c0pMUCUyQnpJR2lRcFo4MjJ0OUpRbnVXeSUyQlU4OG1wc2JBeSUyQkt0clZxMWVYcjF5NThsOUhSMGYlMkZTenFkJTJGbkJvYUFqaGdlekRFR0FJTUFSZUdnU2d5QXFGUXE5dmJXMzk4ZExTMGg4dUx5OVBMaTB0S1JzYkc1NXFGbTMyWVFUV2NjR2klMkJ3YmtHUFFnQmRwdEVGZzNidHdBZ2JVMlBUMzl5NW1abWZjSEJnWSUyQmRsMTN6VFROOXRXclY2M2pucCUyRnRkN1lRWUFUVzJhb1BWcG9YSEFHU1VTa1VDc1cydHJiaUhNY2xiTnZHSkpxbUticXVpeW5XYnJjNTI3WTVLTEZzMjBaSzI1eGhHQU82cmwlMkZXZFIwWkQ2SGF5aGlHQWJORSUyQkduOWxoazhYdXhCVkJHVCUyQks1NjZ3bWhSWk5ZJTJGV1QzT3l2UTAyRm1RWkxqWHVHTFJ5SHIlMkJpV3dEdXY4SE9XY1p3WGZweWtINlVDQ3JDSlp1VUJNa1FrdkVNUUFtVjZIYlQxRGRsa0dRUVZpcXBSSUpGWVNpY1JpUEI1ZmlRclJXa3lJMWNTb2FJaWkyT0o1dnNOeFhKc1hlQ3ZHeFF4QkVPQXRvenVPQTBOMmRYQncwT2o2R1hTZTVucll2Z3dCaHNEelJXQm5aMmVpVnF2TlBuejQ4RHVMaTR1JTJGOSUyQkRCZzZ1RXdJSUNDODg1dndJTEpTYlBnWU9TWSUyRlRiUHRNRUZwYUpBb3NRV0ZldVhBR0J0WEwxNnRVZlg3cDA2ZiUyQmRtSmo0QlVzQzhYenZHM1oyaGdCRDROa2pnS2lUUkNMeDZ1cnE2aDh2THklMkYlMkYwZExTMHRXbHBhWGslMkJ2cjZxUk5ZaDEwdDNqTXg0TkFsc0phbnA2YyUyRm1KcWFlaiUyQmJ6ZDdsZVg1YjEzV1hFVmlIb2ZqaSUyRk00SXJCZW5ybGhKWHhBRUtCSXIlMkZNa25uM0N6czdQaHhjWEZjQ1FTOFNhZTU1JTJGODd5S1JpSmVhdGxhcnBWM1hIVFFNWThxeXJLdXRWbXZTTUl6QlpyT0prRVBFbjhORFMwRDJReGpJRzRZUmhjR2k0emhoa3VrUUpCZEphVXZTMnhJU0MyR0lmbFdXJTJGOFglMkZJRiUyQnJYaUZyZmhWVXZ4MkdnNnFTSnExNmpiaVFEa3pRS0V3JTJGdDBrJTJGQkZhUUo1WCUyRjJDZHh2ZjJVOXpDOGVua0wwTmZwMzhhUE16bUhYd0ZIU0N1U3FwaVFWeUNrS0dLS3BKYUhjcW90aXFJdFNWSkxsdVVXQ0NtUVZySXN3MFJkUlVpZ0pFazdnaUE4bGlUcG9TQUlTOUZvdE5McGRMU2hvU0hiY1p3Mktjdnc4RENXUVZKNTB3Y2ZmTkI1ODgwM3ZYWE1iJTJCWnA3eHkyUDBQZyUyQlNPd3ZiMTlvVnF0M2w1WVdQajIwdExTbXc4ZVBKZ0JnWVVSZmZpcSUyQkFrc0VrSkNaMVU5S0hUN3FGZUlZMEVsaW95RGc0T0RuZ3ByY25MU21KeWMzSnVjblB4MFpHVGtGNUlrZldRWVJybGFyVFk1am12R1lySFcyTmlZOGNNZiUyRnRCJTJCNTUxM25yUmZSejAzMjU0aHdCQmdDSndGQk41NTV4M3U5MyUyRiUyRjkyUHBkRnBjWDE4WElwR0lPRGc0S0NtS29taWE5dHIyOXZidnJxeXN2TEc2dWpxJTJCc3JJU1IlMkZqZzl2WjJYeUdFcDNWOWVCJTJCOWNPR0NSMkRCQTJ0NmV2ckgwOVBUN3llVHlYbEJFUFlHQndlUlVJTXBzRTZyQXA3eGNSbUI5WXdCWjZkakNBUWhnRkVOMTNVUk5wZ1RSVEVYRG9memxtV2xWRlhOd2loZTEzV1FXd1dFSWhxR0FUJTJCdHRHbWFLZHUyUVdwRlFHSmhJZ1FXWHZxeEROTEtIMlpJJTJCMmlSa1cwUU1WaFBzaUhTblFNNlRJUDRhJTJCRWElMkZOdDR4JTJCaTBRNTMyeVloaWdzZ3JHcnZURGlFOEMlMkJUVVlmOFc0amRGaDlZRUVWQzBxZzNiQmszMHNZSklLJTJCSmhCWFdDbHkwd0huOUNZSFhWV0NDdXpHNEd3Sm9nQ0ZWWmxvdWlLSlpqc1ZoWmx1VjlSVkdLaVVTaUdvdkZxcDFPcDloc05xSEVxbXFhWnM3TnpURnZnc01xblAzT0VEaG5DR3h2YjE4RWdiVzR1QWdGMWolMkJabjU5JTJGUW1ENUZWaWtqYUtmUHlmZFR1TWNKQXNod2doaDVENCUyQlB1Nk1qWTAxTDF5NFVNem44enVLb214SWtyVEdjZHlxS0lycmtVaWtuRXdtdDFSVnJjN056VFhQV1JXeHkyRUlNQVJlTWdUdTNyMGJqMFFpc0QwWk1VMHpaOXYyU0tmVHVXRGI5cENxcXBQNyUyQiUyRnZEVzF0YmcxdGJXd2dmaktLdHhsU3YxM3VhdUo4MmhIZ1BoWWs3c2hEZXVYTm5ZV3BxQ2dUV1g0SEFFa1Z4VDlkMTU5S2xTJTJCWnBsNE1kJTJGOWtnd0Fpc1o0TXpPd3RENEVBRW9OcDY3NzMzdU1uSlNTNlh5JTJGSE5aak1TaThVNDEzVVRJTEJjMXgxeFhYZklOTTFoeTdKR0hjZkpnY3h5SEVkc3RWb0p5N0lRb2doZkxSNWVXS1pwY3ZEUFFwaWk0emhlcUtKbFdUd21mTWQyanVQd3RtM3o3WFk3akNuSVE2dVhZVHdodTRqSlBER1I5N1p2dXg2SjVYVXNPaUdQMURwcm4lMkJNb3NKN25OUVNWRiUyQnVJdnhUdFAwWFN6SlBPWHRjMDNTT3RpTEU2dGljJTJCVm1UT2NWd25Fb20wSTVHSTI1MndETE4xTnhhTE9aamo5NjdDcWkzTGN0c3pZWmNrV3hBRU14YUw2Wmc0anZOQ0JLUFJhRkVRaEsxSUpMSW5DQUl5d095azAlMkJteTY3cUdvaWl1cXFyTzV1YW15eFJWeiUyRlBPWXVkbUNEeGZCRlpYVnk5cG12YjYwdExTdHhjV0ZoQkNPRVVVV0VFRWxsJTJCQmRkSUVGdEFnWWRCSXk0NnBVQ2gwOHZsOFoyQmd3RTBrRXE2aUtIWXVseXVuMCUyQm1IcVZScU1ScU5JalBoa3FJb200bEVZbHRSbEhJMm05Vlp5dmJuZTIlMkJ4c3pNRUdBTDlJOURwZEdJN096dkpXcTJXUVQlMkJqMld5TzFldjF5VmFyTmFqciUyQmlWVlZTJTJGWGFyV0JhclVxTkJvTnZsd3U4NVZLaFN1VlNtRmtId1I1aFlGMDlDVk9vMTNHbGRDUkElMkY0a0hZVEE2b1lRTHM3TXpQejkxYXRYJTJGeXFUeWZ3Rzc2Q0ZRZ0VLTEVaZzlYOUxuT2t0R1lGMXBxdUhGZTVsUndEWlAwcWxrbXlhWnBMbmVRVnp5N0tRQ1NRT3hWYW4wNG1BeElLJTJGRm96aGJkdU9PbzREc2dyTG5qRjh1OTJXb2VacXRWb3A3TjlxdFNURE1KSzJiU3VZc0QxQ0RFbllJZFJidEZGOE55UGlrMnlJJTJCQTdDaWlpN3NOOFRnM203OVklMkJoaXUwdlZWMEhlWlE4NiUyRnJ0RldyM05HcXVaM1VOZmtVYWlDa1FVVkJFa1FtaEw0U2N3dSUyQjAyVHBaN3Bxb0V6UDFKJTJCYnFYWExLakVRaWFpd1cwMkt4R0VKalFFNXBrVWlrSG8xR01jR0x5dk9rUWxnZzFGWUlud0dCRllsRXZBbHBpaU9SQ0ZRSUdzJTJGek5WRVVWY2R4MUltSmlYb29GTExDNGZCVE1acmRFRjI4eUp5TTFPOVpWU0E3RDBPQUlmQmJDQ0FMWWJsY25uMzA2TkYzbHBlWHYwbDdZUGxEQ05FR2dzRENoODVDZU5LdzRoeG9SNG1QSDlTbW1FQm1rWXlwdVZ6T0xSUUslMkI1bE1wcHhJSk9vREF3TzcyV3gyWTJCZzRQTnNOdnNweiUyRk5MSXlNalRJMTEwcFhEanNjUVlBaWNDZ0xsY2psWkxwZXZOUnFOMmYzOSUyRmR1MVdtMW9mMzglMkZyMmxhc2w2dlo4cmxjcjVhcmNZYWpZYm52VXU4ZVltTkNkYVIlMkZzRnB2Vk9UOWglMkZQQXY4emdCQll5RUo0NTg2ZHhlbnA2WjlBZ1NYTDhtJTJGaThmaTJZUmd1VTJDZHlxM3pYQTdLQ0t6bkFqczdLVU9nUHdSSVp4MEREMlNhbjUlMkZuWXJHWTU2ZUZvJTJCenM3SVR4UFpGSThLN3JSc1Boc0FEVCUyQkZBb0ZNZGtHQWF5SGhZY3h4bG90VnFGZHJ1dHVLNWJhTFZhTUk1SGRzUzRaVmtndVdUNGEwRzlaVmtXc2g5Q2xRVVZWN2hMVm5rcUxhd0RnZFhOa0JpbXplTkJaaEclMkZMVUplRVhXV1AlMkJRUTYwbm80a0ZvSEdVa0olMkJpaEdXVEU3bGMwSGVWaDI4dExxcDhhN2FYOEl1VFVRZUY5UkhsQXRpWFolMkZtZ1Q5VzZtUCUyRmhRZ2J5Q2Vnb1R5Q3FvcTlENTZuUlZVMUJQSVFUUWtTVEprQ1FKSkJVVVZHbzBHa1hJWHlVYWpkWTZuWTRWaVVRcWdpQVVZN0hZUG9nc2p1TlVudWNiSE1mcDhMV0t4JTJCT09aVm11NHpnZW9VVG1WNjVjJTJCWXAlMkYxWEY5cTZqJTJGd0ZjZ1pnUldQM2NjMjRZaGNMWVJXRnRibTJ3MEduTUxDd3ZmWFY1ZSUyRnAwSER4NWNJU2J1ejR2QUlrUVpVYkhTeWxXMHUlMkJnb0tZb0NuNngyUHA5dlp6S1p6dWpvcURNOFBMdyUyRk5qYjIwZERRME45ekhQZGhzVmpjWEZsWk1XUlpkdUx4ZUx0UUtMU0o0aFMxd3Rxd3MzMXZzdEl4Qk00VEFuUiUyRjRvTVBQdUNLeFNKMzU4NGRibUppSWxJcWxSUWsxQ2lWU3Q4c2w4diUyRmRHdHJhMjUlMkZmeiUyQnh1YmtaaHNxcVVxbEFaY1ZwbXVhUlYyUVFtN1llSWUlMkYwZmolMkZkazhTUWZnOG0lMkZRZnklMkZrNFRXSE56YzB2WHJsMzc0TXFWSzMlMkJWU0NUdVNaSzB4VXpjVDdJbW52JTJCeEdJSDElMkZPdUFsWUFoY05JSWhOR2dmJTJGTEpKeEZKa2dUTHNpVFhkWlZPcDVNVUJFRVJCQ0hPOHp3VVdKNmFDOFFWd2hCQmRCbUdnYmxIYUptbUNZVld2TlZxeWNpY2FGbVdSNHhCMWVXNmJxVFZhbkYwQmtTN1pZZXNsaFhDbklRU0lwelFkYjVVYTZGTU5KbEZsbWtmTG5wRTVTQlRlVDlnZnJLTWVIJTJCUmh5czUxbkVWV0dRJTJGRW9aSDFFeDBlQjdLUkolMkZIYjVKJTJCMEhkQ1hKSGpFZlVVN1cxRnRpRUVGZ2tmQkdrRmtnb1BiMHdncHZBOUVvbTBZckdZQllWVUpCSUJFV1ZCVFNWSlVrTVV4UVpVVkxJc3cxUWQzJTJCc0klMkZ3T0pKVWtTbGxYVE5KdjFldDNtT0U0RGFjVnhYQ01jRGpmVDZiUTVNVEhSZWxvbFZiODNQU093JTJCa1dLYmNjUWVQRVFXRjlmdjl4b05PNDhmUGp3dTZ1cnE5OTQ4T0RCNVpNaXNIb05WQndYSmRKNVF2dE1sRmlaVENhRUNkNHJ3OFBEOW9VTEY3WUtoY0lEUVJBV2JOdmVEWWZESlZFVUslMkZsOGZnJTJGSkswelQzUCUyRm1ONyUyQnBIcmNNYkQlMkJHQUVPQUlYQmNCUEElMkJOVDglMkZIMjgybXdPR1lReUw1a0NmandBQUlBQkpSRUZVb2pncWltSUJnOW03dTd0RHU3dTcwMUJoYlc5dkYlMkZiMjl2ak56YzFRcVZRS0lVUVFTaXNNVUdNaXBCSGR4bUtkUDFMQUglMkJaMzNIS1QlMkZmb2xzTzdjdWJNOE16UHpVNFFReHVQeHp4bUI5YlRJbjczOUdZRjE5dXFFbFlnaDhGUUklMkJEcjhZWXkwS0lvU1hsNWVoa29yJTJGT3FycjNLeUxFY2prVWdFc2V6UmFEU2lhUnJVV29xcXFobmJ0cjNKTk0yQnJuSUxHUkpCY2lVZHgwazRqcE55WFJka2xtUlpsZ0wlMkZyYTVTSzlTeVdsOHFzRnpuSzZid2xEbThwJTJCWWlFMFZpZWFRYlBSRlNpaHBsOGJZaG4lMkI3RDBsdlI5ZUtDYXN3emtDU1NadHJNM2glMkZLNkglMkZ3RWdJcUNIeENIaEdpQ09Fa2lVVENJNHhBSUVIdDFDM25remFWN3V4Z3BKMSUyQjhBYXBxYnBoS3gwU0d0Z2xzWjdzaCUyQiUyQmtIQ2dqSFJKSWhRWENmd3BFVkpQbmVZVDdRVm5WakVRaURaN25kVUVROXFQUjZLNGtTYnRRV2NGb1BSNlBWMEZReGVOeDAwRThxaWphbVV3RyUyRmxUdHhjWEZqbUVZOEg1cHE2cmFLUmFMbmJmZWVzdkxDUGlzMUFQMCUyRmZ5c3p2bFVmMEMyTTBPQUlkQTNBaUN3VkZYOTJzT0hENyUyQnpzckx5amZuNSUyQmNuRnhVVXZKZnR4RlZqSEhhZzRxTkIlMkJNb3lZdlpQUXdxR2hJYzhyQ3o1WjZYVGFTYWZUVmlhVDBkUHA5RzRpa1ZoUEpCS1BFb25FYnhSRmVTekw4bm95bVd3eW42eSUyQmJ4TzJJVU9BSWZBVUNNQnVaSFYxTmNIenZGeXYxMGVhemVhVXJ1czNORTI3Q1ZQMmFyVTZVQ3FWeEhLNUhLM1ZhbEJrd2VQS2E0T3IxYW9YTGhoRVJ2a2pKSUxhM2w1UkZFZUpyaUNYVGdpeWcwSUlyMTI3RnBxYm0xdVptWm41JTJGNjVldmZwJTJCTHBmN2pPZDVwc0I2aXZ2bkxPN0tDS3l6V0N1c1RBeUI1NEJBcDlQQmd3c2pNJTJGREZndm9LeEJYQ0R4T2hVRWpva2xoU09CeU93MjhMaG8lMkJXWmNHTFMzUmFUc3h4SGM1MmJNNTEzTERiZG1GQXp4R0QlMkJDNFpoWFVJYzRTeGZBeGNpVzNiM3J6ZGJzZENvUkFmQ29XOGJXQTBENU41dCUyQjNDWUQ3U2FYY2k3WFk3aXUyNmhFYWI0emlvZzJ3b2dYQWNxTWNhalVZTVJwSjQ0R0xDTWlUUEpMUXhLSnlRSnE2Q0hxZ2tuQVFFRWpvclNLOWVLQlM4S1p2TmhsS3BsS2RzNm5RNmJXQUJkUm9NMFRtT2E0Tnc0WG5ld1RMSGNTNlNOJTJGSTg3Mkk5eXQwOU5velJvWkNDNXhUSUprOHRGWTFHVzkxOWNReVBOTUslMkI4S3JxN28lMkJ3UUlRTGV1YnJ3S0tydGpKZ3BNN3p2TW56dkFIUHFrNm5nM1h3cUtwMXd3TXJVRmwxT2gxdGNIRFFlRlpxcXVQYzFvekFPZzVxYkIlMkJHd0l1QkFBaXNXcTMyTllRUXJxeXNmUDFwQ1N4YUxldEhnQTRWUDA3bktRaFJEQ1JnRUNPVlNua2VXUWd0eE1BR3ZpT0Q0Y0RBZ0oxS3BhcklYSmhPcDFjem1jeFdMcGRianNWaU81bE01cjRnQ0t0RFEwUDZpMUZickpRTUFZYkFjUkFJVXBJJTJGcXdHNTNkM2RlTHZkdmxBc0ZtODBtODN4UnFNeFhxbFV4bXUxMnNWU3FUUlpMcGN6Q0NmRU96UHh0MUpWMVNPdDhCM3pvM3JaJTJCcjJxZ3RyaTQ3VEIlMkZaaTRnOENhbloxZG5abVolMkJRVUlyRUtoOERISGNac3NoUEE0ZCUyQjdaM1ljUldHZTNibGpKR0FMUERJSHV3eFh1dVB6T3prNGtHbzN5VUdieFBCOHhUVE1DdXc1a0x1UTR6cHNRUG9nUFNDYVBhSEpkUHV5RU9aZHp1YkFiNXRwdW03ZmFGakljOG1Hd0klMkIwMmlDbDRaNEdBZ25wTEJrRkdFV1ZRZ0lrd3JjZElFUWdwJTJCSG5oTzBncngzSGk3VkJiY20zUHVCNWxBQ2xrUUZYRTgzekxzcXlrcG1rWEs1VktybFFxUlhaM2R6bU1IQ0dMRlpFJTJCUTQxRmZMZ0FMQzExUHNnRGk0VHhnY0JDcUVnM3JYcG5mSHk4UFR3ODNNcG1zOFY0UEw0QklSaU04bDNYbFVBMGRRa3JHSnEzUXFFUWlEWVFValpzb3ZCYk4wTVZpQzVzb3dxQ2dGQ1RJcGFobUVJNFh6Z2NCdkVFMGd1RWx4T05ScDEydSUyQjN5UEk5MXlCTFlodlNycXdEemx1RzMwZ2JiRjQyNjJCYkVHaklJWWk2S291TzZydE5xdGV4Q29ZQ3lnRlR6Q0xWbmRyT3hFekVFR0FJTWdTNENlM3Q3azhWaThXdVBIajM2M3RMUzB0Y2ZQSGp3UklIVkt3c2hHWFR3S3dMbzBYbSUyRkVvQlc5OUw3SDFZUlpLUSUyRmFEdmlrVVZDQ3J0JTJCZ3lGOEo2UldMcGRySzRyaVpMTlphMkJnd0J3Y0hMVHklMkJmeHVNcGw4UERRMDlPTjBPdjN6V0N5MkFiWHJGMTk4MGZtZDMlMkZtZDl1enM3QlAlMkZRTlkySDFaRDdIZUd3TmxHb1B0JTJCVFh4c1NXRlBWTWxPbiUyQk9UVHo3aGZ2R0xYM0N2dnZwcVdGRVVMcFBKaktxcSUyQnZYdDdlMSUyRldxJTJGWHI1WEw1WUg5JTJGWDBKaWl2TUs1VUtvakhDSUswUXZVQm5GNmV6ayUyRmRDT1NpYWdXNkxEeHBJSUczeFVXc3dxRjNHd01IWTJGaW9xOEJhbTVxYSUyQnRYVTFOVDdRME5ESDdtdXV6WTJOb1ozWGJ5UHM4ODVRSUFSV09lZ0V0a2xNQVRPS2dMVVE1WDc1Sk5Qd29PRGclMkZET2lwbW1LWW1paUt5SzhOdEtkam9kcWRWcUNWMXlpbyUyRkZZbEZNSU1CQVpvVkNJZmg0WVlJZmwwZGd4V0l4RUZoTmp1TkFZS1ZydGRyMDN0N2VqWjJkbllzYkd4dVp0YlcxQ0FsRGdRb0wwM0VKTEppaVk0THE2c0tGQzZHclY2JTJCMnBxYW05aTVjdUxBNE1qTHltMFFpc1FhQ3FkVnFnWlNEU2cyS0tLZlQ2WUJzQXRzSHNzaW1DU3dRU2xCcWRZa3N6WEdjS2d6VEVRSVlEb2RWaEpnVUNnVUx5cXZ1NUNtdnptcGRzM0l4QkJnQ0RJR2pJbkNXQ2F5RFBMVDhCSmslMkZ0SVdRV0NUY0hHcGRoQmtPRHc5N2d5Q0tvbXlPajQlMkYlMkZLcCUyRlBmeUlJd3VONnZkNjBiVnRIUnNOc05sdHZ0OXM2MUxNM2I5NUVabGNNTkxBUFE0QWg4QUlpY05vRVZxZlQ0VFkzTjRYdDdXMFpFUk8xV2kzVGFEVFNzVmdzbmtxbDhENTZwVnF0M3Q3WTJQaGFwVktCRW92YjNkME5GWXRGejk4S3hCV0pWSUM5QnlHVlNCdm5KJTJGOUpGZmpiUjVxTU9vekE4dHVCbkVTMTBnVFc3T3pzJTJCdFRVMUVjek16TSUyRnltUXlIJTJGSTh2OG9JckpOQSUyQmV3Y2d4RllaNmN1V0VrWUF1Y2VBVHpJMzN2dlBlN0dqUnQ4SnBPSnJLJTJCdlI4TGhjQlFxTHFpNmJOdm00Tk0xTUREQVpiUFpzR1ZabnRMTHR1MklhN2hSbDNjamp1TWdBeU1VU0ZBeUlXd095cWM0cE5DN3U3dGYzOW5aJTJCZGJLeXNxcnk4dkw4dXJxYW1ocmE4dFRZZUVoZlZRQ2k0UVBrcEYxZEQ0bUp5ZEQxNjlmcjklMkI0Y2VNZkxseTQ4TmNqSXlPZkpwUEpNaFJQcG1tS2xtVkJPZWFGOVhVVlVsQkR0UTNEd0VnOFZGS2VVZ29mVVlUb3JOUFJOTTB4REtPRnJIJTJCYXBybXpzN09lT3Vvc2glMkZhZCUyQjV1VlhTQkRnQ0Z3NmdnY2g4QkN1MHphY245WXVEOVpCdWxVJTJCZFZhdmJ4YjZBdnV4eWVSS0FHQ09uTWtHUWNNM3hGZWlBRVFrRmU1WEE0ZWlsQmpsZlA1ZkNXWlREWVEwaDJMeGJZU2ljU3lKRWxMb2lodVM1SlVsQ1NwckNoS3Mxd3UyOWV2WCUyRmZDME5sQXhxbmZsdXdFRElFVFE0QWlzT2hqSHR0SEZNZjc0SU1QZUx3bko1Tkp2dEZvU0tacFpqbU9HMEI0b0txcTA2cXFYalZOYzdqZGJrdXFxaVpydFZwNmIyOHZWNnZWSkhoYmdiaXFWQ3JldXpFc05xQzBvdCUyQlBVZENnOXU4ZzhxcFgyJTJCa253bWlpNjhSQXhpZzNwY0FDZ1RVOVBmM2g5UFQwJTJCNHpBT2ttVXo4NnhHSUYxZHVxQ2xZUWh3QkE0SmdKUWJqMTQ4R0NnVXFuOGslMkIzdDdYJTJCMXZMejhyYVdscGRUUzBsSm9mWDA5aEFjMll2bDdFVmowQTlYZklVSUlJY0pCTUkyT2prSjlGWHIxMVZlTHI3enl5bDlPVGs3JTJCJTJCM2E3ZlhkdWJnNkVFJTJGc3dCQmdDREFHR3dCRVFPQ3FCQlZLSXROZTlPbHk5bEFFSGVhNEVLUWFDVkFMSDhXM0JNd1NkSzVCWThNWWlQbGtJU2NkM0VGcXBWTXBPSnBON3lXUnlKUjZQTDh1eXZDM0w4bjR5bWR6Q0pNdnlMcyUyRno5ZEhSMFNvYjJEakNEY1kyWlFpY0FRVDhIbGpISmFHN3glMkJHM3RyWmdWNUhTTksyZ2FScE0yVWQwWFI5dU5wdWo5WHA5dXRGb1hLNVdxemxWVlQwemRnemdncXlDMGdyTGVCJTJGR01qS0prMHpndlFpb0lNSXBxSTA5YUg5eWpPTzBuJTJGMVduNSUyRkFtcG1aUVFqaFh6RUNxMThFWDZ6dEdJSDFZdFVYS3kxRGdDRVFnTUE3Nzd6RCUyRmRtZiUyRlZscWQzZjNkM2QzZCUyRiUyRjF3c0xDSHkwdExXV1F6V3B0YmMwanNHRG9qZ2MxbmY3WDc0TVY1S21DRGhQSk5vaFU2Vk5UVXlDdzltN2V2UGwlMkZqNHlNJTJGTVhzN093RFZpa01BWVlBUTRBaGNIUUVqa0pna1N5c1JJRkZqSVVQVTFNZDFtbWlqZCUyRjlxb09nekZ1OXJ2S2dqRnd3ZTRjU0N4TVV2Zmd1eSUyRklUWWd0WmJkUHB0SjFPcHh1WlRLYVJTcVgwVkNxbDVYSzVyWHclMkIlMkZ3QVpER1ZaWHN6bjg0JTJGeiUyQlh5VGhSVWUlMkZWNWplekFFWG5RRUlPNWZYMTlYRE1PNHJPdjZaVTNUWnVCclZhbFVScXZWYXJwYXJjYkw1VExtU3JWYWpSQWpkbmpBZ3F5QzBnb1R2aU5qT0NhYW9Pb1YlMkJ0Y3JqSkRnNlElMkJwSnV1UEVpcDRFQ2wyV0J1Tzh6RUM2MFclMkZ1NDlXZmtaZ0hRMHZ0alZEZ0NGd0JoR0FCOER5OHJKU0xCYmZLQmFMYnk4dUxuNXZjWEV4QndJTFlZUWdzREQ2ZEJ3Q2kzUTBvTUFpQk5iTm16ZDNiOTY4JTJCUjlHUmtaJTJCY1B2MjdjZG5FQkpXSklZQVE0QWhjT1lST0EwQzY2Z1hmUmlCUldmZ29nYzklMkZPZWhrNEhReDhSMlpEODZPeGVlTGZCV0pLUldJcEhvcE5QcFRqNmY3OEF6SzVmTHVRTURBNDFDb2JDWVNxViUyQkk0cmk0M1E2UFolMkZKWk1xdFZrdFZWZFZ1TkJySVdtdWtVaWtUWWVoSUV2TG1tMiUyQnl4QnhIdlFuWTlneUJNNEFBQ1E4TWhVSklwaFJ0TkJvaWZGVmxXUmJ6JTJCWHlVNHpna0xCcXExV3BYRGNPNDJtZzBybFdyMVN2RllqRmRMQllqNVhJNXZMJTJCJTJGSDBaR1FWVlZrWHpKQ3hHRXR4WGVmNGxxbFE3Qkp1UVUzVVlGRWZsJTJCeFNzTjEyR0tySDRJS0VaZ25ZRWI4QVVxQWlPd1hxREtZa1ZsQ0RBRWVpT3dzTEFncUtyNiUyQnM3T3pyOWRXRmo0N3hZWEYlMkZNZ3NGWldWazZNd0lLQiUyQiUyRlQwZE9qV3JWczdOMiUyRmUlMkZJdExseTc5dTZtcHFXVldMd3dCaGdCRGdDRndkQVJPbThDaSUyRlZjT0twMmZtQ0xlVnYxa09zUnglMkZVcURYaDAyZWozSUxKd0hLbDhzZzhoQ2VDRkNDOVBwdEJkYVdDZ1Uydmw4dnBaS3BZcXlMSmN6bVV3cG5VNXJvaWhXSE1kUk9ZN2JrU1JwSTVGSWJFcVNWT0k0VG92Rll0ckV4SVIxM0RDbG85Y2kyNE1od0JCNFdnU0lHWHVsVWxGQ29SQXlicWNiamNhSWFacmpqdU9NY3h5WE1rMHpYNnZWWU5TZU5Rd2pxMmxhdmxLcHBFdWxFazk4cmVCdGhUQkJxS3dJYVhVUSUyQlVUS1RUeGYlMkZXMGgycXpEOXUlMkJIb0tMUFEwajlvJTJCeEg0eHUwSDFOZ1BlMGQlMkJHTHR6d2lzRjZ1JTJCV0drWkFneUJIZ2hBV3YzclglMkYlMkY2OVhLNSUyRkQ4JTJCZlBqd3YzJTJGOCUyQkhHQktMQ0lXV1V2QmRaQldWWXdTbzRISXpvWEZ5OWU5QWlzMjdkdjc5eSUyQmZmc3Z4c2ZIZnpBek03UENLb1Vod0JCZ0NEQUVqbzdBYVJGWWRDZnNxR0dCaDVrWDAyRTJRZHNHZGZoNkVXbDA2QTJXRVY2SWNFSmtMNFElMkZGaFJaNlhRYUNVQWNVUlRkWkRMcFRZcWl0Q1JKMGhWRldZdkg0d3VTSkhtJTJCV1pJa1ZRVkIySWNCdkN6TDlVZ2tBck40bHNudzZMY20yNE1oY09vSTRMMjFVcW5JdXE0blZGVk4yN2FkYlRhYmVkdTJRVllWRE1PWTBIVWRTcXNyMktaYXJXS2dsbXMwR2hIVE5EbkRNQ0w0WHElMkZYd3lSWkVjZ3JLSzhPQyUyRnZ6WHh5dERqMnN6UXo2dlIlMkJ3Q0dGUHQ0ZjlsRE9vJTJGZlNUV0FGWkNIODFNek1ERSUyRmVQV0JiQ2Ztcm54ZHFHRVZndlZuMngwaklFWGlvRSUyRk1hWDlNWFRvOHZZYm5WMVZTaVh5M043ZTN2JTJGZG41JTJCJTJGbzhYRmhaeU1IR0hCeGJrMURDdGhJeWFQUFRJdzVvY004anJoRHhzaVlrN1FnaG5abWFnd05xOWRldld2N3R3NGNJUGJ0eTRzZmhTVlFxN1dJWUFRNEFoY0VJSW5BYUJSUk5NUk9XRTRtSTlsQVNZZ295TCUyQjdra1AzbmxEM3M1S0R1aVg5VVZwQ0tBR2dza0ZnWk0wQ0hEQks4c1BJT3dIc1FXSmlpMDR2RTRpS3dxMUZuSlpMS2tLRW9qbVV6V1U2blVSanFkZnFBb3lxS2lLRHZOWm5QNzBxVkxaaiUyRlh4N1poQ0RBRW5nMENlRzh0bFVxSlJxTXhZVm5XWllRRmFwcDJzVjZ2RjNSZGp6ZWJUWkJhTUdJdlZLdlZmS1BSOEF6WjRXdlZiRFk5a2dvZVZnZ1JoTDhWRkZlWThKMXUzMmlTbkw0eXYycTBuJTJCMkN0dW1IZ0NMblJYdU1zR20wYzRUb3A4TWE2WEJ0MG1iVGd4SDBlJTJGcEJCTmJjM056YTFOVFVMMEZnRFF3TWZPeTY3dHJZMkJoQ3F4Rm16VDduQUFGR1lKMkRTbVNYd0JBNHJ3ajBTMkRCeFAzUCUyRiUyRnpQNHhzYkcxOWJYMSUyRiUyRkh4NCUyRmZ2emR4NDhmWjBrV3dxNGZRRThDcTVkUkx5R3cwSmtnV1FpaHdJSUgxdXV2diUyRjRmeDhiR2ZuRHIxcTFINXhWJTJGZGwwTUFZWUFRJTJCQTBFVGdOQW91UVZwaERRWXZPRWpwTldNWTZkSkxROFNPR3hxUWpSUTltOUxybW94SllRV0U1T0I5UkE5T2RNSEpzbEpHRUZhTE01QnF3amp5TFFHSmhPWkZJdU9sMDJzMW1zMjRtazhIa1pMUFozVnd1ZHplWlRQNEd5cXhNSmdQejkxS3RWbXZNejg4N3VxNjNZN0ZZR3gwNmhDaTJXcTJPWVJpZDJkblpOcUlodXhNSVB5eXpEME9BSWRBbkF0MTNWdlN0dldsJTJCZnA3YjM5JTJGbk5FM0RuQmNFSVR3Nk9zb05EQXh3JTJCWHclMkJzN3U3TzFLcFZHNDBtODFidFZydDFXcTFlcWxTcVNUcTlUb0haVld0VnVOVlZZMVVxMVdlTm1TbkZWWjBtQ0R0YzBXS1RMZFpmZ0lyaUhBUHVsUSUyRmNYV1FRaXRvVzdSaGhKakhITnVRTnRqdjBVV2ZQNmpzdlFneldvSFZKYkIlMkJmdjM2OWZkenVkeXYyJTJCMzJPaU93JTJCcnlKWDVETkdJSDFnbFFVS3laRDRHVkU0Q2dFMXZlJTJCOXozRmRkMnY3JTJCN3UlMkZ1bURCdyUyQiUyQnU3Q3drQUdCdGJHeDRTbXdJS3Z1cGNEeWolMkZyUUQzN2lUZUlqc1BaZWUlMkIyMSUyRjNqeDRzVWYzTHg1OCUyQkhMV0Rmc21oa0NEQUdHd05NaWNKb0VGbEV6b2UwRzRZUFFQQ3lqVFVlbkNTb0c0aFZEMUF4MG1IbSUyRkpKYSUyRlUwZ1BpQkFDaTFhQ2tkOUpaNU4lMkIzdlJhSmgwNVFtZ1JRZzZkTnFpeFlQb083eXhNdVZ6T3lPVnlPNmxVYWxNVXhmMVVLcldMeklhUlNLUldyVllOeDNIcXNWaXNDdlZXTEJaVG85Rm9VeFJGamVkNVhkTTBjM1oyMW1IazFkUGUyV3olMkZseFVCZUZuZHUzZFBpc2ZqOFZLcGxPcDBPb3BwbWtsZDElMkJGYmxZcEdvMG82blJaQ29WQzZVcW5rS3BYS21LN3JGJTJCcjElMkJsaTFXazJWeTJXRUJIcHRFOElDeVRMYUxFTDJCR1ZnOVlmWjBZUTQ2c0pQTEFVWnVoJTJGVTV2bUpwYUIyajV5SHRMMW9wekNSOWhkcVVyUmhlQmRIJTJCMHV1RGN2MCUyQiUyRmxCNU50UkNLenA2V2tvc0JpQmRRNyUyRmpJekFPb2VWeWk2SklmQ3lJUUFGMXR0dnZ3MWp5NiUyRnQ3T3o4bTRjUEg0TEElMkJvb0NDdzlLdW5OQ2h4RDJRMkJodEh0c2JNenp3THA1OHlZSXJQJTJCQUVFS213SHJaN2paMnZRd0Joc0JKSVhDYUJCYkpJQXRqOUVLaEVCb1lHUEFJSHBCWUlLelFRU3dXaXlGNEpDTEVuSGpIUUJuUTY1bHdVTWVLJTJGQlpFWU5GaE1Oak9IejdUTDU3MGNiQU1OUU91RHlRV0NMcXVDWHdIYXF4NFBBN2ZyRFpVV3Nod3FDaEtNeHFOYXZGNGZEc2VqNiUyQkxvcmdSaThYMm85R281NXZGODN3bGtVaFUyJTJCMTJNeGFMNmRGbzFCb2VIa2JJRGN0cTJHOEZzZTFlS2dTNmc2ejg1dVptdE4xdWk0WmhTQnpISVhOZ0dsNVdsbVdOdEZxdHdWYXJOV1NhNW9WbXN6bWk2JTJGcHdxOVdTZEYwWEc0MEclMkZLejRack1aMFhXZGglMkZJSzc2cWFwbmtFRDlvbEtLOFFJdGl2V29xUVNINzFrbDg5Nm0lMkJEJTJCakZVUDJ3Ym5BT0VGZHJZWkRMcEVWZG9rJTJGTDV2TmYyNGp1MndUWEJkSDU3ZXp1MHQ3Zm5FWFZvZCUyRjJmZzhJYSUyQndnaCUyRkRranNNN3YzNUVSV09lM2J0bVZNUVJlR2dRSWdhV3E2cDJ0cmExJTJGOCUyQmpSbzMlMkIlMkJ1TGlZaFlrNzhjRENBN0lYZ1VVZWhQNEhJaGs5QjNsRkNDeDRZQ0dFRUFUVzVjdVhmM0R0MnJYSEx3M1E3RUlaQWd3QmhzQUpJbkRhQkJZaHJ5WW1Kam9URXhQdTJOZ1lNdnB0dGR2dFZyVmFIVjlmWHglMkZhM053TTdlN3VlbVFXT283b1hQWGprZVVucFdoWXlMTWtLQVFteUF2cnNJNWhMOGh4TE9LWFJid2FvWElnSVlib1RPSTdwaTdKQlhMTFRDUVMlMkIxQm53ZlFkcEpZc3l6V1l2bU9TSktraXklMkZLR0xNdHIyV3gyWFZFVWxYbkhuT0JOenc1MUxoQUFlYld6c3lORklwRmt2VjRIS1RWdUdBWUlxMHl6MlV6cnVwN1JkVDNmYkRZemxtVmxkVjBmQktsVnFWUVFIaGdHVVFXU2l2aFpFVlVveUNxaXRpS2VWdjIyRDcxQzdnaXBSWWRYWTUxZmhVV0hCdnJiczE1V0clMkZSMjJKOTQ5QTBPRG5yS1VBd2VYTHg0c1ZZb0ZGWVNpVVRUY1p6RSUyRnY1JTJCZm4xOVBmUDQ4V041ZFhVMXRMJTJCJTJGN3cwcUJCRllPQzlkTHJyOXBMY1BDaUZrQk5hNSUyQktzRlhnUWpzTTV2M2JJcll3aThOQWpnUmFKWUxNWlhWbGJlS0JhTGJ6OSUyQiUyRlBoZkxDMHRlU2J1S3lzcklSaGYlMkJna3MlMkY0TSUyQlNKYnNKN0NJaVRzSXJGdTNidjE3RUZqWHIxOWZlR21BWmhmS0VHQUlNQVJPRUlIakVsaEVQZEFyJTJCUWFLQ1BJR3BNM282Q2lTYnpnek16UDY1Y3VYSHc0TkRmMjgzVzdYcTlYcU41ZVdsdjVnZVhrNXZMbTVpY2tMTjRjaUN4M0hvM1FhRDRLa0Y5SGxOMUgyJTJCMkdSWTVJT1hOQUFDMEoxYUk4czhwMkVHcElRJTJCSzVmbGtka1FaR2xLSXFkU0NRY1daYTk3SWFLb21CeUVvbUVxU2hLTVpWSyUyRlVaUmxJOWxXZjVFRk1YZFNDUlMlMkJ2ampqJTJCMjMzbnJMODhWNjk5MTNROSUyRiUyRiUyRnZlJTJGNHBIVjdXUXkzNndUJTJGSCUyQndRejAzQk1MJTJCJTJGOXU3Nzc0YiUyRnY3M3YwOEtoSGRPcVZRcURkdTJQZFJzTmowZnEwYWpjYTNaYkE2cXFocHZOQnBDdlY3M1BLeDBYVWUyd0tpbWFSR29yTkMlMkJFT0lLeEEwSWMwd0lvOE5Fd292Sk9rSTBCYUhSUzJsRnQ1RkJCQlpOQkpIakg5UldrUVFZdldxRUtFSUphWVgzNWFHaG9jN282R2g3Y25MeXMlMkJIaDRSOExnbEEwVFhOa2MzUHo1c0xDd2l2Mzd0MGJmUERnQWJlenMlMkJPUmRvZDlhQ0xyTUFYVzlQVDBQMHhOVGYwVkN5RThETlVYODNkR1lMMlk5Y1pLelJCZ0NGQUlnTUI2OU9oUlF0ZjFPM3Q3ZTI4JTJGZXZUSUk3Q2d3QUtCQmFteVA0U3dsNXphMzRtZ093QjRJQ09FRUZrSVoyZG5XUlpDZGhjeUJCZ0NESUduUU9DMENTeDBwaTVkdWhTNmZmdDI3ZGF0VzQ5blptWiUyQm1zbGslMkZwN24lMkJiS3U2N083dTd2ZlhWMWRuVjVkWFIzZDJOaVE4YXlBR2dCRUZnbmJJVmtMYWJOa09zU3dsMnJoTUZqOG5iRmVCQlpOWk5ISDlHZFlEQ0s0c0QwaHN4QnVpQWxLQmVKSmcyVVM3Z095RDJFJTJGSUxMUzZmUmFLcFc2bjBxbDVrVlJMTVhqOFdvMm0yMjAyMjFEVlZWemYzJTJCJTJGeFhHY2pyREVXQ3htdUs3Ynl1VnlWclZhdFFjSEIxdFhybHh4SWZBSWg4TXdobWNmaHNDWlJnQyUyQlZhRlFpRnRjWE9SYnJWYlVkZDJvYVpvQ3gzR3hScU1ocWFvcWgwSWhPWlBKaVBsOFhyQnRPMVdwVkZLYXB1Vk4wOHpwdW41WlZkWHBScU14cm1rYXR2ZkMlMkYwZ0diQ2c3c1k0b3JrQlNJV1RPYjdwJTJCRUdudUolMkJ2OXFxU2dRVmslMkY2VVFTUkpCdGd3WUNna2dzY203eUc0NURqZ1hTSEJOcFI2QzhHaG9hQ2wyNGNFRWJHeHZiR3hrWjJSb1pHZmxyUlZIJTJCSVpWS2xack41dWpxNnVxYlgzenh4YiUyRjQ2S09Qcm4zJTJCJTJCZWNJd1R3TkF1dG5JTEFLaGNLdk81M09Cak54UDlOJTJGd1NNWGpoRllSNGFNN2NBUVlBaWNOUVJJT3VLTmpZMDNkbloyJTJGdlR4NDhmJTJGZkdGaHdTT3dJRThtQ2l4NkZJdTglMkZKT1hBUDlvRmE0eFNJRkZDS3pYWDMlMkY5QiUyQlBqNHo5NDlkVlhsODRhSHF3OERBR0dBRVBnUlVEZ1dSQllseTlmRHMzT3pxN1B6YzE5Y1BYcTFSJTJGSnN2eHhvOUdvSlpQSnRHbWF0NHZGNGo5YlhWMzlnJTJCM3Q3UXVWU2lXOHQ3ZkhsY3ZsTU1KOExNc0trJTJGVDBJTFNJMlRzNm9JZjVaUG54UDRqbzZrVSUyQjBjJTJCbm9NNXRQJTJCUVo2WFNTeklhWWc3Z2k1QlhVV1FpMUJIa0ZINjE0UE41SkpwTkdNcG1zSjVQSmhpQUlMVm1XVzRxaVdLSW9tcDFPUnclMkJGUXZETjJwRmxlUnYlMkJXUnpIMVRtT3F5VVNpWHE3M1ZheFhTZ1VzaUtSU0t2WmJMYXZYNzlPc2h0MjNuMzMzUTdVVzh3byUyRmtYNGg1NmZNbEpKZ2I2U0pUQ1pUSUswaW1tYUpzaXlIRE1NSTlGdXQ1UHdzV3ExV2luTHNnWU53eGd5REdNMEhBN25PNTFPWE5kMVdkTTA3Qk96TE12YlI5TTBCVVNYWVJqSU91Z1JWc1JiRDJISlJIRkZ6TXI5cXFwZWJVQ3Y5ZVFkbGRTUW44Q2l3d1BKTm9SNEloNndPSFpRNG9vZ2NwMWtjeVhHN0NSa3VUdUh4MTQ3blU1M29Mb2FHQmh3UjBaRzFrWkdSbjQlMkJQRHo4czFnczlyRmxXYnVKUk1JU0JDR3pzYkh4QjU5JTJCJTJCdW4lMkYlMkZLdGYlMkZlcHJuMzc2NllrUldCaGt2bmJ0V3VqT25UdXJWNjVjJTJCZG1OR3pkJTJCbEU2blAzVWNad1B0MEkwYk4zNDdUdkg4M09JdjFaVXdBdXVscW01MnNReUI4NGtBUnMlMkJXbDVlVmFyWDZ0ZTN0YlJCWTN5VWVXQ0N3RUJJQ0JSWXRrNlpIcjRFS0k3RE81NzNCcm9vaHdCQTR1d2ljRm9HRjlod2RMU2l3cmx5NUFnSnJlVzV1N20lMkJ1WExueW56T1p6SzluWm1ZcUlGRDI5JTJGY1R4V0x4RCUyRmIyOXY2d1ZDcmRxTmZyY3JGWVZFcWxVaElad1pyTnBvU1FINFNnazJ5MnBETWFsRFhySUtTUFEyQ1JUbW92JTJGNW1EUW1vT0tnczZveUN1Nkd5R0NDOGtwQmJ4ellKU2k1Z3lVOG90UjVLa2VpS1IySUVodkNBSWV6elAxMFZSckVVaWtZWW9pc2g0MkJRRUFVUVcxamVpMGFoaDJ6WklNUGhwNllWQ3dlZ3F0RmpJNGRuOWU1NmJrblhKSzZpc0VOWW53SEtDNHppNTNXNG40RmxsbW1iS01BeGtzaFlzeTFJY3gwbTJXcTAwbEZhbWFRNFloakdzYWRxb3Bta1poQUdDbUFLaGpRbnRBQ0c1Q1VsRmY4YzZmSWZpcXQlMkJ3NUg3YWthRDJoRlpQa1RhREp0b0pnWVh0YUZQNGZzcUY5Z0x0QVptZzJPeE9DRCUyRlcwJTJCbDBQWlBKcUlWQ29aSEpaT3E1WEE3aDJqJTJGTFpyUCUyRk1EZzR1RWV1YVdGaElibTJ0dmFIOSUyQjdkJTJCOTklMkIlMkJjdGYlMkZ1NnZmJTJGM3J5TmJXVnFBSDFrR0RBRUVoaElUQW1wdWJXNW1lbnY3cDlQVDBqektaekdldTYyN0JBekVjRHYlMkIyVSUyRnk1dWN0ZnJndGhCTmJMVmQlMkZzYWhrQzV4S0J2JTJGekx2JTJCUm5abWFTcG1raUN5RUlyRyUyQlRMSVFnc05EeElDR0VwRU5BSzdEb0I3MCUyRmpJTzg2T1BoallmajFOU1VGMExJRkZqbjhsWmlGOFVRWUFnOFF3Uk9rOEJDNkJ3eVgwMU9Ub0xBMm43OTlkZCUyRmVlM2F0UiUyQk5qWTM5OU1NUFAxejdreiUyRjVFeGNkMiUyQjN0N1RGTjB5NXFtbFl3REVPdVZxdVhpc1hpSzVWSzVaYXFxbVBsY2xuZTM5JTJGM2ZGb3dHRUxJTEhSS2o2TEM4bmN1eWNBSmdic1hHVVc4YXVocUllcGc4anpEJTJGS2haeW9BUENRUENNbEZXa0dVU2NvaHRhQktycTlKQ2RrTTlIbzgzWlZrMkJFR3daRm1HUXN1T3glMkJPbUtJcjRYb0ZSdkNpSzI1RklwQ0lJUWswUWhJMW9OTG9kRG9kTFVHaHRibTY2Yjc3NUpzdHklMkJBeiUyRmN5JTJGTHFTalNpdCUyRloyWWtZaGhIdGREcFFWb0d3Z3VtNk56V2J6WXVHWVlDa2d0azYxRlN4WnJPSlNUQk5FM09wMld6SzhMVlNWWlVIZ1EyRkZkU1ltUEMlMkZJOTVWSklNcCUyQmU1WGJQWWlpc2glMkZQNGlBSXZ2UTI1QTZERkpuMGVHQmZ1S2J2UGVTOVdUJTJGd3dnc290b0VZWlhMNWJ4MkZhR0NBd01EYlJCVzJXeDJLWnZOM2sybjA0JTJCVHllUkdJcEZveE9QeGNqd2UzeG9lSHNiJTJGM1VHWmYlMkZLVG4wU0doNGNIVmxaV3Z2MzU1NSUyRiUyRlR4OSUyQiUyQk9FYm4zMzJHWTlzaENRTFlhJTJGMnpuJTJGZjlpS3dybCUyQiUyRkhwcWJtMXVhbXByNkFPMzl3TURBM1lHQmdhMEV6YzRwQUFBZ0FFbEVRVlF1WWM0SXJIUFNBREFDNjV4VUpMc01oc0RMakVDbjA0RUVPYlc3dSUyRnYxbloyZHR4ODhlUER0eGNYRkRKMkZFQ05tSkxNVWVmbjNQJTJCajlrbTc4VGdnc3lLVEh4c1k4RHl5WXVOJTJCJTJCZmZzSEZ5OWVaQ0dFTCUyRk9OeDY2ZEljQVFlQ29FVHBQQVF0dU5EaGNJck5kZWU2MzgybXV2ZmZIS0s2JTJGOHpkRFEwTjlldVhMbEhqcFYzVTR1M29VOUQ1eFNxU1RzN094TTZMciUyQmVxMVdlME5WMWV0N2Uzc1g5dmIyc3B1Ym0xQm04UWhKUiUyQnAzREl6QWVKaW9kJTJGMktoaURQR2pva3NGOENLNGpnb3BVVTVIZmlkOU5MclVVZmglMkI0bzA3NDJkQmdTT1FmMkklMkJGRElMVklWbDZFSFhiSkxNJTJGJTJGQnN2ZHFTTkpraHVQeDVIZHNDeEowcFlvaW1XZTU2dWlLSzRKZ3JBcFNkSnVOQnBWWGRmVjZ2VjZzOWxzb21QcFlqJTJCTzQwQm91YkZZckMwSVFqc1dpN21xcXJxQ0lMaUZRcUZkcjlmYnM3T3o4TmJ5d2hKWktPSlQlMkZRWFAlMkZNN2tQJTJGckJCeDl3QXdNRG5DekxJSk1SNHN1bFVpbSUyQlZxdEZaRmxHR0NCWHI5ZWpITWRGSkVtS0ZBcUZxQ2lLUXF2VmtrM1RsQjNIRVJFV2FGbFd6cktzMGU0MG9xcnF4V2F6bVdzMm0zSFRORDJDQ2hQeHJBSlpSU1k2UXlBeFhpZiUyRlklMkZwJTJGNXg4VVBZaGM5diUyRiUyRjZIYUJmaWYxRTFoJTJCRW9xUTJVRkV1YjhOQ1dvajZQOCUyQmVVY21iUURVbDRTOEFuRlZLQlNjNGVGaGJXaG9xSnpQNTVlU3llVG55V1R5dzN3JTJCZno4VUNtMVBUMDhqaEJqJTJGVWM4REQlMkY5UjFPTzllJTJGZGtqdU11cksydGZlZXp6ejc3MXg5JTJCJTJCT0V0ZUdDaFBhVUpMUDlOR2FRMjgxOER5b2hCWmhCWWQlMkI3Y1daeWVudjc3cWFtcDl3dUZ3dDJob2FFZFJtQ2QlMkJiJTJGNmtRcklDS3dqd2NVMlpnZ3dCTTRpQWpTQnRibTUlMkJhZVBIajM2SXolMkJCaFpjUlJtQ2R4ZHBqWldJSU1BUmVWZ1JPbThCS3BWSWhlR0M5JTJGdnJySUxEdVQwMU4lMkZZMHN5MzlqR01iZGIzM3JXNTRxZ1A2Z2s3VzN0eWZydWo1aTIlMkZhNHFxcWplM3Q3TjRyRjR1dmIyOXV2VmF2VmJMbGM1dERoQXBHRmppMDZYbEJhZ013aWlndXNJeWJOZmxXdjczeFB2aDRXRGtoM1RHa0ZNVkVzMEdId2g1RllwTE43VU5uSU5tUk9Pck1rNnlFSktVUzRJUWt2SWlRV0liUWtTYklrU1dyQTZEMGFqVUtaVlVOSVlTS1IwS0RhNG5uZWNCeEhoNjlXTkJwdFJxTlJQUmFMYVpGSVJJdkZZbVk0SExhaTBhakdjUnpXWVJzTDYzVmRiNlZTcVphbWFVNHltWFFSSHRUdExETlM2d1Z0VElJOHFrQXFFJTJGV1VhWnFTNHpoU09Cd1dITWZoRU80WERvZmpsbVdsSE1kQktDQ0lLcWlvVWh6SEtZSWdTS0ZRU0RSTkUxUFV0dTFvcTlVU0xjdVNUTk5VV3EwV1ZQdUtydXRKWGRjRmhQcmhQNHc1SWF5d1RFS0dvYmdrR1FLSmI5Umh5aVZTRllmNVdOSGtrWiUyRkE4cE5QcEozb1JZb0ZrVDFCdHdRcEUxRmgwZ3BNRU5WRWRZbGxrTlVJeDg3bjgxQmR1ZGxzZG45MGRQUmVvVkQ0VEZHVUx6aU9XNDNGWXB1NVhHNSUyRlltTENDaUtWVWIlMkZ6OCUyRk54eDNFbVZsWld2bnYzN3QxJTJGJTJCZEZISDkyOGUlMkZmdWJ4RlklMkZtc0l1aWIlMkZnRE1oc0c3Y3VBRUYxc0wwOVBSJTJGblptWmVUOGVqMzh4TVRIQkNLd1h0RjNvVld4R1lKMnpDbVdYd3hCNEdSRUFnVFUlMkZQNTlTVlJVS0xJJTJGQVdsaFl5Q3d0TFlYVzF0YWVlSmNFZVdBRnZmelRMd3hNZ2ZVeTNsSHNtaGtDRElGbmdjQXpKTEJLczdPejZNajhUVGdjJTJGdHRJSlBKRkVJR0ZhMFpJJTJCbXV2dlJaSnBWSlJxRFoyZG5hdTFPdjEzeXVWU3IlMkJQVU1OYXJSWXZsOHVSYXJVYXJkZnJrbVZaZ3FxcU1TaENvUFFsblY1MGd0SHBKUU1ueDhYVEgxN2tWMCUyRlJIZDRnTDhkZWhObFJ5dU5YZjlEcVpKQlg2T1NDdENMbThGaUhaU2lvdWlxcVRpUVM2WWlpQ0NWVlc1SWtyUGVVV3BJa3RRUkJNR094R0Fpc09wbmdvOFZ4bkJHSlJEeHZyVmdzVnVNNHpnVFJCZUpMRUFTUVh6YUlzRWdrWW5iWG9mTnNwVklwSTUxT1c2RlFDTW91UW1xeGpJaEhxZlJUM3JaTFdQRVElMkJGVXFGU2lsQkYzWHhTZ00wNzRNOTR1QmZHcTMyOTVrMjNiQ2Jia0p1MjFMOEQwRlllVzZMc2lySER5cmJOdUdiMVhCTk0xc3E5VlNMTXVLZGlkc3kzV0paZzZKR1N6TDh0WmhndW02YVpxWVBOSVpjJTJCSnZSYnlzJTJGR1IwUHdSeHo0NTNPT3dsQ0tJJTJGdlJSRzlMdW9mNXZEJTJGdXY5VkIlMkJPQ1VLYWtOSHd0eUxrTTVaQkVrdVNaT0wlMkZsTWxrV3BsTXhrRTIwbVF5dVRRNE9QanpaREw1Qzl1MkYwT2hVSE41ZWRsNTY2MjNuRjZaUjJrQ2EyMXQ3YnVmZmZiWnFSSllNek16ZndjRlZpNlglMkI4M3c4UEF1VTJEMWMwZThPTnN3QXV2RnFTdFdVb1lBUTZBSEFqU0J0YnU3JTJCJTJGYkRodyUyQiUyRkVrSUl6eEowTEJpQnhXNGhoZ0JEZ0NGd2RoQjREZ1RXWHp1TzgzZVNKUFVrc1B6b3JLMnRaUnpIdWR4b05LWU53OGhybXBhcTElMkJ0SlZWVUxqVVlENFlaanBWSnBGSjN3WXJIb2VXVEJLNHY0WlVHVjlUUWZmMWdmM2FuMWU5ajA2bGo3UXhkeERMJTJGaXExOCUyRkhQcjhHT0JCQjVoTVVHMkF6TUozTXNjNmJJZUpLRHNJNlFYMVZyZlQzSW5GWWc2NGk2NWFDNHF0RnNkeE50YUpvdWl0ajhWaXRpaUtJTHlnekhyeWV5d1dnMkY4T1JLSjFBVkJnUGZXZGpRYTNVdWxVbFhIY2R4OFBvOUtzSHQxcnAlMkJtZnRpJTJCeDBPZzAlMkJtQUJJNjdyZ3QlMkZxWUt1NjRPTzR4UkFTcm11SzBFaFpkczJpS2lFMDNMRVZxc2xtUzBUQ3FwWTIyNkhUZHVNMmJZTkFsbkdiN1p0NDdlRWFab0lCWXdTOG9sNFZSRlZKTzFMQlVVViUyRloyRUJSSlZKYTJrUElpUW92OFRRZHVSZ2RKZTZxZ2dKUmU5enA4MUclMkJlZ1E0YVBWd05mdGdFa1BCQyUyQlZwaVFqUlJxS3l6bjglMkZtZFpESzVxaWpLVWpxZDNrY1NobVF5aWJEZ3ZYUTZ2WmhLcFpZem1VeXRuJTJGTUhFVmdmZiUyRnl4cDhEYTNkMzlTZ2hoUHdUZllRcXNhOWV1JTJGZTNWcTFmJTJGaWhGWSUyRmRUT2k3Y05JN0JldkRwakpXWUlNQVI4Q1BnSnJFZVBIc0hFJTJGU3NLTEVaZ3NkdUdJY0FRWUFpY0xRU2VCNEVWRG9mJTJGN2lBRmxoOGhQRiUyRjI5dmFnQWtIb0VlJTJCNmJyUllMR1pjMTRWM3ppM0RNSzZWU3FWWDl2ZjNoN3BaRFdON2UzdVIlMkZmMzljS2xVZWhKbTZBODdDdkxNOFolMkZiNzB0RCUyRjA2cmg4bjZvSTR3cmRpaU85cEJCRmElMkZxbzRndnh5eWpvUWtrVTQzaUN2eUd5R3lTUFpEWWhRUFFvdm5lWkJZOEx6eTVqelBZMElIMjFOc1Vhb3RMSGVnNUlwR28lMkIxSUpBSVZsaWFLWWxFVXhSS3lJZ3FDc0NSSjBqclA4M3Y0SGNvdFVSUVJrZ2pTQzBTWkMySUx4OGpsY3E2bWFaMWFyZFplVzF2ckxDOHZkNGFIaHp1SlJLSmoyN1kzQWJka010bHB0VnBmeVpxWXklMkJVNk1QZkhITnRZbHZXVjM4Zkd4cnp2WkwlMkY3OTJFUkZJSXYyMWUybTUyZDliNSUyRjhNRUgzdTl2dnZsbVlIYkc5OTU3ciUyQmNmJTJCSzIzM25yeTJ3Y2ZmT0QxNzk1ODg4MG42ejc1NUpPZWZiN2w1V1h2TjRSZnhXS3g4T2JtcHZkOVltSWlCTCUyQnBjcmtjSGg0ZVJ0aXN0eDdiTkJxTmNEUWE5ZFJNV0lmUVdzemhGWHJ4NHNWd09wM213dUZ3bU9NNHFKN2dVY1ZqMmJadHFKN2dWU1hZdHAwMlRUTnBXZGFZYVpvWFROTWN0MjA3MncwSlJEZ2dWRlVncjNqVDhGUlNmTk5vaHUyV0hUSXRNd3psRkJSVVJGR0ZPU2JidHNNZ3AwQkEwUWJyZEFnZ0lVQklObEg2JTJGMGpJSVhxT2F3c0t1UTM2ang0VU1rZ2ZoeWFOJTJGZnVRN3dlMUFmMTRhJTJCRjhmaFVuMXVHJTJGQmJVVkNLdENvWUNwQTIlMkJyVENaakR3d01OSE81WEIyZVZvcWlmQzdMOHFmeGVId0YyVWZ4UDRwR295Q1dyY0hCUWZ5bkVMNTc2Q2NvaEJBRTFyMTc5MkN5ZiUyQklFRmxOZ0hWb2xMJTJGUUdqTUI2b2F1UEZaNGh3QkRvdmd3OENTR0VBb3NSV095JTJCWUFnd0JCZ0NaeCUyQkJaMDFnVFU1TyUyRm5XbjB6a1NnUldFSXRRanE2dXJlVlZWTDRYRDRmRmFyWFp0YjIlMkZ2eXU3dTduUzVYSWJwZTI1M2J4Y2tWa2h0cUY1WUlSUWhVSHVRRGpQcFdCUFZCJTJCa3MlMkI4OFhGRExvNzB3ZjVHVVYxQUgyazFxMElYUSUyRiUyRmo2OUZCSTRqdiUyRllRU0dReEUlMkJMRUZxWVl4M0pnTmdsdEo1MHNxRVNnVm9MSFc3TWllOVdWJTJGa0ZNc3VSWlJtJTJCV3FvZ0NIVW9SRUJtUVpFVmpVWWRrRml4V0t6Rjg3eG5GZyUyQjFWeVFTOFNaQkVMRE9NVTNUYWpRYUxkTTBXNUZJQkNHT25zSUxwQmM2NmVGbzJPVTdQTWd3WkslMkYwQ0NhTzQwQzRPVmpYYnJmYnJ1dUNkUE9NNlBFN0NEYXNBeUhuT0U0YiUyQjJFWjl3UElzM2E3M1hGZHR4T1B4enY0dmJ2Y3RtMjduYzFtTyUyRmlka0VhTzQzaGttcDlFZzNFMXolMkZNZ2lydyUyQlhhMVc0elJONDJLeEdFZlc0emRNeldiekslMkYwJTJCd3pEQ2lxSjRKQlIlMkJkeHlIajBhalBPYnRkcHZIZlk2SngwVzVya2RJZ1V6Q3VxNHBPa2dvZUZNaDNCWSUyQlUyR1lyS2RTcVlpaUtGRkFZTnQyQk5uOEhNZUp1SzZMZmNQd28zSWNCeUdDY2FpbkxNdktXcGJsaGY4aFZCQnFLb1FJUW0zVkphU2VoUFVodkElMkYlMkZJMktvVHJ5clFGWVJIem8lMkZBWVY3bWw3bko0JTJGcCUyRnh3aGhzbTZJR1ZpcjdCZVB5bE1qbkhRJTJGNDMlMkI3JTJGWHkxS0wlMkZ3M1M1ZWlrdWFSS1p6alpLJTJGOGZ3WDRLM0ZaUldJTEFHQndmdFFxRlF5bWF6bXdNREE4dlpiSFk5azhrOENJVkNpenpQTHp1T3N6ODNOM2ZzTEg0SEVWaFFZTkZLVlpUVFh5ZiUyQmR2RXdCUmJ6d0RyN3olMkYlMkJuS1NFanNKNEdQYll2UTRBaGNDWVFZQXFzTTFFTnJCQU1BWVlBUSUyQkJJQ0R3UEFpc2FqZjVkdTkzdU80U3cxd1YxazRlZ1l5NVlsalZZcjlldmxrcWxyNm1xZXFkY0xsOHZsVXU1U3FVQ2I2eXdwbXJJbWdZMUZsUWo2TUIlMkZwVU5PRzhBZjF6T0w3bFQ3TzMlMkYlMkJEckQlMkZleENCaFE3aVNYJTJGb0RuNVFlVW5IRzhvc3NreDdiQkZ2TFhTJTJCc1EydDZCSkYwU09La0xWUUZFVVFVNTdTcW5zY3o0TUxLaSUyQk80N3g1Tjl3UjJ6Zzh6OE5IcXdtamVIaHBJVU1sdkxiZ3djWHpQT1l0THNLMSUyQkJCdmhya3d3aEc5N0ljZ3R2Z3czJTJCcUVPemI0S3loVHVBNW5kN2dPaUM3d1ZlMUlPT0sydzIwWDVCbTI1enBjdThOMVVJNTJsd3p6aUMyd1dWQ2RZUnNjQzh0WWozTGlmc0V5MW9GY28lMkJzRnBCRVVVZmc0amhQR1lUQnhIT2VwbnFDU2FyZmJZQVM4YlZ6WGZkTDN3JTJGZnU5aWlzcHk1c3Q5dFJudWM5MCUyRk5PcHlPRVFpRUJ2QnZFVkNDZzJ1MDJpQ2lRVm9ycnVvcHQyeW1RVU8xMkc5dmhPSjUlMkZGWHlyWE5kRm1GJTJCczFXcUI4UExPamZ1S0xIZTlxZUJGeFZ1V0ZjRWNDaTFzMSUyRldvQ3Jmc0wwbGYlMkZFY3MwJTJGS0lZSnFzOHRaYmxyY044YXJ5azA4MDRkdXY4ZnBCOXo2NWR3blJFdlIlMkZJdWNNSXAlMkZJYjdUaThXbDh0ZWl5a3ZCZCUyRkZkdzc0RDh4WDhGODY0eHU2Y3V4SVFrRiUyQmwwdXBQTlppMFlzMmV6MlFmSlpQS3pkRHI5U1RLWlhJNUdvMXVxcWpaVlZXMzE4Z3pzdDQwQWdWVXNGdVBJOGtwTTNJa0N5MDlnOVJOQzZNZkxaJTJCTCUyQkpBdGhNcG04ZCUyRkhpeFczbWdkVnZUYjBZMnpFQzY4V29KMVpLaGdCRDRBQUVHSUhGYmclMkJHQUVPQUlmRGlJZkFpRTFnMDJsQ2tyS3lzNUN6TG10RjElMkZicXFxcGRWVGMzVzYlMkZXNDBUUkVWVlhUdFZvTlBsbWpqVVlEV2RFOHJ5d3kwVm5Qamt0Z2tmSUVLYUNDQ0N3UzR1ZnZUUHZEcHA3MVhVV1hsZmJZb3IyMVNBZ2lyZVFpNjJqJTJGTGFMc0luUCUyRjlsMFNES29vR01vak5CSEVGNVJYSUpBUUtvVk1pVENHdDNtZWg5S0txTEslMkJWR0NGT1pjTGN3N0hjMDRuMUFFaDVhbTZvUElDUVFXU3l5T3FRcHdiNXNKdWR4dHZQYmlqcmljWDJRN0g5RWl0N20lMkJlJTJCVHdoU1VCZ1VldnBhdUc2WkdNWW0zUkpKQkJXSUpzODRxcTdIbjAlMkJiOWxIVG1KJTJGVEI3eEJZS3FxN0RDM0ZOS2RaVllJS2U4N1VEYXR0dHRtS2pEZndvJTJCVmdMSUtod2Z4Qk9NMHJ0RXJVZXFnV1FqNFh6ayUyRnNKOVRrTDZpTmNVSGVKSEZJcU82M2lKRUR5Q3F2V1AyVDJ4anQ3UHI4ZzV6ZnZXVDc0R2hlblNCQmI5WCUyRk8xRzE1WTRrbjRXZUc0S0FlSUs1SU5GS1FPU0NwOHgxeVc1VTR5bVd5bTAlMkJuZFZDcTFtMHdtcTRxaUdLbFVTbFVVcFpoSUpKWmxXWDRjRG9jZlQwOVBsN3ElMkJjWUhockVmRk40akFRaFpDaEJEU0hsaEJ4JTJGVVRXalFoU2JiM0VWaExNek16UDdsOCUyQmZMN1EwTkRudzhPRGpJQzY2Z1Zkc2EzWndUV0dhOGdWanlHQUVQZ2NBUVlnWFU0Um13TGhnQkRnQ0Z3MWhBNFJ3UVczcWRqbTV1YjhYQTRMR3N0TGU0MEhTOXptbVZacVVhamNhbGVyMyUyQjlWQ3A5dlZhclhkWjFQYnkzdHhlQzZUdm05WHI5aWZrN3lLMm4lMkJSd1V3a2M2dVlUSUlSMURvbWFnUTYyT29sUUo2bUFHZFRMcDZ3cmF4eCUyQmFSVHIlMkJkRWdVS1R0TkN0RGIlMkJYOG5CQkJ0aEUySU1aQmVoUGhDVmtRUVdkRm9GQk9JSkc4TzVSYVdRVHAxZmJtZWtFcGMlMkJFczFGOCUyRnhIWTduUWh6UGVVcXY3dlllb1lEZk1jZTIzcHpuUEVMQVclMkJhOFplOTQxRFY0Mzdza0YyMjIlMkYlMkJTODNjeUtUemhMeWdzSjVCUklLa0tNME12ZWFmRTcyZEVYVmtjVVhGQktnVFR5RkZNSUhRUUpSUkV0UkVubGhSWGF0ZzFDQzhRV1VWY2hIQXhFMWhQU2lsWkhrUkJWMnI4SnklMkY1N2oxWW4lMkJVTUFVWDZ5ZjFCb1lMJTJGMzdsRkQ4M3FSSzBFaGdrOHFwNXQxMEU5aTBXV2tDYXglMkJ5eDVVRnBCWENBdE1wOVBlQkglMkJyWEM3bkxTTk1NSmxNSXBQZ1VqYWJoY0xxMDJReXVZanNub2xFb2lITGNoUFpCRU9oRUxKN05pY21KaEE2ZTJJeXpDQUM2OE1QUCUyRlFJTExTQklDTjdmWTVDWUYyJTJGZmoxMDU4NmQ1ZW5wNlo5Y3VYTGwlMkZXdzJlOWQxM2ExbXM5bSUyQmNlUEcwMlhVZUpxR21lMTdvZ2d3QXV0RTRXUUhZd2d3Qko0SEFvekFlaDZvczNNeUJCZ0NESUduUSUyQkM4RUZnMEN1aW9rZSUyRnZ2dnR1JTJCTzIzMzRZWDBGaXoyWHhOVmRVM1ZGV2RhVFFhcWQzZDNhSGQzZDNDN3U1dXBscXR3Z1E3Qk5OM0pCeUJINHpmRzR0V2F0Q2RmMzhvVGElMkZ3RzMlMkY0WGxDSHV0JTJCT2RDJTJGQ3luODNITlFaRHdvaDdHV1NUWk1CZnAlMkJ0ZzN5RHlMYjAlMkZsaW1sVmpFSXdoelFtelJCQmRSYjZHOFpOdXZFR3ZjbHhrV1BaSXQ4dVV5dlE4aHMlMkJoMVljNGp0Sjc0aFJFQ3hFJTJCJTJCQlNubiUyRk5qVDRaOSUyQlVzaiUyRjNlJTJGOVJLdWhLQkxKSTdDSUdvb29vWUo4cFhBOHZ6RTZVVWJSOTIlMkZRdlV4SVBMJTJGSGxQOGVvSyUyRnZJQUtVM2c0WTlVTUUwYVFtamsyWEpXaiUyRmclMkI2MWc4aVhvSHZkMTJaNDV3NzZMOVAzZ0olMkJvSmZjazdrdVFWOGpvaVF5Q21FQmNLWXJpRmdxRmFqYWJyUXdPRHU1bHM5bGRSVkVXUkZIOFBCS0olMkZDYVh5NjBORHclMkJETVglMkJpc2dKeCUyQm5TdGV2RGVqTUE2RFZSZjNtTXlBdXZsclh0MjVReUJjNE1BSTdET1RWV3lDMkVJTUFSZUlnVE9JNEVWUU9KdzklMkI3ZGt6S1pUSXJqdUlGNnZUNmtxaXFJcTYlMkZCTTZ0WUxMNWFyVlpqQ0Nlc1ZDcWVHb3NZVkhkRHNaNll2eE1UZU9MMVE4aUNnJTJGeXFlcEZOZm5LRTdyelR4NlAzOTVOSCUyRms1NFA3ZXVud1R3SDk5UE52Vnp6SDYzOFpONGhFU2hpWXl1YXVxSnFieVBqUExJS1pwdzRya3Z5U3Nvc1B6a1ZWZGxSYXVybml6NzhmZXBzTDZTT1k2VWt4eXZGJTJGbEJKd0tnRlVxVUl1dkpyalFoU3BhSjBnbWtGQ0cwQ0VGRms1dCUyQkZSWFpudXhEa3pHSGtVS2tRQWNSVGtHJTJGQlJGNSUyRmQ0SE5KNjBlb28lMkJqNSUyRjg5Sk4lMkYlMkZaNnJYN0tYSnRESXNYRlBkQk1WZVBjTkhVWkxRbVc3aVEwNlNHeEExRmNnc0RLWkRIeXVHdGxzOW90VUtuVjNZR0RnMDB3bXN5bUs0bjZyMVNxNnJ0dTRmdjE2OHlSVlZnZGh3Z2lzZnU4WXRsMCUyRkNEQUNxeCUyQlUyRFlNQVliQW1VYUFFVmhudW5wWTRSZ0NEQUdHUUNBQ0x3T0JGWFRoR3hzYjJVYWo4VWExV3YxR285RjRUZGYxdktacFFxUFJpS2lxR3RGMVBXWVlodFJvTkJSVlZSUElLb2ZRUWhqQkklMkJzYUpwQlpNSzhtWk5keHZiTU9DOCUyRnhrejclMkJjQ25TOGU3WDlMMGZaY3haJTJCYnZRUkpXZmpFSVphZUxySVBVVTJaZFc0dlJTViUyRm0zNlVXMjBNUlBFRUZGcTY5SUhma0pHcjk2eTYlMkJ5Q3ZvZVJFNzFXJTJGZG5wVjc5bUFhVnkzJTJCZjB4ZyUyRmkzdVlFRmJ3ZGlJRzdGQllZWm5NRTRsRU81MU9ONVBKSkR5czlFUWkwVXFsVXJhaUtGWXltYXlEckZJVTVZdGtNdmw1T3AzJTJCZEhoNHVQaTg2b0FSV004TCUyQmZONVhrWmduYzk2WlZmRkVIaXBFR0FFMWt0VjNleGlHUUlNZ1hPQ3dNdEtZTUVNZTNOemM3alQ2UXhybWpaZzI3WmttcVpnbXFiWWJEWlRobUhrTkUyN1VLbFVvTTY2VXF2VlpHUXdoRUtyV3EyR29kWUNlUVVpaTVCYUlMVDg0VmduY1pzRUtZWDh4JTJCM0hoUHBwRlRNbmNTM0hPWVpmbmRWTHhVVklFZUs1MVl1SUl0dVJzdlFLTHp0c1BYMHR2Y0x3JTJGSVFWSWJKbzhzdFBoUG5EVXdrNTVROXg2NGZFNldlYnclMkJva0NFYyUyRklkZUxoRDNzJTJGUFN4eWJaJTJCMHBKOHB4VnJwMlVZVDVjSENpdWlxb0t5Q2lHQzhMSlNGS1hUOWJmQzNNam44MnVaVEFZazFiSWtTU0NzYXFJb0dvSWdORVZSMUVWUkxMZmI3ZUw0JTJCSGdSeVFnT3clMkZ1MGZqOEpBb3V1Wno5cFNremM0WUUxTnpjSEUlMkZlJTJGbjVxYWVuOWdZT0F1TTNFJTJGclZwOWZzZGxCTmJ6dzU2ZG1TSEFFRGdoQkJpQmRVSkFzc013QkJnQ0RJRm5pTURMU21CUnBBSDlIaDRwbFVwaXZWNVB0MXF0UXIxZXY5Sm9OTzdVNiUyRlc1ZXIxJTJCc1Y2dlM4VmlVYXBVS3BpaWhtR0VkVjMzek4lMkZobXdVaUN5b3RFZ2JXUzIxRE92JTJGOXFtWm9BcXVYJTJCb3AwN2c4aURKNkd3T3BGNXRCaFhVZTliWU5JajE3aFhuNFN6MDhFMGVjJTJCeW5IOVphYnhPNmdzUWVSVnIzVkJ1UGNpZk9qckNpSkR5WDQwMlhNWTdyM0l0Y1AydyUyQiUyQjBjaTNvT2tqOTkxSkxIZWYlMkI4SiUyQlRFSklFbTZEJTJGVnolMkZYUWhPYiUyRnY4VXVWYXNKNkdCVUZuQmhCMWtGVElJU3BMVXlXUXlkaXFWc3ZMNVBESUhtdWwwZWpPVlNuMmFTcVUlMkJTaWFURDBSUmhNZFY5Y0dEQjlhYmI3NkpiSmFuNG1mVnolMkZVRzNOdmhZckVZWDE5ZnY3UzV1Zm1kdTNmdiUyRnN1am1yajNTMkRkdVhObkVRVFcxYXRYMzA4bWslMkZjdVhyeklzaEFlcDlMTzhENk13RHJEbGNPS3hoQmdDUFNIQUNPdyUyQnNPSmJjVVFZQWd3Qk00U0FpODdnUlZVRjUxT0o3SzR1Q2hYS3BWY09Cd2VENFZDazFCak5ScU53V0t4T0YycjFhNVVLcFZSMHpRUmF1aVJWJTJGRE53b1R2Q0Nra0hsbm93Tk5tM01STW0lMkZ4T2V5YjF1aSUyRjh4RUUlMkY1RWZRc1hvUldBY2QlMkZ6REM1RENGeldIbG9NbVZJTThqc244dk11bWslMkYwdUhFVmhCeEpHJTJGM0RRSlJZZ1JVczZEamslMkJPUTg4UHU3N0RDTCUyQkQ2cWZYYjM2eWtsYkE5U0psRHlPd2pucWYwTWVqbHdsUjY4ZjRJSnhJJTJCZjJKQVlpZkZaMFlBTXZ3dElLYUtKRkllTVJWZCUyQnBJa3VTbTAlMkJrZFJWSFdzdG5zWWk2WDI1UmxlWjNqdUtWSUpMS2VUQ2IzTnpjM205JTJGNjFyZWN3JTJCcnRlZndPQmRhalI0OFN6V1p6Y20xdDdUdWZmJTJGNzVuM3o4OGNldjNyMTdsOSUyRmYzJTJCOHJDeUVqc0o1SHpaM05jeklDNjJ6V0N5c1ZRNEFoY0FRRUdJRjFCTERZcGd3QmhnQkQ0SXdnd0FpczM2NElkUFRlZSUyQjg5TGhRSzhkJTJGODVqY2p6V1l6NGJvdVBMUEdhclhhbktacHR4dU54clZXcTVVd1RaTlhWWlZUVlJWelRGRmQxd1ZNdG0zenJ1dUdFV3FJOEVMaW13V1ZGdkhOYXRtdGtPdTRubUgzVVR2NVI3MkZEaU03JTJGR1FMJTJCWDRjRlUyJTJGWkJ3aElzZzUlMkZCajRDYlNqWHZPTHZ2MWh4RjB2dkk1Q2V2b3g4cXVUNkdQMVVuUFJLaWxTcCUyRlE5JTJGYlQzMEhIdkF5OHpKYzk3NXV1WXVvYnJYamdnQ0NvUVZWaU9SQ0tkYURUcWlLTFlraVNwRlklMkZIblVRaWdjbFZGS1VkajhkdFFSQzBSQ0x4V0pibGg2bFU2bk5GVVpiaThmaGVvOUZRSHoxNmhOQkE5NjIzM21xZkpkVVZYYmZ2dlBNTzklMkZiYmJ5ZDBYYiUyQjh1cnI2N1U4JTJGJTJGUlFFMWl2Mzd0M2o5JTJGYjJQS0w5c1A4dEk3QmU5QmJsNU1yUENLeVR3NUlkaVNIQUVIaE9DREFDNnprQnowN0xFR0FJTUFTZUFnRkdZUFVIM3YzNzkyTzVYQzVkcjljblROTzhZRm5XaUczYllxdlZpbHFXRmRNMFRXbzJtNHFtYVlWR28zRlJWZFVMaG1Ga2JkdU9hSnJta1ZjSU5RUnhSY0lOc2Q0d0RZJTJGY3d0UjIyJTJGMFY1cGhiMFoxUHY4cUdrQlpFclJKRUxCMm0yS0dMMVV0cDFFczkxb3ZnT0lqQTZWVWV2MHFJbE10JTJGemY3eTR2ZVRJaEdQVTI1JTJGT1lNSVJYJTJGVjl5S3dncTR0NkhoJTJCUWdyYiUyQk0zd2d3aXAlMkY1JTJCOU4lMkY5dUk3M1BQYXNLUzJIZnVZQ0x1SXFrcUpaYUxWTHV0dVBZYXNkTHZNV1pPMm5ITTA1dWNtOHl1VE5uNXBkWmZ1JTJGdWYySE9tVE56NWs2Y201bk11V2ZjayUyQlRteG03SHNXUEx1VTdjWW91U0tJbWt1SUVnQ0FMRXZ1OG9ZTTZEeHF1cHJnWUlVQ1FsTGwlMkJlVXdjZ1VGVjQzJTJCY3RGUFYlMkI5SHlmdHgzMFlxJTJCM3ltUnJOY2JQQzZhNiUyQlFyZzNCcU5wZ0d1V1BBNm9CVktBbEVlMk15eEFzaXFpNkpZUWxhVlhxOFBtVXltb05Gb2pCZ01ocFRCWU1nWkRJYVNWcXRGcGhXMmtDaUtRWTFHc3pzMk5oYm1lYjdRVFZ0T3d6NEFXTCUyRiUyRiUyQjc5dmhvUFU1JTJGTjk5Y0dEQjclMkJ6c0xEd3l1UEhqd2xnbllZQk9tTnRJSUIxeGdhTW1rc0trQUtmVklBQUZsMFZwQUFwUUFxY1BRVUlZSFUzWmdoOTV6Z09HVmxpdFZyVlZhdFZMYyUyRnpmRHFkVmxXclZXd0lmM2NXaThXUlhDNTNQWnZOWHNmelVxbGt6R1F5dW5RNnJZMG40dHBjTnFkT0pwS3FSQ0loQUdSbGMxbXVXQ3AlMkI1TTRxbFQlMkJSbjlVS3hpaWhSVHRnMHdveUtDR0cwbTF6a0pPbVZXYVglMkZIajJlVXBRY1JBNDZnUzkyb0dnVnFCSiUyQlpyY0FTUnZnN0xjclYwYjVQMDU2Q3BwMWNaTzdUNm9sRkQlMkJXUWUxbFlHbGRtMXJCYWM2bGZyaGZUaVdHTVJpVUUlMkIlMkJHaUw3UEtXbThuWW9WMkNVdDVXMVM5NldkbTFWZmhhN2ZsdkJXUG0xalQ0QVhpR0VIYTRyZVo2VjAlMkJuRUtvRlZoOE5SdHRsc1dDMHdiekFZNHFJbzd1cjElMkJrMjlYciUyQmgwJTJCbDhhclU2TElwaVdxZlRWZFJxZFZVVXhacEdvNm5rOCUyRm55JTJCUGg0aWVPNENzJTJGelVuZDNrSmUlMkZGd0dzbHo4RzU2a0ZCTERPMDJoU1gwaUJDNm9BQWF3TE92RFViVktBRkRqVENoREFPcDdoJTJCJTJGNzN2NiUyQjZmdjI2b1ZLcFlFWEQwV3ExT2w2cFZQcUt4YUkxbFVyMXB0UHAzbmdpUHBqUDVWMkplTUtaU0NTMHp3QldzY2d4bHhiS0MxSEt3ekt5a0puRmdKRGMxZExxTlFZTkRncUg3OGFGcFFRNkRDNGNCTENVWUV3T3NaU1E3Q0RuVkN0bldLc1I2aFpndFlKQkIwRzNiczZyYkk4U1ZySHpIJTJCVG02c2JwMVEzNDYlMkZRWnJXQ2l2TDNzZmZhSTklMkJRT0xQUlZDYTlhQVNpbEpxMkFWQ3ZnMXNxQnhkckFkSlMzUjU1bkpkJTJCUDdRTnd4VW9HQWE5WW1TQWVFY2h1dDlzNWg4TVJOcGxNWVlmRHNXZTMyME0ybTIzZmFEUkdWU3BWaU9PNGdDQUljR0NGT1k1TFQwNU9sazlyU2VCaDcxeXNoRENielRZeXNCNDhlUERXd3NMQ05aUVFVZ2JXWWRXayUyRlFsZzBUVkFDcEFDWjE0QkFsaG5mZ2lwQTZRQUtYQUJGU0NBZFh5RERwZlc1dWFtUmhBRVhiRlkxSE1jcDVVa3lWQXNGZ2N6bWN4NEpwTzVWaXFXSmpLWnpFUTZsWFpsc2hsOW9WZ1FrSkdGOFBkOFBzOWpLNVZLZktGUUVJckZJbDh1bHdWNThEc0xoQWRVQU9TU3d5NDhsNyUyRmZ6U3FIQjVXNnRZTVNTaWlraEZldEFJOFNHclZ6a1IwRXNEcEJuMWJuVkRxZDVGQ2tGYWc3VG9EVkN0aXd6JTJCelVsMDZhZG5NZU9aeGk1JTJCdmt3TUolMkI4dEIyT2NCcTFlYURycDl1JTJCcWk4VnZEWkNGSm5HM1hyMllVQUFDQUFTVVJCVkF0ZXglMkI5d1ZHRmpxd1N5MXdSQnFEZGZRNDVWVGF2VjFuVTZYZDFnTU5SUkhvanl3ZWJ6a3Rsc1RsbXRWdVJZYlZpdDFrY21rOGxqTUJqMnRGcHRtdWQ1d0twU0tCUXFsMHFseW1sYlJmQ29keXBrJTJCNjJzckJncmxjcElFMkI5WjJGaDRWV1dnWVg3U2J1ZlZqQlZlWCUyQkJ6c1BEdzl6czdDeEhxeEFlZGJSTyUyRiUyRkVFc0U3JTJGR0ZFTFNRRlNvSU1DQkxEb0VpRUZTQUZTNE93cFFBRHJaTWNNenF4YnQyNlpLNVdLdTFBb1RGWktsYUZjSVhjcGw4djFGZ3RGUTdsY1ZwVXJaY0FxVFQ2ZjF4ZUxSV094V0xSa3MxbG5McGV6WjdOWmhNRURaSEZ3WjJIRFJCTWIlMkJ4MlA3SDBXR0ElMkJROVR3QTRYblZPS2lNcmhVMGF1ZlFZWiUyRmZhc0xjcVQlMkJkNEpNY29zbExKWlV1cEc3QVhTdUlKMjk3SzJlUkhFb3BuVkd0ZE84R0xuWnlZTWtoV2p1SXFBUmRjdGpWNnIzbnZVYTZPUTdBQ3FIcW9rN2tkS0t1QWF4UUFvalhBRWp3WEI3RWp0YzFHazFkcTlWV3RWcHRUcWZUcFp2WlZTbWRUb2Y4cWdMZXd3cUNlcjIlMkJVU3BvTUJoMjlIcTlEJTJCV0NXcTAyNFBGNE1xZDE1Y0J1Tk90Mkh3Q3N4Y1ZGdlZxdEh2TDVmSEJnZlhkaFllRTFyRUtJRUhjQ1dOMHFTZnMxN2hFa0F5bEFDcEFDWjEwQkFsaG5mUVNwJTJGYVFBS1hBUkZTQ0FkYktqamtralZqT01SQ0s2YkRacjVEaE9KMG1Tc1ZBbzZKR2pKVW1TZ0wlMkJmNVhJWjRNcFJMcGY3UzZYU1VEYWJuYzVrTXBleDhtR3BWSUtqaTdtMEd1Q0t1YmJnM01LR2NIamthR0hEY3dBdFZvWjRzajFzZjNabDZTQ0RSbko0MHc3QWRBTnZuZ2MwS1IxSWNzRFREaXAxQW1ldFNnaTcwYndUeERxb3JlM09meERFT3doZ3lYVlFQdSUyQm1MMGZkQjIyRGl3cEFDcVYlMkZ5S3d5R0EwTmlOVjBVRFZLQVBFNmZqZWJ6WTM5OUhvOXdGVmVGTVdFS0lvUm5VNjNhekFZdklCVW9panVhelFhWkZ2bEFiSFVhblZacTlXVzFHcDFudU80b3RGb3pQYjA5QlN4ZXVCNUtSTThhQnh3TCUyRko2dldJNm5YWjd2ZDZ2THkwdCUyRmN1N2QlMkIlMkZlN0FaZ3NmTXF5MCUyRmxuMGNPcktOJTJCQzg3VzhRU3d6dFo0VVd0SkFWS2doUUlFc09peUlBVklBVkxnN0NsQUFPdmt4NndKc2ZCQiUyRkh2dnZjZjM5UFR3WnJPWm41dWI0MVpXVm5pVTNDd3VMcXIxZXIxRmtxU2VmRDdmWHl3V0p5VkptaWlWU2xqMUVLc2JtdUhRQWdRckZBb0dRSzFjTG1mTVpyUGFUQ1lqQUZvaFI0c0JMUUFzT2NpUzUyTXB3WW5jWlNNUDM1YTdwTnFWJTJGQjBFZCUyQlF1S2ptTTZRUnVUbkpFT2dHc1ZwOTlXSURWYmZzN25iZHh3ZkNIbXlaMk9tZXI4N1ViVzJVJTJGV3JuaVBnYkZlTGd5JTJCRWFiR3h0N0xuelVCNVpaSlYlMkZwa21WWEFWNHhaeFh5cWdDbzhOaDhyVzQwR3NzV2l5VUw2R1F3R1BJV2l5VnROQnJ6ZXIwJTJCM1hSZXhYUTZYVVNqMGZocnRacGZFQVIlMkZ2VjZQbE12bG5OVnFsV1puWiUyQnNjeDlYdjNMbkQzYjU5dSUyRkc4dWFGZGVIN3VmNW9saEZnMTFSMElCTDUyJTJGJTJGNzlQN2g3OSUyQjQ4QWF4elAlMkZRbjBzSEQzWmxPcEFsMFVsS0FGQ0FGanFZQUFheWo2VWRIa3dLa0FDbndNaFFnZ1BVeVZQJTJGa1o3TEpwVXFsRXNQaHNFNnYxNXUxV3ExTm85RTR5JTJCV3lDVUh3aFVLaE41Zkx3WkVGd05XVHklMkJVRzglMkZtOEs1JTJGUEkyZnJHYnlDQ3dzT0xRQXNQTEt5UTJVNFBGb0JlTUV5dHZESU1yVHdYQTY5bEFIeFN0RFZEY2hxQjRkYXVUb09DMjVZWCUyQlNmY1J6bmVONnJvOU5uZHdKTjdIT1Y1JTJCbjJ1SGJ0Vm1xTjN6dWRreDBqejhhU0I2dWo3SThYZUU3Z0JVNVFDWnhLYUs1aXlBdU5RSFdWJTJCcU5nZFhtZUZZQlY0eHdxZ2RPb05aeW9GVG1kWHRkd1ZURjRaVFFZRzZXRXJQVFBaREtoN005dk1Cajhack41QjhIck9wMHVybEtwU25CaG1jM21iTDFleiUyQjd2NzhPUlZaaWRuY1ZLZ2RXTEFxZzZYYXU0eDJ4dWJtckw1WEtmeCUyQk1Cd1BwRE9jRENkNyUyRlREem13T2lsMGNkNG5nSFZ4eHBwNlNncWNXd1VJWUozYm9hV09rUUtrd0RsV2dBRFdxUnhjWGdZVk1FOFF2RjZ2Q3hQUGNyazhYQzZYQjhybGNtJTJCcFZCb3VGb3Q0Uk9taHJsUXFhWXZGSXR4WUNJYkhJOXdXNm1LeEtPWnlPVzJsVW1rOEw1VkttbXExcXNabk1LakZzck5ZbmhaJTJCWjJDclZUZzhBQlpleHlQYnI1dlElMkJGT3BOalhxRXdvd0Y1VVNWTEdRZFR5eVVIVThNa2lsMVdnJTJGZWwzOVVkaTZScXZodEZvdDJ4Q29YaFpGRVJ0SyUyQlNvcWpVclNxclVWbEFLS29vaWNxcHJSWU1RanRwSkdxeWxxdGRxRVZxdU42UFY2bEFYNk5Cck5yc2xrOHBwTXBwakw1Y3FoOGUlMkIlMkIlMkJ5NzM5dHR2TjV4VVRjaHlJVnhWaDd4MCUyQmZmZmYxJTJGcmRyc3Y3ZTd1ZnYzJTJCJTJGZnUlMkY5OEVISDl4Z3F4QVN3RHFrbWhkOGR3SllGJTJGd0NvTzZUQXVkQkFRSlk1MkVVcVElMkJrQUNsdzBSUWdnSFUyUnJ4ZXIydVR5YVNoVnF1WkVQUmVxVlNNOVhyZGpGVU9BYSUyRnE5YnE2V3EycUFLMXF0WnFtV0N3Q2FGa0J0MUNTbU12bFhIaWV5JTJCV1FzZVVvbFVwR1RGaVpVNnRRS1BDQVZ5eERpNVVmWWglMkJVSTJLVHU3UFlDb2dNZ09GMzVzbzZHNHBTS3c5U0FCQ0lPYWFZZTRyOXpzQVY4cW9BcDFEbUIxRDFMSEFkQWV4YUhRZVkxUXhkciUyQnNOZWs2djA5ZU5KbVBVYURTR1RTWlRVQlRGS0MlMkZ3R1oyb1MycEVUVmJVaUZrNHA1QlRwZEZvS2hxTkJzNnFjcjFlTCUyQkoxUVJBeUJvTWh3M0ZjdGxxdHB0MXVkNUhuJTJCUnFOWlBjS0xDOHZhMHVsMHVUdTd1NjM3dCUyQiUyRiUyRiUyQjBQUHZqZzJ1UEhqMVhoY0xqeCUyRmU3MFF3NnNUZ3BkblBjSllGMmNzYWFla2dMblZnRUNXT2QyYUtsanBBQXBjSTRWSUlCMXZnWVhmNHVEd2FCb01CakVTQ1FDZU5WVEtCU0dlSjd2cjFRcVBYQnRGUXFGdmtLaDRBSUVRNTVXTHBkRG5oYmNXJTJCcDhQcSUyRk81WEtxWEM2bkxwZkxBbFpBTEJhTGpWVVFzY0Z0QlZqRlF1TFpjeFlzeiUyRlpwdFhwZHUxSTFlZFpXcTlIb1ZPS21QT2FnSVBQVE9OcXR5ZzA3bFNDeWZyVGJyMVZlVmF1JTJCSzNQS0FLa0FwUUNqMkdQRFlhVlNmZVNvMG1nYVFlc01WZ0ZRd1RXbDFXcHJvaWpXOUlhR2MwclNhWFdTS0lwVm5WNG5HUTNHc3RGb3pPZ04lMkJvVFJhTnhWcTlWN1RTZFZTSyUyRlhKMVVxVlV5ajBXVHE5WG9hZ2V1am82TUlWcSUyRndQQyUyQmR4dkU2YTIxcXJqNm9Eb2ZEZXFQUk9GaXIxRzd1JTJCSGUlMkJ1TFMwOUxsNzklMkI2TnJxJTJCdkM3RllqQURXV1J2WWw5eGVBbGd2ZVFEbzQwa0JVdURvQ2hEQU9ycUdkQVpTZ0JRZ0JWNjBBZ1N3WHJUaUwlMkI3ek5qWTJSQUNxYXJWcTBlbDBaclBaak9lT1FxRmdMUlFLbGtxbEFuaGxLeGFMOW13MkM0ZVd2Wm1waFZ3dGxDVWFLcFZLb3h5eFZDcnhnRmtBV0F4bU1ZaUZSem5BWXFzZnlyTzFBSlhrRGkwR3VGalpvUng0S2VGWHElMkJPWWlxMEM2ZkdlRW9wOUxKQWUlMkJkM05BalAyJTJCa0hPa3VjWnNVNEE2bVBoNTdLdzlsYkI5OHB6S2ZkaHF6dXlSM2xRUFF0T1J4JTJGa245bXFSSkE1cTFqSkh3TlZER0Roa1lXdE4wRldYYWZUMVF3R2c2VFJhSW9hclNhbjElMkJtVEJvTWhxUk4xY2JWYW5UYm9EVW05UVolMkIwbUN3eHZVbWZWS3ZWa1ZLcGxDd1dpd21OUnBQamViNWd0OXV4U21CNWFHaW9SSTZxNTduYURqN20lMkI5JTJGJTJGdm1weWN0SWhTZEpZUEJwJTJGSTVsT3Z1SHhlRjVkV1ZrWlhGNWV0bmk5WGo2VlNqWGdkS2NmY21CMVV1aml2RThBNiUyQktNTmZXVUZEaTNDaERBT3JkRFN4MGpCVWlCYzZ3QUFhenpON2l5VlE4YjNJS3RmSGo3OW0zOHJvbEdvMnJrWlZXclZXMDZuYmJXYWpWWG9WQVlxRlFxZmNWaWNhaFlMQTVncTFRcVdCVVJtVm1tU3FVaVZpb1ZqU1JKY0dNQlpzR0p4VGRMQ0hrQUxvQ3VabWtoM2hlcTFTcCUyQnh5UEFsOEEyQnAzazJWbUFWQ3hQaXdFcnZNOUM1aGtBWTY4cFYwNWswRW9PeGo0R3hXcDFybGF2TmM2bjNCamNZWSUyRmRyc3JYNnNvNUNGeTFBayUyRktZSFQ1UHZMOEtmbDVsYSUyQnpRSFE4c2o2d2ZWajVIMzV2aEsxJTJGdEVKZ1hhVlMxUUdMOEtoV3ElMkJ0d1VHazBHamlwQUtQcTJFUlJiRHppZlVFUThCeXVMT3lMNCUyRkc4SW9waVRoUkZyQVNZVm12VWFhMm9EWXNhTVN5SzRyNVdwWTFxZEpxd1VXdU1hZ3lhWkU5UFR5NmZ6eGRqc1ZnbEhBN1hJcEZJJTJGYTIzM21KWlZjOHlxeWgwJTJGZmp1U2ZWNlhiTzV1ZGxYekJhdlJCS1JHNEc5d0p0JTJCdiUyRiUyQjF6YTNObnUzdGJXRm5aNGZmMzk5dmxBNTNrMkVuaDZQSyUyRmZWNlBUYzhQTXhoVmRWYnQyNXRUazlQJTJGMnhxYXVwOWk4WHlhR1JrSk1CeFhJM24lMkJjcng5WTdPOURJVklJRDFNdFduenlZRlNJRmpVWUFBMXJISVNDY2hCVWdCVXVDRktrQUE2NFhLZmVvJTJCN042OWU1cWVuaDVUdlY2MzFXbzFBQ3Q3cFZLeGw4dGxXN1ZhMVFOeUFXSkprb1JIYkJxQUxBVENJM09yVnF1cG1yOGpKRjVFT0x3a1NYZ1BiaTlqcVZReWw4dGxFU3Nwd3ZGVnJWWjF0Vm9OJTJCd0JvTlVBWXk5WmlZZkhLY0hqbCUyQnd4MlFVdzU5R0t2czhjNm9GVVRqRFgycTMyMHNxSjhCY1ZXQXlJSFdJY3RYMVNXN3JIZjVlZFJ3aVhBb0ZZciUyRk1tenAlMkJUdUtnYWpBS3hZV1I5N3pzN05mbGM4U2lxVnFvcE5FSVJTYyUyRlclMkJBdkttVUxxbjFXcFRhclU2ZyUyQndwdFZwZFZhdlZaWTFHMDlnNGpnUFlxbUpUcTlXU0lBZzRWMW10Vmhkd3JFcWxRblpWSGpsVm9paW1lSjVQcTFTcXJFYWpRVllWY3F2S0JLWmUlMkZOZCUyRmYzOSUyRkxCd09mMlklMkZzUCUyRnA0SDV3WnN1ek5ldmI4ZlY1dGowQ2NxJTJCaTBTaVh5V1FhcnNwTzE3b2NYc21CTWV0VkM0RDEwNW1abWZlTlJ1UGowZEhSSUFHc0Z6JTJGJTJCSiUyRm1KQkxCT1VsMDZOeWxBQ3J3UUJRaGd2UkNaNlVOSUFWS0FGRGhXQlFoZ0hhdWNKM0l5aGFPcThSbkhCUVBxOWJyQWNaeks3JTJGZXJSVkZVYVRRYWRhRlFnRU5MclZLcEJQYVRUcWRWYXJWYUJXaUZWUXpWV0VLdVV0SEM0VkdyMWVEU1FybWhFUUh5SE1mQnJXWERWcTFXWFFCWmxVckZXYWxVck9WeTJWeXIxWFRWYWhXd3E3RXlJbk5yd2NIVmhGcHdiTUhkMVhqRSUyQiUyQngxUEslMkZWYWp5RFVIamVCRnlOOGticzl3eHFTUjg1cnRpS2lYaWZnYXhXR1YxczhJN0RnZFZxc3Q4Y3R3YXNZbkNxQVpoVWFrNVFDUTEzbEFKdXdmMkVmUnNPS0FhNThCeXVLTGx6Q3U0cHVLV3dMODdkZEU0MVhnTndBcVFDWU5Kb05BaERCNVRLQ29LUUJiQlNxOVdObGY0RVFZaGd0VCUyQlZTcFVEdEJJRUlROUFKUWhDSTVNS3IlMkZFODN3Qmc5WHE5YmpRYUpmd0Fha21TVk5QcGRGSzFXcFh3T2g1THBaSTBORFNFdWpSc2NOOGNlV1hBYnI4TDh2Mk80M05QNUl0OXlKTjI2aFBMdW9MTFVxVlNhZlY2dlVHU3BNOTR2ZDV2ZXJlOWIlMkJ6dDdiazJ0elpOZnI5ZkV3d0clMkJYUTYzWEJlWVNHSFR1NHJwWHVRd1dQNWQ0VUJyS3RYcjNMejglMkZNYk16TXpQNFVEeSUyQmwwUG5hNzNmc0VzQTQ1NEtkOGR3SllwM3lBcUhta0FDblFXUUVDV0owMW9qMUlBVktBRkRodENoREFPbTBqOHNuMmREdHBmMUU5YWJaSDJOemNWQnVOeHNiS2glMkZWNkhSQkxCJTJGY1ZvRmE5WGplZzlKRGpPT1J2NlFWQlFPYVdxVnd1ZzNvQWNLR0VFZnNBYmdGbTRUVzJ3ZW1sWXE2dlNxVUM0TVVjWG5DRG9aUlJCWTVYcTlWUW9vaDlzUUYwcVJtd1lnNnNodk5LcWpVeWZocGI3YVBTeEc3QzNqc0Z6RFBOMjRXbTQzWDVaeW5kVjglMkJjVXdCWTNFY0Fxd20zVU42SHJlR2FFZ1NoSnRzYTdxZm1hbjJBVHprNG9KQkR4WTVCcHBSS3BRSzBndE1LTHFtY1Zxdk5hclhhQW81dDdwJTJCdjFXcjVVcWxVcmxRcVdBRXdCUmNXemxNdWw2dDZ2YjdrY0RoSzJXeTJFb3ZGcExtNXVlckxoa0hkZmhjNndaNFg5VjA1enM5aGZXbzNCc2k4UzZWU3lLNGJGZ1RoVXJsWUhvOG40cTk2ZDd5M1BGdWU4VUFnb1BKc2U3aFFLTVFsazhsbml6SjBnbGNNdkxKSGRxMHJWeDFWQXF6WjJkbWZURTVPJTJGb2dBMW5GZUJhZm5YQVN3VHM5WVVFdElBVkxnT1JVZ2dQV2N3dEZocEFBcFFBcThSQVVJWUwxRThidjg2RzRuN1YyZTd0aDJRN3ZlZmZkZCUyRnUyMzMlMkJZWEZ4Y0ZxOVVxJTJCUDElMkJYaFJGNUdFMTNGb1dpMFY5NmRJbFFhMVdOOG9Pc1dHVlE3d25DSUtZeSUyQlVNS3BVS2dFcVBja05Ka2dDNERIQnlTWkpraHRHbldxMmFxOVdxQ2UlMkZodVNSSiUyQmxxdHB1VTREc0JLVmElMkZYVWJMWUtHJTJCRSUyQjZRSnMlMkZBNlg1TnFRcTFlNDdrNngwdFZTWkRxVXNQVmRVQzUxQ2ZlNjJhQ0QxSGxaWDVLa2VWaDhRQVEyRmV0VnRjRVZhTVVyJTJCRk9VZ2tmUFRaQkZaeE9GVUVRS2szZ3hGYmxRJTJGa2VTdmRRdG9jU1BRQ25xRXFsU3FKY0QyNG50VnBkRWdRQm9LcFIzb2VnZExpdjRMUUNESU1qQzFsWDJES1pqQlNQeDZWQ29TREJYVFV5TWxJdEZvdTFjcmxjbjUyZHJiMzMzbnZJcVRvVzk5UnhYSGluOWJ0d0hIMTdubk0wOVZCN1BCNURKcFBCNnFJVHFVVHFWanFUbm8lMkZGWWxPUlNNUzJGOWl6N1BwMjllRkltQXNFQWcxNGhVVVgya0hjVnUxNEhnY1dBYXpuR2RHemN3d0JyTE16VnRSU1VvQVVhS01BQVN5Nk5FZ0JVb0FVT0hzS0VNQTZlMk4ySGxvc2QzR1p6V2FBTFpIbmVUaXk5QnpINlZDbUNCZFhyVmJUQTJMVjYzVTlWa1dzMVdvR3ZBJTJGQUJmY1ZTaUNScVlXdFdjNkkxeHRRcSUyRmxlSTZlTHEzR05mYXUxS2g0QnFWck92JTJGQTZBMUhRV1E2djJoMGpkOFRJajJYakpEOUhzd3dRQWVvbzlXdEFJMEVRcWdCWlBNYzNndFdmdlliWEJRR3VKNEFzbE8zQmtWWGxPQTV3Q3pBS1VBb2xnRW1PNHpKd1l0VnFOWnl6RFBkVVBwOHYyZTMyWWlxVnFreE9UdUs0VXdPaXpzTTFmQnI2Z0dzNkhBNzNSS1BSVjhMaDhJMVlJallaQ1VabUk5SEliREFZZEliRFlUNFNqWENSY0tTUmRaVklKcmhDb2RDeFpGRFpOd0pZcDJHMFQxY2JDR0NkcnZHZzFwQUNwTUJ6S0VBQTZ6bEVvME5JQVZLQUZIakpDaERBZXNrRGNFRSUyRlhybFNJZ3hNSE1kaEdUMGhHbzJxMHVtMDRIUTZoWHdlUmlPVnFsd3VJNU1ManczM0Z2JTJGUmpCcjVXRHd2OG53MVh4VjRuc2ZXV1BHdyUyQlQ0QzRnV3RWc3NYaTBVQnElMkJnaFY0dTkxMHA2dkglMkZTUTRMc0tueEdzOXl2aGglMkJPNHhxdklWc0tyJTJCTVJQMWp4RDA2dFVxbUVWUUFiciUyQk1SUDgwVkF5dlZhclZhS3BXcVJxT3hXcXZWNnRoS3BWSnRkSFMwa1QxRjRPcWtSJTJGVGxuVDhjRHB0Q29kQjhPQnolMkJMWiUyRlA5N2xBTU5EbjMlMkZXYkl1R0lLUndPcSUyQlB4T0pmT3BybGNKc2RWcXBXRzg0b3RrbkNZVmhQQU9veGFGMlBmRTc5Ulhnd1pxWmVrQUNud01oVWdnUFV5MWFmUEpnVklBVkxnJTJCUlFnZ1BWOHV0RlJ4NmRBRzJkVHklMkZuUmUlMkIlMkI5MTNqOXJiZmUlMkJrUUQ3dHk1MDNqdjl1M2JIM3R2Y1hHUm41dWJPNzRHSCUyQk9aRmhjWHVibTV1WSUyQkZtOSUyQjVjJTJCZGpuM0Q3OXUxbjc3JTJGMzNudm9lNnN3OUxZQjZTODd0JTJCb1k1YnJ3cDBMT2xkJTJGdnQlMkJkeU9idEdvN0dyVktxQmZENyUyRiUyQnY3JTJCJTJGaGUzdDdkbmRudzc0cTV2bDR0Rll6eEtCWE81SEZjcWx4clFxZ2xJbjdtdk9xMDZLQmViQU5hRnYlMkZRJTJCSVFBQkxMb21TQUZTNE13clFBRHJ6QThoZFlBVUlBVXVvQUlFc0M3Z29GT1hTUUZTNE13cHNMdTdxODlrTXIycFZHbzJsOHRkU2FmVFZ6T1p6R2cwR2gwS0JvUDlQcCUyRlB0TGUzSjdDY0s2d3dLRlUlMkZXclJBJTJGbk1ZY01XT0k0QjE1aTZYRTI4d0Fhd1RsNWclMkJnQlFnQlU1YUFRSllKNjB3blo4VUlBVklnZU5YZ0FEVzhXdEtaeVFGU0FGUzRMZ1VRTlZvUEI3djglMkZ2OVk2bFVhaWFWU2wxUEpwT3pvVkFJT1ZmMllEQ29pc1ZpS3VSZFJhTlJEbVdES0JWVXJoSjRsUFlRd0RxS2V1ZnpXQUpZNTNOY3FWZWt3SVZTZ0FEV2hScHU2aXdwUUFxY0V3VUlZSjJUZ2FSdWtBS2t3TGxVSUpsTTJ2ZjI5dDdZMzklMkYlMkZmREFZbk4lMkZmM3glMkJNUnFNT3dLdFFLS1NKUkNKY05wdHRoTFNqWkJET0s1UU1kbkphTVNoMUdOSGt4eWhYTWRUcjlkenc4REIzOWVwVmJuNSUyQmZvTldJVHlNc21kdlh3SllaMiUyRk1xTVdrQUNtZ1VJQUFGbDBTcEFBcFFBcWNQUVVJWUoyOU1hTVdrd0trd1BsVEFDc0tMaTR1TmhZc2tDUkpOemc0cU5YcjlhNUVJbkY1WTJQajgzNiUyRiUyRjRzJTJCbjI5MmQzZVhCN1FLaFVKOElwRm9nS3RLcGZJc25CM09xMjdjVndTd3p0ODE5Q0o3UkFEclJhcE5uMFVLa0FJbm9nQUJyQk9SbFU1S0NwQUNwTUNKS2tBQTYwVGxwWk9UQXFRQUtkQ05Bdnk5ZSUyRmZVZ2lEWUJFSG96ZWZ6VXlxVmFpcWZ6MSUyQk94V0s5UHA5dlpIZDNkOHp2OTV0M2QzZTVXQ3pXS0JXRTQ2cGNMamZjVnUwY1Z3eFU0WDA4bCUyQjkzV0loRkRxeHVodkppN0VNQTYyS01NJTJGV1NGRGpYQ2hEQU90ZkRTNTBqQlVpQmM2b0FBYXh6T3JEVUxWS0FGRGdUQ3R5N2QwJTJGVDM5OXZpY2ZqQTRWQzRWS3hXQnhOSkJMemlVVGlWaWdVbWs0a0V1cHdPTXp0NyUyQjl6Y0Y3aGVUcWRic0NyVHFXQ0FFNXlnQVZCWGhUQW1wbVolMkJlblUxTlQ3VHFmenNkdnQzdWM0cnNiemZPVk1EQW8xc3FNQ0JMQTZTa1E3a0FLa3dHbFhnQURXYVI4aGFoOHBRQXFRQXA5VWdBQVdYUldrQUNsQUNyd2NCZXIxT3UlMkYzJTJCJTJCMkpST0ptTEJiN2JDd1dtMG9rRWoyaFVHZ2tGQXFOQmdJQkRXQlZLcFZxYk1pNndvYVFkcFFOdG9KUmNwZFZLOGNVTyUyQmF3N2lzb2RCZ0gxc3pNek05bVptYmVkemdjaiUyRnI3JTJCNE1Fc0Y3T05YWlNuMG9BNjZTVXBmT1NBcVRBQzFPQUFOWUxrNW8lMkJpQlFnQlVpQlkxUGdvZ0lzVEJ6ZmZmZGQlMkZ1MjMzJTJCYmVlJTJCODklMkZxMjMzcXElMkYlMkIlMkI2NzNEdnZ2Rk9IU2VIWUJLWVRrUUtrQUNud2tmTkp1SFBuampBME5LVEs1JTJGTnFrOG1rNW5sZUZ3Nkh4JTJCTHglMkJGZjM5JTJGZSUyRkVRd0d4eERNdnJlM3B3bUh3NXBZTENZZ2xCM0FxbFFxY1pJa1BjdTZrcGNOdGlvZmxJTXF0aSUyQnlzZHI5ZEFwOWJ3V3c1T2RpSWU2enM3UGNyVnUzTmdHd0xsJTJCJTJCJTJGTDdGWW5rME1qSVNJSUIxdnI0R0JMRE8xM2hTYjBpQkM2a0FBYXdMT2V6VWFWS0FGRGpqQ2x4RWdBVjR4WEdjWm1WbFJZdkFaSlZLeFV1U1ZCY0VvVktwVk1wemMzTlZudWNKWXAzeGE1dWFUd3FjRmdWd3o5bmMzRFRuY2psenVWenUwV2cwQTlWcXRUJTJCZnolMkZkZ1ZjSDklMkZmMjVZREQ0eXU3dXJnV2xnc0Zna0pNSHRBTmNLZDFXZ2lBMEhGSEtYQ3YwV2I0dmcxZDRKSUIxV3E2SXM5OE9BbGhuZnd5cEI2VEFoVmVBQU5hRnZ3UklBRktBRkRpRENsd1VnTVdnMWVibXBxNVNxUmpyOWJxeFVxbVlKVWtTSlVrU0JFR1FSRkVzY0J5WDR6Z3UyOSUyRmZuM2U1WENXTzR3Q3oydHNXenVDWVU1TkpBVkxneFNnQTExVW9GTklYQ2dWekpCSVpsaVNwUDVmTFRXV3oyZGZTNmZUbFZDcmxpTWZqWWpnY051JTJGdjc1dUN3YUFhT1ZjSWFZZnppcFVKdG5KSEFXQ3BWQ29PaiUyQnlIN1VjQTY4V003MFglMkJGQUpZRjNuMHFlJTJCa3dEbFJnQURXT1JsSTZnWXBRQXBjS0FVdUVNQVNkbmQzJTJCd3VGd25nNm5SN1A1WEt1UXFGZ2x5UkpVNjFXVlNxVnFxYlJhSXFpS0thTlJtUElhRFR1Mkd3Mjc4REFRSWpuJTJCZktGdWlpb3M2UUFLWEFzQ2dDVWIyNXVJb2g5TmhLSnpHYXpXVmN5bVJ5SnhXSXprVWhrSUJhTHFaRnhsVXdtR3h0V0ZtUUI3WUJYQiUyRjNBZWNVQWxqTFBTZ213NEx3NmFLVkNmQTZWRUI3TGtGJTJCWWt4REF1akJEVFIwbEJjNnZBZ1N3enUlMkZZVXM5SUFWTGclMkZDcHczZ0VXbkZmdnZmZWU4UHJycjF2UzZmU3JzVmpzMTVQSjVId3FsUnJNWnJPV1lyRW9WS3RWWGhDRXVrNm5rd3dHUThGcXRmcHNOdHNEaThYeUs3dmQlMkZrU3RWa2RIUjBmTHlNaDYlMkIlMkIyMzY4M0pJcFVZbnQlMkJ2QmZXTUZEaVVBazJIWiUyQk1ZbHEyM3VibHBLcGZMUSUyQkZ3JTJCQXVSU09RM0FvSEF0VmdzcG8xR280WndPR3lDOHdyUXFsQW9ORFprWE9HeFhDNDNOZ2FkV2pXRWxRN0tINVg3eWQxWW5mS3l1dTJzTXNSZGZoeGxZSFdyNHZuWWp3RFclMkJSaEg2Z1VwY0tFVklJQjFvWWVmT2s4S2tBSm5WSUh6RExCUXZ2T3JYJTJGM0twbGFyM1pJa1hjVktYJTJCRnclMkJGT1JTT1JhT3AyMnB0TnBEU2FNV0lvZUV6Tk13RXdtazJTejJlSU9oJTJCT3B6V2E3NzNhN1Ywd21rNzlhcmFhU3lXUmVwOU9sQkVISW1reW1uRnF0cnN6T3psS0o0Um05OXFuWnBNQlJGV2lDSzlYS3lvb3VtVXdhcXRXcVVhJTJGWFcwVlJORmNxbGY1WUxEYnE5JTJGcyUyRkV3NkhQN096czlNYkRvYzViTkZvbE10a01zJTJGS0JKRnhCV0RGTm5sdVZUdUFoZGNad0Rxb0gwcm5WVGRPcTNibkk0QjExQ3ZtJTJGQnhQQU92OGpDWDFoQlM0c0FvUXdMcXdRMDhkSndWSWdUT3N3SGtGV1BpYjVQVjZ6Y0ZnY0RhZnozOCUyQkVvbThHUTZIaHlPUmlDc2NEdHV6MmF3S3BUcHdQVENBSllvaUFCWm5zOWtxTnBzdGJiUFpZajA5UFNtNzNaNHdHbzBSUVJEMjlYcjl1c2xrMnRIcGRMdWlLR1pFVVVSbVZtRm9hS2pNODd4MGhpOEZham9wUUFvY1FnRUFjciUyRmZMMVlxRlVzMm0lMkIzTjUlMkZQdVVxazBYQ3dXcDR2RjRsZ3FsZXBMSnBPV3ZiMjlubWcwMnJ1N3UlMkZzczN3cjNIcXdzaUh1UEVsWWRCakMxQWxnNFhnNmFEZ3B1UDBSM0c3c1N3RHFzWXVkM2Z3Slk1M2RzcVdla3dJVlJnQURXaFJscTZpZ3BRQXFjSXdYT0k4REN4RElZRERvaWtjaVZRQ0R3JTJCV0F3JTJCR1dmeiUyRmRxSUJEUWg4TmhWU3dXNDR2RklyWkdTRExjRCUyRmhScTlVTkY1YlJhS3liVEthNjJXeXUyZTEyYkpMZGJpOVpMSlo5aThXeVpqS1p0ZzBHQXlCV0dvNHNnOEVRRWtWeDMycTFobHd1VjQ1QzM4JTJGUkY0UzZRZ29vRktqWDY1cXRyUzI3V3ExMlpqS1p2a3dtNHdhOHltYXpROWxzZGlRZWo4JTJGRTQzSGtXJTJCa3ptWXdRaThXRVJDSWhSQ0lSSGlXRGNGNEJuRE93ZEJoZ3BSd01CcFRZWTZlY3E2TU9acmNBYTM1JTJCZm10bVp1Wm5VMU5UNyUyRmYyOWk3MTlmVUZPSTZyOFR4JTJGY0xEWFVSdEl4Nzh3QlFoZ3ZUQ3A2WU5JQVZMZ3BCUWdnSFZTeXRKNVNRRlNnQlE0T1FYT0c4QnFsdlNvbnp4NWNpVWFqWDdUNiUyRlYlMkJaWHQ3ZTNaN2U5dTJ1N3VyUXVrTzNBJTJCWVBETDNBOHVhd1dwZUdvMkcwMnExamNkbVNTRm5zVmpneXVMTVpuUE82WFFtTEJaTENnNHRuVTVYTnB2TmFidmR2dTV3T081YkxKWjdnaUQ0eHNiR2lpYzNZblJtVW9BVWVKa0s3Tzd1T2pLWnpDdTVYTzU2TXBtOEdvJTJGSEw4WGpjVHZjVnZGNDNCS05SaDNJdVVvbWt6eEtsSE81WE1OdGhVZXNMTWljVjYxZ0ZBQlJxNVVFTzRFcnZIJTJGUzhBcWYwUzNBdW5YcmxtZHFhdXBuTXpNekRZQ1Z6JTJCY0RvNk9qRWdHc2wzbmxIdTluRThBNlhqM3BiS1FBS2ZBU0ZDQ0E5UkpFcDQ4a0JVZ0JVdUNJQ3B3bmdBWG5GY2R4aHFkUG53N0FlYlczdCUyRmVkOWZYMSUyQmEydExaUEg0eEVDZ1VBRFhtRUNLVjk2SHBNeTVvYVFoeUpqaFMlMkZBTElQQndMYTYwJTJCbXMyV3kybXNQaHFNT3BoWExEM3Q1ZWYyOXY3OTNlM3Q1ZldTeVdSN1ZhelpkSUpGSzNiOTh1TkYwSEZQaCUyQnhPdVVEaWNGWHBRQ2JPRUhrOG1rdGxnczJuUTZyZFByOWFMTlpsT2J6V1puSXBFWUNvVkNjNWxNWmo0V2kxMk5SQ0k5a1VoRUNJZkRRalFhYlRpdTB1azBEMkFGU003eXJmRElObmxaSCUyQjQ1dUIlMkJ4ZTQ4OEI2dGRuMXM1cnhqRWFuV00lMkZEUFklMkIlMkZMU3hXNWRZSWNCV05QVDB6JTJCZm5KeDgzJTJCRndMRW1TdEpmUDUydFhyMTZsRlYxZjFJVjh3cDlEQU91RUJhYlRrd0trd01rclFBRHI1RFdtVHlBRlNBRlM0TGdWT0djQVM3Mnpzek1jajhjJTJGNiUyRkY0dnVyeGVENjN1cnJhdjdHeG9kcloyZUZpc1ZpamRBZVRTRFpoSlhnY3lnQUFJQUJKUkVGVWxFJTJGNjVOa3g3RGtnRmtvTHNTRWpDMjRzdTkzT09aM09CdFN5Mld6MTN0N2VBaUNXMiUyQjMyMmUxMmo4MW1XOVRwZEhkRlVkeWFuWjFGU1NFQnJPTyUyQmNPbDhwTUFKS2NCY25OdmIyNDVZTERhU1RxY242dlg2cUNpSzFtS3gyQnVMeGV5UlNHUUFLNWttRWduQUsyMG9GT0t3eGVQeFJva2dLMDlta0VnT3llV3dpSUVsJTJCZjFJSHViT3VpaDNadUUxT1VpU0E2bDJrdUQlMkJCUmlQUjN3VyUyQnd3QU5tenM5MDZTSGhKZzNibDglMkJmTDdkcnY5SVFHc1RzcWV2ZmNKWUoyOU1hTVdrd0trZ0VJQkFsaDBTWkFDcEFBcGNQWVVPRThBYTN0N1c1Zkw1ZVlDZ2NEdnJhJTJCdmYzMTlmWDFnZFhWVjJON2U1dmYzOXhzbFBOMDZEVnFOSkNadmdGWUllcmRhclp4T3Ayc0FMWWZEd2JsY3JqcTJucDZlck52dFhod1lHUGhidDl2OWo0T0RnenRtc3psQkFlOW43N3RCTGI0WUNqU0JGZHliWWpBWU5PUnlPV3VoVUxDVlNxWEJkRHA5UFp2TjNreWxVdGNRMUI2THhZeXBWS3FSWlpYTlpuazRyUktKUkFOY0FaQURYcFhMNWE3dk00QkpiR09RQ3ZjbzV0cVNBNnhXbzlITiUyRlF6bDBFYWo4ZGtHaUlYenM3SkdsRG15eFN3NmpmaGhBTmJVMUJRQTFnJTJGSmdkVkoxYlA1UGdHc3N6bHUxR3BTZ0JTUUtVQUFpeTRIVW9BVUlBWE9uZ0xuQldCaEVycTV1V2xPcDlPZjgzZzglMkYlMkJicDA2ZHZycTZ1R3RmWDE3bTl2VDBPazB4TTBwUVR2bmJMMExmTG9XRk9Cc0FyZVU0V01yS3c5ZmIyY3BjdVhZcU9qWTB0alk2TyUyRnJTM3QlMkZjbk16TXpqM21lcDlLWnMlMkZmMW9CWmZBQVhlZWVjZDRVJTJGJTJCNUU5MGhVSmhxRmdzWGttbFVyUHBkSG93azhuMG9Gd3drVWhjZ3VNcW1Vd2lpQjNncXJIaGZnSUloRndyd0hHOGRoQzhhbld2VVpZUE1zY1dBSlBTcWFVY2ltNHpyJTJCQzhjcmxjalEyd0hVNVN1SzRBMndEZWNHJTJGRWN5eG8wUW1JZFF1d0VPS09Fc0ttQTJ1cFZxc0ZxSVR3ZkgyWkNHQ2RyJTJGR2szcEFDRjFJQkFsZ1hjdGlwMDZRQUtYREdGVGdQQUF2dzZzNmRPNnFCZ1FGYk1CajgwdmIyOWg4dEx5JTJGJTJGMnVycXFzN2o4WEFJYnNja1UlMkJreXdHUU1KWUx5UEN3Mm5NcWw3Zkc2c3R5SGxSZGlRZ2huRmx3T21DQU9EdzlMRXhNVGhjbkp5UTlHUmtiJTJCJTJGY0RBd045UFRrNUdlSjR2bmZITGhacFBDcHc1QlpvT3E4WlglMkJMMzMzb05qU3JEYjdjaW9FajcxcVUlMkJwdFZxdHJWd3U5NlJTcVpsTUp2UFphRFQ2T3FCVk5CclZSeUlSZFN3V1UlMkJFUmppczRyd0N0V0NreVd3d0NRQWdBaUpYak1aSFlQWVBkUDFvQklEbllZdmNkdHJDRSUyRkR6S3NzRjI5eWo1TVFEdWNJc09EZzV5QXdNRFhFOVBUeDN3SGFBTnE3RUM3Z2VEd1FiSWtnTiUyQiUyQmFxR3JPM3lSenlYNTNqaGR5eDZNVHc4ek0zT3puSzNidDNheENxRUFGaklCUndaR2FGVkNNJTJGY04lMkJmZ0JoUEFPbWNEU3QwaEJTNmlBZ1N3THVLb1U1OUpBVkxnckN0d1hnRFc1dWFtRnZrMCUyQiUyRnY3djdtNnV2cUhTMHRMdDVhWGx6WEl2a0p3Tzh0NmdiT0IlMkZRQmNNWURWYW5MSUpwR3RYQW5zTlFiQk1GR0VJOHRzTm5OdXQ1dTdmUGt5Sm5MQmlZbUpmNXlZbVBqcmdZR0JmeG9jSE55alBLeXolMkZvMmg5cDhWQlFDdUZoY1gxWDE5ZmVwYXJhWkxKcFBHY3Jsc3pHUXlya3dtWTVNa3lhblg2MjBxbGNwV0tCU3M2WFFhYnF2WldDdzJobEpCdUsyUWE0WFNRQUFlZ0N1VTIlMkJFZWd2dUolMkZLY1ZUTUw3ckR5d0U4Qmk1OEo1MnQxMzJnRXNCc0FZVU1kOUNCdkFPcUE2OHZwR1JrYnFBd01ENWI2JTJCdnJ4V3E2MWxNaG4xN3U2dUh2ZE5yOWZMb2NRYSUyRlpQREx6eVgzJTJCY09DN0NtcDZkJTJGTmpVMVJRRHJySHhoRHRsT0FsaUhGSXgySndWSWdkT25BQUdzMHpjbTFDSlNnQlFnQlRvcGNGNEFsdCUyRnYxNkhzeCUyQnYxZm1WNWVmbTc5JTJCJTJGZm4xdGVYdGJ1N3U0MlNudmtFME0yRVpObnp5akxlJTJCVDdLOTBRU2szbEt4ZGkwb2dKNCUyRmo0T0Rjek0xTyUyQmN1WEslMkZ0V3JWJTJGJTJGMjBxVkwlMkY5Zmx5NWZ2MGFxRW5hNUllcDhVZUQ0RjJPcUJWNjllVlRtZFRrMGlrZERWNjNWVHNWZzBWaW9WSzhkeHpudyUyQjMxOHFsU1p6dWR4SU5wc2RLUmFMdG53JTJCcnk4VUNxcGNMaWVtMDJsalBCNEg3RklCWEdGcjVsMDljMWUxSzkxclY1NHN2N2UwSzFsbXNLaWRBMHNKajlqJTJCek9IRnlwbmhnZ0pFaHlQVWFyVktOcHROY3JsYzB0RFFVTEczdHpkcXQ5c1RLcFZLaWthajFxMnRyWUhsNVdYciUyQnZvNmp4VmFPd0VzSlVEcjVNQkNDV0VUWUMyUkElMkJ2NXJ1blRmQlFCck5NOE90UTJVb0FVNkVvQkFsaGR5VVE3a1FLa0FDbHdxaFE0THdBckdBenF3JTJCSHdVQ0FRJTJCUExEaHclMkYlMkZ5M3YzN3QxY1dWa1JmVDVmd3pYQkpueE0lMkZGYXJmeWtub01wbDVqdmx3JTJCRGNnR0p3UGFDVVpucDZtcnR5NVFwMzQ4YU5PeE1URSUyRiUyRmI2T2pvajdhM3R3dHpjM05WY21LZHFxOEJOZVljS0ZDdjE0VjRQRzZxVkNyT1dDdzJXQ3dXa1dNMVVDd1d6YzBOd2V6T1RDWXpVaWdVM0lsRW9nJTJGbGhLbFU2bG1lRmU0VkxPTUtqM0J2SXQ4SzVZR0glMkZWSENLbm5lVmF0ektlRlZ0JTJGY2JGdEtPREQ2VU1DT0h6JTJCRndZSFhVaE1QaENMcGNydjNlM2w2c2tCbzJtODI1WXJGbzJOM2RuVjVaV1psNzhPREIwUEx5c2dDQWhSSkMlMkJmMVJmczlzQmZpVjdaT1hFTW96c1ByNyUyQnglMkYyOWZWUkNlRmhMNkJUdmo4QnJGTSUyQlFOUThVb0FVNkt3QUFhek9HdEVlcEFBcFFBcWNOZ1hPQzhCYVhGelVpNkxvM3QzZCUyRmZLalI0OSUyQmIzRnhFUTZzQnNCQyUyRmhXYmpNbExZdVRsUGUxS2dOaHg4bVhzRDVwWTRwekltTUVrRWk0c1FLeFhYMzMxd2VUazVQODlPanI2TjFhck5lUnl1WEk4ejlkTzRscGdlVCUyRnZ2dnN1JTJGJTJGYmJiM1BJJTJGR0dmODlaYmI5WGZmZmRkN3UyMzM2N0xQNXRnMmttTUJKM3pxQXJJc3FzYXAxSmUwejA5UFR6Y1E1JTJGOTdHZjUyZGxaMWNyS2lwN2p1UDVDb1RDVlNxVmVUYWZUMTFLcDFHZzJtOFhLZ3NpdzBtU3pXUkdsaFBsOEhpNHJMY0xMY1g5ZyUyQlZVc3l3b3dCemxSY0NYaFBXV28lMkJrRjlVenFWNUZBSTk0ZFdZRXQlMkIlMkY0R3pTZWx1VW9JbCUyRkk1em9YUVpiaXZBcTc2JTJCdnJyYjdhNFBEUTFWVUNyWTE5ZTM2bks1UHJEYjdmZHNOdHVXVHFjcnFsUXFWVGFiZFhzOG5zOCUyRmV2VG9HNHVMaXpPUEhqMFNVRUtJJTJGcmI2SEx6V3JueFJyb01DWUhtbXBxWWFEaXkzMiUyRjB3bjg5VGlQdFJ2eENuN0hnQ1dLZHNRS2c1cEFBcGNIZ0ZDR0FkWGpNNmdoUWdCVWlCbDYzQWVRRll5SExKNSUyRk05Z1VEZ0sydHJhMzk0JTJGJTJGNzlUNkdFRVBrdW1LU3laZW5sQUV0ZSUyQnNkS0J0dU5oeko4dVIzRVlwTktCQ2ZEaFRVMU5RV0F0VGs5UGYzank1Y3YlMkY4M0F3TUNxdyUyQkhZNTNuJTJCNHlFNngzUWh3SVhpOVhxMXNWaE0xR2cwWXFGUTBGWXFGVUdqMGRTMFdtMHBsVXBWeXVWeUJaUGMyZGxaQklJMVFCcEJyR01hQURyTnNTZ2dEMTVmWEZ4VWNSeW53U1pKa3BybmVVMDZuVFprczFtajJXeldPNTFPTGNkeHhuUTZiVWVPVmFGUW1NQktnc2xrY2pvV2l5SHZTb1Y3QUp4VzJGQVN5SnhXQUZVTVVLSGh5dEpoJTJCWDJqM1hlJTJCSGJCaTUxTUNMQ1VRWW5CYzZmaVVDOGxnTzh2c3d5TldGNFRiMDI2M044cVdCd1lHcWdNREE4bVJrUkglMkZ3TURBZGw5ZjM2TGRibCUyQndXQ3ozaDRhR1lqamZ2WHYzTklJZ0RPenU3bjd6NGNPSCUyRiUyRkxERHolMkI4dWJTMHBBTEFrcnZNbEgwNkxNQzZkZXNXQU5ZZEFDeTczZjVRa3FROVdvWHdXTDRhcCUyQllrQkxCT3pWQlFRMGdCVXVCNUZTQ0E5YnpLMFhHa0FDbEFDcnc4QmM0RHdBSiUyRkFiaFpYRnkwWnpLWnI2eXZyJTJGOVhqeDQ5JTJCdlNUSjAlMkIwV0lXUXJiQ2xERjV1dGZwWHE1RmdrN2QyRTFWbEpnNHJJOFRLWHdCWU4yN2NDRXhQVHk5TVQwJTJGJTJGc0slMkJ2NyUyQjdRME5BYXolMkZQJTJGdjkzaEdJWWZFJTJGNlZsUldOVHFmVFZ5b1ZSejZmZDZLVUN0ayUyRmtpUnBOQnBOV1JDRWxFcWxTZ3FDa0ZHcjFSbUR3VkJ5T0J5bGZENWZTYWZUMHV6c0xHQVczRmxzSTdCMURHTkRwJTJCaE9nU2EwUXZBNk1xeFVScU5SdmIlMkIlMkZyOUZxdGZwYXJXYVVKTWxhS0JRTTFXclZrcyUyRm5Cd3VGd2xDMVdoMFFCQUVsZ3BaTUptTklwOU9tZkQ1dkJzeEtwVktXWkRJSjJOVW9Dd1M4WW1XQmNCdGhVNEp0ZVVzWnNHcVZiU1hmcjlWOTRhQmpXOEdnVnAlMkZMWHNQOUJMQUslMkJYcHdkJTJCSVJHN0t1QUs5Y0xsY0RZUFgxOWNYNyUyQiUyRnVYQmdZR2ZqazRPUGpJYXJXdUdZM0dVRjlmWDVRNVBxSHgwNmRQSFp1Ym03JTJGMThPSERQMTVZV0hqOTRjT0hId05ZQnpuSVdKdGE1WUFwVmlFa2dOWGRaWDltOXlLQWRXYUhqaHBPQ3BBQ3NqOW1zRzliTTVuTUclMkZ2NyUyQjk5ZFcxdjc2c2JHaG4xcmE0dkRLbENKUktLUkpjRENjT1ZaQVBMJTJGZldxMWRERCUyQnA0bjk0UjRhR21xVVpGeSUyRmZuMyUyRnhvMGIzeHNaR2ZuZXRXdlh0bWdrU0FGU2dCUWdCUTZ2d0RrQldIQk84R3RyYTZaWUxQWUZyOWY3YjFaV1ZqNiUyRnNySmlXRjlmYnl3VER3Zkc4JTJCVFlRRkU1d0ZMQ0xIbHVqVng5VE9hd2JEMVdJN3h4NDBaa2VucDZlV1ptNXUlMkY2JTJCdnAlMkJQalkyOXZBRUFCWldGQnZJWkRKanFWUnFKSiUyRlA5NVpLSlZlbFVySFZhalU0Vk1xaUtDYTFXbTFjRk1XMFZxdkZWdERwZEZrOEI5QlNxOVVGVVJSUmIxbUFXNnVucHdjdU1jQXM2YVFjWTRlJTJGWXVtSTg2Z0ElMkZoTTBHbzAyWEZYbGNoa3JCR0psUUZ1MVd0V1h5MlZUYzdOVktoVzhieTBXaThPRlF1RVNGbTVBT1dBMm05Vm1zMWxWUHAlMkZuMlpiTlp2bE1Kc1BEYllVeVFXUlo0VGsyJTJCYjgxTzJWTmRlTkdhamNtbmM3ZHpWaXkxVTB0Rmt1alZCRHVUcXZWV25NNm5UbW4weGwzdVZ4Wm04MVdkVGdjUG9mRDhZSFQ2ZnlGeVdSYW41eWNUT0s3aSUyQjh3SEpaTlFLaGFXMXZyM2RqWSUyQlByRGh3JTJGJTJGOWQyN2QyOEJZR0cxUlhaJTJGUE1oUnh0N3JCTERtNSUyQmVwaExDYndUM0QlMkJ4REFPc09EUjAwbkJVaUJqeFFnQnhaZENhUUFLVUFLbkQwRnpndkFndkpZRmo0V2k3Mnh1N3Y3UjZ1cnE3JTJGNTlPbFQ1JTJCcnFhdU0lMkZVYkNhbUR5ayUyQkRBajFRNWdzZjk4VVdiVzRIWGswZ0JnVFU1T29vUXdQRFUxdFh6bHlwVyUyRjYlMkIzdCUyRlhteFdGeTZldlhxSnh4WXJHenFzT1Y4OVhwZDdmRjRCc0xoOEJ1eFdPeno0WEI0S3BsTVdsQm1WU3FWZExWYVRlQjVYdExyOVNXajBWZ3dHQXhsazhsVUVrV3hiREFZVWpxZExtSXltWUk2blM2czBXaEMyUFI2ZmF4VUttR2ZtaVJKZWZ5MGF2TmhkS1I5U1lGV0NzQTk2ZlA1ck9WeTJWMnBWQWJ5JTJCZnhrSnBPWmdNdXFWQ3FabTZzRWFuTzVuSzVVS21ueSUyQmJ5WXklMkJYd09xNXhVeTZYRXdDb2tWZkZNcXNBWSUyRkI5WnlXQyUyQkoyNXJ1UWclMkI2Q3l3RmJCNVhLZ2ZWQnVIdXRuSjdkVnB5c0M3aXZBY0xpc2VucDZ1UDclMkIlMkZzYm1kRG9MYnJmN3Fjdmx1dXQwT3RlTlJtUFdhRFJHclZhcnoyQXc3TGpkN2dTJTJCOCUyRkx6TjEyYVdKRnhaR2RuNTJzUEhqejR6c0xDd3F1UEhqMXFDN0RrJTJCblRxQzRXNGR4ck44JTJGVSUyQkFhenpOWjdVRzFMZ1FpcEFBT3RDRGp0MW1oUWdCYzY0QXVjSllDSHpTcWZUVGZ2OSUyRnQlMkZhM3Q2R0MzaDJkWFhWNHZGNFZGaGxDeTVnbEJFZXhuMGhuN0FxM1Zmc2QzWSUyQk50bURheGpsUFhBTXc0RjElMkZmcDElMkYlMkZUMDlBZFRVMU0lMkZjTGxjQ3lNakl4dXRIRTJIQlZnQVY5Rm9WRjhzRnZ0M2QzZHYlMkJIeSUyQkx3YUR3VGYzOXZZR0lwR0lLcEZJTk53b2tpVHhhclc2YmpBWTZoYUxwVzQybXh1UGVyMiUyQmJqUWFBYk9TUnFNeElJcml2bDZ2OTR1aUdGQ3BWQkZCRUFySXpsS3IxWEJwWmMxbWMwYXIxWmJMNVhKeGYzOGZaWWNBWUVWUkZFdWYlMkZ2U255OG9KOHhuJTJGYWxEek95akFTdjd1M0xram1NMW1QaHdPQ3phYlRkQnF0YnhHbzRIN1NTZ1VDb0lrU1hCR3FmSHZSSlZLcFhhNzNXcVh5NlhCTDRWQ1FWMHVsNUZmNVlLcnFsZ3NYc3JsY2xmUzZmUlVMcGZyTFJRS2dGVkNMcGZqMCUyQmswajBkYzAlMkJsMEdxODFYaSUyQlZTandEViUyRmglMkJ5MTJSTEh3ZHI3VXFGMndGc09UWmVFcGd4U1E1S0s5S0xsc242TVBPcjZ4S0FMakNmUVFaVjdpWHVOMXViTkxRMEZCdWVIZzQxZFBUczlmYjIlMkZ0THM5bjhEMGFqOFlsYXJjNXJ0ZHFxVHFlcmJHNXVWbTdmdmczWDVNY1dhd0FvWEZsWnNaWEw1Wm50N1cwQXJOJTJGJTJCOE1NUFp4NCUyRmZ0d0FXS3pFV3BuMzE2NCUyRkI2MUNlT3ZXTGVUJTJCTlVMY0xSYkwwc2pJQ0sxQ2VNN3VLQVN3enRtQVVuZElnWXVvQUFHc2l6anExR2RTZ0JRNDZ3cWNKNENGdjBPaFVNZ1pDb1d1JTJCWHklMkJMJTJGdjklMkZxJTJCdXI2OVBlVHdlRVM2c1NDVFN5TURCWkJlVEx3YXp1aDNEZGxsWThuSWE3SU9Wd1ZEcWMlMkJuU3BXY2g3bGV1WFBuQjVPVGtYN2xjcnZYZTN0N0lVVmNoZk9lZGQ0VHZmT2M3UnBWS2RTbVJTTnp5JTJCWHkzdlY3dnZNJTJGbkclMkZQNWZBYjBGYVg3S0pzQ1lFT2JNQmxHR1JJbXhOamdFc05ySnBPcGJEUWEweWduRkVVeGhSSkRVUlN6Z2lCVVZTcFZEZmxaT3AydXBOZnJHN0NLNSUyRm0wSkVueGVyMGUxR3ExZnIxZXZ6czRPTGp2ZHJzTGgzV1BkYXM5N1hmNkZHZ0NFYlZLcFJLTlJpT3lwclNDSU9qSzViSllxVlMwYXJVYWNLcVJYMVVvRkt5VlNzVlVxOVZzV3EzV3JGYXJ6YlZhVFlTaktwZkxHZkw1ZkdPZlFxR0FITHZlVENianltYXolMkJrS2hBR2oxTEx1S2xRTGllNHhTUUpaanhiN0x5dFg3bEpDRmZWZmxrS1pWaVdBcjE2WDhYSEpJZHBReVFYYSUyRndQY1RwWUo0eElhc0t6aWFrSEdGa3NFbXdNb05EUTJ0REEwTlBlenQ3WDFpdFZvZkdneUdqWkdSa1hBMzhCamo5ZURCQTZja1NWZDlQdDlYSHp4NDhNMTc5JTJCNU5IUlpneVdNJTJGNUZlbElnTnJjMlptNW1lWEwxOEd3SHBFQU92MGZYJTJCUDJpSUNXRWRWa0k0bkJVaUJsNjRBQWF5WFBnVFVBRktBRkNBRkRxM0FPUU5ZJTJCRGUxeXVmem1ZUEI0SHcwR3YyZG5aMmRMJTJCJTJGdTd2WnZiMjlyJTJGWDYlMkZnRkpDZ0IxTWVERUJSb2tSbkJtSCUyQlpIbndDaVB3M3ZJYkVUSnolMkZqNE9EYzdPMXQlMkY3YlhYRmljbkolMkY5OFltTGlMMGRHUnJBYVdPVW9vQWNUMFZBb3BFJTJCbFVwT2hVT2lXMyUyQiUyRiUyRjBzN096cWM5SGclMkJjV09xOXZUMGVLNjJockFwOXhBUWJiZzVNTUFHc3NBRmVzVWt5bkZod1p6VlhLc1JxaGRqcWdpQWdPd2NCMG5XRVNEY2Y0ZHdxbWMzbWtObHMzalFhalUlMkZOWnZPeTAlMkJuY3NGZ3Nma0VRNGdTeURuTTFuWjU5Y1YwaDhrMjI0WGRWUEI1WHcwR2wxV28xMVdvVnEzMXFxOVdxcWxxdG9qeFZYNiUyRlhEYlZhVFZlcFZIVFZhdFZZclZZTmtpVHBKRWtTNiUyRlc2Q1RsczVYSzVCNHNMRkl2RjNtS3hpRVVHVURJb1ZDb1ZaRlRCUVNYazgzbUJQZWJ6ZWJpejRLNTZsbHZGb0JVQU5LNXI1aGhxRjVoJTJCa0xLdEFCWGJ2MVBtRmZaVE9yQ2VCMkxoY3dDdDJQZlNaREkxdnB2NDNXcTFWcEZyMWRQVFU0WmIwdVZ5VlhwN2UxZGRMdGN2ZTNwNmZtNHdHRmEwV20xc2RIUVU5NUt1Ym1ETmhTNGN0VnB0ZG5kMzkyc1BIejc4NW9jZmZqajlQQUFMR2loaElRR3MwJTJGTmRmaEV0SVlEMUlsU216eUFGU0lFVFZZQUExb25LU3ljbkJVZ0JVdUJFRkRoUEFJc0poSWthb0ZVc0Z2dlUlMkZ2NyUyQkYlMkZmMjlqN2o4WGl1N096czZGQktpSElaVElDWlElMkJsNXc5M2JEUWdBRmh3VHpRVkh1TG01dVglMkJjbXByNm4lMkIxMiUyQnclMkZIeHNhS1J4bElsRzE1dlY2eFVDajB4ZVB4MjN0N2UxJTJGYTN0NyUyQjlNN096aEFnM2Q3ZUhoY09oeHVoMVpqb3M1SXFsQ1Joc3N4V01RT1FndE9qQ2FZYWo0QmN6QUdDUiUyRnpPSnRuTUhZTFhUQ1pUM1dhemxaMU9aOFJzTmdlZFRxZXZwNmRueSUyQkZ3TERrY2pzVjRQTzZabjUlMkJ2SEtXZmRPekxVYUFKc1ZRY3gybjI5dmIwS3BYS1hDZ1VMTFZhelF3QUpVbVN2VkFvQUlJWWlzV2lHZUhxcFZMSkFNY1YzRlJ3WDVYTFpRQXVUYTFXVXdOeVZTb1ZRN2xjYnV5TEZRSnp1WnlZeldZRnVLZmtXVlVzcndyWExjdXJ3dlhMOW1PdjQ1akRmbWZibGY4cWM2NWs5NUJua0VxJTJCRDc1SDdRRFdZU0VXem9Ydkl4eFdiQ1ZCckNhSTM3R2lJS0J3YjIlMkZ2dXNWaVNWc3NscnpKWk5xMldDeFA3WGI3U205dkwxeFhIeXNSN0hURllHd2ZQMzRNbDlzTTNLbExTMHYlMkYyWWNmZm5nRkdWaTRaeHlrcVJMNHRjciUyRllnRHI2dFdyM1B6OCUyRkFZY1dETXpNJTJCODdISTVIJTJGZjM5UVRBdm51ZnB2dEJwb003SSUyQndTd3pzaEFVVE5KQVZLZ3ZRSUVzT2pxSUFWSUFWTGc3Q2x3SGdGV2M0S0pZSE5qTnB1OUhvbEV2dVgxZXIlMkJGOHJxOXZUMFZJRThxbFdxQUhyWkNMbk56ZERPQ0J6bXdNQ21GayUyQkxTcFV2MXExZXY4dGV2WDglMkZQemMzOVlHcHE2bjhaR3h2N3AyN2RFdTNhZ2R5cnZiMjklMkZtQXdpRExKMyUyRlo2dlYlMkZhMnRxNnRMT3pBMmpIbzNRUWZWT1dSN0pKT0FOVGFDZmJBS1hZeEJ6N3NkJTJGWk1ZQlhiRiUyQjhoa2szY3JUc2Ruc05XMzklMkZmMkY0ZURnME5EVDA0ZkR3OEElMkJ0VnVzJTJGakkyTkhYcUMzWTMydE0lMkZ4SzRCJTJGdjBVaUVaVDZHWkxKcEpIak9LMUdvOUVXaTBYQURwY2tTYTV5dVl5TXFrRUVyUmNLQllTdDR6MXNwbUt4aUZKQUFGUG1wbXBBcDJxMXlqZkQweHNPS3p4SEpoYmJGNyUyRmpPbVdQZUE0M0pOdFl0aHpMc2NMdnl2ZVVMaUNsT3ZJOHExYXdTdW0yWW5CS21XdkhqbVhmazNZUXE5dlJZZUhzS0JFRXRBTHd4cUlQZU1UcWduMTlmUTk3ZW5wJTJCNW5LNWZ0SE1wc3M2SEk1MHNWZ3M5JTJGWDFsWm9yZ3g0S1lLSHMlMkJMdmYlMkZhNEp6azBBckljUEg3NjFzTER3aWpMRXZWVWZXam5XbEt1R3R3QllQMFVHbHRQcGZPeDJ1JTJGY0pZSFY3ZFp5TiUyRlFoZ25ZMXhvbGFTQXFUQUFRb1F3S0xMZ3hRZ0JVaUJzNmZBZVFWWWJDUWVQWHBrVjZsVXIwV2owUzhGQW9GYmUzdDdFM3Q3ZTBQSlpGSWREQVlicXhNQ1lqRzNFcHRNczVVRjJhUGNjY0F5WVBBZUMxOW1ZQWp1SzB4SW0lMkJXRDZkbloyYVhyMTYlMkYlMkZaWDklMkYlMkZ3JTJCR2g0YzloM1ZOS0slMkJvJTJGZjE5WXlLUiUyQkRXdjElMkZ1YjYlMkJ2clgwVEcxJTJGcjZ1c2ljVnlpemtxJTJCMmVGQyUyQkR6dTNITWpKSiUyRm55U2J0OEglMkJia1FwNFdKdUNZZEYlMkI2ZEtrMk1UR3hQVEV4OGZQaDRlRWY5ZlgxM2UlMkZ2N3clMkZ3UFAlMkJKMVJhUDQxc0NOOG5hMmhvQXBiMWNMbHRMcFpJUiUyRnc0QkJGR3BWQ2lIckZZcWxTb3l1eERGVkslMkZYS3lpUkZBUXN5TWczNWw2U0pPSDNxa2Fqa1NxVlNzMW9OTmJMNVRMY1I0QXF0VnF0aHJaWHJGYXJORGs1aVZLdDJuRzAlMkZham5RTjhmUFhxa0Z3VEJCR2RUTHBlekZJdEZsUEtKdFZxTng2cVRLUDNESXdMVVVlNVhMQmJWUE0lMkJySFE0SFB6ZzR5SnRNSmppZ05JVkNRU05Ka2hxclZXSXJsOHR3VEtuaG5rSzRlcVZTc2JDdFZDbzVTNlVTeXYlMkJnZVNPZkNrNUdaRlN4RmYlMkJZODY4SnNKNDVxZkElMkJjMVVCUXVGN3hvQlVxJTJCJTJGWVFXNG1lZWJjUWF2a1FlZHVBRmFybkN4NW01VG5rWTlmcTdhd2U0SWNFc3ZCTVNzYlJBNGRuRmZZQmdZR0NnTURBNEhoNGVHZHZyNiUyQkhidmQlMkZrQ3IxZDVYcTlXUFptWm1Na2U5WnByQURZRGJ1TE96TXhvSUJGQkNpRlVJcnk4dExYMXNGY0xqQWxpenM3TSUyRm1aeWMlMkZCRUJyT01ZdmROM0RnSllwMjlNcUVXa0FDbHdTQVVJWUIxU01OcWRGQ0FGU0lGVG9NQjVCMWozN3QzVDJPMTJsRHVOSjVQSlR3ZUR3UyUyQkVRcUhYTTVsTVR6Z2NSbFpVSXk4SyUyQlR0WTNRd2JuQ1NZY0xQeUpUWVpaeXVac1Vrckp1S1lwS0w4RHU0RHdDdEFuZjclMkIlMkZ2ckV4SVEwTlRYMWRIeDglMkZEJTJCTWpvNyUyQndHYXpyWSUyQk1qQ1NPT3VSJTJCdjklMkZwOCUyRmwlMkJmMnRyNjd1UEh6JTJCJTJCc3JhMnB0JTJGYzNCVGdKa1BtRmRvcW4xUXJJZFZCazlOMmJXc0Z3Vmo1RXliaGZYMTltSURYSnljbnN4TVRFNTZKaVlsJTJGSGg4ZiUyRnp1THhmTFBBd01EMGFQMldRRU1CSyUyRlhxNVVreVpKT3A5MFkxMnExT29Kc0paN25OU2l4QkdqaWViNm9WcXNMZ2lCa05Cb05BRUJScFZLQlNna0FRTWoza2lRSklmVmxqVWFEc3M1cUUycHBHeWVvMVJCYW41TWtxV0F3R0hDZWJLbFV5b2ZENFdLckZkNk9zNCUyRnR6b1clMkJiVzV1YXZWNlBWdzBmZmw4ZmxDU3BENnMzRmNzRnAwbzg2dlZhZ0J3Z0ZmYWVyME9PSVZ5UG16SXBOSmk1VCUyQnNFQWduWDYxVzA2RDBEOEFLZ0F1WlZIQk5ZUU1JcTFRcSUyQkYwRkNGYXBWRlRsY2htZzY5bSUyQiUyQko2d1BDb0dwMWl1bk54VjFYUmhQWE1GTXRlVVBMdEtHWkRlU2M5VzRLcVZtMG9Pc09UbmJMVnZFJTJGSTB2ajhNWUNuYm9UeXVGV2lEZzVHVjVqTFlDOWNpY3VjMEdrMWo5VSUyQkx4UUwzWXQzaGNNREpXTyUyRnQ3UTMyOVBUOGs5dnQlMkZxWFQ2VnkyV3EzYmhVSWhuVXFsQ25OemM5V2pnbThHc0ZaV1Z1Q3d1N1MxdGZXMSUyQiUyRmZ2JTJGeGNmZnZqaHF3U3dPbDF0OUg3THZ4c2tDeWxBQ3BBQ1oxMEJBbGhuZlFTcCUyRmFRQUtYQVJGVGp2QUl1TktmNUdCWVBCeTZGUTZJMU1Kdk5xUHAlMkZ2VFNhVFdQRk1TS2ZUV0FITmtrcWxuTTFOeHdLajRTN0Job2s1bTRnejV3Z21yNWlnSW5nWnF3NGl1NmFucDRmRE12ZWpvNlBlMGRIUlg4QjV4ZlA4d3R6Y1hQWVl5Z2Y1SjAlMkJlREFXRHdmJTJGdXlaTW4lMkYycHhjYkhuNmRPbkhGWllSTm5nWVhPQmpucTlNM2lIdnNORk1qbzZ5azFPVHVablptYTJaMlptJTJGbXB3Y1BEJTJGdVh6NTh2SlJQMGMyaHVwSUpPS0tSQ0tYTTVuTVpDS1JHRWttazZPNVhHNEF6aURrTm1GZndDbTFXbDBTQkFIUUtpOElRazZsVXBWVUtsVVZFS2dCc0RpQjQxVThvRlZGRUlReTNtdE84dFhZUjYxV3c3R1Z4M2xFVWN3YlJFUFlhREg2akViak5sWmZQR3FXMldFMVFac1RpWVFaJTJGWTNINDFPeFdHdzZtODBPb0xRdmw4djFsMG9sR3dMVXNWOFRUalVBbFNSSnlLSnFoSzgzM1ZpTjZ3UWJBQ3lEc3l4JTJGaXBYb01WaUwzOW4xRHFBcno2UmkyVlRza1oyUG5adWQ2N0NyZlI1V0cyVyUyQmxSSlVkVnM2MkEzQTZ0UTJmQmJnRmNxSUFYZlp2WUc1RmMxbWM4RmlzVVR0ZG5zRTJWWTJtNjFnTkJyek5wdk5hN1ZhRjdHTmo0OTdUOEs1aU91YUFGYW5FYVQzdTFXQUhGamRLa1g3a1FLa3dLbFZnQURXcVIwYWFoZ3BRQXFRQW0wVnVDZ0Fxems1TllkQ0lWYzJtM1hBa1pMSlpCQSUyQkxlWnlPWGMlMkJueDlMcFZLdnhHS3hhNGxFb2klMkJkVHFzem1ReWZTcVVFdUxUUzZmUXp0d2tyZjhJNW15dUdBVnpCUlZIcmQlMkZlWGg0ZUdudzRORGYzWTdYYiUyRm84dmxXaDBkSGQyRHclMkJlb0xvcm1CSFJpYzNQenYzNzQ4T0h2TFN3czlLMnZyM01vSDRRVHBsVWVFQ3QzUE82dmdMeE1xcG1KMWNqd21aaVlxTTNPenVabVoyZCUyRmRPblNwZThORHclMkYlMkZKN2ZiWGViNUJpeDZyaCUyRjBHMXpLNiUyRldhQVIlMkJqMGVodmhNUGglMkJWQW9OQlFLaGF6SlpGS2Z6JTJCY0JyNFJtRUgwZFpZU0NJRWhxdFJvdUt3blAyYXFLelRMQ0J1aUMyVXFsVXFHVXNMSGlJcHhIYUNUS0RYVTZuU1NLWWcyckxsb3NsajJiemZiUTRYRDhzOVBwZkpqSlpLS3pzN01ZMHhNdkt3U1VDZ2FEdWx3dU54WUtoVDRiQ29WJTJCTFJRS3ZSS1B4MjI1WEU2YlRxZDF4V0lSQWVvTiUyQkliS3VhYlRERzRxZ2JtcGxEQ0tsZkt4SENvNXZKTERITG5qVUo1RHhjN0hBSld5N0ZaZWhxZk1TM3F1QzBGeDBFSGdpdTNhQ2w3aHZXNGNXQWVWTWJaeUplSzh1UDdndEdMWlZsYXJ0ZDdYMTFkek9wMTRMRnV0Vml4NjhCRFhrc2xrOG9paUdEVVlESEQ3Wll4R1l5eWRUc2VucDZkekozRmRNWUNWeiUyQmVwaFBBNExzQUxmZzRDV0JmOEFxRHVrd0wwUCUyRjZYQUFBZ0FFbEVRVlRuUVFFQ1dPZGhGS2tQcEFBcGNORVV1RWdBcTlYWUxpOHZhN1ZhYlc4cWxSck5aREt2NVBQNUc1bE1aaXFUeWNDTlpVZ2tFaFpzeVdSU1JIa2gzRmdNWU1HQmhNbXF6V2JENURUdmRydGolMkZmMzl5TEQ1cGQxdSUyRnp1ajBmaGtkblkyQzVmUGNjQXJBSnJIanglMkZQcnF5cyUyRk5IQ3dzSjM3dDY5MjdlNXVjbEZvOUdHbTZiVlQ3dUpPZ01VaDczZWxSbFptT1JqMGc0bm1zUGhRQllXZCUyQlhLRmU3NjlldVBKeVltJTJGdVAwOVBRUHJGYXJ0NmVuSiUyRlM4R214c2JJZzh6JTJGZm1jcm5Md1dEd04zWjNkN0g2NHJXOXZUMVRJQkRna1dPR2NVSGJXRnZrd2ZONGphMm95TUNiUEtpZVBjZDRzbHd6bGxNRVFHa3dHRkRxbFhJNm5hdjklMkZmMExmWDE5SDJMRlJaN25kOGZIeHpNbkFSdll1UHo4NXo5WDM3aHhBJTJGMGNUU1FTYiUyQnpzN0h4aGQzZjNkYiUyRmZQeEFPaDlWd0NxSUVGZzVCVmo3S2psV0duck13ZEhtSm5CeENzZGZsMTRUOCUyQmxHVyUyRk1sejRWcmxTQ256b1JoTVBleHFmZTJ1MFc0QVZxZGpXNzJ2WEdGUGZzMnpFSGM4eWlFdVc3MnplVDlvT0JKN2UzdFJIbGh4dTkzeDN0N2VSRTlQajg5Z01EdzFtODFMVnF2MWtkMXUzeDRhR2tvODclMkZmaXNOOWRBQ3hrWUFXRHdkSHQ3ZTJ2THkwdCUyRlM1bFlCMVdSZHIlMkZHUndtS1VnQlVvQVVPT3NLRU1BNjZ5Tkk3U2NGU0lHTHFNQkZCMWd3WXl3dkwydFNxWlNwVXFrNE5Sck5BTSUyRnpReWpMU2lhVGw5THA5SFFxbFpwT3A5TjljTHNVQ2dYa0FUVnljakNCMWV2MU5ZdkZVbkM1WExzREF3TUxWcXQxd1d3MjM5ZG9OSnVibTV2eGIzJTJGNzI2M0owaUV2TnJod09JNVQzNzklMkYlMkY5ckt5c3ElMkYlMkZ0V3ZmdlU3SDN6d1FlJTJGVzFsYWpmUENnaWZwQmJwTk96VkJtRGJFSnZETFVIcCUyQkJjcW4lMkIlMkZuNXVlbm9hQUNzNU5UVzFPak16ODdjOVBUMCUyRkdSOGZmOUNxaExLWldkVjJOVFdzblBidGIzJTJCN3IxQW9mRzUlMkZmJTJGOU52OTglMkZ2NzI5UGVMMyUyQngzQllCRE9wRVlJUHdBT0ExaUFDUUJRcldDVk1tQmJ2ayUyRlRnZFU0am1VWE5RRVdIRFdTMCUyQmxNRFE0T0J0MXU5MlpmWDk4JTJGMld5Mm41bk41dVdUS2llRU5oNlB4MUt0VnFkUSUyQmhvTUJqJTJCM3ZiMzkydmIyOXBEUDV4TUJMaEdhanZGbkphN3k4V1JBU2dsazVHQ0p1ZllPV3MydlhlN1RZVURVWWR4TW5hNUo1ZnZkNUZJZDlweXN2ZXlhWWdDVWdTcGNIeXpyQ2c1RVhDZllVRGJJM0ZjdWw2dGtzOW1pJTJGZjM5RDF3dTEwT0x4ZklnbjglMkY3NiUyRlY2MUdReVJWOSUyRiUyRlhVNHJZN2wlMkZ0Qk4lMkZ3aGdkYU1TN2RPdEF1VEE2bFlwMm84VUlBVk9yUUlFc0U3dDBGRERTQUZTZ0JSb3F3QUJMQTR3aXYxYm5FZEF1Q2lLQ01uR2FtdGo2WFQ2V2k2WGV5V2J6WTRWQ2dXcyUyQnFaSHlSVDdFVVd4WWpLWlloYUxaYzNsY3YzU1pESXRKSk5KJTJGNmMlMkYlMkZlblNjVHB6OERmVzYlMkZWcVlySFlxMCUyQmVQUG5ERHo3NDRGOHdnSVh3OXVjQldKMiUyQkZzb3dlTUFyVE5yeG8xeWxEYThoJTJCd2N1ckxHeE1lN3ExYXUxeTVjdjU2OWR1JTJGYlRnWUdCJTJGN08lMkZ2JTJGJTJGdjRWSlR1azBPQWxqb2N6UWFOUVNEd2RmOGZ2OWJYcSUyRjNLeHNiRzVlZ1F5QVFFT0x4T0ljTkxpUkFSZWFVUVRzQkd0anZERksxJTJCMTN1cG1FT0xCelBncmdSem85OE13UnVEd3dNU0FNREElMkJtUmtaSEZ3Y0hCSCUyRlQzOSUyRiUyRlk2WFFHWEM3WHNaWjlBVmo2JTJGWDZ4VUNpTVJpS1IyejZmNzRzJTJCbjIlMkZlNCUyRkgwNHhwRjJTajZqdXdxUUN5V080VnhZRURuSUdoMEdQalU2VG81eXZ2dFN2ellPYnRwWnllQTFjMDUydldCNWJ6aFdzQTF3VUFWbkZZc21OMWlzU0NVdldRMm0zTm1zemx2dDl1TFZxdTFhclZhNDJhejJlZDBPaiUyQncyJTJCMExQVDA5eXolMkYlMkYlMkJjJTJGekt5c3I5YmZmZmhzbHEyM0I3VkUwYlhjc0FheVRVUFhpbnBNQTFzVWRlJTJCbzVLWEJ1RkNDQWRXNkdranBDQ3BBQ0YwZ0JBbGlmSE95bTJ3a09GM3N1bDBNZVZuJTJCNVhMYVhTaVd4WHE5ajFUWXNWTWV5a3FwcXRSb1QxN0RaYk43UmFEU0IlMkZ2NyUyQjNIRmZRbWpUNXVhbUpwZkx2ZnJvMGFOJTJGdGJDdzhKOSUyRjhNRUhQWEJnb1lTczNTUzlFeUE0cUoxS2dDVXZ4V01oM3l6YkNKJTJGRFZtRjB1OTNjNWN1WEVlak8zYmh4NDRPUmtaSHZtVXltJTJGMWdxbGVMejglMkZNViUyQldjZUJMQUNnWUFobjglMkJQJTJCM3klMkJMMnh2YjM5cmZYMzkxc3JLaWhtaDlTZ2JSTzRYNEEwZ0RuTVFNWmpCUUJ2N25Ubkg1SHJJZ1pZYyUyQnNoZFdhd2trV1dkWWNYRjRlSGgyc1RFeE43SXlNajlTNWN1JTJGYVMzdCUyRmNEVVJSWGhvZUhDOGN4N2syZ0ttNXRiV0dselBsZ01Qak43ZTN0WCUyRmQ2dmNOZXIxZmMzZDNsc09wa09wMXU5QnVsZyUyRkp4VUxaQmVXMTBBajdIMFlkVzUxQiUyQnJ2ejNvMENtQTRETmtidkNTa2tCckJqSVJDQTdGaTZBMjZvWnpnNm4xYTdkYmwlMkJ6V0N4YlJxTXhhRGFia1dtVk5KbE1DWjFPNTNjNm5YNEFyU00zNkFnbklJQjFCUEhvMEU4b1FBQ0xMZ3BTZ0JRNDh3b1F3RHJ6UTBnZElBVklnUXVvd003T3puZ3ltWHg5YTJ2cjYxdGJXMiUyQnNyS3dnSkp6eiUyQiUyRjJOU1RJZ0FjdFhBZ1JnYmhWbGVaSmNPa3hNV1RZU25Dc1RFeFBjelpzM28zTnpjNCUyRkh4OGYlMkZUcVBSJTJGS1JXcXoxJTJCODgwM256dlklMkJ5U0hpb1dHcjZ5c3FPeDJ1MW9VUldRTnFmTDV2R0MxV3BHRDFmaTNPeUJXdlY2dkklMkJ5N1dDd0NaSlZIUjBkQnQ0NjlMQWh0V2x4Y1ZPdDBPbVJnJTJGZkg5JTJCJTJGZCUyRjk4TVBQJTJCeloyTmpnUXFGUXc0R2pCRTdOTm5ZdFZTdXdJUWNMREdBeEdBUm93Z0s4OFJvZ0Q4b0luVTVudzRVMVBqN092ZmJhYTBzVEV4TiUyRlBqSXk4dGZWYWpWNCUyQmZMbFVyY0F5JTJCZnpEY1Jpc2R2cjYlMkJ2ZldGMWRmWDFsWmVYUzJ0cWFPaEFJY014MWhzOW4yVTZzJTJGY3BIcFE3S2ZpcmZaJTJCV2hja2NYQXhsd21EWEQ2a3NURXhQUjhmSHhEMGRHUnY3V1lySDhPQkFJaEc3ZnZsMDdxdk1Pc0JLTERRUUNnZXM3T3p0ZjhucTlYJTJGWjRQTk5lcjFlM3Q3ZkhZN3hSTm9qdkpuN2tBZW10JTJCaVl2aDJQYXk0RmRxJTJCdm1zTmRPdTR1c1cyajFvZ0NXdkQydEFDYURsOHpGeDhvQ0FhcndITmUyeldhck9KM09ndFZxTGRwc3RyelQ2ZHkzV3Eyck5wdnR2bDZ2ZnlLS29vJTJGbiUyQlp6RllpbVh5MlZKcDlOVmhvYUdjRjk0cWZjN0FsaGQzd3BweHk0VUlJRFZoVWkwQ3lsQUNweHVCVjRFd01MJTJGZmcwUEQ3TjhqZjJiTjI5aWhhUHZYYnQyYmV0MHEwT3RJd1ZJQVZMZ2RDcXd2NzglMkZGbzFHWDklMkZZMlBqYTV1Ym1ad2hnbmM1eFFxdndkM1pwYVduQzclMkZmJTJGTjAlMkJlUFBtOUJ3OGV1TEFLSVJ3NUtLTmpUaHhsRDFwQmpZTjZxWVFiYk4lMkJEQUJhT1llVlZnRHdqSXlNTmNQbmFhNjh0VDAxTiUyRmZtbFM1ZiUyQldxVlMlMkJaVjVVUWM1c0R3ZXo2dGVyJTJGZTdUNTQ4JTJCZTBuVDU2NFYxZFhUWENjc2RJNUJrb1BjcDgxZFd1NzZseW4wWlk3dUZCQ0JrQ0hnTzdSMFZIMHIzTGx5cFd0eWNuSnYzVzczZiUyQnYwV2g4JTJCdURCZzl4UmM4OFEzRDR5TW9KeGh1dnNHeHNiRzYlMkJzcmEzWnZWNXZBeW96ZU5VcXVMOGR3SkslMkZ6Z0FrNjN1cjBQSldVSSUyQjl4Z0JmdDlvcDNXMXNUT1RnN0NRQVZxdjJNUWpQQUpYOG1tNnVZTmtvSFdYQWtybXNBT0xod3NKcWduQlNPWjFPajgxbTI3RllMRHN1bDJ2YmFyWHVhTFhhSFVEYVFDQ1FQSTF3bmdCV3B5dVczaiUyQk1BZ1N3RHFNVzdVc0trQUtuVW9FWERiQnUzTGl4ZiUyQlBHRFFKWXAlMkZKcW9FYVJBcVRBV1ZIQTYlMkZXTzVYSzVXMnRyYTElMkYzZUR3QVdKTnc5VnhrQjlacEhUdE1RRmRYViUyRnRqc2RnZnJHJTJCc2YzZGxlV1h5NmRPbjJxMnRMWUdWbE1uenVRN2JENlZ6cVZVR0ZnTUFERUt3VmV4d0xNc0Vna3NGZ0tkWlFyZzBPVG41NXdNREElMkY5QnBWSUZ1bkZnMWV0MTljcktpaTZYeTMzWjYlMkZYJTJCOGFOSGo3N3c1TWtUemNiR0JuS2hHckJPQ1c4T2NoNGRWb2RXJTJCek8zRGlBSElOYmc0Q0JjWnZYcjE2OG5ybHk1OG8lMkZqNCUyQk4lMkZLWXJpcnppTzh5bkxKQSUyRjclMkJmVjZYYk95c25MVDYlMkZYJTJCdDAlMkJlUFBuR2t5ZFBMR3RyYXlxQVNwU0xvbVJTT1RhZHhxNlY4JTJCZ2dnTVdjU0hMWUpPJTJCSDNMMGtQNDhjR0I1VXFpaUhaaThLWHJVQ1ZMaG04WiUyQmpBRllBVjAwWG9hVFg2NnRHbzdHQ0xDdXoyU3haTEphYVRxZXIyMnkydU5GbzlObHN0Z2NHZyUyQkd4VHFkYmRUZ2NlMWFydFpCT3A1a0Rzd2JlZk5oeFAlMkJuOUNXQ2R0TUlYNiUyRndFc0M3V2VGTnZTWUZ6cWNDTEJGZ3pNelBJMVFpJTJCOXRwcjN4c2ZIJTJGJTJGZTFOU1U1MXlLU3AwaUJVZ0JVdUNFRlFEQXltUXluMXBmWDI4QXJOWFYxWW5qQmxnb0padWJtNHZkdkhuenllam82SSUyRlZhdldQQlVGNGRCcGRDaWNzOTVGUEg0dkZMSHQ3ZTElMkZ3ZXIxZlgxdGIlMkI5elRwMDlIVmxaV1JMaHprQXNGRjlieiUyRnJRcXZaT0RFZ1kxNUk0YWVma2FKdjhtazRsRFRoVEdIQURydGRkZWV6Z3lNdkslMkZEdzhQJTJGN1hYNjQxMk0lMkJiYjI5dTJVcWwweWVmemZXdHpjJTJGTjNWbFpXcnElMkJ1cm5MbzQlMkY3JTJCZm1QRlBYbm1GY0FFd0pvU2lyUUNJd3k4S0tHTEVzNndZMXVWMXdGMjlQVDBjSmN1WGVKZWZmWFZ3cXV2dnZwa2FtcnFSeHFONXNjREF3T0xTa2gzMlBGQXp0cURCdzglMkJ2Ym01JTJCVDh0TFMxOWJXbHBTVmhiVzJ2MEhabGZyZUNkUE9PckhYU1M5MWtPbDVSakxDJTJCZGxKOUxycWU4bkZqdWhKUHYwdzVneWNmcG9OVVBENnRicCUyRjF4blFCWUFVRGlXa1ZaSUJ4VzJOaHFrN2glMkJMUlpMMW1xMWhrd21VOEJxdGU2YnplYWtYcSUyRlBhYlhhbWw2dmolMkJ2MSUyQnBEWmJONDJHQXclMkJVUlNEdmIyOTJVNmZmUnJlWndBTHJsdVB4JTJGUDFwYVdsYnk4c0xGeGZXbHBTc1RMa2R1MlUzeHZZYyUyRmwzSDhkQlExUkpYTDE2bFp1Zm45JTJCWW5aMzl5ZVRrNUklMkJjVHVkanQ5dTlqMnBYbnVjJTJGbG9GM0duU2hOanlmQWdTd25rODNPb29VSUFWT2tRSUVzRTdSWUZCVFNBRlNnQlRvVW9GZ01EZ2FqOGMlMkZCUWZXMXRZV0FOYXhPckF3U1dRWldQUHo4NDhCc0VSUiUyRlB2VG5JSFZwWFF2WlRmQURZJTJGSE14SU1CdUhRJTJCYTIxdGJVM1VWNkhVc0oyN3FSdUc5b0pZT0U4N2FBRVhnY1lzTnZ0M05EUVVDUEUlMkZmTGx5JTJGVnIxNjc5YkhoNCUyQk44T0R3JTJGJTJGc0xlM0YlMkJIMkhaMHAyOXZibzdsYzdvMm5UNSUyRiUyQkZuTFpWbGRYeDFBNmlKWDM0RFFEd0dJUUIyVjkyQUFuNUxsc2JISjlFSUJUNmlMUHZtTEhzWHd0SmJ4QlNSbXlzRjU1NVpYaXpaczM5NjljdWZKTG85SDRWJTJGbDglMkZzZmYlMkZPWTM4OTFxM21xJTJGalkwTk1aVks0YnY0UHk0dUxuNzE0Y09IQ1BEbm90SG9KOHBFb1RzRGVPMmdsQkpDS2NHZUVqcTFBcFZNVzNZTnNNJTJCVkEwRWwwR2gxclhRREdZJTJCaW5mSlkxajVBUjVRQUFsQWhnSjFsdGVHNTNXNnY0M2V6MlF5M1ZRYmxnQmFMWmNWa01qMUdXYWpCWUFoSWtoUTNtVXh3Vm1GMTBiTEQ0U2hsczltSzElMkJ1dDNyNTlXM3JSS3dvJTJCajBZTVlQbDh2akclMkYzdzh3JTJCcnNFc0o1SFNUcW1jUjhnR1VnQlVvQVVPT3NLbkJUQVlzdDJ3JTJCSU5lemYlMkJkNGM1c0c3ZXZQbW5JeU1qMzV1Wm1kayUyQjYlMkZwUiUyQjBrQlVvQVVlQmtLN08zdERTZVR5WnNiR3h2STJ2bjExZFhWNmVOMFlHR0MyQVJZNGZuNSUyQmZ2ajQlMkJNJTJGRWtYeFo1JTJGNXpHZFdUeUxzJTJGR1ZvJTJCQ0klMkZzeGt3ciUyRmQ0UElNJTJCbnclMkI1WmIlMkI5dkx4OGMyMXR6Ynk5dmMyejFma1llQUZVWUM0WFpkYVIzR1hFJTJCdkE4cFhnTVptQ3NlM3Q3RyUyQjZySzFldXBDWW1KbnhYcjE3OVlVOVB6dyUyQm1wNmNYdW5WZiUyQkh5JTJCVjBLaDBGZFhWbGElMkJ0YlcxTmYzMDZWTVhjMThCNGlDOEhIM0M1d0plQVU0QTRyQyUyQnNuN0tJUmI2eHhZZ09LajhqYjNIZ0EwTHFWZENIeGJvUFRzN1c3MTE2MWJoMnJWckR5d1d5MSUyRm85ZnAlMkYlMkYlMkJhYmJ4N0prUU9BRlkxR2YzMTVlZmwlMkZ1SHYzN204JTJCZVBDQTkzZzh6MWFiWkcyUmx6VXlpTVZnbGJMdkI1WHN0UUpZU3FlYSUyRkRxU083VGFBYXgyMTlGQnpyYUR2a2RLVjVnY3NpbmJ3OXhockdRUTF3aWNWeXpQQ2hsdHpTd3p5VzYzeHgwT1I5aGtNc1hOWm5QY1pyUEJlZVhWYURRZXJWYTdwZGZyZmFWU0tZbHhicmF2QVdEUEFyQnFBV2l4RUlTJTJCWHE4UEI0UEJyejE4JTJCUEM3Q3dzTE4lMkJEQWdyc1BDMEcwJTJCeUVIMW91OHk1JTJCTnp5S0FkVGJHaVZwSkNwQUNCeWh3VWdDTEJXeXlqQUw4enk0RFdITnpjMzg2TmpiMloxUkNTSmNtS1VBS2tBTFBwMEFrRW5HSHclMkJFYm01dWJYOSUyRlkySGh6WldWbHRoM0FVam96bEpOa09RVEJSQlgzYnpoeTRNYTVlZk5tWUg1JTJCJTJGbGVqbzZNb3RmcGxJQkRZUEdyWTlmUDElMkJPd2ZoYiUyQjNpVVRDRkF3RzV3R3gxdGZYdjdpNXVUbTV2YjF0d0VRVU9VbVlqR0lEZ0dFUUJsQ0xaVll4SUNFSEU4JTJCckRJQUJBQUVycThONFg3MTZkWFZpWXVJbmx5OWYlMkZwSGRibDkxdTkyNzNhN09oJTJGRDJXQ3oyamVYbDVXOXRiR3hNSXNCOGUzdTdVVUxIQXR6YkFTeldQeVdzYTBLSEJ2U1NneXhsbjlsRW5RRXNwcGtTWU9FJTJGMU9EQ21wNmVycjN4eGh0MWxCR2FUS1klMkZFMFh4ejc3MnRhJTJCbG4xZExITWNBMXRMUzBuOFBnTFc0dUNpZyUyRjJ6bFJmbjNqTUZEUUJwNWFWYzdnTldxWGNxJTJCS2VHVjNIMGxQMTZ1bzl6cDFxcDBreDEzMEhzSHdSTUdveGlva3p2djVLQ0t2UTZvaVd1U2JXdzFRVUFzZ0ZhRHdWQ3oyJTJCMWhxOVc2WnJmYkh4a01oZzJEd2VBMW04MEJuVTRYS3hhTG1YSzVYS3hVS3VVZiUyRk9BSDBqdnZ2QVAzMVpuJTJCQWZ6ZTNOelVack5aOTk3ZUhoeFlmM0QzN3QyNUJ3OGVkQVd3V2tGTiUyQlhoU0NlR1p2andPM1hnQ1dJZVdqQTRnQlVpQjA2YkFTUUVzVmhyQUFCYUNVMlVPclA5amVucjZlMk5qWTk3VHBnZTFoeFFnQlVpQnM2QkFNcG0weCUyQlB4ZWNDQzlmWDFMeXd2TDElMkZwQm1BZDVPakFSQWZ2WXhLSlFHOEFqYm01dVoyYk4yJTJGJTJCQTFac014cU45NjVmdng3b0ZtaWNCUjFmZEJ2eE56Y1NpZlJFbzlHNVFDRHc2enU3TyUyRk03Mnp0VGdVQ2dOeFFLaWNoS2ttJTJGSXhnS01RUUE0ZzF2NEhYQ0x1YldldHc4QUNBQURXSGtRWTMzbHlwWEs5ZXZYZnp3Nk92cnZob2VIJTJGMU9sVXNrTUR3OFh1ajMlMkY1dWJtSzZsVTZvdXJxNnZJd0pwOSUyQnZScEx4eElnVUNna2ZPRlBqQ0FoYyUyRkdkUWFZSW9keVNvQ2xkSkF3a01YQWx2d1J6enNCTFB6YkJIMmVtcHJpM25qakRlUnllb3hHNDclMkZsT081JTJGJTJGZmEzdjUzcXRxJTJCdDlnUEFDb1ZDbjN2eTVBa2NXRjlaWEZ6a3V3VllyTjN0QUpZU1FyQyUyQnloJTJGYmxmNjFhcXNjJTJCQjJsendjZGl6RUdNQVNNd2xpekZRTGxBZXpzT1NBSyUyRnIxb01CZ3Fack01aCUyRndxZzhHUU5ocU5lWVBCVURBYWpaTFpiQzVyTkpxUzBXamMwJTJCdjFIb3ZGOGxRVVJjQ3JQYWZUZVNUNGVGSWFIT2Q1VjFkWG5UczdPMSUyQiUyRmYlMkYlMkYlMkJuOXk5ZSUyRmVOJTJCJTJGZnZId2l3NU5lTSUyRk5yb2xJRTFQVDM5RHpNek0lMkI4akE2dSUyRnZ6OUlHVmpIT1lvdiUyRjF3RXNGNyUyQkdGQUxTQUZTNElnS0hCZkFrdiUyQmpVJTJGNCUyRmklMkZnSENmN0JDSUExUFQzZENIR2ZuNSUyRiUyRjA0R0JnWDhYalVaM0lwRkl3OWJkMDlQRDM3NTklMkI0aTlvY05KQVZLQUZEaDlDdHk1YzZkdG96cmQ5M0RzTDM3eEMyNTJkdlpaQnRGYmI3MEZ0NDQ1SG8lMkYlMkYycE1uVCUyRjdGJTJCdnI2cjYlMkJzckZ3R3dHSjVReWpYWW5sRDhrayUyRm0lMkZES25SZXNjV3lTZzRtbXklMkJWcVRQSnYzcnpwbVp1YmUzOXFhdXB2NEhqNGk3JTJGNGklMkJoNWNEVzhyS3VrV1VxbzNkdjclMkY5aDcweWMzemp6UEQwamtnVVRpTGdCVlJkYk51bmxJWXBHNmVucUdzekU3NDFIM1RJUVB5dVBaY013TFIlMkZqRnZIT0UzMHY2TjJ4djd6cHNoOWZOalJsN3g2UHU2WFdNMk52VDNaSmFGQ2xLTExKWXhUcFlCd3Iza1VCbUFwa0FITjhVSHM2akZGQ0ZPa2hXc1I0R00zQWw4dmptazFsNFB2bjlmWiUyRnR1S3Fxazd1N3U2OXRiMiUyRiUyRiUyRnU3dTdqdXBWQ3BlS3BVNE9MR0t4YUs3WEM2N2tSc0ZXSVZISEZNQUxZQXM4dWpzakI1a3YlMkZDM0dXVlpPTTZ6czdQTiUyQmZuNTdHdXZ2ZmJ2TDF5NDhKT1JrWkZ2WEM2WGVSQlklMkJmVHAwd3VBcWlzckt6OWVYVjM5QVRLd25GQ1ZBQ3lBSyUyQkklMkI2Z1p2bkhDS3ZDYnQyZW5JSXE0U3JLT2JBd3ZyYkR1d1hHJTJCJTJCJTJCU1olMkJrenp4JTJCWHolMkZ5M0VCckV3bTgzc1BIano0SDMlMkYzdTklMkJoaE5BRmdGY29GSjZWZzlMbkduRWRZWCUyRklOanVQSnpsUHllOHFHa1IwZ3RHZFBqOUltOWh2M2s0bGhzN3ZrSGtJdkVMWkh3RlZnSWQ0N2ZQNVd2aDk2UGY3VzNpT2pDdFpscHVCUUtDRUxLdFFLUFJJVVJUQXhXMnYxNXVSSkVtWEpLbkdjVnhERkVWTmxtVlZFSVN5eCUyQk9wSnBOSiUyRmVMRmk0Y2ZCV0clMkZuVDRCbiUyQk82OGZYWFg0ZVR5ZVFmMzcxNzk2OCUyRiUyRmZUVEh3QmdKWlBKamlXRUJGNTFncHJPQUg3aXdKcWZuM2RkdjM1OVpXWm01aCUyQm5wNmMlMkZEZ2FEOTBkSFIzY1l3RG9CRGVBWU40RUJyR01Va3kyS0tjQVVlRGtLdkFpQWhidHdaSFNqUzVjdUZhNWN1ZktMb2FHaHZ6Tk44ekdHTDRZdCUyRk55NWM0SWtTUjVFRkJ4bE9QR1hveUpiSzFPQUtjQVU2SzVBcTlWcThUeiUyRm5SQnN5N0xjQUVWNHhEZko0N2N4TFc1OEJualIydDNkYldheldRc2xNUjZQeHhvZEhYVW5FZ21oMld5TzVuSzVOd0N2VmxaVzVoNCUyRmZqeEF5cldJMjZVVHdOb3J5OFlKc0pDSmhKc09WNjVjJTJCV3h1YnU1blEwTkQlMkYybHNiR3laWldBZHZiV2pRNXBLcFh5WlRHYWtVQ2k4cGFycTclMkJkeXVZdWxVaW1DRVF0UmFsZ29GSHlhcHJrQnJLclZxZzJ3TU9FMWVVNWUweVY0ZEFlMVUlMkJrWHlhZ0VURUNnJTJCY3pNakRVM041ZEUzdFhjM056ZkRnOFAlMkZ6d1lET1lPdXBmbGNqbVdTcVZHVmxkWDM4TkloQThmUHJ5R2tIcTBTNERWU3FWaXd6Z0NvdkRiZ1B6YnE2eVZRRmNhJTJGamhIMDZQbndUNTNDbkZIJTJCd1pJZ2J0d2JtNnVlZTNhTmV2aXhZdmZLSXJ5YnlWSiUyQmwlMkJQV2tMNDRNRURzVmFySWNUJTJCZjdoMzc5NlA3dCUyQiUyRkx3RGdaVElaRzBCaTMlMkJrY0xISWNpUE9SUG9aT2g1U3pESmhvMGFua2t2NXN2MlBvZExqUkdwUGpSTTlEM3FNZkNVZ2slMkJ3TXdCM2dGVUlXcERhZHM3VU9oRUdBVlhGYTYxJTJCdXQlMkJmMSUyQjNlJTJGM0c4RmdzT3J6JTJCVW9BVnNpd1VoVGxvU2lLYTdJc2IzTWNsejNxQ0pINzZYQ1NQJTJGJTJGd3d3JTJCNXYlMkZxcnZ3cFdxMVhjcEVBSjRYJTJGeHU5JTJGOTdoSkd1ZXcyQ3VGUkFOYnM3T3clMkZUazFOTVlCMWtodkZFYmFOQWF3amlNZSUyQnloUmdDcHdNQlk0VFlKRWZrUFRkVWZ5SXdZOVUlMkZHQnNqM0JVbTVxYTJoa2NIRnozJTJCJTJGMWJyVmFyaEk2YUtJcEJ0OXN0Tlp0TmRtMDlHVTJEYlFWVGdDbHdUQW9nT0JnVCUyRnJVN2ZuaGhYJTJCdndTRiUyRjM4TnJ0ZG5QSXJtNlhqaldRNmNKeFhGR1NwSW9zeXg2ZTUwTzFXbTJnV0N5ZVcxOWZQN2U5dlIxYVcxdVRBUWtRbGwwcWxaNlZhOUVkVXRKUmRnSUI1MjRDck1HWk16SXlBdWVYZHZIaXhjejglMkZQeXZSa1pHJTJGczlLcGZMSk8lMkIlMkI4WTV6R01PUmpPcHpIdGhoMFRQJTJGZ0QlMkY3QUowblNBTSUyRnpvNFpoVEttcU9wN0w1ZVlLaGNKTXFWUWFOZ3hEZ050SzEzV3VEYTFzb0lWeVBFQVJUUGljVFBpczBXalliY3Naams1Y1BPMmNvUlp5enVDT25wcWFxbDY0Y09IWG82T2pQeDBmSCUyRiUyRmw4UER3MDE2RDJ5bFk0bDVmWDVmcTlibyUyRm44JTJGJTJGeWZiMjluJTJCN3RMVDBMeDQlMkJmR2hESEVBc09KSG93R202eEttVEkzQXZvWjBsZGQyY1NmUXk4RnNFbzJ2aWhob2NPMWV2WGkzTnpNeDg0ZlA1JTJGbDJsVXZtYjk5OSUyRiUyRjBnaDdxMVdTN2glMkYlMkYlMkY3Q3hzYkdYeTh1THY3Wmd3Y1BnbzhmUCUyQlp3WHVLY0pCRExlVTVTR3RwUE8wRkhKMFRxNVR2ZDlDUExvaDFzTklRaWNKQ0doTTczc0d6aW9tczd5VnI0dlVjRzdtbVhBeEtBMVlMTHglMkJ2MXdtRmxLb3BTOVB2OVNVbVMwcklzYnltS2tnd0VBcWxRS0pRVkJDRmJyOWR6bXFZVkFMVGd0bnJWM1ZWN3RYUDhQVmhjWEJSNG5wOUxKcE1ZY2ZaUEZoY1hMMzc1NVpmUmh3OGZ1bkc5NzNUVDF3bXc2RGExbndPTEFheGp1OFNmeUFXeFR0YUpQQ3hzbzVnQ1RJR0RLUEM4QUJhQldQaGhneDg1dUFPSGtoVGM3UjBjSE1RUHlHWXNGcXQ2dmQ0eSUyRmtEcnVoNHdUVk02eUxhemVaa0NUQUdtd0VsWGdBSTl6eHhZYlpEMERHQ1JUaXZJVmJzamowZEFMSlJaTlFWQnFNdXlETml2dWx3dWoyRVlZVlZWJTJGWlZLQlprN05yUkNVRGFjViUyQlZ5MlhicmtBQndXaDluSjclMkJiZGlRbkNCMTlqRVE0T1RtSkR2JTJGanNiR3hmMyUyRiUyQiUyRlBuJTJGSTVGSWJNWmlzUXFEV01mWCUyQnVEZUNRYUQ4V3ExT3BiTlp0OVFWZldTcXFyVDlYbzlhbGtXNEpWWXI5Yzk5WHJkM1FhYmVJJTJGVGRkMWptaWFlQzVpblZxdUpwbWtLalViREExY2ZhUWZvdE9Kdk1lQ1Z6JTJCZHJ3UFVTalVhMWdZRUJmV1JrWkcxb2FPanZJNUhJMzF5NmRHbnRJR1dETk1CcVExcjM4dkx5bTl2YjIzJTJCeHRMVDA1MHRMUyUyQmNXRnhlOVMwdExMclJWUUp6bjhXJTJCJTJGdG8zUEFWWFFwakVxOHVYTGwlMkZWTGx5NHRJN0JlbHVXUEJVSDQ3YnZ2dm51a2pZUFJjbU5qWTJwemN4Tmx2WCUyQiUyQnZMdzh0N1MwNU1jb2t6ZyUyRkFmQUFHZzhUaUg0Y21oR29RUUxWYVFjWXlTMmx3OVRKY3dLcTBIYklienFTWVNaSlVzdnI5VFlrU1RKOVBwOGh5M0pka2lSTVRRQXJsQVhpc1QyZm9TaEtUcFpsZ0tzTm51ZDNrV0VsaXVJV2dGWTRIQzdGWWpIZDdYYVRrUU9QWTdkUDlUSjJkblo4dVZ4dXNGQW92TGUxdGZXZkx5OHZYMTllWGxZQXJ6RENKOHFOaWRPMjA3VyUyQlU4a25BMWludWtrY2VlTVp3RHF5aEd3QlRBR213TXRXNEhrQkxPd1hiWGx2WngzWTJSTW9HY1JkVUpRdjRJY1BBQlolMkJpTFBTd1pmZEd0ajZtUUpNZ2VlbFFLY3NFbnBkenRJJTJCdk1aM1NEa09ycFU4ejV1NFhnSlNvTFFNamh3QUs0eHloa2VVYU9FOUVwWjkySTR5T3Fjbzl5RU9IVGl4NXVibXloY3VYUGhtZkh6ODcwZEdSajRaSFIzOTRxQXVuZWVsN2F1eVhEaDRrc2xrU05mMXdYcTlQbWdZUnF4ZXIlMkZzQU0ydTFtZzJsVE5QMHdMSFhhRFFFWGRkbDB6UjlsbVg1YXJWYTFEQ01mbDNYeiUyQnU2SHEzVmFvRjZ2UzRDZmhHSTFRN1ZiaXFLVWdvR2d4dDlmWDFMOFhqOFNUd2VmeHlOUnU5N3ZkNUhCd2x0ZDdSZm03JTJGaXZlM3Q3ZUZVS3ZWN3k4dkxQMXBhV25yM3dZTUhvMTklMkYlMkZUVzN0YlZsdDlYRHRzdWpIR2ZpdmtKYlJtbnM1Y3VYdFptWm1WJTJCT2pvNyUyQlgxNnY5NTlXVjFjMzMzJTJGJTJGJTJGU1BsS09FNHBWSXBsRkZlM3RqWSUyQk05V1YxZiUyRmJHbHBDYU14ZWtoNUw4N1BsN0glMkZ0RE9lZ0NneVdqU0JVWEJRa1lsa1Z1RzNtJTJGTnpmQiUyRnp3VlVseTdMcDklMkZ0TFBwOHY3ZmY3TjcxZUx3TFdzenpQVjBWUnJBRm04VHh2aWFMWUVBVEJnb3NVSUY0UWhJSW9paFZKa2dxbWFaWkhSa1lBeE0yakhPTlg3YnU0MXUlMkZ1N3M0JTJGZmZyMER6YzJOdjUwZFhYMWpaV1ZsY0dOalEwWDRCV2dLRzVXT0lFVSUyQmYxTiUyRm9ZNGRYRzJQMmNHRm5OZ3ZXb3Q2YnY3d3dEV3EzMTgyZDR4QmM2RUFzOERZQkhoNkE0YmRiZk83aGpoeDQ4Z0NDM2MyY00lMkZsRHk4akI5MVolMkJJZ3M1MWtDakFGWHFvQ25lNkNkN3ZlMFNDTE9DYmFUb21XeCUyQk5CZlNFNkxIRFcyTzRhd0NxNmhJeDIzQngycHdrNFEzNE5TZ2tIQmdiZ3dyTEd4c2EwNmVucGIwWkhSeiUyRjIlMkIlMkYyJTJGMEhVZEFiOXdyZWlpS0ZvTEN3c1djMlVkVm5XN2RNd3VIWVh4THB2TkNwcW04UjZQeCUyRjRqYVJpR0I4OUJpV3ExR3NwTGVWM1hmUjZQQjZBcW9PdjZnS1pwdzdWYWJjMkN2akVBQUNBQVNVUkJWQUx3eXpUTlNLMVc2ek5ORTQ0c0hwMWhudWNSZ0EwWERNcTJIZ1FDZ1R1aFVPaHJ2OSUyQiUyRlBUazVpVkhjRGhUYTNtMVAwJTJCbTB2MXF0RGoxNTh1UVBscGVYJTJGOHZGeGNWM3YlMkZubUd3VVFCMjVCbEJGMnk3enF0TXk5Zmh0MCUyQjR3dXVjUDU0JTJGUDVYSWxFQXUyNE5UazVxYyUyRk96bTVPVEV6ODNjREF3RTg1amx0Y1dsb3kzbiUyRiUyRiUyRmNiaGo5NjM1Y0F1bDB1OGYlMkY5JTJCQ0xsbXFWVHF2MWxlWHY3OVI0OGV4UjglMkZmaXh1Ym03YWpoazZDd3ZyNndZYXZyTXRicGZMN2VyYzlYUmVYJTJCanlTdG9Oajk5ZEFPSUVRT0dSUUN4UyUyQnRjdTlZTmVjRTdCV1FWdzNoSUVBVzJuNGZWNmJSaUZ6eFJGcWNFWml2WWtTZEtteiUyQmQ3N1BQNVZwRmI1ZkY0QUtsUSUyQm14aWZqaXhVRUp0bWliY2Y0MW9OR3B0YlcyMWhvYUdvSG16UGRtbDFrYzVCcWY1dXolMkY5NlU4OVEwTkRZcVBSOENxS0luTWM1emNNNDQlMkJlUG4zNjQ1V1ZsVGZYMXRZQ2EydHJJcHlNeUZWRFc4TDFuODVWSSUyRnZ2UEMlMkYyY2lneWdIV2FXODNCdDUwQnJJTnJ4cjdCRkdBS25EQUZqaE5nZGZvaFNmOWhKZmtiZEs0Q0xRY0RXQ2VzY2JETllRb3dCWTVGZ2NNQUxQcEdBSjFuUXBaRkFBQUpxM2JtSFIxMXc3RWVkSEJSJTJGZzBuRmpJTVVYbzFOVFZWR0JvYVd1enI2MXNNQm9QZmVEeWVGYiUyRmZ2OGJ6Zk83S2xTc0Y1TkdmNVU3b1VYWHY5ZnR0V01JdkxTMTVQUjZQdDFRcUJWVlZqVFFhalJqUDh4Rkpra0l1bHl0a0dJYTNYcTk3VVhycThYaE1yOWNMMTB2SzVYSTk1VGh1ZlhCd0VKbVVLTnM2Tm5BQUVKZk5acFZrTW5scGJXM3RMeDglMkZmdnhuaTR1TEl5aWxRJTJCY2JyaEYwdk50NVhSMGRTWFFtbHZNNWdUN2swUWw5OFQ3NW5RRmdnNXRtQUxFa2gzTmlZdUxKeE1URVA0Mk1qUHpIdnI2JTJCWDQyUGo2ZVBhJTJGOXhYRzdmdnUwNWYlMkY3OFNEcWQlMkZwZXJxNnQlMkZ2THk4JTJGUGJqeDQlMkY3VjFkWFBYRE5vSXlTN0JNNWo3JTJCWDZRVlloZiUyRnVkbmV6RGJCb01PZDhUcGNJa2pMQlR1NHFHbUNSTWtFQ3NBRDYycVYlMkZ1aXpMWlVtU3FoZzhndWQ1VFJSRjFldjFJb3NQY0txS29QOUFJSkIxdVZ5cFJxT1I0M2slMkJKVWxTZG5Cd3NQajA2ZE1hQTlxOW5zM2Z3cyUyRlYxZFZndVZ4T3FLbzYwV3ExSm5WZG4waW4wNWMzTnpjdndYa0ZBRXJ5MU9Ca1JEc2kxMyUyQnNhUzlJeFFCVzc4ZmlWWiUyQlRBYXhYJTJGUWl6JTJGV01LbkFFRmpncXc5cnFMdXRjZG9FNGR1ak1nTjl0RnBnQlRnQ2x3YUFVNmRVTG82JTJCeHgzd1NnTXBQc0RFTTRXSWFHaHF4RUltSEU0M0Z0Y0hCd0l4NlAlMkZ5NFNpWHdsaXVLbTMlMkI5ZkR3YUR1eU1qSTJVMlV1R2hEM1BQWDBTbjk5YXRXOXpObXpmZEt5c3JudFhWVlo3ak9KN25lYUclMkZ2MSUyQkFHd2hsaWNpWDVEZ083aTBMcnBoR282RmpZSUJpc1dqY3VIR2pmcGpNcSUyRjAyRXI4dE5qYzMlMkI3ZTN0MyUyQjB1Ym41NDdXMU5YVEVReGg1c1ZRcWllVnltZE0wN1ptRGhKUkJPY0VPWHRPJTJGTThqbjlQczB2Q1dPbzNhNXBPMjhRblRCNE9CZ2MzaDR1RFklMkJQcjQxT2pyNm41RDVGWSUyRkg3N3RjcnEzakh1RU94eVdUeVNpNVhHNThjM1B6Qjl2YjIlMkIlMkJ0cjYlMkIlMkZzYmEyRnRuWjJaSEs1VEtQYlFiQWd4c0xFSUoyVzlyUFhXNFg1JTJCWmNiczc5ejVQNzIlMkZjSW5HdURPdHUxMUhabnd0VU90eFFtWk9jMWthRW5pcUw5WEJSRiUyQjdPMm93cWg2JTJGYnpkcG15UFo4b2lvQ2NHQ0d3QUJqRjgzeVI0N2dheiUyRk1JVk05TGtyVExjVnhPRUlTaW9pZ1pVUlRMeldiVFVGVVY1WCUyQm1MTXZXZ3djUEdqZHYzbXdlRnhUY3I2MmQ1czlKVzFGVk5Wb3FsY2FyMWVwRW9WQjRQWmZMWGN0bXMyUGIyOXYlMkJUQ1lqYjI1dUN1bDAyczQ1QkxnQ0FDYWpWdEkzTzhoejVzQTZ6YTNpJTJCVzQ3QTFqUFYxJTJCMmRLWUFVJTJCQUZLSEFVZ0VYZiUyRmFUdmtMNkF6V2FyWUFvd0JaZ0NUQUZLQVhSNkR3T3c5bk9IRVlnRkp4YXlDJTJCRmt3U09BMXREUWtENDRPTGlTU0NRMkFLNEdCZ2ElMkJpVWFqdnc0R2c0dm56cDNUMkFGNiUyQlFxUXNzVEZ4VVV1blU0M2I5eTQwWGhSWUdGdGJjMXJXZFo4TnB0ZDJOM2R2WkpPcHljem1jeDBMcGM3bDh2bHZNaHRBOFJDUjV5QUhBS3JDSlRxOW9pMlRqcnc1UHNFZ3NGaEJFY1JTcVBnSGtSYlJiYlg2T2pvMnZEdzhHJTJCSGg0YyUyRlNTUVN2JTJGRjRQTHREUTBQUFpVUk5qREQ1MTMlMkY5MTc1TUpqT1Z5V1RlM3RuWmVXdDdlJTJGdmk3dTd1aFdLeGlGRkVFY0J2Z3dpUyUyRiUyRm1ka2Y3YW9Jck9xUUxNSXE4Qm5RakFna01LN2pxTzQlMkZDSW5Da0FLRTBRQkkzbmVRT1BnaURvZUk0OEtreVlINCUyRklwZUk0RHFETFJCQTd6JTJGTjFVUlF4cndvNEpRZ0NSbWJFJTJCNXJiN2E1NFBKNkMyJTJCMkdBNnN5TWpLaXZxakFkVEpxS3dWcmpzMHglMkJETFBVdndHMzk3ZXZwQktwZDdkMmRsWktCYUxRJTJCbDBlanlaVEY3WTJkbnh3N0dJOHdUZ0NxNHJ1QmRSTWs3T0UlMkZJN3ZOcyUyQjBDNDklMkJqYzdQVDhySVh5WkxlREZyNXNCckJldk9Wc2pVNEFwY013S0hCVmdIU1RINHBnM25TMk9LY0FVWUFxY0dnWDJLdUU0NkU0NE95WGslMkI0ZTVrYkNmRzVZNFdtZ29nQ3dkRE1LUlNDUmElMkZmMzl0Y0hCd1ZvOEhzZG9kZyUyQkdoNGYlMkZiNiUyRlglMkI4bjI5dlkySEQ1alkyUFdqUnMzbWg5OTlKSHJndzglMkJPTk1aTndjOXprZVozOUhoSjMyV0Y2byUyRnRpR1pUTXJWYWpWYUxwZkhjN25jbFZLcDlJTjhQbiUyQjFVQ2ljaHhOTFZWVTd6ODB3REFUVDI3bHVKQk9Ud0NzQ3F2QWF6MG5aRk9ZajhJbzRVdEJlQ2J6eSUyQiUyRjJ0ZUR6ZTdPJTJGdnQ4NmZQJTJGOTBjSER3azRHQmdYOFlHQmk0TDBuUzl2T0NWOVQ1eUsyc3JQaGRMbGQ4ZDNkM3JsZ3N2bHNvRkg2dlZDcE5hWnFHVVVUdHdSaE0wN1NQRDl4VFpHUkFPSzNnam1vN3lXeG5GZWY1RmpRQk9nRkFBVVJ5SEllUWRBU2thUjZQcDg1eG5DR0tZb25uJTJCVHhjVWp6UGx6bU9Ld2lDVU9JNFRzWDhpRkhEZDl4dU40QVdnSlh0bmdJQVEwNWFzOWxzQmdJQnExNnZXJTJCM01xcGJmNzI5YWx0VXdETU5DYnRYdDI3ZGZLQXc5N1FBTDIlMkYlMkZSUnglMkI1NSUyQmZuM2ZGNEhBNDlaTnVKWTJOakVjdXlmcGhNSnYlMkJydGJXMTY2bFV5ZyUyQlhYaXFWa3RMcE5JZWNLd0Fyd0U0NDlqcVYzZTUxNDZMVDN3bzJDdUZScnF5biUyRjdzTVlKMyUyQlk4ajJnQ2x3NWhWNFdRREw2UmJZcnhOMTVnOFVFNEFwd0JSNHBSVTRpSHVLenNTaVJhSExxM29WYTc5ckx3bVlwc09nQ1NRQXhPcnI2ME41Rm9MZVd4TVRFNW5oNGVIUEVBNWVxOVcyM1c1M01oS0piTVZpc2UxUUtLUk9UazZpOCUyRnhLT0NkNjFmY2c4ems3NmM3dm5sYnQ0QUw3N0xQUEFITEdMTXU2WEt2VkxwZkw1Y2xpc1Jncmw4c2hqS1NJMFJaTjA0UmpTMncybXh3R0tzQWpOR2swR25odFQ0QmQ3YyUyQmV3U3gwNmpHNkglMkJBWEFCQXlyJTJCQXFDUWFEOVhnOG51cnY3OGVJaTNlRHdlQXZ3JTJCSHdGNEZBWVBkRnRVV1NpWlZJSkdLbWFjN1ZhclhYcTlYcVpMbGM3c09FSUg1a2xMWExBT0dPYSUyRkFjMyUyRkI0UEUwMzUyNEt2R0M3b25pQk45MmNHd0hxQkRvQlFBRm8xVGlPMHdHdU1KJTJGYjdhNDNHbzJLWlZtbFpyTlpFVVd4Mm5aTVZYMCUyQkh5QVhBQmpjVnZYJTJCJTJGbjd6enAwN0xWVlZXNWxNcHJXNHVOZ0NaQ2J0N25tMHQwNXR2SmYxdkFvQWEyVmxSY3puODM1VlZmdFZWY1ZBQyUyRjJTSkExV3E5VTN0cmUzZjM5bFplWGM5dmEySjVsTTJpSHRjRjZSVVN2cHJFTm5hUHR6QWxnJTJGQzRWQzk1dk41czdZMkJqYUpSc2g4aUFYOHhNOEx3TllKJTJGamdzRTFqQ2pBRmVsT0FBYXplZEdKek1RV1lBa3lCNTZuQVNRUlluWEpVQ1BBQ0tJQVRDNldGSkI5cmRIVFVQSGZ1WENVZWo2dUJRS0FVaVVRZVI2UFJ6OFBoOEdkZXIzY0h6aEFFUUE4TkRhR2pmYVFSMzU3bnNYZ1p5OTRQWG1HYmV1bm92NHh0NzJXZGdGaSUyRiUyQk1VdjVFZ2tFcEFrS2Rac05rZVFFV1VZeHJCbFdYMjFXaTFoV1JaZ1ZxRFZhbUhVUk1BclpFWGh1UWVqTGpZYURRR3YyNU9IUERkTlV5Q2xlR2lYa2lTMVpGbXVJNk9wcjYlMkZ2aTJnMCUyQml1JTJGMyUyRiUyQjVaVm1ycG1ubWI5eTRVWHZSV243eHhSZENLQlNTWlZrTzF1djFQc0E3VlZYUDElMkJ2MUJQWVpHclpkVlRhRXN0MVFiaDd1S3MzTnU2dklMb05McXYxWWwyVzVCcWNVTXFjc3k0SjdDbEFLYnpYTDVYS2pVcW1ZbXFZMU1Ib2dSZ3hVVmJXWnlXU2FFeE1UTnJDQ0t4SURJRDVQV05XcFhiVGJPZDJIZnFHdXdGN2E2bkhPZzNhOHZyNHVDb0tnbEVxbFNMMWU3eSUyQlh5NiUyQlhTcVdGUXFFd1d5cVZZcGxNSnJTenN4TiUyQiUyQnZTcHNMdTc2MGJXRmNvRjl5c1ZKTmZpWGdDVzgwWUglMkZScXdGd01jek0lMkZQdTY1ZHUlMkZaa2RuYjJrNm1wcVo5Rm85R3YzRzczRHRyVHhZc1g2OGVwQzF2V3kxT0FBYXlYcHoxYk0xT0FLWEJNQ2pDQWRVeENzc1V3QlpnQ1RJRWpLSEJRZ05VR0d0OWI0MEhMQ0xzNXNJanppcXlnMCUyRmJodThqaWdSTUxRZGtJZVklMkZGWWlncmJFV2owVllpa2NqMTlmVTlpTVZpWCUyRmw4dnBUZjc4JTJGRjQlMkZGRnI5ZjdhR2hvS0hjRXVWNjVyNzdxQUt0OXdOenRkc1FWQ2dWJTJGcVZRYTFEVHRuR1ZaS0tQcWF6UWFnRmYlMkJOcGhDaVpYSHNpemU3WFlEVmhGZ2hYRDZaMURMN1hiemxtVUJZQW40UFFQTzE4NXpxaUtFUEJnTWZoV0pSRDVUVmZYSjMlMkY3dDMlMkJvZmZ2Z2hvTTFMY1FHU01ySVBQdmpBdmI2JTJCTGdpQ0VOTTBEVEJQZ1Q2TlJnTU9xN3BwbWlheXJBQ2xFSkJ1V1padVdSYkslMkZzejUlMkJmbm03ZHUzWFRkdTNMRDM0ZGF0VzY2Yk4yJTJGYXowbVpydlBrYUolMkZqTDJXZm5kdHkxZ0JXTHBjTEZvdkZtVktwQkZoMXJsZ3N4b3ZGNGx5aFVMaVVUcWZQb1pRd2xVcTU4JTJGazh5Z3BkaFVMQlZTcVZiRGZoZm44VG5nZkFXcmkyc0RZelBmT3IlMkJmbjVqeU9SeUYyTzQ3YXExV3JqdUFjNmVPVXU0S2RvaHhqQU9rVUhpMjBxVTRBcDBGbUJvd0tzWGtwVzl2c2p6STROVTRBcHdCUmdDaHhjZ1Y3SyUyRnc2JTJCMUglMkYlMkJCdHdzTkNqcmRMMEh3RUxtRU1xMjRNWUN6TUtFNTlGb3RKNUlKTlRCd1VHNHNWRE9sUjhiRyUyRnVIY0RqOE41T1RrOThjWmR2WWQwJTJCM0FoZ2RzVkFvJTJCQ3pMa3VHZ2FqYWJrc2ZqNFhWZEY5emZObXc4SUJPTEUwWFJma1FwSWYxWiUyQnpWS0N6Mm1hY0toWlg4UEdWRjIyUjNQNjM2JTJGSDZQcDVWSEMlMkJxSUN4M3M1TXZqdGxVd21KWiUyRlBoeEVpQWQ3d3IyVmJxTm9oUmJsY3JoVUlCQnJJOEhLNVhIQk1vWlFMaiUyQnpmS1ZGZ1pXVUZBeGY4JTJCZTd1N3AlMkJrMDJtNERrWGtYR1V5bVdBMm01VktwWktiaExNam9OMFo3RSUyRnZwdk42ZjF5JTJGcllrRGEyNXVEZzZzalptWm1kOU1UVTM5SE81RldaYWZ4dU54QzNscHAwUnl0cG43S01BQUZtc2lUQUdtd0tsWGdBR3NVMzhJMlE0d0JaZ0NaMVNCRndHdzZMd3RBckRJNEIxMFFEQVpIUTFoN3lndHhDTWdGc25JaXNmanJzRnpnNjdKQzVPJTJGUFglMkYlMkIlMkZIOHdUZk9MWkRLSnNPbENJcEVvaTZLbzZicHV5ckxjZUpFajVaM1Jwc04ybXluQUZEZ21CVkFtdUxpNGFEc0JPWTd6aDhOaE9Ba2pxcW9HTnpjM0wlMkIlMkZ1N3Y0SUdWZWJtNXNpeWdPUmNZVlJCZUcwUXVrck10emd1S0pIM096bWVLVTMlMkJYa0FySVZyQzA5bloyWSUyRm5aeWMlMkZIa3NGdnRjbHVVTkJyQ09xYUdja01Vd2dIVkNEZ1RiREtZQVUlMkJEd0NqQ0FkWGp0MkRlWkFrd0Jwc0JKVTJDJTJGMFE0UGNoY2ZEaXdTM283OUpCMG0yb2xGZDZMbyUyQmR0WlJEYkVBcndDeURwJTJGJTJGcnhyWkdRa056ZzR1QkVLaFpKdXQ3c1FDb1VXdyUyQkh3TjZGUWFObmo4UlE5SGslMkIxVXFrWUN3c0x5TWg2cGZOeFRscmJZZHZERkdBSzlLNEF5aUZ2M2JyRnZmUE9Pd2huUjQ1WnBGYXJUVGNhalN2VmFuV3VYQzVIazhsa2JHZG5aeVNaVFBadmJXM1o0ZXlZNExwQ1FEc1pZZE41ZlNWYnNkZE5pdWNJc0g0ek16UHpzYUlvZHdLQndJYXU2NDN4OFhIbXdPcTlhWnpvT1JuQU90R0hoMjBjVTRBcDBJc0NER0Qxb2hLYmh5bkFGR0FLbkE0RkRncXc2STZUY3c5cDkxVW44TFZmQ1RtJTJCQXpkV01CaTBKeEwyanF3c2pGd1lDb1gwZUR6JTJCVFRnY3ZxTW95cUlvaW5tZnoxZnclMkIlMkYycFFDQ1FFa1d4R0klMkZITlZZMmRUcmFIdHRLcHNCWlVRQ3VxMncycSUyQmk2bnNqbGNzT2FwZzBZaGhFckZvdVhDb1hDdFV3bWM2bFVLa21BVmRsczFwN2d2b0xyQ3FNTHdubTFINEFpMTElMkJpcVhQJTJCJTJGYjdmNjdINFhnbmgzTXl2WnFkblB3NEVBbDk2dmQ1TmxvSFZxNUtuWXo0R3NFN0hjV0pieVJSZ0N1eWh3RkVCRmlrbE9lZ2YwdjFLWDloQll3b3dCWmdDWjBtQmcxNURvYzElMkIxOUc5UmhHa3RhV2RWWjBnRnIwdTRySWk3em5kV1BTeWlIdkxtWkVGbUFWSFZpZ1VhdmIxOWFuUmFEUVpqVVl6ZnIlMkZmQ0lmRHVVZ2s4aWdjRG44UkRvY2ZXSmFWWkFIQ1olMkJsTVlQdktGRGpaQ3NCNWxVd201WEs1UEt5cTZsdTVYTzZkUXFFd1dpd1clMkZlbDBPcDdOWnMlMkZ0N3U0R1ZGVjFBMWpCYlZXcFZKNjVyb2p6aXQ1TDU0MEhHbDd0ZFgzdVZhbTlibXdBWUEwUEQ3dVFnWFg5JTJCdlgxcVptcFg4N056UDE5SkJLNTUzSzV0dGdvaEwycWZEcm1Zd0RyZEJ3bnRwVk1BYVlBQTFpc0RUQUZtQUpNZ1plcXdIN09xSk1Lc0p5ZExBQXNNdEdqWUhVQ1dhUVRodm1Sa1lYQWR6aXlDTkJDOEhza0VtbEdvOUZtUEI1dlJTS1JWaXdXcSUyRmIzOXk4TkRBejhVeXdXJTJCNExuJTJCVWVhcG1YUzZYVE42JTJGV2FHS250eHolMkYlMkJNWVowUjZEMWlSaFo3YVUyTExaeXBnQlQ0TGtvQUZCMSUyQiUyRlp0anlSSkdPWFN3JTJGTThSbzRVWlZuMnVkM3VnVXdtTTV2UDUyJTJCa1Vxa2ZwdFBwd1d3MmkyQiUyQmR6YWJ4U2liSEFsbHI5ZnJkc1lWc3E1UU1vaUpIaTIyVTg1Z3J6Y1lldDN4WGdEVyUyRlB3OEFOYnExTlRVSjlQVDB4OFBEZzdlMHpSdFoyeHNETmRhczlkMXNmbE90Z0lNWUozczQ4TzJqaW5BRk9oQkFlYkE2a0VrTmd0VGdDbkFGSGpPQ3B4R2dFWGNXSjNnbGZNOXVwTkdnQmFDM24wJTJCSDV4WUdMRVFNTXZWTGk4c0RnNE9yc1ppc1ExRlVYWTRqdHR1dFZwSlBGY1VKU2VLWW5KZ1lBRHo2QXhpUGVlR3lSYlBGRGhEQ2dCYWtkM2QydHJ5MW1xMVFMRlk3TmQxdmE5V3ElMkZXN1hLN3p6V1l6VWExVzQlMkZsOHZqJTJCZFRrJTJGdDd1Nk83Tzd1ZWxFdW1FcWxYSVZDd1haYzBlSHNXS1lUV3VFOSUyQnJwSTF0c2VoUEk3bVlQayUyQjRjOUZMMENyR3ZYcmoyWm5aMzlSd0NzUkNMeFZYOSUyRiUyRnc1R3dHUUE2N0RLbjd6dk1ZQjE4bzRKMnlLbUFGUGdnQW84RDRCRjM1VSUyRjRPYXcyWmtDVEFHbUFGUGdHQlRBZGZnNFNnaEpKNHZ1Yk5GaDdjNk9rUk5ja1pHMW5Nc2hyd0d4NE1RS0JBSjJUaFpLQ3pIcVZTS1JxSVZDb1hvNEhNWmpNUkFJcklWQ29jZVNKRzM2Zkw1bHY5JTJCJTJGSzRwaUNxSHZnVUJBR3h3Y05GaFcxakUwSExZSXBzQVpWUUMlMkZoek9aREVvRGZhWnAlMkJsUlZqVGNhalZpMVdoMnYxV3JEdXE1UGxNdmxxWEs1SEN1VlNuS3BWT0p6dVp3M2w4dGhkRUV1bjglMkZiOEFyT0s4QXJHbGpSQUlxVVZqc3pCanNOa2tFZmltN0w2JTJCVnc5UXF3cmwlMkIlMkZ2Z0tBTlRVMTlYRXdHTHclMkZPanJLQUZZdkFwJTJCaWVSakFPa1VIaTIwcVU0QXAwRmtCQnJCWXkyQUtNQVdZQW1kREFXY29NTm5yJTJGVEt3QUt5NkFTalNNYUlmYVlnRmdJV1NHYm9ENTFRYjVZWElZY0ZFUUJaY1dSakJzQTIxVUZxWXdjaUZYcTgzR3c2SGQwS2hVQzRjRHE4SEFvRVZuOCUyRjNlR0ppWXRQdGRyT1JzczVHVTJaN3lSUTRkZ1ZhclpiMDlPblQ4NlZTYWJaYXJWNG9GQW9UcFZJcFhDNlglMkJ6Vk5pMVVxbGY1aXNUaVF6JTJCZkZZckZvZ3lvRXNwTUpyMmw0Ulc4Z2ZlMTF1bEdka0lwY0szRWQ3UVNldW8wQ3U1Y2dER0FkZTNNNXRRdGtBT3ZVSGpxMjRVd0JwZ0RWY2ZFc0xpNkdWRlY5ZTNkMzkxOHRMUzM5NmZMeWN1VEpreWV1alkwTiUyQjI0UyUyRmppVHNIYjZ6aEdXNFF4eDN5dDQwdG5SWVVlQktjQVVZQW93Qlk2dUFPMjAycXNVY1QlMkJBNVFSYWRJWVZEYkRvRHBUVGpkVXBGNHU0c0VocFRLZU9IZkt4NE1haU03THdIRkFMTUNzU2laakJZTER1OCUyRm5NZUR4ZWk4Vml0VVFpc1JVS2hiNEloVUslMkZPWCUyRiUyQiUyRkZlUlNDUzFzckpTVzExZFJUWlc0JTJCYk5tODFidDI2MUZoY1hXeDk4OElHZGw4VktEbyUyRmUzdGdTbUFLblRRR3FOTkI5NjlZdGR6d2VkMmN5R1M0ZWozT0JRSUNibUpnUUtwVktiR2RuNTFJJTJCbiUyRjlocVZSNk01VktqZVh6ZVNHZFRvdVZTZ1dUVUNxVjhPZ0dxRUlZT3laa1hHR0M2NHJrWEpIck1Ma2VrdHhBb2x1MzM4T2RiaVowY3JrZWRBQWxCckJPVzR0OWZ0dkxBTmJ6MDVZdG1TbkFGSGhCQ2h5M0E2dFRCNG5jUlNLNUo3amIzaTBFJTJCQVh0TmxzTlU0QXB3QlE0VlFwMDZzUmdCM0I5aGNPSmhrVE9VaE82MDBRdmgzemZLUVRkJTJCWEk2QiUyQmdPRnRaSmg3clRJeFRTeTZhM3I5TTZuWTRFJTJCbThGd0JZZ2xxSW90aU1MRGkza1pDVVNpZGJBd0VBMUZBcXR4R0t4cndjR0JoNEhBb0Z0eTdJS21xYVZSRkhNaFVLaHZNJTJGbkslMkZNOFh4OGJHNnV6RXNOVDFlVFp4aklGamxXQlZxdkYlMkZmYTN2NVZFa0hHWEMyV0NZVjNYbzVJa2hRVkJpT2k2Zmo2ZFRrJTJCbVVxa3JoVUpoTHBsTSUyQnJQWnJIdDNkOWUlMkJrUXRvcFdtYXExYXIyY0NLQkxLVGF5JTJCdWpRUXNFZUJQM3dRZ1RsYjZHdGp0ZXR6dEdrNiUyQlM5OUU2RVVrQnJCNlVlbHN6TU1BMXRrNHptd3ZtUUt2dEFMUEUyRFJmekFCcmNqSVUlMkJpTTRQY0RKdklIM1RrcXl5c3RPdHM1cGdCVDRFd3AwQTNzZHdOSVRuRm93SVBQYUNDRU8lMkY3RUFZQ09sVE00bUY1V0o0ZHNwd1BSS1R0ckw4aEZnSk1UWUpIOW85MENkQ1pXcDNYVHpnUzY4MGZjV0FoOWo4Vmk5cFJJSkpxaFVFaVBSQ0xWV0N4V2lVYWpSVm1XczZJb1BsVVVaY25yOVM1N3ZkNHRRUkNxb2lpVzYlMkZVNjVqV0dob2FzOWlpR3pUUFZFTm5PTWdYT2lBSnR4eFg2NnR6S3lvcW5yNiUyRlBtMDZuRmJmYkhheFdxJTJGNUdveEZIdHBXdTY1T0dZWXdiaGpGUUxCYjdNcGxNSUp2TiUyQm92Rm9pJTJCVlN0bTVWdGxzMXFXcTZqTzNGWDA5NjFaJTJCVFYlMkI3bk5mdiUyRlFCV3AwRXh1bDElMkZ5ZnY3M1poZ0FPdU1OUHdlZHBNQnJCNUVZck13QlpnQ0oxdUI1d0d3eUI3VG5SbVNiWUpScGpEaExqcnVxT1B1T3Y2UlR0ZkpWb3R0SFZPQUtjQVVPTGdDdlFLc2J1ViUyRk5DQWkxMHRTc2tKeVY5REJ3cVRydXQzUklqY0ZuQjBjdXNTdjI1NzBPaUtpczVOR3J2bk96cEt6dzBlWEV2YTZMdUwwd28wUWxCUWlHeXNjRG1NVXd4YWVSeUtSVmlRU2FZVEQ0WG9nRUVnRmc4RlZ2OSUyQiUyRnBpaEtVcElrM2UlMkYzNXhSRnlTaUtzczN6ZkM0UUNPUWlrVWlabFJRZXZEMnpiekFGVG9NQ3JWWkwzTnpjakJtR2tkQjFmVVRUdEFTeXJIUmQ5eG1HRWExVUtpT1ZTbVdzVkNxZEw1ZkwlMkZrS2h3QmNLQlRmeXJWUlZkWlBSQk9HJTJCd25YVmVVMTFhdUFzQzNTNlYlMkJuNTl5b2hKTmRMMnMyMWw5NU9lRVVEc2s2QXkzbk54ZSUyRno0ZUZoMSUyRno4dkl1RnVKJTJCR2xuMjBiV1FBNjJqNnNXOHpCWmdDSjBDQjR3Wlk5QzZSRGdmY1Z3Qld1R04lMkI3dHc1MSUyQkRnSUVhWlF1ZkRFa1d4Qmx0M3JWYVRUTlBrZXUzTW5BRHAyQ1l3QlpnQ1RJRjlGZWdFcjhpWHVvMHFSVjhIOFgxY1EwVlJiSEVjaHpSMGoyRVlicFN5QUZUQklZQU9GMXdDZUk3T0ZvWnd0eXpMTG1mQnYwN09LMmVaWUxkdDJtc0g2Zndyc2g2NlRJWjBwTG81Q3ZZS2olMkIlMkZVT1NRZ0R4MHVqRnlJQ1RkQjhFaktDd09CUU5Qdjk5ZkM0WEExSEE1WGdzR2dvU2hLczYlMkJ2THg4TUJqZkM0ZkRYZnIlMkYlMkZzZGZyWFpxY25GeDN1OTNhdmdlUnpjQVVZQXFjT2dWMmRuWmklMkJYeiUyQnNtRVlsM081M1BWU3FUU2F6JTJCZjdLdFVLVjFFclVxbFU4bUhFd1hLNUxGY3FGUjQzQUhEdEpOZFdRQ3M2MzZvYndLSWRWdDFLdmNuMWtiNGVkN3N1azFMRVRwbUJuYTZMZXdFc1p4WlhKN2pGQU5hcGE5cEgybUFHc0k0a0glMkZzeVU0QXBjQklVT0NyQUloMlRUbjlvMGRsQTV3SVRoa1lmR2hweVRVeE1XSk9UayUyQlh6NTglMkJuJTJCJTJGdjdkN3hlYjZIWmJISzZyb2ZyOWJxUCUyRkhGdCUyRjBHMlEzZlpQNllBVTRBcGNGb1Z3TFdNNHpoY3k3NXpQUU80cDBFVnJvUHRmYlIlMkZYNklFaHJpRGVKNDNSVkhVUEI1UHZkbHNDb1poQk12bGNsJTJCbFVvbnM3dTRHVXFrVXY3VzF4U1dUU1ZjdWw3T0JGc29KRHdPd25CMGNKNEFqMjB6eXJ6QSUyRkRhMDZPUXRvVU5YcEpnWDlYcWZzRjdxRFJvQWVuYVBZQm54Mm1UcEtEZUhLd2syVHZyNiUyQlZqZ2N0aDFhOFhpOEdZMUdDMzE5ZlE4VVJYa1NEQWFYRW9uRW1pQUltVXFsVWk0VUNrYWowYWdFQW9HcUxNdTFVQ2pVdUh2M3J2WCUyQiUyQiUyQjklMkZPNFFpJTJCOGNVWUFxY0dBVSUyQiUyRlBCRDdvTVBQdURXMTlmNVZDcUZZSFc1MFdqNCUyQnZ2N2ZZRkFBTDhsZzd1N3UlMkJleTJlemxhclY2T1pQSnZKSE5aYU81WEk0cmwlMkJ5UkEyMkhGUjZyMWFvYk53Tkl0aFVxQXVoY3EyNEEzZ211bk5kS09ocWpVNjVnTiUyRkJFQUJZUjIlMkJsc3BhJTJCUmVNNEExb2xwbHFkaVF4akFPaFdIaVcwa1U0QXBzSmNDUndWWXBMUGp0RHEzTzIzUFJwVkM2TzdZMkpocmRuYTJNajglMkZmMjlzYk93MzU4NmQlMkJ3WjVKYTFXcTJVWVJzaXlMQzg2Y2MxbWsxeGZHY0JpelpjcHdCUTQxUW9BWHBHSjdBaXVjV1NpZHM1JTJCRCUyRiUyRndIcDVUMzdVQmxpUkpBRmdlVlZYN2lzWGl4VktwdExDMXRUVyUyRnVia1pXbHRiNHpjM04xMnBWTXAyWXFFemhnNFUlMkZ1M2x3S0klMkZwOHNMeVhmb1FUZlFXU0w1VzNCNGtYJTJCWXQxTUhqVDV3OUR6azc0YXo0JTJCVU1KdTRFdXpvQk12TDNoamkwTUpvaHNySlFZb2dKQUFzTzRHZzBhc1ppc1lMWDZ5MEhnOEZTWDE5ZnllJTJGM0klMkJROTYzSzVjRU5sT1JRS0xRdUNzR3VhcGg0TUJzdmo0JTJCTTFKM3c4MVEyU2JUeFQ0QlZRb05WcUNmbDhYczVrTW43VE5HT2FwZzNYYXJYeFpyTTU0bks1JTJCbFZWQmF3S0ZRcUZLSjVuTXBsWW9WQVFBUGpMYXRrRmlGVXFsV3pIRlIzSVR1QlJKNUR1ZE1hU2E2UXolMkI0OWM2em9CTFBxYVNhNjk1SHBJSHhheUxpd2Ixek5jaHpGaDJTUThubHlMOTdvcDBLc0RDemVZVVVMNDV2VTNWMlptWno2Wm5wNyUyQk9CUUszVzgybXp1YXBqVXZYcnhZZndXYURkc0YlMkZCNWdLakFGbUFKTWdkT3V3RkVBRnZuajNXbUlkTktoUUdrSDdvaWpkSEJxYXNwMThlTEYzS1ZMbCUyRjZmOGZIeCUyRjMxc2JPeHpqQ0xWJTJGdVBONDA3YTJOaVlPNWxNMnRkWGp1UFlkZmEwTnpDMiUyRlV5Qk02NUFzOWxzTlJxTjc4RjRqOGNEUVBXZGF4ejltb0FzQVA1cXRXclJvJTJCamw4JTJGblExdGJXRHdxRndudXJxNnQlMkZ0TDYlMkJQclM4dkt5c3JhMjVkbloyN0hKQ2tvTjFHSUJGWEU1d3o4TFZoSW5rRmFLemg5SWFUSUJZM2NxJTJCbmFESldWcElkOTVJaDQlMkZ1UEhicTFCMmtLV0Y3a2JOSUpwSzlDSmlGJTJGY0g3Y0draFR5c1VDaG5oY0hnakZBcWh2UENCMSUyQnZkRkFRQndEQVBsN0RYNnkxeUhGZHZ0VnA2SUJEUVlyRVlvSmJKOHJNT2NrVFl2RXlCZ3l2UWFyWDRUQ2JqYlRRYXNzdmxVZ3pEOE5icjlZQmxXWUZLcFJKcU5Cb0JUZE1HTkUyYnFGUXEwJTJCVnllYkpZTFBhWFNpVVI1ZFNBVkxoV3RYT3Q3TmRrTkVFODRucDJtT2dLMm4zVnklMkJBVmgxa0gxQ0xYS2x5dnZoMDgwV1Z2TXlsenBKMjJuUURZUVFIVzlldlhWMmRtWm40NU16UHpzNGdTdWVjU1hWdERRME1OdDl2TkFOYkJtJTJCJTJCSiUyRkFicldKM0l3OEkyaWluQUZEaUlqMFNKemdBQUlBQkpSRUZVQW9jQldPUXVFT21RMEhmbDZUJTJCV21BOEFDMyUyQkF6NTglMkY3NXFlbm5aZHZudzVmZm55NVg5Mzd0eTVmJTJGMzIyMiUyRmZQOGkyc25tWkFrd0JwZ0JUd0M0djVKYVhsNiUyRm5jcmslMkZYVjFkJTJGZE8xdGJYSlI0OGVSWjg4ZWRJVllCSGQ5Z0pPNUpwTzd2cVR6aFB5cGZBYyUyRjBobkVPVTNld0Vzc2o0YVpOR2RQaWRZNnhSY2ZOaE9IMWsyT254VVdlRjNjclB3UHJKZnNHJTJGdFFIZzlIQTZuUTZGUUpoZ01xb3FpbU1GZ3NPRDMlMkJ4RUklMkY5VGo4ZVJFVWR3VVJYRzlWQ29sRnhZV0REaXpHTVJpWnlSVDRQZ1ZRQW4xUng5OTVQN2dndzg4cTZ1cmc0MUdZNnhhclU0MEdvMiUyQlVxazBiQmdHUmhFTVZTb1ZTVlZWUDJBV1JoRXNGb3VSVXFra0FGNEI4bUFpMEwxbTFHeXdYNnZYbm1WYkVaZHFwejF3UW5pNkZOcFpQcmdYUE5xdmJMcWJlbGdIZmtPMzNhTzJxeFRMQW5nRGlNTSUyQjRqbnRoblZlNTJtWGE3ZnJLYTZEY0dETnpjMjVybDI3dGo0ek0lMkZQcnVibTVuOFZpc1RzY3gyM3F1dDRZSHglMkZIOVk3OWV3VVVZQURyRlRpSWJCZVlBbWRkZ2NNQ0xMb21ud1pZZE9ZS0FCWUoyd1hBbXBtWmNWMjVjaVgxMm11diUyRlclMkJEZzRNJTJGV1ZoWWVFajlzV1hYMUxQZUdObiUyQk13V1lBazRGY0YyMDNWczBLTUYxZTIxdDdWS3hXUHo5cGFXbDk5YlcxaTQlMkZldlRvJTJGTXJLaWcyd01wbk05eHhZdlFBc3Vtd1FnQWNPcFdnMGFrOTRqbXM2U201UWhyTzd1MnVQZW9pOEdOSUpwRHQ0MzlzUnQlMkZ0WktXT256aCUyRnQ1RDBJdU5vckg0YVVQNUx5RzdvTUJ3NHRsT1pnUDlGSmhNTUI1WWJSYUJTakdkcFFxNiUyQnZUd3VIdzlsUUtMUXVTVklLSllhS29qeVVaZm1Kb2lncGxIVTJHZzE5YTJ1cktVbFNBemxicFZLcHVicTYycng1ODZhZG9NOEFGenVwbVFLZEZRQ2t3aWx5JTJCJTJGWnRMcEZJY09sMG1xdlg2NTVRS09TSnhXSmUwelI5bXFiMTFldjFDOVZxZGFaU3Fjelg2JTJGV0JZckVJbUlXU1FBVWdCJTJCNHFUS1ZTeVkxckVxQVZIY0NPNndrWjFJS1UzJTJCMTF2U0hReCUyRms3MTFuaXZCZmcydSUyQllPOHNSQ1hRbmoxZzJybEVZOEFnVkRQMzklMkZUYkF3bjZnUkJ6WFgxem5zZCUyQjRCcE4lMkZkQms0dlV3ODd3VmdMVnhiZURvN00lMkZ2cDlQVDB6NkxSNk85a1dkNm8xV3FONGVGaGZiOTlZcCUyQmZEZ1ZZWiUyQnQwSENlMmxVd0Jwc0FlQ3J3SWdFVkdPQUhBZXUyMTE1SlhyMTc5MTZPam8lMkY5bWVucDZsUjBjcGdCVGdDbkFGRGk0QWhzYkd4T3FxcjY1dExUMDR5ZFBucnk5dUxoNEFRQnJhMnZyU0FBTFd3TFFBNkFEY0lYT0V5YTRBQUI2MERGRWllTDI5cmE5SGdBdHVCclFJVVRuaWt5ZG5BMTBGbGNuOElSbDlPS0lvRHRyZFBrTzZXQTZCeFdoMTB0M0VFbG1GanFLY0d2QmpRVjRoUW1saFJoOEpCS0pORU9oVUVHU3BMTFA1MHY3JTJGZjVkUlZHeXlOQ1NaVmx0dFZvNTB6U3picmM3NyUyRkY0VkwlMkZmWCUyRkI0UEdWRlVWU2U1JTJCdGpZMk1JQ3dQTVltNnRnemR6OW8xWFRJRTJ0T0lXRnhjOWZYMTlncXFxdmtxbG90VHI5WkN1NjlGbXN4bjNlRHlZJTJCbXExV3JCU3FRVEs1WEs4VXFuMFY2dlZBVjNYTVlCRlJGVlZEMXlnQkY3aE9hNUZ1RDRCNkJCZ1JlZXpPZ0c3RSUyQmpRNElxJTJCVHRBbHpwMnlzWnh3cU50eXlhR2tQNmV2UVNUckN0Y2lQTWMxR05kZXVLTUFzUEIlMkJ0VnB0SVdZRDVlSzQxdU5tQWh4bXh3V3dybDI3dGprNyUyQjEyQVpSaUd4UURXcTNNaU1vRDE2aHhMdGlkTWdUT3J3R0VCRm4wSG5lU1drRHRhNUE4JTJGN2NBYUhSMUZnTHNOc0Y1JTJGJTJGZlglMkZhWEp5OHQlMkJPajQlMkJ2bjFuaDJZNHpCWmdDVElFaktKREw1WVl5bWN6VlI0OGUlMkZYaDVlZm1IaTR1THN3UmdwZFBwUXp1d0NNQ0M0d3FkcHZIeDhkYjQlMkJIaHplSGk0SGdnRUROTTA2OFZpRVZtRlVqS1o5T1p5T1dUTnVOR0pJdGt5cEd5bjJ6RHdUb2NEa1lIJTJCRyUyQktVcGxQNUllYWhzN1djSTRjNU8zV2Rsa24lMkJYbUU1eEhVRzl4VnhaQVVDQVl4aWFJbWkyUFQ1ZkJZbXY5OXZLWXJTOEhxOXVxSW9HVm1XTjJWWjNzYUlocElrN1FpQ2tCWkZNY3R4bkNGSmt1N3olMkJhbyUyQm4wJTJGWE5LMnVLSXFWeSUyQlhNJTJCZmw1eSUyQjEyMnk0dDlvOHA4S29xOE5PZiUyRnRSejglMkJaTmpCVEk2N291dU4xdUdkQ3FYcThySG8lMkZIaXdGOFROUEVLTlFEdFZwdHFGcXRqaHVHTWFKcFd0d3dERiUyQjFXaFVxbFFwZnJWYnRxVmFyY1pWS3hWT3BWRGlVME1GeFJSNUo3aDhObVp3d2FTOTNKdzNWblFOTTBNZkh1Znh1VUd1JTJGWTBwY1ZyakpDM2NWQURwdUV1QVIxNGx3T0Z3ZkdocXFKeElKQ3pjVE9JN2o4dm04c0w2JTJCN24zNDhLR0FrbkhjUkRoT2dMV3dzUERVQ2JDUXdjaEtDUGM3bXFmbmN3YXdUcyUyQnhZbHZLRkdBS2RGSGdNQUNMSHI0Y2klMkIyVVhVSkNnUEdIR1oyQ2taRVJ1NzclMkJ5cFVyeUE3NW55OWN1UEJ2R01CaXpaSXB3QlJnQ2h4T2dlM3Q3V0dNUWdnSDFzckt5ZzhmUEhnd0RZQUZaNVFUWUJGSWc4ZTlNckNJMHdDT0pFQWMzUG1mbloyMTV1Ym10S21wcVkxNFBQNEFtU2lhcHZHN3U3dGp5V1J5Ym5kMzkwSW1rNEdUd25ZRFlDSnVDRElLVjdjOWRONElJZHZYYVJ2SndDQ2QzRlMwczhJNUlxNXozWHQxWUhIVGhXUmo0UkdkU25RbzhYZU1CTnJqTmYxJTJCS0JTcWgwS2huTSUyRm55MG1TQkZjV2d0JTJGdDBRMEZRYWpMc2x6RmFMc29PUlFFSVN1S1lsNlNwRjJYeTVWbnJvYkR0WDMycmRPaEFOeFdtVXhHMFhVOVlSaEdyRjZ2SiUyQnIxJTJCcmxLcFJMWE5DMWNxOVVrWGRmeE9jTFpJN1ZhclE5T0sxVlY0JTJCVnlXU0pCNWFRa2tBd2NnVWZBS2pLUlFTVjZjVzkyQTFPZHlwcTdYWWZvNnhTNTNoeWs3SmtjUGZ5V3hyV0Z1RDVSTG9neVpqZyUyRm85Rm9xcSUyQnZiMjF3Y0hBOUVva1VmRDRmQncyM3RyYkdsNWFXeHIlMkY2NnF2d28wZVAzTGpXSHhmQXdpaUVDd3NMRzdPenM3OUdDV0U0SEw3ajlYcWY5dmYzQTdaajRBcjI3eFZRZ0FHc1YlMkJBZ3NsMWdDcHgxQlE0THNPaE9CQTJ3aUo2a3MwRUExdkR3OERNSDFodHZ2UEdUaVltSm43QVN3clBlJTJCdGolMkJNd1dZQW5zcGdBNWd0d3dsbEJDV1NxVjNscGVYMzF0WldYbG5jWEZ4bkFBc1p3WVdEYkRJJTJCcnAxenZBJTJCWUEwNlVyanhjT1hLbGVybHk1ZTM1JTJCYm1majA4UFB4emp1TyUyQndjaUsyV3oyWWphYiUyRlpOVUt2VXZVcWxVZno2ZjUzZDJkdmhrTXVsSnBWSjJhUTg5VW1HMzhoMzZiMGszdDRTemMwbTdyanE1TGZDZU16eWVkRHE3dWJ6SVRSZEFMT3clMkZlY1J6VE1RdGdUSWVVdUxUaGx3dEJMNzdmRDVUa2lTNHN4RCUyQmJtSHllcjB0djk5ZjglMkZ2OTJVQWdzSWJPb0NBSW16NmZiOFhuOHowRnhBcUh3eVpLZEZaWFZ4dkl6MEtKa0tJb0pFUEx6aiUyQjdkZXVXNiUyQmJObTYyUFB2ckk5Y0VISDN3dkU0MmRSVXlCNTZWQXUlMkJUUHZvUzA4NnJzJTJGdSUyQk5HemRjZCUyQjdjQVVEaFVxbVVXMUVVOThURWhGdVdaVzVnWUlBRDVOWTBUVVpXbGFacEZ5ekxHak1NWXh3akJhcXFlcjVTcWZnMVRiT2RWQ2dIckZRcUFoeGExV3BWMURSTjBEUU53TWFHTXhocEQyV0JaTVJBa3J0SGx5emplVGVBMVExJTJCTzNPb25OY2lPdk9LTElOY1MlMkJuS2c3MGNXTTZjTFBKOVhNTndIY0dOQWpoZEJ3WUdtdWZQbjdjQWl4S0poTnJYMTNjJTJGSEE3JTJGT2hhTGZlN3olMkJaQzNKeFVLaGJtMXRiVSUyRmVQRGd3USUyRnYzcjA3JTJCdlhYWDBQN1p4bFlOSndqJTJCOVlKMkRtdnN5VG1BemVacjElMkIlMkZ2ajQ5UGYycjZlbnB2NCUyRkZZbmM1anR1cVZxdU5xYWtwQnJDZTEwbjJncGZMQU5ZTEZweXRqaW5BRkRoJTJCQlk0Q3NFaUhnUDRqN3dSWVpCUkNBS3gyaVB2dTFhdFhmekk4UFB5VHk1Y3ZQem4lMkJQV0pMWkFvd0JaZ0NwMThCMG5Ic0JyRFM2ZlJrTXBuOEFRRFdreWRQM2xwY1hCeEZTY2wlMkJEcXlEQUt5SmlRblg2NiUyQiUyRm5sNVlXTGh6NmRLbCUyRjNkNGVQZ2ZQdjMwMCUyRlgzMzMlMkIlMkZzYmEyTnBESlpONHRsVXElMkZsODFtTDJVeW1ZR3RyYTJoN2UzdE1ESmFFRFJNaHF4SEJ4U2RTd0tQNk9lOU9oZEk1OUk1WkwyemswbiUyRkRYS1dIWkpPWnlkbkdOM0o3YllNTWc4ZENrJTJCQUZ2N1dZVUtIRkJNeXRPRFVhcjgyZ3NIZ3Jpekw2SWltRkVYWlVoUUZXVnA1UlZHcXpXYXpnbiUyRk5abE1WQktFcVNWSUZKWWVTSkJtR1lUVDhmbjlUMDdSR1BwOXYzTGh4QTRuTlRSWU9mJTJGclA4ZE93QnhqeEZKVzZXMXRiUXIxZUYwdWxrbWhabGdlVHglMkJNUm04Mm10MTZ2WTVKRVVmVDUlMkZYNmZLSXB3VmZsVVZjVW9nWDNsY3ZsOHJWWWJOQXhqVUZYVkVieGZLcFU0TXBvZTNKdVk4Tm9lSmJBTnJHaFFoWE9YSGl5Q25QZWtUTG1iODVJJTJCWjUwd2h5ekQ2ZXFrWVhlbmVZaFRsYjcyT0s5alpKbjBRQktrZWdGQW5KUUt3bTNWemhuVWg0YUdrdWZPbmR0S0pCSVB2Vjd2MTZJbzNoc1lHSGd3TmpaV1hsOWZGM081M05UVzF0YWYzYnQzNyUyRjB2dnZqaTByMTc5JTJCeWJCU1RFJTJGYWdBQ3c2c2E5ZXVyYzNNek55ZW5wNyUyQk9CcU4zck1zYTB2VHRPYkZpeGYlMkZPV2pyTkRSY3RvMWRGV0FBaXpVT3BnQlQ0TlFyY0J3QXE5TVBCJTJGS2pnWXp3eEFEV3FXOHFiQWVZQWt5QkY2QUE1WGl3MTdZUHdIcDNaV1VGRHF5M0hqMTZORWFYRU1MOVJEc1NTSWZLNllTaWQ0bDB6TkRwUWxuTDVPU2s2JTJCclZxMnZYcjElMkYlMkZ4YVZMbCUyRjdEeU1qSW5VUWlrVUYyVTZ2VjR1JTJGZnZ4OXROQnFEdFZydFVqYWJmUU5BTFpWS3phYlQ2V0ElMkJuM2VUa0dWVlZkM29sQkkzQlo2VDEzQk9IQVppMFNETzJjbnNWQTVFNWlkQjhaMWNFOTNLaTV3YTBSMWUwaW1GWnFSVGl2d3dUSEEySU04R0VBdE9MSyUyRlhXeE5Gc2U3eiUyQlF4RlVXcUtvdFM5WGklMkZLREJFU2o5eXNIWXgyaUJKRFFSQnlIbyUyQm5KSXFpMFdnMEdqelAxd1JCd0lUUndHbzh6NXVhcGxrSW1XODBHaTNETUpxVGs1UEkxTEluQnJoZXdNbjZDcXlDakFRSVNMV3lzdUx4ZXIyY3glMkJOeGw4dGxqeXpMZktQUkVPR0thclZhaW1WWiUyRm1hekdjQjd6V1pUYkRRYVFlUlhXWllWTmsweldLJTJGWDQ1Wmx4ZXYxT2dMWWxXcTFLbFVxRmJGU3FZREVlbEV5cUtxcXQxcXRlcEJiaFdzVUhoRyUyQlRnZXdFOER0dkRuYTZUcXgxN1dEaHQ3T1FTTUlwT3AwQ0drNFJuN2Zkb05jbmRidkhCeUN3RzBDdTMwJTJCSDV5WlpOUlR1SyUyRjBSQ0t4ZmU3Y3VjOEhCZ1olMkI0JTJGZjdmOGR4WERLZFRxdCUyRjlFZCUyRnBMYXZ0OXczMzN3VGYlMkZyMDZaJTJGZHZYdjN2JTJGdnNzOCUyQnVBMkJoTk1MakJGalhyMTlmblo2ZXRnRldKQks1MTJnMHRobkFlZ1ZPZEdvWEdNQjZ0WTRuMnh1bXdKbFU0S2dBcTF2OSUyRjE0QTYlMkZYWFglMkYlMkZKNk9nb2MyQ2R5UmJIZHBvcHdCVFlTNEZlQWRiVHAwOHZGSXZGdDlvT3JMY2ZQWHAwQVE0c2pFeUZ1JTJGSTB3S0tCVGlmSExOa2VHbUNoaEJBQWEyRmhZZld0dDk3NiUyQmFWTGwlMkY1T1VaVDdNek16dTNUNE9FRFc0OGVQJTJCM1ZkdjVUTDVkN081WEtYaThWaUFoM1hYQzRYS2hRSzhWd3VGMGFubFhaY2tCSkQ1TnQwQzN2dnBCTmR5a002b1RUQWNuWlVuVkNxVzlEN1VWc2xLVUVrbVZta2ZCNlBaTUlOSFl3dVJyJTJGbjlYcWJmcjhmQWZsbHY5JTJCZmttVVpRZkFaUVJBS1BNJTJCWEFhNDRqZ1BBcWlOVHklMkJ2MVZqbU8wMlJaUnQ1V1dSVEZxbVZaZHRhV0pFbXFaVm5sd2NGQm5RR3NveDdScyUyRkY5WEclMkZ1M0xuRG56dDNMbVJaVnNnd2pJRGI3WWFqQ2tIckFZd0VhRmtXUmduRWN6ejZHNDJHQUlCbG1xYmZzaXlBS3dTeEIlMkJDMlVsVTFyR21henpBTWhMYTdjWDVqSWlXQWRKNFZJRGJKcnlLakJ4N2tXckRmRVNMblBwM2IyZ2xFMFRDTHZqN3VOYWpFWHVzbUEwTGdXZ0NRRFRjbUpqd0h2SXBFSW5vNEhNNkd3JTJCRkNLQlRTb3RGb0xocU5ya1dqMFM4U2ljVG5ZMk5qcTI2MyUyQnp1T0p6amhIajklMkJIRjFkWGYzUm5UdDMlMkZ2dFBQJTJGMzB6WHYzN2lFYyUyRjlnQjFzek16Q2VUazVOd1lIM0ZBTlolMkJyZXowZmM0QTF1azdabXlMbVFKTUFZY0NSd1ZZM1N6VURHQ3hwc1lVWUFvd0JaNmZBdXZyNiUyQlBWYXZYYTQ4ZVBVVUw0ZzZXbHBTa3lDaUh1eXFPalNCeFlwQU5IT21xa2s5aXA3QVh2d1UyRUR0ZUZDeGRRVXJKOSUyRmZyMTM2QkRJNHJpcjU4JTJCZmJxS0VrS3laMjNnSm01c2JFUTFUUnVzVnF2OW1xWkZNTHBZc1ZpY0toUUsxN0xaN092bGN0bVAwUXNST295TUxqeWl4QkFUT3JJSCUyQlVkM1Fta25WU2ZuRllGeVpQbDczWFRaQnl6YU9WamRIQiUyRmtieDdLZ3dDcE1KR2NHJTJGS2E1R3JoTlhGajRCRWpIbUprUTclMkZmajdMQm1pekxOVW1TNnBJa21ZSWdOQVJCYUVtUzFKUWtxZUh6JTJCZURpd3FpR0daJTJGUHR3dm5Ga0FYeDNFSWl0JTJCV1pmbXBvaWpaZUR5dXNWRU9EOUtxenVhOHJRY3Q4WW4wSk54b05FYU5xakZxMUl4QnMyR1BDaGhEYUhoN0NxQWtVTk0xb1diVSUyQkhxOTdtazBHc2lvd25QQk1BeWhWcXZaJTJCVlh0aVNOdVMlMkZLSTh3NXVTNEFzTXBFTUs3d21HVlo3NVVudGQ0UzZuWjkwMlhHblVtRjZ1YzVCaVhwMWg5TEx3RFVBc0FvdUt3U3preWtXaSUyQkg5V2l3V1c0OUdvMSUyQkdRcUVIT0ljVlJVa0RhQ0hyYW1Sa0pPMXl1YW8wZ01ZMWRtVmxCVTYyd2UzdDdmZnUzcjM3VjU5JTJCJTJCdW5DVjE5OWRld2xoSEJnTVlDMVgwczczWjh6Z0hXNmp4JTJGYmVxWUFVJTJCRGJFYWs4aTR1TElWVlYzOTdkM2YxWFMwdExmN3E4dkJ6Qm5meU5qUTE3TkNsWXZHa2JOZjFqZ0FFczFveVlBa3dCcHNDTFYyQm5aMmMwbDh0ZGZmTGt5WHVycTZzJTJGZlBqdzRReHhZQUZnd2Uza0JGam92Tkd1Z3IwQUZzcmUyZ0FyczdDdzhOWDQlMkJQalBMY3Y2JTJGeVJKZXZDSGYlMkZpSEZyM0hiWWlGRWlSZVVSUjBxa1NlNTlIcG5UWU00ODFDb1hBZG5hOXNOb3Q4ckZneW1lemIyZG14U3d3QnM1QiUyRmc0NHVEWmRJVHRWZU9UT2RWTiUyRlBZVUdCdCUyQjk4M2ZrOXAzT0xMcjNzMUttbDRSbnRBaU1kWnZvOU9ndUhqSHlJd0hkTWNHa3Bpb0xuY0dxMUNQeENuaFplNHpOWmxnR3k0TUpLdzdIRjg3d3FpbUxHNiUyRlh1ZUwzZXpVZ2tBZ2RYcFZ3dVY5THBkQTBoekJ6SE5XVlp0Z1JCc0JBNjclMkZGNDROb3lBNEdBS1lxaVZhJTJGWG01Wmx0WkN6bFVna211bDB1cG5KWkZvM2I5NUVTV0xYVXRZWDMlMkZMUDlocEp5ZCUyQnRXN2ZjOFhqY25VZ2tPSXhRSjBrU1Z5Z1VPRkVVdVh3JTJCTDdqZGJnRjVWVzYzRzA0b2dDVSUyQkVBandRME5EWENRUzhUU2JUWHp1dFF6TFY2cVdvb1ptak9xNlBtTFVqQUhUTWtPMVdpMm02enFndEIlMkJncXFKVk9GM1QzZFZLbFFBb044bXJxbGFyOW5NNHJtcTFtaHZuTW9GVE9JJTJGSmRhZ1RIQ0s1ZEwyZTU3MlUlMkJlNEZtZW56MFhFTnMlMkJIMGZ0dlJEWWFSY3hwQUd1ZHFOQnExU3dRSEJnWXdWUVlHQnZMOSUyRmYzRlVDaVVDUWFEWDN1OTNpOENnY0EzZ2lEc2Nod0hJRzNsY3JuR3dzSkN3d21lY2N6djM3JTJGdnN5eHJaR3RyQ3dEckx6JTJGNzdMUFg3dCUyQiUyRjc4R05nT011SVdRQTY5VyUyQnhqQ0E5V29mWDdaM1RJRXpvUUFEV0dmaU1MT2RaQW93QlY0eEJRQ3dpc1hpMVVlUEhyMjN2cjclMkJldzhmUHB6ZHo0RjFHSUMxc0xDUVcxaFklMkJHWjBkUFRuclZickY1SWszWGNDTEtlMDZIQXRMaTRLeU1ZUlJiSGZzaXgwanVNSW50JTJGZDNYMTNkM2YzN1oyZEhTJTJGS0NGRUNBNUFGNEVhY0dIaUVLNHU0TXNqN3ZaWVhkWU5QJTJCM1YlMkI2YyUyRkpjJTJGcTklMkZUcTNiZER6VEk1T3k2RGZJOUNMaE1MRHVVRTZ3SFJ1RGlBV0tVMkVXd3NsaUQ2ZnI2RW9DaHhiT3ZLdzhDaEpFanJDRmJ5UGJDMk80MVRUTkZGeXFIczhIb0FxdTh5UTR6aGtheFc5WGklMkJta3N2bHFpQmZpJTJCZjVocTdydGdOTUVBU3pYcTlqSGRiZzRDQ0M0JTJCRzZ3N0NZOWlpSTdOJTJCTFU0QkFxOXUzYjNORFEwTWVqUERuOSUyRnQ1bnVjNTB6U0ZWcXVGakNwN3Npd0xXVlBCUnFNUk5nd0QlMkJWVEJXcTBHUjJUQTVRSWJWWGhCRUVTVUNHcFZUZFlOWGRKMUhWbFZBTTRCd3pDUWRTWFdhalV2Y3FzMFhmTVlodUhHJTJCV21YQTFhJTJGTFFmRXVZbXlQMUlHQ0lCRlF0ZHAlMkJFeWZzNTN5OTV5d2lYN2R5VkhWNlp4eWdxaHVrSnFjbnpSc3hudWR5cXIzeTdZaTV5ek9UWExlNHR5RjZ3cnVWYml1OEpoSUpGb0RBd09QNCUyRkg0Nzg2ZE8lMkZkMU1CamM5SGc4YTRaaHBGQTZPRGs1Q2Fma2QyNElkTG1lS3BxbWplM3M3THozNVpkZiUyRnNYbm4zOSUyQkJRQUwxMDhjQyUyQmUxaDJ4JTJGcDJ1ZWM5JTJGSUtJUUljV2NPckJkM1hyJTJCc05UR0E5YktVWiUyQnRsQ2pBRmprMEJCckNPVFVxMklLWUFVNEFwOE1JVUFNREs1JTJGUFhrSUcxdXJvS2dEVk5BQlk2TloxS0NBOERzSzVldlpvSHdCb2ZIJTJGOEhqOGZ6YzQ3ajlnVllSSVFQUCUyRnlRJTJCJTJCQ0REd0N6UEgxOWZVSSUyQm41JTJGSjVYSiUyRm5NMW0lMkYyVXVsN3NBZDI4Mm14VUtoWUpZTHBmdGpyU21hVUtsVW5IRGxVWHljdEI1SnAzbHc1VDBrTzE1RVFEcm9BM0F1VTE0VGNvTFNXWVdPc3Q0ajRaYTdlZHdiTFhhWll1Mld3c3VMVkVVNGRKQ1VIVEw1JTJGTTF2VjZ2Z1V3ZFVSUXh5bUZKa3FTY0tJcDVqOGVUODNxOWVVRVFVSUpvdUZ3dURDMW5JQ2dlWWZQdDEzV1B4MU56dTkwbXNyZzhIayUyQlQ0emlyMFdoZ1hvdmpPTHh2QXFJQmVqVXhMSjNYYTFxVzFZakg0ODJ0cmEwV25GMWpZMk1BWDNCejRkRiUyQmZoWmdHQjJTanFEMDlmVjFqdWQ1TjV4USUyQlh6ZVU2bFVQS0lvOGhqU3IxYXI0WUczTEF2aDZjaVpza2YlMkJhN1ZhZUE3WGxBZlBFYUx1Y3JrQXJqenR6eVhUTkwydFZrdXlMRXRHc0RxQzFFM1R4QlNCbTZwV3E0VnJ0Vm9Bd0F1T0tzdXkzRFdqQnVlVVBjQUMzRk9ZVE5OMFd3MExqa2c0cWR4R3piRGRrUUJVOXFRYnRxTUswQVR2RTlqY2FXVFBvNXlyVGlEVDZYVzNjNDJjVTJUOVR2RGRDOVJ4TGh2ZklZTVNrZk9RaHNvNDF6QW9RelFhMWFQUmFLMnZyNjhXQ0FSYW9WQW8zOWZYOTJra0Vya2REb2UlMkZDQWFEcWY3JTJCJTJGdHF0Vzdkc2QyTXY1MEQ3aGdCR2Rod0h3THB6NTg1JTJGelFEV1FhJTJCMGJQNW5md2VaRkV3QnBnQlQ0TFFyd0FEV2FUJTJCQ2JQdVpBa3lCczZqQTd1N3VlQzZYdTc2MHRQU2pKMCUyQmV2UHZ3NGNQSnZVTGNTZWxMdHd3bzBrRjBabUJkdlhvVkRxeXZBYkE0anZ2RlFRQ1c4N2dVQ29Wd29WQ1lybGFyMDVWS0phN3JPc3FZRXVWeWVhaFFLRnhRVlhVc244OUgwTEhQWnJOMlBoYmNXWmp3SENEcktQJTJCY3pndXlyRTY1TzkxZ0Z4MFlUMiUyRkxVVHZyOUxKb1J4WjVqa2M2UzRzOEI3eWlSejBqamhCMHRsSEtoQWtkYlhTVUVRSXZpaUpHUTlUZzJCSkZVUVBja2lUSmdQdks0JTJGRTBVRTZJNSUyQjNISmtBVzJBcEM1TnNBQzY5MVFSQ3FQTTlyUE05WE1Wb2l4M0VJbEMlMkZpTXppJTJGWEM2WHdYR2M3ZVJDNldLOVhqZXIxYW8xTmpZR3V3aktwTTZVa3d1JTJGdGJhMnR1Q1FrbnclMkJINEFUY3FOOENFem5PQTZ1SjIlMkJ6MlZRTXd3aGlwRCUyRkxzZ0NiRUpMdU4wM1QxMncySlF5WVlKb21SdjhUOEgza1VDR1BxbDZ2NDMxTUhyd1BtRldyMWVSNnZTN2pFZXRwTzZvdzc3TVJRYzI2NlRJdDA0Vkh3S2k2V2JmaEZCbXBrMlJXUGN1dXN0cFpWVmJEZGkyUjhrQkFyT05xJTJGMDRYNUY3bllhZHJBWDJPZDNKTUhuWTdzVnc0bFZCYVRTWXlraUJLQlFGckk1RklLaDZQUDRoR284dWhVR2pUNSUyRlBacmtoWmx0ZjlmdjhxQXRISHg4Y0JpZyUyRjBqd0FzeTdMRzF0YldmblQzN2wwR3NBNmtJSnVaVm9BNXNGaDdZQW93QlU2OUFneGduZnBEeUhhQUtjQVVPSU1LcEZLcGlVd204OWJTMHRLUG56eDU4dmJEaHc4bkNNQkNMb3B6RkVKQUR2enJWQzVENUNNbE8zU0klMkI5V3JWN01BV0JNVEV6OFhCT0UlMkZOcHZOciUyRmNySWV4Mk9OcHVGTSUyRjYlMkJqb3Z5ekljSjZLdTY4UGxjbm0yV3EyJTJCVWFsVUxoWUtoY2xNSnRPJTJGczdPalpMTlpQcHZOY3FsMHlwM0w1bXlRaGYwaUpUUGRBcCUyRjN5OERwVkdMb1hOWiUyQkhXZlNVYVlobUhPJTJGbmVXSFJQOXUlMkJwQmxrbVBWS1V1TDdxRFQ0ZnhrWGh3N3pFT0h5ZU05ZkU1S25RQzBhRWNYZVkzUDZjJTJGd0dpQU1NS3NOc3BDbEJaaWxDWUtBM0MyVUhzTFZCUmRYanVmNUxQSzRlSjdIQ0lvYVlKYkw1UUx3c2pPM0FNSGc1R3FYVEdGRVJVQXhzd0VTdzNHQWF4Wnl1YUxSYUFzQU01MU90eDQ4ZVBCc3dJQ1hmWnJMc3V5ZW1KamdFb21FT3hhTEljUE5YU3FWM0J6SDJSUCUyQkdZWUJGeFVIeUlTU1BzTXdiTGNVeXZZQXIzUmRsMXV0bGd3Z2haSDdMTXZ5dFZxdG9HbWFTclBaeEloJTJCVWN1eUluQlI0WE9VQTdaQkZnQ1g3YzRDcUlKcmlyaWZTQllWN1lqQzUzaWZ1S2ZJWjhROVJXZFVrVnc4Wno0ZXlhZHlqdHpweklPalA5JTJGdkdOSG56VjR3YVMlMkZZVEYlMkZIdnRNeGQ3dnR0dTljQjltUGJ1ZGZ0M09kbkljNGZ3Q3ZBS3FRYllVdzltZzAyZ3lGUXMxWUxOYUl4V0wxV0N5MkV3Z0VIc1RqOFg4S0JvTjNZckhZWXFQUndBaWhjQiUyQmlCQmZsdDNhZTNFSCUyRjRicVp5V1NVWkRMSkFOWkJ4V1B6ZjA4QkJyQllvMkFLTUFWT3ZRSU1ZSjM2UThoMmdDbkFGRGlEQ2p4OSUyQnZSQ3FWUjY1JTJGSGp4ejlhV1ZrQndCb2pBQXZCNkU2QTVTeXI2ZFI1Zk40QXkzbVkwREg3N1c5JTJGNncySHd3a0VTSXVpZUE0NUw1bE1abXByYTJzMm04MWV5R2F6c1ZRcXhXT2Y4dm44dHprOG12YXNmSWwwbm9rYmhMaEg2TTQ0RGVqd3ZCTlkyZzh1ZFlKVG5mSjRhRjFKQjVpR1hFNVExdTA0T0R2bTlENDQ4MjJjMjBHRE1BSzA4QjZCV0FCVEJGYVJjaWppNk1KclVpcUY5OW9BNjltb2ltMHcxaVJ1THBRY3dzbUZmQzBFeDdmZFdocUFGTW9LMjJXR3RydUxQRWVnUEo3amM1N25VWXBvTHc5d0N3NHhRUkNhalVhaldTd1dUVlZWN1hKRWxCenlQTjlzNFVlTHh3T1gwSUg3WVJ6SDRldmZjMzRCUEdGNWxtVjlTNkhhcjhuOHBBd1E1WDJoVUlnUGg4TUlTYmRCRWo3RGR6SGhYNlBSc0V2OUFKc3dNbDg3b3dxajlxRXMwQjYxajVRSHduVmxXUmJLQXdHblJOTTA1VWFqWVR1bThMenRwUEthcHNtUlBEamloaUlaY2FTMEQ2OEpwQ0pBaTBBdU9wdUtobFhmY1NpaHFyT0RKNDV1cjNoT3JoRzl3dGx1YmJNYmhLTGJ1ZE5OUlglMkJIT0VrN25TZjBPbW5ZNWp6SE1SODVQNGlMMGNONVhCNyUyQld3Z015TnN1eTdWSENvMUVJamE4aXNWaXJXaGYxQWlId3p2OWlmN1ZXQ3kyNXZWNlYxcXQxcnJYNjEwT2g4TlA1JTJCZm5DOGZsTW1RQTZ3eiUyQmdYJTJCT3UzemdDJTJCZHozQmEyYUtZQVU0QXBjQ2dGR01BNmxHenNTMHdCcGdCVDRLVXFBSUNWeiUyQmZmWFZsWkFjQjZpd0NzN2UxdGUyUyUyRjB3Q3cyaDFLN3M2ZE94NjRWQUFIJTJGSDUlMkZkR2RuWnphZFRyOWRMcGZmeXVWeWwzTzVYRENYeTNGd3UlMkJpNmprYzdPNmhhclNMRTJ1NjRvN05PSnZJZTNqOXN5ZEIlMkJCNWQyZVRqZFdNNU9lRGVBdFpjYnJ0djZ1N2xGbkpDdUUzQWo4STdBTEdmV0ZuRm9FWEJGb0JibW8wc1ZQUjRQY3JZQW9RQUE3T2VDSUtCRTBjNjR3bk9lNTIzUUJBalVoZ1AySTk0bnJ3R3U4SDBBTFlBc2txTUZEb1RKNVhMQnJXV0RMZVJ1WVNKUUFKMzZObGphNzFEWm4yTTcydCUyRjlIcVpwTDR0ck5wdXdLZG9UbnJmbkJ6UkRudyUyRjBTM0M1WENKZ0V5QVVnTlMzUEJTYjh1MzJ0QUVXSEZpQVZnQlBtQURIOEpsZGRvZWNxZmE4NUQwc0c1JTJCaFBkdnpvdFFQMzIwJTJGMnZNQjJoQVloYmFOOXdpNElrQ0x1TEpveDVVVFFuVVNySmZ6cEpkNW5PMlFobENkWEl2ZHRvMjBVZklkJTJCbHpacXd5NnA4YlFodGgwZTBkYlJ6dW40UzJnRlFaTENJVkNGckxrSXBFSXBsWWtFakVpa2NoMklCQlk3T3N5bDBDWUFBQWdBRWxFUVZUciUyQnl3Y0RuJTJGcGNybldkRjB2NjdwdVo4Y2QxcVhhNWRnd0IxYXZCNWJOdDY4Q0RHRHRLeEdiZ1NuQUZEanBDakNBZGRLUEVOcyUyQnBnQlRnQ253ZlFWU3FkU0ZaREpwQTZ3blQ1Njh1Ymk0T0E0SDFuRUJMSlRMVEV4TXVCWVdGckpYcjE0OWxoTENYbzVqcTlYaWtzbGtWRlhWV2NNd1pvckY0bVNwVklxcHF1cXJWcXVLWHROOXhYeHhxRmdzbmlzVUNpRzRzU3FWaWd1QjhKaVFrMFVtdXR5d2wzVWZaQjdhNVVHZU94MVhkT2ZiQ2JIdyUyQnFBQTZ5QUFvWmQ5SWFXR3hKSGxkR2c1czdnSVZDRHZreEpHJTJCdnZFMVVMbUlhJTJGSnZLU2NrYXlMdk1ZamxvTkglMkZHdG5mZ0dPTlFDM1lJcENCbGU3Rk10bWNiM3NJejFQTjBkTSUyQnpqQVJRV1FaTHV3Q0J4cmwzM1pyMUclMkJWNnZWdUZxdGh1YzJRTEkzcEYyMmh1Y0VyamhMOWNqOEJHS1JZMDg3QmVuc0tmSjk4dWdzODZPWFI1Y0R0Z0daWFdiN1BOb0wzWTZkc01xaDlYZTAyY3RONVhSSjBab1NoeFFwQTZRZmo3SiUyRjJCNjREZHVReXM2S1E2WlZJQmh3QlFOQiUyQjNVa0VqSEQ0WENtcjY5dlM1YmxndCUyRnZMd2VEd1FvZUE0RkEwdWZ6clVjaWtVZVNKSzNHNDNIa3ZqMlhmOHlCOVZ4a1BiTUxQZkNGODh3cXhYYWNLY0FVT0xFS01JQjFZZzhOMnpDbUFGT0FLZEJWZ2MzTnpjbGlzZmhPTzhUOXpZY1BINDVqRkVJQUxHUmdvWXlvVXdlN1UyZVJkQmp4aU0lMkZSYVFUQXVuRGhnZ3NaV0FCWWs1T1RQJTJGZDRQRWZLd09ybGNMYkJnVkF1bCUyRjJWU2dYaDFvRnl1ZXpUZFQxVTAycFJ3elJpeFdMeGpXS3hlTFZRS0V5b3Fpb1dpMFZQTHBmakVmNE9seFpBRmtMZjhRZ2Q2SElqdXRQcjdBQWZwa084bDhPRWdDMW42UlY5REp6cjdPYXc2clJ0dld4JTJGdDMyaXl3eEolMkJSUjVqeTQ3cE11c25LNHprcnRGWjNFUiUyQkVSZ0YlMkZtTVBOTHYwekNMQmw5WUJnVzhBSzZlT2FpNnVkMTZhVnQwTzZmbnAwQ2kzYmRyYTJZJTJGYjBNdkFDeEFJZHNkQlpjVEFCRVozWTdzRXcxM2FCaEZ3eWFuZTRnJTJCUHZSblRtQkZBeThuJTJCS1F6cUp3bHRBZHAwNTNhSGcxcW5kZUpUc0NxMDN2TzVUclB3VzdYSkxyTmRBSiUyQiUyQjUwN3p2WFNvQm13RlBBSzF6bUVzZ2VDZ1JaeXJTS1JTS012MnRjSUJBTldOQkxOaHNQaFI1Rkk1QTVnbFNpS3UzNiUyRlB5ZEprcVlvaXVaeXVmUjZ2VjZabUppb3RuUGQ5bTJHVHRkZ0wyV0dER0R0S3l1YjRRQUtNSUIxQUxIWXJFd0Jwc0RKVklBQnJKTjVYTmhXTVFXWUFreUJ2UlI0VlFGV3QzM2UzTnlVemFJWnpOZnlrVWFqQVhmV1JVM1RadURPeXVWeThWd3VONEM4ckdLeDZDV2pGeGFMUlZkWkxidHF4cmVCMThUTjRuUnpFQkJCQTRTRGR2dzdPYktjQUlzQUFMenZoQkJrdjdzQnJMM2FBbGtXdlF6bjhydDE5anU1eDdwMSUyRk9uM0NaU2o5NXVzdzdsTVp4ZzlEYWc2QVVENlBhSVp2WXlqWEJrNjZVdnJ0OWR4SjNDSWxQUFIlMkIlMkJ0MDM1RzIxQWtvT1hWeXdqUUtvajFySjg3M3V1MEg1aVB0bVh4bnIzM3FCcWoyQTFIME1uc0JYM3RCcTcyMmo5YVZidFBPOVJPSTZBU25UbEJMeW1JQnIwS2hrQjNLRG9nVkNvVWEwYjVvT1JxTnBoUHhSQ1lZRHViOVB2JTJCS0lBakxRViUyRndRVEFhM09GNVBqYzJObFklMkJiQmg3JTJCM2g4aHg4Y0ZHQ3RyNiUyQiUyRjklMkJXWFglMkY3RjU1OSUyRmZ1WCUyQiUyRmZzZTNLekF0WTJjSiUyQlM0OWRMR3lMd0lxQjhlSG5iTno4JTJCN3JsJTJCJTJGdmpvek0lMkZQSjVPVGt4OUZvOUN1TW5LaHBXdlBpeFlzb2pXVCUyRlhnRUZHTUI2QlE0aTJ3V213RmxYZ0FHc3M5NEMyUDR6QlpnQ3AxR0Iwd2F3YU9kQkw1MDI1ekhCOSUyQiUyRmN1WVBNSVVHU3BFQ3oyUXk3WEs1RXRWb2RLQmFMcyUyRmw4JTJGbHF4V0x4VUtwVVNxcW9LcFZLSkt4YUw3amJBY2xjcUZZd1FaMDhrQ0JzZFAlMkJLbW9VdSUyQm5JQ2lsJTJGWkJkJTJCS2RVSUIwTHAxZ2hvQTA4cmtUQ3ZXeTNrNlF3Z25JbklDckU1em9kVjNPJTJCVHE1YTNvQllMUW0lMkIyMVBKMjBQdTczZHZ0Y3JzT3dWUERwZFJYc2RnNzMycGRmdE91eCUyQk9kMWplOEVvZWgya3JYWmFMMm5uNUJnNzIlMkJoaFFURlpseE5la2ZKVHdDbFN6a29DMkVsWmFqdmpxaVhMY3N2bjg3VVVSVUdXVlNzY0RyZUN3V0F6R0F5cW9WQm9OUndPZnhXSlJMNk9SQ0pQWFM3WFJxbFVLdkU4WDhKZ0JWdGJXJTJGWDMzMyUyRiUyRlNLTmlIdGFCdGJpNHFKaW1PYnF4c2ZIZTNidDNBYkJlQThCS3BWSU1ZQjMzeGVBVlh4NERXSyUyRjRBV2E3eHhRNEN3b3dnSFVXampMYlI2WUFVJTJCQlZVJTJCQ3NBYXhPUUd0eGNWRVFSVEZrR01hVXFxcHZxS3A2V2RPMGM5VnExWSUyRlN3bXExS2xRcUZXJTJGZHFNdkZjakdpcW1xNFhDNGp4OGdPdVVkV0ZoN0pxRzFrUkRkU2ZubFVlT0FFV1hUSkhlblVPMGRUbzUwa3ZiVFpia0NGTEIlMkJQdENQSENTRjZXUWViNTlWVm9CUEE2Z1FsTzBGR3B5T1B0RGw2bWZROHpsSkh1bzBlVm1HY1U0QlZ5TE5DYmhVZTRTZ2kyVlo0M2k0WEJMaXFCd0tCc2l6TEpVVlJBS3dNdjk5ZjklMkZ2OU5aJTJGUGw0UGp5dWYzZlJPSlJMN2hlWDVuYkd5c2RCall2ZyUyQlFQSlFEQ3dDcjJXd09yNjZ1QW1EOTVmTUNXTmV1WFZ1ZG5wNyUyQlpIcDYlMkJ1UEJ3Y0Y3bXFidE1BZldZVnZueWZ3ZUExZ244N2l3cldJS01BVU9vQUFEV0FjUWk4M0tGR0FLTUFWT2lBS25EV0E5RDluYWJnWiUyQmQzYzNYS2xVNHZWNnZjJTJCeUxLVmFyY3FtYWNyVmFqVlVxOVZpVnQzcUw1UUtGJTJCSFVLaFFLQXlUNHZWQW8yRGxaQ0lFSHlGSlYxWjd3R3BDckclMkZnNXpMNDRTNW5JTXVEMmNqcEtDT2phYnoyMHk4ZFpva1hEQkR4M2x2cnRCYjdJdkFjQmVMVHJobXozWVYxSG5mYTdrek5vUDMyZXglMkJjSDBXUyUyRjlSOTFuNDVqVzV6SHJkdHhkTzZMczQzUzdZbHU2MDZBUmRyN2NaeGJXRGFjVllCVWdVREF6ckt5ODZ3Q0FWSVdhRCUyRkh5SUtCUUtDaUtFb21GQXF0eUxLTWFVMVJsTFFzeTFXdjEyc0lnbUJJa2xUaU9DN2ZMaFdzdUZ3dWpJYjV2VkVyOXp1dXglMkYwNXJuUDM3OSUyRjN1ZDN1WVRpd3Z2enl5NyUyRjg3TFBQWHUlMkZrd0hLZXU1MWdwTFBkMENXRTE2NWRlekk3TyUyRnVQQUZpSlJPS3IlMkZ2NyUyQkhUQndqQVI2M1B2Rmx2ZHlGR0FBNiUyQlhvenRiS0ZHQUtIS01DREdBZG81aHNVVXdCcGdCVDRBVXB3QUNXSGJhTjMlMkJLWU9FeGJXMXNlUVJBNGo4ZURrUXg1dDl2dHI5VnFjY3V5QmxSVnZhTHIlMkJzVktwVEpWcVZSOHhXSlJ5ZWZ6d1ZLcGhKQjRDZEFLMlZsMmJsWjdORU5BTEJMVzdjemYyUXNlT2N2SFNKT2czVldrekk4dXA2SkxERHVCQkFLbDZDYTJYNm1hTTMlMkJLTGklMkZzQk05bzJOVXJJS0czbTk2MmJ1SDVoemxGbkc2MlhyZnRNT3ZhNnp2SHNWNTZYdzRDc1p6cjN1JTJGMVFmWjlyMjF5Z2tpblM5QjVMcEJsT1NFWDdjQWkzJTJGbk9jWFhqWkhaJTJGWjFUSFR1Y0VHWFNBT0s4d2VpQ2RaeFVPaDQxb05Gb09oOE9ZS3JJczEyVlozblc3M2J1eUxEOE9Cb05MWHE5MzFlVnlBV2pWRGNOb1dKWmxoN2dQRFEwMWJ0JTJCJTJCM2J4eDQwWVRlZjd0OCUyQkdsUWl3YVlLMnRyYjEzNzk2OVF3TXM3SThUSGpveXNGWUFzS2FtcGo0T0JvUDNSMGRIR2NBNnlJbDBDdVpsQU9zVUhDUzJpVXdCcHNEZUNqQ0F4Vm9JVTRBcHdCUTRmUW93Z0xYJTJGTVd1MVdzS2RPM2Q4THBmTDEyZzBFcUlvSnByTjV2bFNxUlF0RkFwanhXSnh2bFFxemFxcTJsJTJCcFZIZ0FMRElSbHhhY1dmVjYzUTZBeDBUQzRHa25DZjBjSFhPU29lVXNEeVJ3eUZsNjVYUmcwUkNKM3N0ZW5GRjd3UVlhaXRHajNEbTNxNWYxME50RmdyYWQwTTJaZFhTYzhPYzRsclYlMkZDJTJCbyUyQmglMkZNWWRwdXpFNkNpQWM5QnRxRWJHQ1hMNkVXVCUyRmVicHhVblhLMXp0dE8lMkJrZlQ0RFU1ejcyWWlUbk5zZWJkSWVCWlVldlJJdUs3d21qM0JVWVNJbGc4UnhGWWxFNEx5cUI0UEJaRFFhZlJnS2hSWWprY2c2M0ZlTlJpT3JxbXJKc3F4OFBCN1BlenllMHBVclY3U1Q0TERhcncwd2dMV2ZRdXp6Z3lqQUFOWkIxR0x6TWdXWUFpZFNBUWF3VHVSaFlSdkZGR0FLTUFYMlZJQUJyUDBiQ09YUWN2JTJGc1p6JTJGakU0bUVwNiUyQnZUNnhVS2dIVE5LZExwZEsxU3FYeXVxN3JvNXFtJTJCWFZkOTZxcXlsZXJWYmV1NjF5NVhCWTBUWU03Q3lXSm9xN3JIcEtUQmFoRnd1RHhuQjdsRU0lMkZKNTVqbmVmMXp1cEpvZHhYdGNPazBDbUEzZ05Vcm1LR2hGJTJGMmRUbkRPNlY1N1hucTh5T1gycWxNM2dMVlhtV2czeUxRZndNTCUyQmQlMkZvdXZRMjlsTzQ1dDNrJTJGNkhVWTNiRU9Fcmd1aUlKTDRBV1hoJTJGZTRSRUcwTTYwQXFBQ3NDS3pDb3l6TERWRVVUWiUyRlBWJTJGTjZ2Y2l1TXIxZXIlMkJYMyUyQjV1WWdzR2dvU2hLd2UlMkYzcjRaQ29TOTlQdCUyQlhnaUFzV1paVjR6ak9YRnBhZ3F1cUVZJTJGSG03JTJGODVTJTJCYkgzNzRJVjZmJTJCSDhNWUozNFEzU3FOcEFCckZOMXVOakdNZ1dZQXAwVVlBQ0x0UXVtQUZPQUtYRDZGR0FBNiUyRkRIck5WcThadWJtd25ETUlZMVRUdHZtbVlFbVZuMWVsM1dOTTFicjlkNTB6U2xhcldLVVE2SFZWVzlVS2xVTUxxaFFtZG1BVkxCcVlVSjVZWUFWd1J3MGU4ZGZrdjMlMkY2YXp4SXFHUmVUYnpua0k2T2dVSU44cm1DRUF5N21GM2I3dmRJYnR2MmZmbmVONVFKUk8yOUJyU2Q5QmRPcTBIdUphNiUyRks3YkU5NU9wYmZ0ZUVWRGJubzQwNFcyS2w5SFBSWUhNZjgyRFk0clZDJTJCUm9MWDI1RHFXYVlWQ1dNbmdleWhVRWhEMkhvd0dOeVVKQW5sZ0dsUkZGVlpsalZabGhIRXJubTlYbFdTcEt5aUtGdGVyM2Vydjc4JTJGNjNhN1R3V282cVlyQTFqSDBlTFlNcDc5UFdCU01BV1lBa3lCMDY0QUExaW4lMkZRaXk3V2NLTUFYT29nSU1ZQjN0cUxkYUxXNXhjWkgzJTJCWHdjeiUyRk51WkdlbDAlMkJnUGkzS3oyUlFzeTVJTnd4Z3pER08yVkNwZHJkZnJvNnFxb3Z3d1hDd1c0Y3JpNGRKU1ZaV3JWcXYyUkFNdEVnd1BrQVdvUlp4WW5VQk1MMWxHM1FET1huQ0tWc2dKTTdxQkx2bzclMkIwR2pYbUhQZmtkcXYlMkZVUTRMYmZjdmI3dkpmdDdXVWU1M3A2MmY2OVFOOUI5NDhHV0hRNUh3MEo4Zng1QVN5blJ2dTl4djdSWlpOd1hoR1hGZktyRkolMkZpVXZ5S0RhNzhmbjhyRUFqQVRkWEFoT2ZoY0ZoWEZLVWNDb1cyQlVIWTl2bDhqNUJoSmN2eUJzZHhPVkVVS3g2UHAxb29GT3JuejU4M0RjTm9UazVPTnRyaDQ2Y2FYclhieHJNUWQ1YUJ0ZDlaemo3ZlR3SG13TnBQSWZZNVU0QXBjT0lWWUFEcnhCOGl0b0ZNQWFZQVUlMkJCN0NqQ0E5WHdhUmJ2czBIWG56aDFlbHVXJTJCVXFrMGFGbldpTiUyRnZ4d2lIQUZpRHVWd09tVmt4VGRQNnl1Vnl2NnFxSVUzVEJMaXdxdFdxUFdFMFE1S2pSVU1zdUo1SVJwYXp0QTZ2NmFCclp3aDZ0JTJGS3ZicmxGTkJoeGxodDJnbVlITFIwN0tPdzU2UHprQ1BmaTN1cGwyYjNNYzVoV2RSaUFkUndRaklBaHNsJTJCZGRISzJqVjdLRUx0cDRJU2w1RFVwaDRTanlnbk44SnJrV3VGekFxNUlmaFVBVnNBZmNQa0RmdUs4YWdZQ0FUVVNpU1FEZ1FDbWREUWFUWVhENGF6TDVVb2FocEYzdTkxSnI5ZWJpY1ZpdVVxbFVwMmZuemRQUTViVllkb1dBMWlIVlkxOXIlMkJ0NXpLUmhDakFGbUFLblhRRUdzRTc3RVdUYnp4UmdDcHhGQlJqQU92NmpUdUFWV2ZLdFc3ZTRlRHlPUEN6UDNOeWMyJTJCUHhSSFZkQjhRYXIxYXI0OGpPcWxRcTA5VnFkVXpYOVhpOVh2ZGlYaW9BM2cyWVZhbFU3RWZETU56T2ZDd0N0QUMxNE5JaXVWcmtPWEZ1a2M4SnhEb09hSEw4Q25aZW9oT2VIV2E5JTJCJTJCM3Y4NEpUdld6cmZ0dldhUm1IJTJCVTR2MiUyRkk4NWlGUUNnQ0tUSUJTSk1PcTB5TUJWJTJGZ01XVlo0bENTcGhYSkFXWmJ0UjVRTXduRmxPN0FVeGVXVnZaYlA1JTJGdiUyRjJYdlQ1a2F5JTJCOXd6c1NYMmZlRmEzTGNpdTFaVzlTSkxWa3ZXMXExbGZHMlhyc1BhN0tzYjlyd1l4OFRNRjFEM1J4aSUyRm1BaDdaaFJYOThWTWpEVDJ0YSUyQnNibHRibFdWSlZsV1R0YkNxV0Z4QWtBUkI3Q0QyeEpyQXhJUEdLV2Vud0oyc0lzQSUyRkk3S0FBaklUZVo2VG1jVDU4ZmslMkZKMjR5bVRiTlp2TlRvOUc0WkRLWlZzMW04d1pnVmFWU1NlWHplVEdkVHRkbVoyZWZ6eEtJNmtrQ1dCJTJCNjNLUXdrd0ZPJTJCVGxCc3hDZXhsWFNQdnNrQjFiNzlCVWRLU2xBQ3V5aUFBRXNPalZJQVZLQUZHZyUyRkJRaGd2WnclMkJXMTFkMWFwVXFtNk80N29LaFVJM1hGbjVmTDY3VXFsWXE5VXFYeXFWdE9WeVdZc3NyV0t4eUF1Q1lCWUV3WmJQNXgzNWZONk1vSGk4VnlxVkZDem9IYzR0TEpqeGtEMmk3QkR2c3hrUTJYTUFyWU1FY2I4Y2RVNFBZTzNYbm9NQXJOT0NSa2ZaNzFHMjJVJTJCRDAzd2Y0SXFGcXVNUkM3S3JBS0h3Q0djVlNnQlo2RG9EVjNoZHA5UFZEUVlEeWdDekpwTXBvZGZyazNxOVBxUFQ2UkRHanFXaTQzVlZYc2NYOFI3UDg4aTMydVI1Zmt1dFZnZUhob2FpN1o1amRaeSUyQm9ReXM0NmhIMjhvVklJQkY1d1FwUUFxMHZRSUVzTnElMkJDNmtCcEFBcGNBNFZJSUIxJTJCRTZYTzZ5a2V6aW9nd01COEpGSVJJdVFkMUVVdFRxZERxNHJQRmVMb3FpcTElMkJzb0pjU3NoWlp5dVd3UUJLRUhUcTFDb1RDU3olMkJkN1NxV1NMWmZMdVl2RklnQVhjclBnOEZJSWd0REkwOEp6T0xaMkM0ZG5NeDZ5OHNLOVFNaFJJTWxSdHRtdkolMkZhRFMlMkZ1OXY5JTJGJTJCOGY1QjluR1F0aDFrbllNY3ozN3JuUFRuSEtUOXJZNXB0JTJCMmtyam00clJpWVlxSHJBRk1zWE4xZ01OVGhxc0tqMFdpczRUblA4M1d0Vmx2VDZYUTFnOEdRUSUyRmk2MFdnTW1rd21yMDZuOHhzTWhvQktwY3BwTkpxc1RxY1ROQnBOV2FGUVZMUmFiWm5qdUdLOVhpJTJGWWJMWmlMcGNyOWZmM2wwNENZRW12JTJGNE5lNyUyRnYxNDR0NEg4Y2RDb1gwOFhoOFlITno4JTJCMzc5JTJCJTJGJTJGeWQyN2Q2OHVMQ3lvSXBGSVklMkZJSWRnMlFBJTJCdEY5RWg3ZndZQnJQYnVQenA2VW9BVSUyQkhEV0d0WGk0cUkxbTgyJTJCSGc2SHY3YTh2UHpXNnVxcWZXMXRqZHZjM09TU3lTU0hXWmZZbDJWbUM1ZG5Mc2l6RjloNjdLOXpGeTVjNENZbko3bkxseSUyQkhyMTY5JTJCdDNCd2NIdlhycDBhWTA2Z1JRZ0JVZ0JVdUR3Q2hEQU9yeG1Kd0d3RHZLcCUyQkwzcTlYcU5Db1VDVGl0a1pmVVdDb1YlMkJqdVBjS3BYS1dpd1dQWUlnMk9IT2dtTkxFQVFUY3JTeTJheXRVQ2dZc3Rtc0laJTJGUEEyUTFIRm1BVm5CbndaV0ZSJTJGeWZ6WG9vejlPU2dpMldxU1dGSmZMZjFkSk1wRllaU3ZKZzhJTzBYNzdPZm5CbHYlMkZlUDhwbEgzZWFrd2RKdXgzR1V6NUhxSkMlMkZMYkpVOXhUNWJub01sWFpmbFYlMkJHUlBaZVclMkZ3RlV3VTBGbHhVV1pGWXhtR1UybXhIQVhqZWFqR1c5WGw5RTBMckJZTWpBYWFYVDZZb0dneUd2MSUyQnR6ZXIwZSUyQlZYeGVyMGVOUnFOZnIxZUg5THI5UkdBcSUyRjclMkIlMkZqekhjWUJYOWFQMjJVRzNhM2VBRlkxRyUyQiUyRjElMkIlMkY5c1BIano0MnIxNzk2NDlldlNJQU5aQk81JTJGV2U2NEFBU3c2R1VnQlVxRHRGU0NBMWZaZFNBMGdCVWlCYzZnQUFhekRkJTJGcGVBQXQ3TzhsQjlQZSUyRiUyRjMzVnJWdTNNTk9oTnBGSTZPdjF1czVrTW1sZExoZGZMQlpOV1BMNXZMVlVLbG1RcTFVb0ZJYXoyZXhZc1Zqc3llZnpia0VRQUxaVXBWSkppYkpCRmdUZkxDMkVhd3NnQzVsYWltcTFxZ0RJRWtYeCUyQlhPQUxHelhmQjElMkZyUHBJUUR3RFV5dzBYdnJJMW9VbURJakpBJTJCV1BBbUIyNjdIekNMQU9ldlpLUVJWN0xnZE5ERDZ4RVBWV01FcjZtblI5bG1tbDBXanFXSnIlMkZyNnZWNm9hTENxV0N6ZUQxT2dBV3d0ZTFPaTJuNWJYSXJoTDFCbjBKMEVxbjB5VU1Cc09td1dCWU54Z01XenpQSjdWYWJjcHF0YWJWYW5VbUhvOFhpc1ZpUVJURlFyMWVMdzRORFJXYk13V0tKM25kN2FWck93T3NRQ0NnaTBhamZkdmIyMjg5ZlBqd0czZnYzcjFPQU91Z1Z4R3RKMVdBQUJhZEQ2UUFLZEQyQ2hEQWF2c3VwQWFRQXFUQU9WU0FBTmJoTyUyRjFGQXF6OWptNXViazVqdFZyMVdxM1dCSWVXSUFnSWdoOEZ3Q29VQ2wwb05ZUWJxMXF0cWdDbUVBQmZMcGRSY3FncWw4dHFPTGRLcFJJY1hpaFg1TEdVeTJWa2NHa0F0QUN2bUVzTEpVWU1aRW5ENEtYQjhmTG56TmtsaFdBTVl1Rzlrd1JZJTJCMmwxWHQlMkZmRFZoSnc5UlpnRHJMcFdMdjRYWDVldEwzMlBwTmh4WGdWSlhuJTJCWkpHb3lteVJhdlY0djhWbnVkRmpVWlQ0M2tlNVlBMWxWcFYxNnExTmExT0syaTEycXhPcjB0b05kcUUzcWpmMUdnMEcwYWpjUXZ3U3ElMkZYWjU4OGVWTDQxS2MlMkJWVDBMZmNpdSUyRnhjRnpFNnF6VGp1alkwTmJTYVQ2V2s2c0w1MTc5Njk2dzhmUGlRSDFrbUpmSTcyUXdEckhIVTJOWlVVNkZRRkNHQjFhczlTdTBnQlVxQ1RGU0NBZGJLOWkwSGlpeDdZMXV0MXBkZnIxZWgwT21PMVdyWFU2M1ZydVZ4dXVMTXFsWW9PVUFvSFZhbFVsTWpYYW9iRTYydTFtcUZVS2puSzViSUhDMkJYcVZTeUY0dEZCeHhkVGFDbEtoYUxjSEExUUJhZ0U1c0JFWTlZMkl5SGVKODlaeGxiMHZmWmV3eUNNYWpWYm1IeUozdkduTjdlNUNWJTJCVXZjVUlCVGdsTFMwajVYMDRUVVptR3FzeTE1amoxaSUyRjZhb0NsR3FBSzRBb3JWYWIwT2wwVVoxT0Y5ZHF0VkdOUnJNRDk1UlNxUVRJd2pvVmpVWlRyZGZyTlkxU1U5Zm9OQ1dOVWxQUzZEU0NVcWtVZUo3UG1FeW1OTWR4T1pmTFZlSTRybm9TMlZXbnAzUjc3Qm4zSnElMkZYeSUyQmR5dVo3dDdXMlVFSDdyN3QyN3MzQmdoY05oeXNCcWoyNDhNMGRKQU92TWRBVWRDQ2xBQ2h4VkFRSllSMVdPdGlNRlNBRlM0T1VwUUFEcjVXbCUyRlVwJTJGY2RJUmdQTkZZRmhjWGxkUFQwOHBRS0tSTUpwTktqOGVqVUNxVmlsUXFwVkNyMVhCZnFaR3JKUWlDVVJSRnB5QUltQVd4dTFhcjJhdlZxck5jTHJ1S3hhS3JVcWtnV3d2aDhubzRza3Fsa2hwT3JuSzVyR0ZMcFZKUlk4RjdLRk5FS1NLZ2xYVDJRd2E2R1BpU1FqQUd1cGdicTVValM1NmZ0WjlyNjZRRDZVJTJCcW4xcnRaNyUyRnc4OTAlMkJXMTRTS00ybllzOWJPYXhZMmFCME5rQTI4eCUyQkMxZGtNZ0NnRGJMcXBxbXExV3NRQzZNVHpQSnhVQUZBaVFCUm0lMkZ0TnF0VVd0Vmx2Z2VSNlpWWEdkVGhkVHFWUmhqVVlUVlNxVkViVmFuZEJvTkNrNHNtcTFXc2x1dDFkRlVheFZxOVVhMm1leFdHcjFhTDN1bm5hTHFEYVZMQ3pQQ2xUNDFMT3RUck9mejhLJTJCR2NDQ1U5UHY5MyUyRnh3WU1IM3lRSDFsbm9tZlk4QmdKWTdkbHZkTlNrQUNrZ1VZQUFGcDBPcEFBcFFBcTBud0lFc05xdno0NTd4QmpJenMlMkZQcTd1NnV0VEJZTkJRTHBlTmFyWGE2SFE2dFVxbDBsaXBWRXpsY3RsY0xCYnhIbVk1dEpSS0pYTzVYTGFLb29oeVExdWxVbW00dGFyVktseGVXTjlZTEJiaEFFTVpvbElLc0FDbkdLakNvOVN4SlhkcXNkd3M2UVF2Y0dneDF4YkwySkpES21tSVBQU1JCODZ6MSUyQlRyTVMybElHayUyRlFJWnREcHUzeGZZcDN3NUFTWG9NOG9CMSUyQmZyU2NrRG1xSUk3Q3MlMkJsMlZXc0pKQ1ZBTEwlMkZZeDM4TUlEVmRGQTF3Qld5cVpveiUyRjRsd1UlMkZFOG45UHBkRm0xV3AxWEtwVUZyVmFiVWF2VldjQW92TWZ6ZkZxajBTQmNQYWZWYXZNYWpVWXdtODBadkZZc0ZuT2lLQXFGUWlHdlVxa0toVUlCJTJCNnZPenM0Q1VoR1FPdTVGZklUdGNkMGpBeXNlaiUyRmNIQWdITVF2ajF1M2Z2TmtMY285SG9SeHhZQjRHdGN1Y2t6aUZNdERROVBjM2R2SG5UT3pVMTlmUHg4ZkgzTEJiTHd1RGdZQkJnRWtiUUl4dzZiWElHRlNDQWRRWTdoUTZKRkNBRkRxY0FBYXpENlVWcmt3S2tBQ2x3RmhRZ2dIVVdldUhGSG9Na3c2dmgyUHFidiUyRmtiNWNjJTJGJTJGbkVGeiUyRk1LbzlHb2drc3JuOCUyQnJVVHFJckN5TzQ0eTFXZzN3eWk2S29nR3VyVktwNUs1V3F5NVJGSzJWU3NXSzBzVnl1V3lwVnF2STJ3TEVnak5MaGFWV3F6VmNXYzF5UWhZWTMzQnJJWThMd0F0NVc4MFNSeVhXQjZoQmFTUVdsRDB5cHhmMmgzV3hqbFExTnBpV3o1NG9CVmZTOTFxVkxVcWgyWDQ5Y2hpQUpRZGkwdEklMkJCcDBZRkpQTzBDd05XVzklMkJYbDJwVkRiZ2oxS3ByS2xVcWhxY1Vhd2tUNmxVaWsyUVZVUFdsRXFsUW9nNlc2OFJxSTdYOEZrTWVEWEQxZXRhclJZTDNGUmx0VnBkQkxSQyUyRnBSYXJVNnJWQ3FBSzRDb3BFYWp3WkpRcVZSNFBhbFVLdE1vJTJCN1BaYkJVNHFveEdZOVh0ZG90ZXI3ZFdMcGZyMFdpMEZvdkY2b3VMaSUyRlh2Zk9jN2pjOG1OOVYlMkJaOWZwdk44RTEzcWU1MGZYMXRhJTJCOVBEaHc2JTJGZXZYdjMwc0xDUWdOZ0FTeXo4M0MzSTVDZTl3U3dUcWVmMm1XdkJMRGFwYWZvT0VrQlVtQlhCUWhnMGNsQkNwQUNwRUQ3S1VBQXElMkYzNjdFVWZjYjFlMTNpOVhyMUtwVUpZUEVMZVVYcG9yTmZySmxFVUVmNnVyMWFyV0hTQVY3VmFUWU1GMEtsV3E2a0FvWm96SEdLV1F3QXB2TmRZcDF3dWEydTFtclphcldwRlVjUWp0a2VKbzZKZXIlMkJNNTlvbFNSampDNFBReVlSMVJGTlVNVGtsbk9HU2g4WEtRdGRzc2lVekx3d0NwdyUyQm92QlZnTVhrbG44Sk5uVTJFZGdDMEdtWnJ2TjByckZBb0ZJQlhLJTJCdUJvRW5RNkhVRFREb0FTbkU4QVhCekhWZkMlMkJTcVVxcWRYcXNsS3BSTWxmU2FGUVZBRzlBUCUyQmElMkIyd0FyU2JzUW9rZzRCVmJzSDFCclZZamx3cEFDJTJGOFhhclZhd1dnMDVrcWxVcWxhclFwalkyTUZjdFVjOW94NGVldiUyRiUyQnRlJTJGMW1zMG1rdmIyOXRmbVolMkJmJTJGJTJGMjdkJTJCOU9QWG55NUNNQTZ5RHdpbDE3MG5YSmdmWHklMkJ2VmxmRElCckplaE9uMG1LVUFLbktnQ0JMQk9WRTdhR1NsQUNwQUNMMFFCQWxndlJPYTIlMkZoQ1dzWFhuemgybDJXeFd6TTdPWWpZenBWYXJWY0t0QmRpVXlTQ2pXNm5JWnJNS2xVclZ5TndxRkFwS1BNYzZ5TWZDREloV3F4V2g4QUJRQUZjNmp1UDBjSFhoc1ZxdEFvenBGQW9GNEJiY1Y0MzNxdFdxbzFhck9hdlZxcjFjTHRzcmxZcWhWcXZ4TUJKaFBVQXlMSUJhZUd5Q00yd1BDQWJ0R1RqREk5ZUVXWEJ4TlNCUlk0VVBIVjh2cEolMkJhenFybmppaEFKWUNuNWdMSEZDQVZjcWVxZ0U4cWxhb0NhTVhnbFVxbEtnTW13UjBGQjVSV3F3MnBWS3FZV3EyR0l3cjdBclFTNnZVNkF0R0xBRkNpS0RZZ0ZMS24wRGRvYUsxV2E4QXJ2S1pTcVpCdkplSTFrOGxVeHlNY1ZhSW8xbTAyRzZCWHZhZW5wJTJCYjFldXZwZExvMk96c0xzUURWcUJ6d2hadzFSJTJGOFFBT1RGeFVWMU1wblVsc3ZsM2xxdGRqTVVDbjMyd1lNSHZ6czNOemV3dkx5c1RDUVN6eDFZZTMzU1hxVzJCTENPM2tmdHVDVUJySGJzTlRwbVVvQVUlMkJJZ0NCTERvaENBRlNBRlNvUDBVSUlEVmZuM1dia2NzS1Zsc3NLSWYlMkZPQUhpbHUzYmlGa0hzSHdnRmw4UHAlMkZubFVxbEZtNHZRS2hxdFFxeXBHazZzb3g2dmQ3TTh6d2NYMGJrY21FYkFDdzR1cXJWS3R4WWdGY29XOFQlMkJORTJIRnR4ZmdGYU45JTJGQTlCZnR0QWklMkI4QnZqMnZLenR0RXJibWlEdCUyQlhpdkNabmdobXJBS1kxR1U0RTdDcDhQa0lUWDFHcDE0ejA4d2hXRm1mZ0F0cG91S3JpbGlzVmlVY0NQVXFsTUtaWEtuTUZneU5YcmRZQXhVYSUyRlhOOXhYJTJCWHdlWllHVm9hRWgxSWMxUXRObFAxVFcxMjRYMUNHUEYlMkJmZm8wZVBlbk81M0VnNm5iNld5JTJCVm0lMkZYNyUyRmxjWEZ4Y0hIang5YjE5ZlhNY0ZESTJkdXZ4OENXUHNwZEg3ZUo0QjFmdnFhV2tvS2RLd0NCTEE2dG11cFlhUUFLZERCQ2hEQTZ1RE9QZU5OWTJEcjNYZmZWWHpuTzklMkZobW1DTHUzUG56dk94RVJ4ZlBwOVBjZTNhTllWT3AydGtjMm0xV3BWR28wRXlPQnhlRFFjWUlKWUs5WEQxT2w4c0ZqVUFZY2pPZ2kwTUVBeiUyRkIlMkJScXVyTUF2eHFRQzY0biUyRkh5NDZlbFpzSnF3REk0d09KWkV1S2pVYW5VQnMlMkZMcGREcVU5MVZnYyUyQko1SHU2cWFxVlNBYkNxWXVhJTJGU2lJN1VXRUFBQ0FBU1VSQlZLVWk2blE2MFd3Mk45eFMyRWVwVkJLTHhXSWpaNnBRS05TejJXd2RXVlBvOGx1M2JqMmZ2YTlCREdrR3Z6TiUyQkpaek80WUZsaGtJaFBwMU9lNHJGNHRWRUlnSG4xY2UzdDdjbjE5ZlhuZXZyNjZxTmpRMUZPQnptY3JsY3c1bTQzdzhCclAwVU9qJTJGdkU4QTZQMzFOTFNVRk9sWUJBbGdkMjdYVU1GS0FGT2hnQlFoZ2RYRG5ucCUyQm1zVkxCajdUNHpwMDdLbyUyRkhvN1JZTENxQXI2NnVyZ2JRQXVBcWw4c01lQUVBb1h5d3J0UHBUcVdHRUtWVnFWVHElMkJYU0RLTlVybDh0Vmg4TlJLaGFMbFdReVdaMmVubTQ1T3h2QnAlMkZOekVwOTBTNlBScUNtVHlWeUp4V0slMkZFNDFHTDhkaXNmR05qWTBKdjk5djlmdjlpbGdzeHNYamNTNmRUbk9sVXVrakpiUzdUV2h3VUlCMTQ4YU5OY3hDT0RFeDhaN1ZhbDBZR0JqWXBsa0lUN3FIWCUyQjclMkJDR0M5WFAzcDAwa0JVdUFFRkNDQWRRSWkwaTVJQVZLQUZIakJDaERBZXNHQzA4ZWRtZ0lzcXd1bUk4bUN6Mk5qcmNaaklCQm9aSE5KczZCTzdhQWtPOGJuSVVzS0x5RlBDdmxSa2dVdk13dE00NUhnMVl2b2xjNzZERndEek5HNHRMUTBsc2xrYnEydHJmMUh2OSUyRmZHNGxFZE92cjY5cFFLSVRRZGtVJTJCbiUyQmNFUWVDS3hXS2pmSkFaRU5sRUExQ0d2U1o5anlrbU55ektNckI4azVPVHQ4Zkd4dDV6T0J5UFJGSGNGZ1NoTmpNemczSlklMkJ1a0FCUWhnZFVBblVoTklnZk91QUFHczgzNEdVUHRKQVZLZ0hSVWdnTldPdlViSFRBcVFBcVRBdnlzQWNMVzh2R3dLQkFMdWZEN2ZvOVZxWFFxRjRwVmdNUGo1dGJXMVQlMkZoOFBpNFVDbkhiMjl2Y3pzNU9vMlJRUG1NbjJ4c0JMRHF6RHFJQUFheURxRVRya0FLa3dKbFdnQURXbWU0ZU9qaFNnQlFnQlZvcVFBQ0xUZ3hTZ0JRZ0JkcFRBY3d3eUhHY2FuRnhVVnNvRklieiUyQmZ6MVpETDVhaTZYbTRqSDQzMmhVS2pMNyUyRmM3TmpZMk9GWXlpSkxaU3VYRGlsVzRxT1JPS2dKWTdYa3V2T2lqSm9EMW9oV256eU1GU0lFVFY0QUExb2xMU2pza0JVZ0JVdURVRlNDQWRlb1Mwd2VRQXFRQUtYRGlDZ0JlcFZJcFN5Z1U2aThVQ2tQeGVQeVZaREo1UFJ3T3o4WmlzWUZnTUtoR1FEdkFGUjZSZFFYbjFYNXpGUkRBT3ZHdTZzZ2RFc0RxeUc2bFJwRUM1MHNCQWxqbnE3JTJCcHRhUUFLZEFaQ2hEQTZveCUyQnBGYVFBcVRBJTJCVkNBWmIxRkloSDl6czdPY0NRUyUyQlhnaWtmaEVNQmljakVRaW51M3RiVmM4SHRmRjQzRkZLcFhpa0hXVnlXUWFXVmZsOG9jUlZBZUJXSzNXTzJpSSUyQjgyYk55a0RxOE5QUndKWUhkN0IxRHhTNER3b1FBRHJQUFF5dFpFVUlBVTZUUUVDV0ozV285UWVVb0FVNkVRRjRMaWFuNSUyRlgyV3cyazFhcnRhUlNxZjV3T0h3cEVBaThHUXFGUHJheHNlSFoydHBTSXVzS3dBcmdDdENxV3EwMlNnWnJ0VnBqWVQlMkJ0eWdmMzA0MEExbjRLblolMkYzQ1dDZG43Nm1scElDSGFzQUFheU83VnBxR0NsQUNuU3dBZ1N3T3JoenFXbWtBQ25RRVFyVTYzWDF4c2FHU1JDRTNsS3BORjBvRktaMmRuWW1nc0hnUUNBUUdBNEVBdDBiR3h0OElCRGdFb25FYzNDRm9IYjhTTUdWVW9uWXJIJTJGUHY5clBqU1VWa0FCV1I1eE9KOUlJQWxnbklpUHRoQlFnQlY2bUFnU3dYcWI2OU5ta0FDbEFDaHhOQVFKWVI5T050aUlGU0FGUzRMUVZxTmZyZkNnVXNxVFQ2UjdNTHBoT3AwZlM2ZlRObloyZHk1RklaQWhsaEtGUWlBJTJCSHclMkJwUUtLU0lScU9jSUFnTllNWEFsQlJRQVVBeGdDVUhXd2NCV1FjRldEZHUzUEJOVEV6Y25waVllSyUyQm5wJTJCZWhJQWhCUVJCcU16TXpIOVl3MGslMkZiSzBBQXElMkIyN2tCcEFDcEFDQkxEb0hDQUZTQUZTb1AwVUlJRFZmbjFHUjB3S2tBTG5RNEZ3T096SlpyUFh3dUh3RzlGb2RDUVdpM1VCWE8zczdQU0V3MkZ6UEI1dk9LNVFNb2k4S3p5aVpGRDZ3NkFUQUpVMG9CM3JNR2lGMTFzQkw3bktod0JZYTVPVGs3Zkh4OGZmNiUyQjd1ZnRqVjFSV0VFVXloVUh3NCUyRlNIOXRMMENCTERhdmd1cEFhUUFLVUFBaTg0QlVvQVVJQVhhVHdFQ1dPM1haM1RFcEFBcDBIa0tJT05xY1hGUkhZMUclMkJWd3VoNndyZzhGZ3VKaEtwVDdyOSUyRnMlMkZHd2dFZXVHMkNnYUQybFFxcFU0a0VpcVdkWVdNS3dTMFkyRmxnd3hXTWVna0xTUGNEWEJKb1ZZcmhROEtzRzdldk9rRndJSUR5Mkt4UEJvY0hDU0ExV0duTEFHc0R1dFFhZzRwY0I0VklJQjFIbnVkMmt3S2tBTHRyZ0FCckhidlFUcCUyQlVvQVU2QVFGVmxkWHRjbGswaU1JUW4lMkJ4V0J3V1JiRXZsOHNCWUYzYTNOeWMyZHJhMG05dmIzUFNrUFpTcWRSd1hMRkFkbFk2eU9BVnlnV1p1NHF0d3g0WmpKSTZ0RTRTWUUxTlRmMGNEaXlMeGJKQUFLc1R6dENQdG9FQVZ1ZjFLYldJRkRoM0NoREFPbmRkVGcwbUJVaUJEbENBQUZZSGRDSTFnUlFnQmRwU0FYeDNqa1FpdWtLaFlNNW1zMjVCRUNaeXVkemxhRFI2QXlIdG9WREltVXdtOWVGd1dJdU1xMGdrd3FGc2tNMHV1RnZPRlFOWUtwV3FvUXZXWTNCTE92dWd0S1R3SkVzSTRjQWlnTldXcCUyQlNCRDVvQTFvR2xvaFZKQVZMZ3JDcEFBT3VzOWd3ZEZ5bEFDcEFDdXl0QUFJdk9EbEtBRkNBRkRxNUF2VjUlMkZQblpYS0JUMWcyJTJGNTBUV3huMlF5YWRuWjJSbkxack9UOFhoOEhNOFIxQjRNQmlmQzRiQjllM3RibGMxbXVYUTYzY2k2d21NdWwzdGVKaWpkb3hSR3NiQjJlZmtnS3klMkJVWmw4ZDFZSEZ3Qmc3QnIxZXoxMjRjSUdibnA3bWJ0eTRzVG81T2ZuejZlbnA5eHdPeDBKM2QzZUlNckNPZXFhY3plMElZSjNOZnFHaklnVklnVU1vUUFEckVHTFJxcVFBS1VBS25CRUZDR0Nka1k2Z3d5QUZTSUcyVU9Da0FCWktBb3ZGNGxRMEd2MUVPQnolMkIzVWdrOGtvb0ZITEY0M0c0cmJUUmFCUTVWd3FVQ1NMYnFsQW9jT3k1ZEpaQkJxQll1YUJjUkducG9Ed0g2eWdPTENud2tzNWN5QURXek14TUEyQk5UVTM5RkJsWVRxZnpjVTlQVDVnQVZsdWMzZ2MlMkJTQUpZQjVhS1ZpUUZTSUd6cWdBQnJMUGFNM1JjcEFBcFFBcnNyc0I1QkZqNGZiV3hzYUVwbFVxYVFxR2dVcWxVamUlMkZpZ2lDSXRWcXQ4c1liYjVRVkNvVkk1dzBwUUFxUUFpMkEwS0VkV0xkdjMxWTduVTV6TEJhektCUUttMTZ2dDJ1MTJ1NWtNdmxLTUJpODd2Zjdyd2VEUVhjZ0VGQkdvMUVPQzJZVkJMUmlyaWs4U2pPdTJIRXhjQ1VOV01kNzhzd3JhZWtnMjVZQUZwM2ZSMVdBQU5aUmxhUHRTQUZTNE13b1FBRHJ6SFFGSFFncFFBcVFBZ2RXNER3QkxEZ25GaGNYTmFJb0dsVXFsVm1oVUZpcTFhcTJWcXNCWXVHZm9sNnZ6NVhMNVp6QllNajM5JTJGZVhtNjZCSTVjSkhiZ2phRVZTZ0JUb0tBV1lVOHZyOWZJY3gxbEtwZEtRSUFnajJXejJvaUFJTTlsc2RtQm5aOGNWalVZdDI5dmJsbUF3aUJrR0d4bFhLQldFMjBycXRKSm5WQUZjeWVHVjFCRWxoVmpTJTJGY2hGYmdXJTJCZHVzSUtmQ1N1N2xrRHF4R0J0YlUxTlNQcUlTd28wN3I1NDBoZ05XWiUyRlVxdElnWE9sUUlFc001VmQxTmpTUUZTb0VNVU9BOEFpMlhOWkxQWiUyRm5RNlBaak5acnRLcFpKWkVBUnp2VjdYNHZlWFFxR284VHhmVkt2VmViMWVuOUhwZEJtZTV4TkdvekZrdFZwRGYlMkZWWGY1Vjk1NTEzYWgzUzdkUU1Vb0FVT0VVRm5qNTl5bnM4SG1jcWxlb1dCT0ZDSnBOeFpiUFpFVUVRaG5kMmRpWmpzZGhFTkJvMUk5Y3FrOGswOHEwQXJ0aiUyRks1Vkt3MEcxMTQ4VVlMSDFwTmxXMHRCMkJyTmE3ZThvQUt1Vm02c0Z3TG96UGo3JTJCSTZ2VnVqQXdNTEJOSllTbmVNSzloRjBUd0hvSm90TkhrZ0trd01rcVFBRHJaUFdrdlpFQ3BBQXA4Q0lVNkhTQTljNDc3eWklMkY5S1V2cWV4MiUyQjFBaWtYZ3pHbzElMkJlbWRucDE4UUJENmJ6V3JLNWJLcVZxczF2b3ZyZERyUmFEUldUQ1pUeVdnMDVpMFd5N3JWYXIxbk5wdCUyRnBkUHAlMkZFTkRReFZVNWpTWHh2VDA3UG1MNkN2NkRGS0FGRGlUQ2lnWU9IcjMzWGNWbiUyRnprSjVYZDNkMVdoVUp4SlpWS3ZSYUpSRzZrVWlsWEpCS3hwOU5wY3p3ZXR5VVNDVXNpa1ZBaW9CMHpDdWJ6JTJCY1lpQ0VMaiUyRnlnWGxBSXNPV1NDQ3V5MVZ1OHhZSFdRbVFVUG82ajBzJTJCU0FUUmJpdmpZMU5YVm5jbkx5UnhhTDVWR3RWZ3NLZ2xDYm1abUJxNVYlMkJPa0FCQWxnZDBJblVCRkxndkN0QUFPdThud0hVZmxLQUZHaEhCVG9WWU1GMU5UOCUyRnIwNmxVaGF0VnR0ZkxwZHZ4dVB4THdTRHdVJTJCSFFpRTdCbzdJbUdHRFJiZ1pNQUN6V0N5Y3pXYkRvMmkzMjdlY1R1ZHZIQTdITDl4dTkyT2owWmhVS0JTWlNxVWlsTXZsSXRaSkpCTGk3T3lzQ0FkWE8lMkZZJTJGSFRNcFFBb2NYZ0ZKa0x2aSUyRmZmZjExZ3NGajZmeiUyQnZUNmJSUnFWVGF6R2J6SU1keHJ5VVNpZCUyRnglMkIlMkYzWDR2RzRhWHQ3dSUyQkd3MnRuWmFkeDdBS3hZbVdDMVdtMUFLN1pJeSUyRk53YjJMQVNnNmtXcm0wZGd0WlAzd3JmM3VMZ3dLc216ZHYlMkJpWW1KdTZnaE5CcXRUNFNSWEdiQU5aSjlNRFoyUWNCckxQVEYzUWtwQUFwY0VRRkNHQWRVVGphakJRZ0JVaUJsNmhBQndNc2pkZnJ0UVVDZ1psOFB2ODc4Vmo4NDhGUThHSWdFT2dQaFVLTnFla3hpTVFBRW9QR0ZnQ0xjemdjQmFmVEdYYTVYSDZQeHhPeVdDdzdScU54VGFGUXJDcVZ5ZzJGUWxGUUtCU0N3V0RJaXFKWW1wNmVyc0tScFZBb0tEUHJKWjdUOU5Ha3dHa3B3TURWblR0M1ZHJTJCJTJCJTJCYVppZVhsWko0cWl2VkFvOU96czdDRGZhcmhRS0F5VXklMkJVZVpGd2xrOG4lMkI3ZTF0Unl3V1V6S0FoWHdyZ0hPVUNjb3pydVN1SzFZbUtHMFAxc0YyclhLdDlnSk14OVZrdjFKRHFRT0xBU3pNUXRqZDNmMVFFQVFDV01mdGdETzJQUUdzTTlZaGREaWtBQ2x3ZUFVSVlCMWVNOXFDRkNBRlNJR1hyVUNuQWF6bUFGTzV2cjd1eXVWeVU0RkE0SlBCWVBDemZyJTJGJTJGOHRiV2xpRVlES29pa1lnQ3BUcTVYSzR4UFQwR2doZ29hclZhem1nMGNtYXptVE9aVEhCaDFlMTJ1JTJCaDBPbXNPaDZOc01wbnlEb2RqMVdReUxSaU54bWNhalNhbjBXaXlQTThEYkNWTUpsTjBhR2dJTHEzU3klMkI1WCUyQm54U2dCUTRXUVdhOXhiTjl2YTJPWlBKT0VxbGtyRmNMdVBSazglMkZuaDNLNTNDdVpUT1ppSXBIbzM5blpNU1lTQ1Q2VHlTaGpzWmdxbVV3MlpoWms4S29WZkpMREs1Vks5VHlrSFMwQlFKTENxNzBBMW43NVdZZFZSbDZ1dUZjRzF2VDBOQWVBTlQ0JTJCZmhzQXE2ZW5Cd0NMU2dnUEslMkZvWlg1OEExaG52SURvOFVvQVUyRjhCQWxqN2EwUnJrQUtrQUNsdzFoVG9RSUNGc2tIVHhzYkd6TTdPem1jMmZCdWYydkJ2WEZyZldMZjUlMkZYNWxQQmJuTUpnRXVKSm16V0NBcHRGb0doQkxwOU0xSGcwR1F3Tm9vYXpRWkRaeFJvT1JjN2xjU2F2VnVtMnhXQ0s4bGklMkZwZGZxUzNXN1BPQnlPVFklMkZIYzlmcGRNNTdQSjRvdWJETzJwbE94ME1LSEYlMkJCVUNqa1RxZlRyeVFTaVd1Q0lHQlNDRmM2bmJhbVVpbG5OcHZ0Um1oN0lwRUF2SHBlb2d5M0o4b0Y4VmdvRkRpVUM4cCUyRld1Vlo0VFc1QTR1Qkk3a0RxMVVPMWtsQnJOMnl0dVFRcTBVRzFzOEFzRHdlejBLaFVBZ05EUTJoMUJvNWd2VFRBUW9Rd09xQVRxUW1rQUxuWFFFQ1dPZjlES0Qya3dLa1FEc3EwRWtBcTE2dkslMkYxJTJCdnpXVHlZd0dnOEZQQkFLQkwlMkZ2V2ZGZDg2ejZMZjh1dkRvZkRYQ2FkYVFRbFklMkZDRmdhUjAxaTRNRnVGNllJdGFyZVo0bm04QUxmWm9zVmlxWnJPNVlyUGFLbHFkdG00Mm0lMkJzZWo2Zmk4WGkyJTJCJTJGdjdmMlkybTMlMkJzMFdpZXBkUHBURzl2YndGbGhaU1AxWTVYQmgzemVWVUE5NUU3ZCUyQjRvJTJCJTJGdjdWZVZ5dVpGdnhmTzhKcHZOOHNsa2NqS1pUSDRpRm90OU1wVktqU1NUU1gwc0ZsUEg0M0YxTXBuVXBOTnBEVnhYdU1jQVZxRThHYVdDYk1IJTJGNWZjZDZNeGdGWjdMblZoNFQxNGFLSjloc0ZWNW4lMkZUZXh2WWgzNDhVUXUyVnA5VUtZc2tkWUMxbUlmenh4TVRFJTJCeWFUNmNuUTBGQ0laaUhzckN1S0FGWm45U2UxaGhRNGx3b1F3RHFYM1U2TkpnVklnVFpYb0pNQUZxYXUxMmcwbzlGbzlQZldmR3VmWDE5ZnY3bXlzdUplOTYwcnQ0UGJIMlplRlV2UEhSQzdEZGpZWUE5QUM4OEJzaGpjd2lBTnppeVVHQUpzSWZDOXE2dUw2JTJCM3R6ZlgzOXk4NW5jNzdDQzAyR0F4UGJEYWI3JTJGTGx5ekdPNDhya3lHcnpDNFVPJTJGMXdvQUhnVkNvVjB5V1JTcDFBb3pKVktwVnVqMGZRS2d0Q1R6JTJCY3RrVWhrTEpWS1RZWEQ0YW1kblIxblBCN25JcEZJSTV3ZDl4Y0dyZ0NzMkV5Q3JPeVB3U244WHdxRVdnRXFCcGIyQWs4czZGMjZQM2tuc2ZzWDdtRndtT0lScjJGYmdEUWNKeDZsVUUyNkR6bTRrZ0t3ZlFEVzZzV0xGMzg4UGo3JTJCdnRQcGZOTFQweE1tZ05WWmx4QUJyTTdxVDJvTktYQXVGU0NBZFM2N25ScE5DcEFDYmE1QXB3QXM1Tk1zTGk0YUJVRjRJeGdNZm10bGRlWFRTMHRMcnVYbFpjM1cxaGFIZ1dheFVHd1pmTnhxd01aZWt3ODBBYkl3RUdTdUxKUVh1bHd1UUN5eHE2dXIyTlhWbGVudTdsN3I3ZTM5WlU5UHo3ODZISTRuSXlNamNCJTJGQWlVWGg3bTElMkJ2ZERoZDQ0Q3pVd3JWU0FRMEJnTUJrMmxVdEZsTWhsVG9WQ3dsY3RsaXlBSVhhVlNhYktaYlRVSmdCV0x4UXh3WFVXalVjdzRDTmRWNDk3Q1poV1VCck5MQVhtcmNIYXA2NHJsVzBsTEJLWDNJQ25ra3ElMkJ6VzZrZ3UxY0J1Z080WThGek9Fd0JyRmhaSXl0dGxNNTgyT3IlMkJoOWNPQTdDbXBxWiUyQmdoSkNBbGlkYzgxODVIZGxaemFMV2tVS2tBTG5TUUVDV09lcHQ2bXRwQUFwMENrS2RBckF1bjM3dHRyaGNEaXkyZXhuMXRiVyUyRm1MeDJlSWJpNHVMR3UlMkJxbHd0SHdsdzJrOTB6ZTRiMTUwRnlZekF3aEpNQkN3YUVnRmh3WWxtdFZzN3Rkbk1EQXdQcG9hR2haeU1qSTNkNmVucCUyQlpqUWFIMDVNVEtRcCUyRjZWVHJocHFSeWNvQUlBVkNBUjBQTSUyRjNwRktwUGtFUUx1Unl1UjVCRUp5NVhNNHNDSUk5bFVvTnBGS3A0VlFxMVpYUDV6VTdPenVOSUhhQUt3QWdUQVRCTXE2UXE3ZmIlMkZhT1Y0NnFWOHdxNnRpb1B4RDFIZW8lMkJTdXJwMjZ3dnNINkRkYnJkejNkM2RuTlBwYk55bkFPQ1IlMkY0ZTJvS3dhNGZLWlRLYmwlMkZWRU8wYVNmdFU4R0ZoeFlQd1hBb2hMQ1RyaGFmcnNONU1EcXpINmxWcEVDNTBvQkFsam5xcnVwc2FRQUtkQWhDblFDd0dJRDBYdyUyQjMlMkIzMyUyQnolMkZ2OVhxJTJGc2ZCNDRjYXp4V2Y4JTJCdnA2WTdCWkxCVzVhdVhmTTYlMkZRZmN3QndRYVhiRURXYW9ZdHRqN1doWU9CYll2bkxQZ2RPVm1BV2IyOXZlTFkyRmglMkJjbkx5d2VqbzZQdERRME0lMkZnU3ZMNFhDa08lMkJTMG9XYVFBbTJ0UU5OOXBmZjVmSDA3T3p1WGM3bmMxVlFxZFNtVHlReWxVaWxiSnBQaGtXZVZUcWN4azZBdWxVcHBCRUZRTUxjU1NnVUJyT0M0d2lNV3VKcmtMaVo1T2JJVUNESFlKWCUyRkVPdEo3MEY0bGhudDFBdTVIbUZFVjhHcDRlQmozSmM3ajhUUUFGdG9SREFhNXRiVTFibk56czFFQ2liYnNCY1BrNzhsaG5UVEUlMkZlYk5tOTdKeWNtZkEyQlpMSmFGZXIxT0llNXRmY1VRd09xdzdxUG1rQUtrUVBPWHJXcHhjZEdheldaZkQ0ZkRYMXRlWG41cmRYWFZ6bjQ1WWdDQnYlMkZDd3Z5d2RkT0RBMW1NRGhBc1hMbkNUazVQYzVjdVh3MWV2WHYzdTRPRGdkeTlkdXJSR3ZVQUtrQUtrQUNsd2VBVTZCV0F0THklMkJieXVYeUVBRFc0dUxpVng4OGVIRGwyYk5udk4lMkZ2YjdnazhMdUhaZExJNFJWek4waWREM3NGR2t2ZEVOZ1h5OGZDYyUyRnl1Z3ROaGVIaTQlMkZzb3JyOFJtWm1ZZVRFOVAlMkY4T0ZDeGQlMkJmT0hDQlIlMkJWRVI3JTJCSEtVdFNJR2pLQUJYcHRsczV2VjZ2YkpjTHFzTGhRSktqSzA4ejl2dGRydXhVcWwwSlJLSnZrUWlNWkZPcDZmUzZmUm9NcGwwSkJJSlpUS1pWTUJwaGRMQVhDNm53RDBFa0twVSUyQmpCREQlMkZjU0xQaGhNd0pLTTZHa2ppdnAlMkZZRzFReDZlZnRBdzlkM2dGZ1ByekIwS1NBV1lqbnNSd05YNCUyQkhqdXdvVUxXeDZQSjZWU3FSU0pSTUxtOCUyRmw2RmhZV0xNdkx5d3JrZUtGOUp3V3didHk0c1RZMU5YVm5iR3pzdlo2ZW5vZUNJQVFGUWFqTnpNenMlMkZpRkg2V1RhNXFVcFFBNnNseVk5ZlRBcFFBcWNsQUxrd0RvcEpXayUyRnBBQXBRQXE4T0FVNkFXQzk4ODQ3eW05ODR4dm1mRDQlMkZ0ckd4OFlWSGp4NzloJTJGdjM3MTlhWEZ6a0E0RkFZell3TnRCc0JhJTJGayUyQlROc2tDanZoYjJjV1d4ZGxCVWk1TDIlMkZ2NSUyQmJucDR1WDcxNk5YMzklMkJ2VWZUVTVPJTJGdlgzdnZlOWUlMkIlMkI4ODA3dHhmVXVmUklwY1A0VWdMdHFZMk5EVzYxV3pSekhXWXJGSXE5U3FmU0ZRcUV2bjglMkJQRmdxRktWRVVlektaVEc4eW1UVEY0M0ZUTnBzMXBkTnA1RnZ4ckV3UWYzVEZ3dHhXRElCTFFaVWNkTE5BZFduNE9wc01ZcmY3U2F1UTk0UDBHdnNETHd0b0J6eUg2OHBvTkRieXJnQ3Y0TGpxNmVtcGo0Nk9MdlgwOVB6RTVYS3RLaFFLZm10cjY1V2xwYVZQUEhqd1lHUmhZUUhCOVNjS3NHN2V2T21ibkp6OHhlam82SHN1bCUyQnNCeDNHWXBWVlVLQlFFc0E3U3VXMndEZ0dzTnVna09rUlNnQlRZV3dFQ1dIU0drQUtrQUNuUWZncDBDc0Q2MnRlJTJCWnNybGNpTmJXMXVmZiUyRlRvMFI5OThNRUhsekVyNGZiMmRpUHZSZm9qTGY5clZUNjRIOERhTHljTEEwcGtZY0V0ZlBYcTFmck5temQlMkZNelUxOWI5ZHYzNzlIem1PSzNFY2g0RWNCYnEzMyUyQlZDUjN3R0ZjRE1nUnpINmVQeHVMVlFLRGdRd2w0c0Z2SG9MQlFLMWtxbHdvdWlDSURWTHdqQ2NES1poTnVxT3g2UEt3R280TFRLNSUyRk1LRm1xTzElMkZBYzRCdVB6R2wxMEtaTEt3ejJtc1ZQQ3NUM2MzJTJCMiUyQm16c0c5QUt3QW9MTXZpd3VGeXV1dHZ0em5SMWRlMjQzZTY4MiUyQjB1OWZmMyUyRjl4dXQlMkYlMkZFWnJOdFlQYkV6YzNOVHk4c0xQelIzTnpjbFljUEh5cFJUbmlTRHF5Yk4yOXVURTVPJTJGdXY0JTJCRGhDM08lMkZYNiUyRlV0QWxnSFBZUGFZejBDV08zUlQzU1VwQUFwc0ljQ0JMRG85Q0FGU0FGU29QMFU2QVNBQmNkRktCVFNJNGg1WTJQajh3OGVQUGlUdWJtNTYwJTJCZVBORktIVmlzZDFvQnJOMEdrSExBdFJ2Y2t1NGJ1VmlZbVhCMGRKU2JtWm5ocmwlMkIlMkYlMkZtQnNiT3g3SXlNamYyOHdHT0pkWFYwRmhVTHhvcHhZMG5IR3VZSm16WnlqUnRjUU1HeSUyRmU5TWVSNnhnRVBuZGQ5OVYzTHAxUzIyMVdqMjVYRzRpazhtOFVpZ1V4clBaN0lWTUp1TkVmbFdwVkZKaHllZnpCb1N6SjVOSld5NlgwN0taQSUyQkd3UW1rZ0FBNWdOeGFXYTRYSFZyUHo3WFpzVXVjVmMzWktaJTJCNlR2aSUyQjlsOGp2UCUyRnRCY213TFp4ZHlweHdPUjJOQjFsVlhWMWU5djclMkIlMkYzdDNkJTJGYmkzdCUyRmRmN1hiN210VnFUWG84bnFkNnZYNDdsOHZWa2ZQbDglMkZrJTJCdjdDdzhBZno4JTJGTXpqeDQ5VWdGZ3RjckFrZ000ZHN5dGpvOWxZRjI4ZUpHN2NlUEc1c1RFeEMlMkJSZ2VYeGVPWVZDc1ZXUHA4WHg4ZkhBZkRwcHdNVUlJRFZBWjFJVFNBRnpyc0NCTERPJTJCeGxBN1NjRlNJRjJWS0FUQUJiNHhOemNYR01XUXElMkZYJTJCN21uVDU5JTJCJTJCJTJCSERoNjhEWUNIRVBaUE5jRFd4OW53Z3lnQVdCb0JZV0FtUHREU29DVDJlVHh1JTJGVyUyRmtnNjNNMm9NTyUyQjRjRENiRjhEQXdQY3hNUUVkJTJCWEtsZFh4OGZGJTJGR2g4ZiUyRiUyQjhPaDJPcHI2OHZjaG96RWdMWTNMbHpSNlhWYWpYNWZKNVhLQlRxZkQ2dlpzZG9zVmhFdFZvdHV0M3U2dWJtWnMxc050ZFNxVlJOcjllTGI3NzVKb0JhQTNCMUN1d2hnTldPZDZSR2dEbkd4czhYcjllclNxZlRxbVF5cVNrV2k1cGFyY1lialVaZFQwJTJCUFhxMVdJOWZLa00xbWg3TFo3SFFxbGJxU3klMkJVbWs4bGtkektaMUxMWkFnR3BrR1BGWEZZTVZBRmNBZHl3OGtDV2JjWHVCZklaQWZkVFZGNHVLQTlvQjl6ZTdkN1NhaElKQnBDayUyQjJXWldpaFZCcmpxNnVvQ3ZLb05EQXdVJTJCdnY3YzMxOWZWNjMyJTJGMExxOVg2VTdmYnZTU0s0czd3OEhBUnVpYVRTVXN3R0p4WVhsNyUyQjRxTkhqd0N3cGhjV0ZsU1lqZkNrQWRiazVPU3Y0TURxNnVxYTV6ak9Ud0JydjdPbnZkNG5nTlZlJTJGVVZIU3dxUUFpMFVJSUJGcHdVcFFBcVFBdTJuUUljQUxBeDZsUnNiRzVhdHJhM1ByQzZ2JTJGazhMVHhZJTJCOXVUSkV3MG1Fc0VNVzhWQ3NSRyUyQlhQJTJCUTBUeWZSVkFLc0ZyTiUyRk5YS2dTVWZnT0wlMkY4Z2xLa0VIVDE5ZkhqWTJOWWRLUjBPVGs1QWNURXhQdnU5M3VmeE5GY2Vta25RZ1luTTdQejZ2ZGJqY3lmYnBGVWZRVWkwVjNwVkl4aWFLb1ZxbFVnRmVDUnFOSnE5WHFqRTZueTRxaVdOVHI5ZmxDb1NEWWJMWmlJcEVRczlsc1BSYUwxVyUyRmR1aVYxYXoxJTJGM2s1d2l3RFcyYjRmU2Z1bkNhd2FseGFXalkwTnRjbGswa1NqVVUyMVdqVW9sVXB6THBmcktoYUxqYVZlciUyRmNxRkFxN0tJcVdRcUhBNTNJNVRDTGtTcVZTbm13MjYyRHdTZzZ3bU50S0dzUXV6N1JxbFd2RnJ2bFdpa3JYbDRLbVZzSHNyZkt3ZHB1TlVPb1VSU2k3Tk90S3A5TTFJRG1jbnNpNDZ1cnFLZzhNREt3TURBejhwcXVyNjljcWxXcEpyVmI3TGwlMkIlMkJuRkFvRkkyMGVUYno0ck5uejBhV2xwWUFzUDU0Ym03dUVoeFlDSEUlMkZEWUNGZTU3Tlpwdm5lWDZUQU5iWnZoNFBlM1FFc0E2ckdLMVBDcEFDWjA0QkFsaG5ya3ZvZ0VnQlVvQVUyRmVCVGdGWWFHZ3dHRFFFZzhHUCUyQnpmOGY3SDRiUEhUejU0OXN5d3RMeW1SZzVWT3BibGlxZGh3VzdFZjZmVDBjb2VWdk5TSGJTTjFXckhaQ1BHYWZJWkR1Q042ZW5vYVpZU1hMMSUyRmVtWmlZV0ptWm1mbHhWMWZYVDVSSzVSd2NFZnQyemdGWG1KdWIwJTJGVDI5bHBUcVZRM2dxbHp1ZHh3c1ZnY0tKZkxmZFZxMVZhdjElMkJIQ0VwVktaVmFqMFNRMEdzMk9UcWZiVWF2VmVjQXNyVmFiVWFsVU9hVlNXVlFxbFFXTlJvTmpLJTJGRThMJTJCcjElMkJscTVYSzVxdGRweVYxZFhGZnVoREs4RGRneXQ5bHNLTUdnRjJEbzdPNHZ3Y0pWZXIlMkJkVHFaU3VYcTlyYTdXYXBsQW9HS3JWcXFsU3FlaEZVZVRMNWJLbFdxM2FDNFhDaFVxbE1pQUl3Z0RLNEFSQnNNRjlWYWxVRkUySGxTS1R5VFN5clBBb0RXR0gwd3F2dHlvSlBFaTVuaFJnU1VzQzVmY042UXlsclZ5YjBtMmJVS25sV2NMZ0ZVTFpXYzRWN2lsbXM3a3h1eURjbEM2WHE0VEY3WFlYM0c1M3BMdTclMkI5ZGRYVjN2T1J5T2Y3dDc5MjdtMXExYmpUSmxCcDJoZlNRU01VU2owUXRlciUyRmZ0aFlXRlA3bDM3OTVWT0xCT0EyQ2hoUERpeFl2dm1jM20lMkIxcXRsaHhZSFhZJTJGSUlEVllSMUt6U0VGenFNQ0JMRE9ZNjlUbTBrQlVxRGRGZWdrZ0xXNnVvcVp4MTRKQm9OJTJGNUYzeGZuWnBlV2w4Y1hIUjVQVjZHN05zRllxRmp3QXNLY2lTRDJMbFdUYXQlMkJwa05WdUhna0FJc3JJdkJKa3A3bWdBck5UazV1VDQ5UGYwVHQ5djlUMGFqOFRjWExsejRjR3JFWSUyRjVnVUxxJTJCdmc3WHlhdXhXT3hHTEJZYmpNZmpQZmw4M2lFSWdyVmNMZ01HS0ZVcVZVMmxVcFYwT2wwZWkxYXJMV2kxV3Z5JTJGYURRYUMzcTlYdUI1dnNEemZCSndpJTJCZjVoRXFsS2dCcWFUU2FwRjZ2VDlicjlXU2xVc21QalkzbG1hdmptSWRQbTU5REJXN2Z2cTIlMkJldldxcVZxdDZvdkZvakdUeVhSWHE5WHVRcUhRVmF2VjRLaENBTHRkRUFSOXFWUlNsMG9sYmJGWVJINlZIZUhzZ2lEWTAlMkJtMEhZQUtRZXU0JTJGbGglMkJGZjZQOGtBOEFtcXhHUVRoTHNJNkI0VlYwbTZSUXlmcGU3dmROeGljT3NybnNmM0RkWVZ3ZGtBcnpDaUlja0ZNRHRIVjFTVTZISTZZeCUyQk5aZGpxZEt6YWJiZHRzTmlmc2R2dXEwV2g4Zk9IQ0JaUW9OMXhYc21OVkxDNHVHaXVWeXVEbTV1YmJEeDQ4JTJCT043OSUyQjVkT1EyQTFReHglMkY1ZG1pRHRtSVF4a01obHhabWFHWmlIc2tHdWVBRmFIZENRMWd4UTR6d29Rd0RyUHZVOXRKd1ZJMWdNTldnQUFJQUJKUkVGVWdYWlZvSk1BRnB4SVRxZXpMeGxQdnI2MnNmWjdhOTYxank4dUxnNHRMUzNwa0lXVnpxU2ZneWJwd0xMVklGTWFYcnliRzR1Rk5HTUFMUzBoeExtQWdhZkVnUldmbkp4Y25KNmUlMkZtZVh5M1ZiclZZJTJGT0s0RHElMkJsa1VXOXZiMXVTeWVTbDdlM3QlMkYyRnpjJTJGT1RnVUNnTnh3TzY1UEpwRHFYeXlHOFdvSEJPNDZWNSUyRm02d1dDb1lURWFqWFdkVGxjem1VeDFaR0VaamNhcVhxOHY2M1M2bE1GZ2lHaTEyckJhcllZckMyV0hFU3c4ejRkME9sMWFwVkxCd1lYM3lybGNyaEtOUml0T3A3TThPenRiYmFjU3czYTlabCUyRm1jY3ZMJTJGbjd3Z3g4bzNHNjN3bXcySzN3JTJCSDU0cnpXYXpVcVBSb0F4UTJkZlhwOVRyOVNxSHc2RXFGb3VxWEM2bjRUak9KQWlDcTFhckFXTEJSVFZVcVZUZ3FCb3NsVXBPUVJBYyUyQlh6ZWxNJTJGbjRjWlNaTE5adUtvd1k2QktFSVRuUzdGWVZMQ1o4MWgyRlVvRHNUQmd4Zkt0R0dUZUxaQmQ2c2JjVFY5NXFWJTJCcjlRN3FzR0xiN25hZlFWWVdRdEVCcnV4Mk96S3VFTXhld2dRUVBUMDlTYXZWdXV4MnUzJTJGbGNEanUybXkyZFlCb2p1TUt4V0lSZ0xuYzZqcDg1NTEzbEYlMkY0d2hkTVdxMTJ4TyUyRjN2JTJGWGd3WU92M3J0Mzc5SmVBQXZIZWRBZ2R4YmlQajA5emQyOGVkTTNNVEZ4WjJwcTZrZFdxJTJGV1JLSXJiZ2lEVUNHQzl6S3YzWkQlMkJiQU5iSjZrbDdJd1ZJZ1plZ0FBR3NseUE2ZlNRcFFBcVFBc2RVb0pNQUZuS3dkbloyVE5sRXRtOHJ0UFZHSUJENHl1S3p4WTh2THk4N3ZLdGVSVGdTNW9UQ2h6T09zYkklMkZhVml6WEVyNTRMTFYlMkIlMkZMZ1pXeUR3U2ZLZlByNyUyQnhzWldGZXVYTmthSHglMkYlMkY1ZFRVMUElMkI3dXJydTklMkZiMnJpc1VpbU01RWVCaUdSc2I2MG9tazFmQzRmQW5OelkyUHVYMWVtZlcxOWNOVzF0YkhKdGhqUTNnV2JnOHNuTXcwQVJnd3lNclNVSm1GMXhqUnFPeHJOZnJzd0JaYXJXNnFGS3B5bHF0Tm9Yc0xLMVdtOVJvTklMSlpNcGcwV3ExaVdxMUd1YzRicHZuJTJCUzJPNCUyQkkzYnR5b0hQT1VwTTNQcUFLNHZqRDVIVUxWMVdvMXl2YlVQTThycTlVcWNxclVLUCUyQnIxJTJCc0d1UDVRJTJGbGN1bDdVcWxjcG9OQnBOU3FYU1VpcVZESUlnd0dFRmdHVXBsOHU2U3FWaUtCYUxqYnkyUXFIZ0xoYUxwbHd1cDglMkZuODQwU1FCYTZqZ0QyYkRiNzNGRUZjTVZ5ckJoSWhtelM2MWtLbHZHZUZFREpnWlc4bkZqZUJhM3lySTREc05qbnNVQjIzRE5ZeGhVZWNTMGk0OHJqOFRRZ1ZtOXZiN1czdDNlbHE2dnJtZGxzYnVSYm1jM21wdzZIWTNWbVptYm5JS2NNQU5hWHZ2UWxNOGR4bzF0YlcyOCUyRmV2VG9qJTJCN2R1JTJGZkthUUdzOGZIeDI1aUZzS2VuNTZFZ0NFRUNXQWZwcGZaWmh3QlclMkIlMkZRVkhTa3BRQXJzb2dBQkxEbzFTQUZTZ0JSb1B3VTZER0ExWnVHNzZMaW9UZFFURTVHZHlKZlgxOWElMkZ0TDZ4UHVyMWVrMWJXMXZxWkNvSkowZkRpWVZTSXd5RTJXQjR2M0tmM1VxSjVDSE95SzNCb0hOb2FJaWJuSnprTGwyNjlIUjhmUHp2UmtaRyUyRnQ1aXNXejI5ZldsamxPQ2gwd3J2OTl2VHFWU3J3V0R3YmY5ZnY4bk5qYzNoN3hlcjJWOWZiMlIlMkJZVTJBbDZ4Z1RjN2RneVVrYWtEa0lVRklBdndDZ3VBbGw2dmh6TkwxT2wwVlpRZEtwWEtHcyUyRnpWWTFHZ3h3c1BJb0dnNkVLMEdVMEdwTkdvM0hEYkRZJTJGdGxxdDk2MVc2NkxUNll5NzNlNmlRcUZBWGhiOW5FRUY1TFA4TFM0dUtxZW5weFdCUUFET0taU2JLdUhlMDJnMERkZFV1VnhXNGJWaXNjanpQSzhwbDh1OEV2YTdjaGx1S3Z4ZnAxQW8lMkJGcXRCbmhsUjE1VnVWeEc5cG9SanFwcXRlb3FsOHZ1VXFsa0toUUtXa0VRNEt4U1Z5b1ZaYVZTd1dkZ0gzaU5MNVZLY0ZncEFhNEFyVkFLeUdZUFpPV0FjakFsbGJpVnMzSTNoNlUwVUYwNldVT3JMbVA3WUE2dSUyRmU0ViUyQjNVN3JrT1VDTEtNSzF4N2dGWllrRHRudDl1cldEd2VUOVhoY05SZExsZTByNiUyRnY1MmF6JTJCZWUxV20waGs4bGtOQnBORHFXJTJGbiUyRnJVcHc1MHJUR0FwVkFveGdLQndGdjM3OSUyQiUyRjljRUhIOHljRnNDYW5KeThQVFkyaGt3dWNtRHRkMEswNGZzRXNOcXcwJTJCaVFTUUZTNEtNS0VNQ2lNNElVSUFWSWdmWlRJQktKakVhajBZOWhXbldmeiUyRmZxczJmUGhyMWVMd2NJZ21CZlFCN0FIdnkwY2ltMHlvREJ1bmdkZ3pTNENKQURkZjM2OWZqMTY5Y2ZqNDJOJTJGWk5LcGZwSnJWWjdmTkNCMTFGVTNkcmF3a3hrMThQaDhLZkRvZkQxalkyTjhVQWcwQmVKUnJUeFdMd3hNTVlNWmRsY2xzdGxjMXlwJTJGS0VyNjdnJTJGMEFoZ3FMZTNsNXVZbU9CUVRuUDE2dFZmalkyTiUyRlolMkJEZzRQJTJGbUV3bU05UFQwNVdqbHRyQkJST05SdDJ4V0d4c2UzdjdMYiUyRmYlMkY3bjE5ZlZYJTJGSDQlMkZ5aVFCSWJob05Ocm90OTNhSXgwOE01Q0ZSNEF0TEJoVVkzQ05BVDRXcVRNRXo3RXVCdHBXcTdWc3M5bGlMcGZMNjNLNWxqMGV6eU9QeHpObnRWcWZkbmQzNTQlMkJySlcxJTJGT2dwSUFKWTZIbzhqWHdyT0tSM0hjWG80b3BCTlZhdlY5QWhTRjBYUnhCeFZtQTJ3V3EzQ05jWERpUVhYRldhNHJGUXFHb1N0VnlvVnZHY3VsOHZtNXJiSXNMSTB3OWJOcFZLcFVSTElNcXFZT3hDT1NBYVM4UnJleDJ2U1IlMkZiOEpLNVJkaTlyTlNNZ3UzZkpIVnBTZ05VcW5QMndQWVhyaU9WYndhMkpNa0hjSzVGelpiUFo4azZuTTJTejJjSU9oeU5xTXBsS0RvZGp5JTJCbDAzalVZREhNakl5TmJ1OTAlMkY5cHA1a3dEV1lYdUoxdDlMQVFKWWRINlFBcVJBMnl0QUFLdnR1NUFhUUFxUUF1ZFFBYiUyRmZQN3F6cyUyRk14cjlmN3hiVzF0ZGVXbHBiZzVHbDdnQVdYMHZiMnRqVVdpMDJtMCUyQm5aVUNqME8lMkJGdyUyQkVZa0Vya1FDb1o0T0pTQ3dTQzNzN1BEeGVQeFJxa1NTcEpxOWNiRVhVZiUyQndhQVlaWGx3WDgzTXpOUm5abVp5VjY1YyUyQmFlUmtaRyUyRnFkZnJ2emdPdk1KQklhaGVvVkRNQmdLQk4zMCUyQjMyYzJOalpRTnVnT0JvTUt0QWR0U2FmVERTRFE2b2ZOYnNiQUZBYlM4Z1dBaXczdTJmcDRqVDBIM0lKakJQbFpWcXUxaWxuUSUyQnZyNjhnTURBMnNEQXdQJTJGNkhLNSUyRm5aNmV0b0hqbmxVVUhma0R2Z1FuajRmVzcyTXp6JTJGT3NaJTJGVXRqS1hGVXIlMkZWTXZMeXhvNHJOUnFOWnhQR3FWU2lSQjFzMEtoMEJZS0Jac29pamJtbmhKRjBWS3BWRnh3VUpYTFpRZWdGQnhVcFZJSmtBcmdDdGxxejVkeXVZeDl3cVdGM0RWQUxaVW9pbkJwSVlSZGpkY1puSkxDS2ppYVdDbWdQTWVLdmM1eXJmRCUyQllSMVF1em1yMkxrczFidlZES1VNWkRGb3hVb1Vqd1BTc0UlMkZBSzhBcWw4dlZXRERoZzhmanFidmQ3cXpkYnZjN25jNTVzOW44eUd3Mkw2clY2cXpaYk00Nm5jNVlxVlJLN3pVQlJMUE1FJTJCZCUyRlRYN3VFOEE2cWF1TDl0T0F3Q1FES1VBS2tBTHRyZ0FCckhidlFUcCUyQlVvQVVPSThLZENyQVFsOWlFTyUyRjFlczFLcFhJUWJxeG9QSG9qR282JTJCRWc2RkIxS3BsR2R6YzlNRXR4S2NabXhHczNMbHcyd2Q2VUJWbm44akglMkJneXB4SWU0V0RDZ0JUWlY5UFQwM0JiUFptWm1mazd0OXY5dzVHUmtkWGpBcFcxdFRWck1wbjglMkZiVzF0VnVMaTRzMzE5YldIQnNiRyUyQnBZTE5ad2xLSGNDdTRWNXBwckREUVVpdWR1TFBuc2ltd2dMMzFzRmRvc2RhUXdCeGZhQ2ljV1prWWJHQmpneHNmSGMyTmpZNzhjR2hyNiUyRjdxN3UlMkY5bGRIUVVUcEhTU1Y5WDZOZU5qUTF0SnBPeFpESVpoSUNiOCUyRms4SEVNcXZWNnZRUGFZMVdvVjQlMkZHNG1FcWx5clZhcllJeXlGcXRWcTlXcXdxMVd0MG9reXlWU2xXZTV5dGFyYmFzVkNxcjVYSVo1WkxLVXFtRTRQRzZWcXNWczlsc3RhJTJCdnI5TGYzNDlnN04lMkJhMmUyazIzYVElMkZXR3lBZ0NsZXIxdUZrWFJtTSUyRm5qU2pyZ3hzS29mMEdnMEhSMDlPRE1IV1ZVcW5FYThpbzBzQTVoWFZFVVZSVnExWE0yQWtZWlJSRkVlOEJXSmtybFlvVnolMkJHOEtwVkt0dWFDdkNvZVpYJTJGUUJwJTJCQjg0dUJLRHd5RnhXY2pkS3lYQmFvem1BVUlKWVVXTWt6NUtTZ2lGMkR6V3U1Y1E3dkZzSyUyQm0yN3NYSlp2SjcwT3BQdG4xN1lVNExKOVN6OSUyRk40QWx2NDZrd0JqWERidDI0TGhDdmxWM2R6ZmdWYW12cnklMkZXMWRXMVpiVmFOM2llWHplYnpRc1dpJTJCV1owV2hjbjV5Y3hEVUVzbzVsVnlqY2hKYUFsV0FMSWdHc2cxeE50TTVSRlNDQWRWVGxhRHRTZ0JRNE13b1F3RG96WFVFSFFncVFBcVRBZ1JYb1pJRFZISmpDZVdLd1dDeU9UQ2JUSHc2SHAxRXltVTZsWDl2YTJwcUt4V0lLUUN3RVJBUCUyQjVQSWY1dTVnRUk1QnV0VDl3UWF3Y29BRlJ4SXJ2WVA3Q3JNUEFtQk5UazR1RFE4UCUyRjkzbzZPZyUyRjlQVDBMRHNjanZTQk8wYTJJbk1WTFM4djk0UkNvVDk3JTJCdlRwMXhjV0ZrWldWbFkwZnI5ZmdkQjJaQVFCRUVnSCUyRnRMY0x2bHhNN2pGUG1xM2pDJTJGcG9VZ0glMkZoamtvJTJCMFlqUGYxOVhFWEwxNnNUa3hNaE1mSHh6OFlIUjM5YjFhcjlTZkR3OFBobzdhNTFYYlFZV0Zod2FEWDY3dlM2ZlJJUHAlMkJmS0pWS21NSE9BeENqVUNnQXNlbzh6NWRFVVN6VmFqWE1sb2k4SUVHaFVOVGdVTUVqd3VreHc2SktwY3FwMVdvRTB1ZEZVYXpDdWNkeEhJJTJGOHIxcXRWbElvRkFMUDh6bU5ScFBDekl2OSUyRmYxNDdYZzJ2V01JQWdkZXJWWnpZY2ElMkJRcUV3VkNxVmV2UDVmQiUyRmdVN1ZhTmRacWlDMVRJc3RLclZLcDFQVjZuYTlXcXlqdkE2UnF3S3Ntd0ZJeWh4UWU4VDdjVXMxeXdFWnBJTUFYVyUyQkN3WW1WOGdGVU1UTEhaJTJGaGpBa3BZRHNwbiUyRnBNNHBPUmhtOEVndWlUUndYZm9lZTMyJTJGMEhVcGhHMVY4aWNIV0hKblZTdUl1MSUyRnBvTFRjRnRlRkZGaWhMQmV1UmR3bm1Qc0tBS3VycTZ2bWNybkN2YjI5JTJGJTJCYnhlTzRvbGNxRlFxR1FNSmxNU2J2ZERnRGVPRyUyRjNPMlZramp1c1RnNnMlMkZVU2o5NCUyQmxBQUdzWThsSEc1TUNwTUJaVU9Dd0FBdkhMUDBMbCUyRnl2Y05JdjFPeXYyc2pkdUhEaFFpTVU5JTJGTGx5JTJCR3JWNjklMkJkM0J3OEx1WExsMWFPd3NhMERHUUFxUUFLZEJ1Q2dCZ3BkUHBOMVpXVnI3bzlYcFJRbmhxR1ZnM2J0eDRQRHc4JTJGTTlxdGZySHA1MkJKUnYwNHJzMlprOVRWNnZWbmtLaDhIbzZuWDQ5Rm90ZFNlNGtUVHZKSFYxQktLaXoyYXclMkJtVXBhc3Rrc3dxWTFMS3NIUUl1NW1oZ2dZdnRubVZBQVZ3aENkenFkWW45JTJGZndiZ1puQnc4RiUyQjZ1N3YlMkYxbXcyMzUyY25Nd2ZaQ0M2MiUyRm5EU29NZVAzNDh2cjYlMkIlMkZqOCUyQmV2VG9hM056Yzg2VmxSVUY4c29BcjFxQksza0oxRzdBNEREbnJSeDBZV0FPMTluNCUyQkhoOWNuS3lOams1R1olMkJabWZuYkN4Y3VmRzlpWXVJUngzSFZrM0F2MWV0MTdkYldWbjg4SHAlMkZJWkRKakFGanBkSHFpQ1hNOHRWb05zQWFBQm9DcXBOVnFzZVI1bmslMkJyMWVvQ2pxRUplT29BV0NxVktnJTJCQUJjQ2xWcXNCQ2lxQVlQVjZYYU5TcWVwS3BiSUV5S1hWYXJONnZYNUhwOVBGTEJhTDMycTElMkJqMGVUJTJCNHdtaDEzWGJpdW5FNm5VeENFc1VRaU1ZYjJaN1BaNFNiQTZtMDZxQXhvSHhhVTl6V2RUbmlFWTZwUjd0YzhSeG9PS2dtZ2JmeSUyRkNXdWZ2d2VuRmM3M1pxbGdBJTJCbzIlMkYlMkY5OFclMkJhb1lxJTJCelhDdm1BTnlyMU82NFpYaDdCYSUyRkxBWmNVZktFdldnRXM2ZlZ6bFA3Q3ZZRE44TWtDMlZsZUhPNE5WcXUxWWpRYXMxYXJOV08zMjVGelZYQTRIRm1jVTI2MyUyQjVjMm0lMkIxT3ZWN2ZDZ1FDNHB0dnZybW4yNm9GOE1NOVRzb1Vmc3VwaFJMQ2IzempHJTJCWjBPajN1OSUyRnZmZnZqdzRSJTJGZXUzZVBRdHlQMHRtMERaVVEwamxBQ3BBQzdhJTJGQVVRQldLd3QzSzVzM0FhejJQeiUyQm9CYVFBS1hBMkZZaEVJaVB4ZVB6MTVlWGxMM205M3RkWmlMczBEUHlFUXR3VENIRWZIUjM5cHhjTnNKanljQ25zN094Z0FOY2ppbUozTHAzcnl3cFpTejZidDVVcUpWTXVsJTJCdmIyZG1aU2lhVGs3bGN6bzVjTEpRV1ltR2xlUXhrWVVDTTMyRndWR0J3aWp5YlpsbVEwTmZYOTJSZ1lPQjJUMCUyRlBMendleiUyQk9WbFpYUWNRUHJBYkM4WHE5R0VJU1paOCUyQmUlMkZlZUhEeCUyRmVtcHViYzYydXJuS2hVT2o1aklQeXdUbCUyQmYwcmElMkY1SFN5Sk02SSUyQkV1c1ZxdDNPRGdZQ093ZjNKeXNqd3pNd1AzMVg5MXU5MiUyRlVLdlZlJTJCYjJIUFE0bmo1OTZxaFVLcCUyRkZ6SXVSU0FUdU9YTTBHcldtVXFsR0NTRnlucHFEZUFBcWtlZDVVYXZWb255d29sS3Bxa3FsRWluOUNwUldZWFpGdktaU3FTcHF0UnJsZ1pqSkRhNHJKYlRHdWlnaHhPeUwyTjVtcyUyQlVjRGtld3U3c2JvT0g5dllLMEQ5cWV3NndYalVaTmlVUmlOaGdNdmhXSlJLNkVRcUdlUkNKaExSYUx4bXcyYXlpVlNqd2NWTFZhVFlGelV3cW8ySFBtaEpMJTJCd1pDNXBLU1BET1RJczZla3BYOXNKa0MyNzFiJTJGUHc2Z09vZzJlJTJCVmJzZXRBQ214YmxjJTJCeThscDIlMkZJY3RVWlFlSjF4WEFObnNYb0Q3QWJzMzRQcHd1Vnh4cTlXNllyUFpGbTAyMjdySlpJckJhYVhSYURJV2l5VmdNQmkyWEM1WDdxaGx4dnRsdndGZ2ZldGIzN0lBQUFjQ2diY2ZQWHIwQiUyRmZ1M1p1V3owTFl5b2twZjYyVkd3M3dEbjlreHNRVk4yJTJGZTlORXNoQWM1aTl0M0hYSmd0VyUyRmYwWkdUQXFSQVU0SGpBaXpwRnlxcHFDdyUyRmdFMzdUUTRzT3VWSUFWS0FGRGc1QlFDd1lySFlhd0JZYTJ0ckFGZ2pDSEUlMkZhWUIxN2RxMSUyQk96czdNTHc4REFBMWs4NGpudHlYS2h6R0JVa0pUYU5NUzFBeHVMaW90b2ttb3cxVGMyYXElMkJhUUFZUlN0S3U1WE81eVBwOGZUS1ZTbU1uUXVMT3pvMHVuMHdpNlZoY0tCVGg4R3BBQXY1JTJGMGVyMW90VnBMTHBlcjRIYTdCWmZMdGVueGVIN21kRHAlMkZWQ3dXbjg3T3pzTDVjJTJCenBEYiUyRiUyRiUyRmUlMkJyM256elRiM2Y3NyUyQjZ1TGo0emZuNSUyQmQlMkYlMkY0SU1QM0d0cmF4enlyNlFEYjJudWp0eUJ4UWJxcmNvSjl3TU9yUWF4RUJPbFVoaThJZ3NMdjZQSHg4Y1JZUDlzWkdUa3AlMkJQajQlMkIlMkZwOWZwbnc4UER5TVBhdHhTcVZaOCUyQmZmcVVMNVZLcmtxbGNqMFVDdDN5JTJCWHlmMjlyYThteHZieXNBNzVMSnBBSU9OSFlzckpTTGxUZzJRJTJCcEJwUnJyc013eVZ1TEYlMkZvJTJGMkE5S3clMkZiQ1pHVkdTNkhRNlVScWFHaGdZJTJCTlhRME5EM0xSYkxyM0s1WE9TayUyQm5lM2N4bmZyYnhlcjdGYXJZNUhJcEd2TEM4diUyRjRIUDV4dmYzTnprVWZvS2QyQXVsMnM0cGVDUVF2OHlLTU5BbHJUUHBYMHNMZE5yOVIyc1ZRNmNmRDI1YTJtJTJGZmNyYnlmcEVYdXA2SEpBa2hWZnk3NVB5UDV4S3RXSTZ5YmVSN3E4VkJNTjVoSE1GcFlFczI4cnRkb3NlajZka3Q5dUxDR1ozT3AxSnA5TzVyTlBwSHV0MHV2czJtMjFGRk1Yb3dzS0NjT3ZXTGR3ZkdvNHAzS2RPNG43UjZud0NtSDM0OEtHbFhxJTJCUGJXeHN2TDJ3c05EU2dVVUE2ekMlMkZXYzd2dWdTd3ptJTJGZlU4dEpnWTVSZ0FCV3gzUWxOWVFVSUFYT2tRSk5nUFZxRTJDOWNkSUFDd082a1pFUmJuWjJOalk3TyUyRnRnWkdRRUFPdG5vaWd1dmtpQXRRY2dRTkE3d3EyUkUyVFRhRFJkV0FxRmdqT1JTUFRzN095TXBGS3BpVlFxQmJqbEtCYUxKcFJVTVlCbE1CZ0tGb3RsMCUyQlZ5TFRWenJwWU5Cc1BUVXFua3ZYVHBVdXFrQnFPM2I5OVc5JTJGZjNHMUtwMVBVblQ1NThZMjV1N3N2Mzd0MXpBellpdkozOXNBRTJnekpTbDRvMHcwdGVVaVhWcHhYSWttY0NTVUVHM3NNZ0hpNFR6S2FHJTJGcDZabVVtUGpZMzVwNmFtJTJGbnQzZCUyRmVQeHNiR1BtaTZuQTUxZFRXRCUyQkYwN096dWZqVVFpYiUyRmw4dnRkOFB0JTJCQXolMkJmVEFsNEIzc0VoQjRERCUyQmtUYWRqeG5zeXBLdyUyRmJaTVV0Zll5NGs3SWRCQ2JqTFVBNkdFc25lM3Q3SzhQQndhSFIwZEg1d2NCQ1E4dWY1Zkg1dFptYW05WlNQaDJwcDY1WGhNa3VuMDVkRG9kQ24lMkZINyUyRnA1ODllM1p0WldYRnRyNiUyQjNwaDhBSTVBbGtrbGQ4WHNGczJ3eDdYdyUyRksxV29JdTl1UnZvYlBYNmJ1dXk4NGxGU2NpUHFaWERwOVZyaDVGWWZnN0xvWmw4JTJGMUlRek00VHdGQUdSbGtnZTNOR1RzNWlzVFRjVjVoTkVQREs3WFp2MnUzMjVlN3U3c2R1dHp0Z01wazI4dmw4VkJURnNOMXUzeGtlSGk0ZTV2aVB1eTZ1cGVYbFpWTSUyQm54JTJGZTJ0cUNBJTJCcyUyRjNydDM3OUtqUjQ5VU9KZHdEZTBGJTJGJTJCVDNDSG5ma2dQcnVEM1VYdHNUd0dxdiUyRnFLakpRVklnUllLbkRiQXdsJTJCM3BCbFlWNjVjYVdSZ1hiaHdnVEt3Nkl3a0JVZ0JVdUNJQ3B5bUF3dURQWnZOMWlncm01MmRqZHk0Y2VQZTJOallleHpIJTJGZUlUbiUyRmpFOGtua0loMngyZnR1aGpEdjVlVmxUNkZRbU1sbXN6Y3ltY3hNdVZ6dUxoYUxYWlZLUmZ1aGtVZUoyZXhDUnFQeHFjMW0lMkI4RHBkTTQ3SEE0ZkhCZjdmc0FoVjJBQUs1dk5YbDFZV1BqbTNOemNWJTJCN2V2YnNyd0dLRGI2a0RxMVZRdFh3UWo4UGFEV0JKM1NldFhEMFl3R0lBanhrSnA2YW11SW1KQ2U3U3BVdiUyRjNOJTJGZiUyRjkzZTN0NzNEcHNiQmNkSUtCVFNSU0tSVjdlMnR2N1QydHJhRjFkV1ZoeUFOMXRiVzF3OEhtJTJGQUsyU1ZIY1E5eG1DSjlGSDZuRG1XOElqWEFhOVFGb2J2SGdDeGdIT0RnNFAxNGVIaDdPam82TjIlMkJ2cjYlMkZNeGdNNzElMkI3ZGcxQjlTZVM4eVdCUkxDTGFWZWVya3hFRTlFdiUyQlRaOGI2JTJCdnIwJTJCdnJLeVl2VjZ2Q3UzZjJkbHB1SzcyYSUyRnNoVDdVWHNyb1V0TFp5JTJGT3dGc0U2N3ZleDRBS2h3RHJBSkdsakdGZjZQYzczcHVxcVp6ZWFxeFdLQkUxTzAyV3lpdyUyQkVRVUc3cWREb2ZtTTNtZXc2SDR6ZGRYVjMlMkI0MHppY0JLZEFvQVZDb1gwc1Zqc3d0YlcxbHYzNzklMkYlMkYlMkJyMTc5NjQlMkJmUGlRQU5aSkNIek85a0VBNjV4MU9EV1hGT2hFQlU0YllMRXZDNnlFRUFEcnlwVXJCTEE2OFdTaU5wRUNwTUFMVXlBU2lZdzJNN0FhSWU0bjZjRENnQThEJTJGeWJBQ3Q2OGVmT1hBRmhxdGZyWGZyJTJGZjk5V3ZmbFY4WVEwOXdnZmg5MW8wR3NXTWIwUEl4eEpGMFZZcWxheTFXazJERWtRQUxMVmFuZUo1Zmx1bjA2MmJ6ZWJON3U3dSUyRkJFJTJCYXQ5TmNDeUJRSUFQQm9OWFYxZFglMkYyeHVidTQlMkYzTDE3dDVHQmxVZ2tQZ0l4cE80V2FYbWN2RVNxMVVRcXJYSW9jWEJ5NENETlBHSkFBUU43dUZEWUxJeVlpZkhLbFN2M0J3Y0glMkZ3JTJCNzNmNzMwOVBUOGNPNHNKRDdsTWxrSnRmWDE3JTJCd3RyYjJCMHRMUzllV2xwWVVnRGNvbjJPNVpFY3ROMnRWRHNZZ0gzTm9NWWpCeXNNdzJ5SUEzZGpZR0VMNkh3NE1EUHpFN1hiJTJGeW1ReVBlN3Q3ZjJ3anZHWVB3QjM2WFRhbWtna1JvTmJ3WSUyRjV0JTJGMWY4UGw4TjlmWDE1M3I2JTJCdUt6YzNOUnZ1UjBYYmFNT2NvVFpHNiUyRm5iYmZqY0hGaXZwYTdWZHF6Skg2WG9ucVFXT2c3bnZrR09GYkN2OEglMkJjM25zTnRhREtaNmxhck5lZHl1ZGJ0ZHZ1NnhXS0pHQXlHdk1sa3locU54cmpGWXRrd0dBeSUyQmdZRUJuMEtoS0J4Rnk1UGNwdWxtaE5PMEd5V0U5JTJCJTJGZiUyRjlPN2QlMkIlMkZPQW1DRnclMkJFVGRXRGR1SEZqRFJsWUtDRzIyJTJCMlBhclZhY0dob1NNUkVDU2ZaSnRyWHkxT0FBTmJMMDU0JTJCbVJRZ0JVNUlnZE1FV0N4Zmc5bVRwYk1ROXZYMWtRUHJoUHFRZGtNS2tBTG5UNEd0cmEyeFZDcjF4dkx5OGhkOVB0JTJCciUyQjRXNHM4d2FhZFlOVkpNT0h0a2dsQUVzZ0l6WjJkbXRtemR2JTJGc3ZZMk5pUDFHcjEzYzNOVFg4YkFLeEdjRHFjTUVhamtWY2o3YnRjVnBkS3BVYVlrazZucTFjcWxTcGVWcXZWeFVBZ1VKNmRuWVVUNTlpWlYlMkZJekVWRGp6cDA3U3BmTE5iMjB0UFNmSHp4NDhOWDUlMkJmbXVsWlVWRG9OUGxuOGs3d2Y4JTJGcFRuJTJGTFFDVXF5OFVKNmx4U0FQdHBFREw2eUx6Q2hXdWdkSENnYjd5TUpDR1NHV3ExZXZQaG9aR2ZsZWQzZjMzNnRVcXVENCUyQkhqcG9GZlo5dmIyaFhBNCUyRk5ieTh2SlhVRHEzdUxqb3dVeVNLSGVDODRxRmloOWs5cmpkY24ya1RqVWNselJEaXAzcjBCQndEcVdFeU1LQ0UydDRlTGd5TkRRa2pJNk9QaG9ZR1BpN3JxNnUlMkZ6WXlNcktOWFJ5MyUyRiUyQkcyR3gwZEhRd0h3NyUyQjNzYm54aFhYZiUyQm5Xdno5dU4zS3RRS0tRQXZFcW4wNDNTd1pPRU5nZnRsJTJGMmdGTlA2SUdCeHI3SyUyQjNTQldpMnVqOGRKQnRKQ2ZCOUwlMkZTNEVtbkhmTm1RTWJMbElBSyUyRlMlMkZ3JTJCR29XSzNXS2g1dE5sdkJack50Mkd5Mk9hdlZPbSUyQnhXSHc4ejZkME9sMWVwOU9oUExEQTgzeko3JTJGZVhUdXUlMkJjSmclMkJBOEJhWEZ6VVZLdFZEeVpDdUglMkYlMkYlMkZwJTJGZHZYdjNKZ0FXbXdoQ2VtJTJCUTdsdXVHN3RmU05lUmxSQjZwNmFtZmc2QVpiRllGZ1lIQjRQTmE0TUExbUU2N1F5dlN3RHJESGNPSFJvcFFBb2NUQUVFek03TXpGZ0ZRWGh0ZTN2N2E4dkx5MiUyQnZycTdhRVRDTHZ4YW1VcW5HRnk3NU5OJTJGU0w4ZXQlMkZycUc5ekVJd2hjSFZrS0lzb1RMbHk4M1NnZ0pZQjJzZjJndFVvQVVJQVZhS1hCY2dNVUdqZ2NBV0g0QXJOSFIwUjlwTkpwNzdRQ3d6dEladzJZWVcxNWVIdHJjM1B6eng0OGZmJTJGM2h3NGY5Y0dEQmtaVE5aaHVsZEF3b1NRZWlVbGNMQXpUc2Zla3NoWElRSkIzUTd3ZXc4RDRMc2dia1lRRHIyclZyVDBkSFIlMkY5clYxY1h5dTBDQjgzOUFiQmJYbDYlMkJIZ2dFJTJGdlR4NDhkZmVmejRzV2R4Y1ZHN3NiSHhITjVJb2NWQjRFV3IlMkZwUURGQWJqMktOVUowQU5ETklCTk9BR0h4b2F3b3hyNGNuSnlSJTJGMjlmWDlQMGFqY1NFY0RxZVBtJTJCMVdyOWMxVDU4JTJCdlJvSUJMNjUlMkZHejV5MHZMU3oycjNsVWVFeXVnYkJCOURXREpaZ2ZkNnp5VkE1cTkxdDFQUSUyRmsxTHRWZiUyQmwyT2ZjWmhNcXZrJTJGYkRiY1VyNzVhQ2Z3eUNsOUJ5V1pwOUpRJTJGM1J4d3hXd20wRkJ5a1dsTVppd2dhWHk3VnR0Vm9EeUxkeU9Cd2g1TiUyRnBkTHBscFZMcDAyZzBrYkd4c2Z4WkxZM0dQV1IlMkJmbDV0TXBuY2NHRE56ODklMkYlMkJ6ZSUyRiUyQlUwRFlNa2RXSHVCUHRidmNrQkpBT3NzJTJGY1k0JTJGV01oZ0hYNkd0TW5rQUtrd0NrcmdDJTJCYkd4c2JsbWcwJTJCbG80SFA3Nnlzb0tBSllEQWJOJTJCdjclMkZ4cGVzb0FJdk5KaVF2SVFUQVFna2hBYXhUN2xqYVBTbEFDblMwQW9jRldIc05WTmtBbHdFVE9GY2tKWVNCVjE5OTlaY2pJeU0lMkYwdXYxdjE1Zlg5ODg2dzZzczlqeHE2dXI3bmc4JTJGbzNsNWVXdlBYMzZkR1oxZFpWSFdSbnlvUENISWtBc0tkaG81WnhnN1dvRmIlMkJTUVFncXhwSUhieklHQno1S1dFS0xVenVQeE5BQVduSGZYcmwxN05EdzglMkZEMDRsTlJxZGVnZ0Rpd0FuSGc4cnZQNWZKJTJGWjJOajQ5dVBIanolMkJ6c0xDZ1dWbFpVVzV2YnpkbTNwTzJVZW9LbERzREQ5cUhyY3JlNU5xeFFIaDhIMm5tWVNIakt6MHpNJTJGT2JrWkdSSDVyTjVsOVlyZGFWZzdSeHIlMkJOYVhWM1Y1dFA1ajYzNFZ2N3k4ZVBIWDNqeTVJbHVkWFZWQWNpQXNrbUViUiUyRkdkZGJxbW0zMSUyQmJzQnJGWmxmWHZwSmUyRCUyRmFDWSUyRkRoYU9lV2s2JTJCd0dzSGJUVXdxbm1yTlJOdjRvaW9WbG5BRmFOY0ZWM1dBdzFFd21rMmcwR2tXVHlWUnpPQncxbTgyR25LdUt3V0RJMnUzMkJZdkZNbSUyQnoyZWF0VnV1VzFXcE5pNktZaTBRaXhkblpXYmdMaiUyQjNBTyUyQmc1ZTRUMUZFJTJCZlBvV2p0SHQ5ZmYyTDglMkZQemYzcnYzcjNaVmlIdUp3R3dKaWNuZno0eE1VRU9yQ04wVkR0c1FnQ3JIWHFKanBFVUlBWDJWQUFBeSUyQmZ6bVRFZGV5d1dnd1ByU3dCWXpJRUZnSVV2MTNzNXNGcjlWWWNBRnAxNHBBQXBRQXFjbmdLSEJWaFN4dzZPQ2dNZGVUZzRPMW9BTExoVm1yTVFobDUlMkYlMkZmWGZqSTZPJTJGcU5PcDd0REFPdG9mVnF2MXcyTGk0dSUyRjYlMkZmNzhVZWl6NjJ1cmc2dHJLeG84WWNpbEFIQm5YTVFaMDRyY0NDSERWSjRKWDNPNEpYY05RMElBTmRLYjI5dkk4QjlmSHdjR1ZqM0JnY0h2MnUxV3YlMkZob0JsWVcxdGJqbks1M0xlMnR2WmxuODkzNjhtVEoxZWZQbjNLJTJCWHklMkJ4c3g3ckZ3U2JXQlFpVUVXNWdwcDVlZ0drVEVRQUFBZ0FFbEVRVlJ1QmU3MkFpeTd2Y2ZBYkg5JTJGUHdCVzhlclZxeHRUVTFOMzlIcjlEd09Cd0w5ODg1dmZQRllPMnZyNnVpNGVqMyUyRnE2ZE9uJTJGJTJCdURCdzglMkI4JTJCalJJdzVPTzBESzNVTGJkd00lMkZoM0ZnN1FhS1dzR3ElMkZVcUpqd29TajNaVjdMNFYlMkJvckJLallaRUNBclhGWW9FWVM3bnpuOGpVWmp4V0t4Wk14bTg0N1JhRXdaamNhczJXd1d6R1p6d1dReVpiUmFiZHBzTmklMkZwZExwbkZvdGw4Y0tGQ3pzbmZieW52YiUyQjV1VGtOeiUyRk1YTmpjM3Z6dyUyRlAlMkYlMkYxdTNmdlhsdFlXRURXMzBjeXNQWUNXTHNCU3JrRGEySmk0bWNBV0I2UFo2Rzd1enRFSllTbjNic3ZkdjhFc0Y2czN2UnBwQUFwY0FvS3ZQUE9POG8lMkYlMkZ1TSUyRk5ncUM4T3IyOXZZM1ZsWld2c3dBRml6JTJGbU9ZYkFFdjYxMXA1ZWNKJTJCQUF0Zk9PUWg3dVRBT29YT3BGMlNBcVRBdVZIZ0tBQkxQaWhtQUV0ZVVvTEJJNEFHU3ExbVoyZmpyNzc2NmtPRXVKdE1waDglMkZlUEJnNWMlMkYlMkYlMkZNOVBKUyUyQnFrenNQQTlEdTd1NnVRQ0J3MmUlMkYzMyUyRko2dlo5YldscnFoa05uYzNOVElaJTJCWjdyQU9tRlpnaThFS0tjaG81UURDNzJpVVdnME9EbklYTDE2c1QweE1sR2RtWm40JTJCTUREd1gzUTYzZnVUazVPNWclMkJSRGJXeHNER2V6Mld0ZXIlMkZmTGEydHJ2NHVKQlpEMUJVaUhnVGF5bjlpNWhuTU00RXdLc0JpODJtdldSVG1JbGJvSDJYZVIzU0FZUGd0QjN0M2QzZHpNekV6MTJyVnJtYW1wcVhtejJmeCUyRkI0UEJ2JTJGMzJ0Nzk5ckZrb0FiQ0N3ZUR2TFM0dSUyRnMlMkZ6OCUyRk1BV0FxNDJmRWRTbG9peWdBeUEzbXM3M2JyODczT2hWWUFiSyUyQnl2bFlBU3dvMjViQ1FhU285djZTZmVaenpkTGRqWndIOGNGcXhmRGIwbTgxbXF6ZEQlMkJlc1dpd1ZCN0tMQllDZ1pESWFreFdMeG0weW1WYjFldjZIVDZZSTZuUzRHa0tWU3FYSUdnNkdzMVdvektwVXFIUTZITXpkdTNHaUxQQ2VVRHI3NzdydUs2ZWxwaGQxdU4xa3NsdkZnTUFnSDFoJTJGZXZYdDMlMkJzbVRKNnBZTE5ZNHQ5ZzVkUkJIb3J4RWxBR3NtWmtaN3NhTkc2dFRVMU0lMkZCY0F5bVV4UGhvYUdDR0IxMkM4bUFsZ2QxcUhVSEZMZ1BDcUFYNUNCUUVBWGk4VnVoa0toYnk0dkwlMkYlMkIlMkIxJTJCdDE0a3NYTXJBd1M5SlJBUmElMkJoT0F2WlBnU0lnVllsSUYxSHM4MGFqTXBRQXFjcEFJQVdJbEU0bzIxdGJXMzE5YldNQXZoTU83YnlOc0JMSkNXcEdGUXcwcHlwTWZBQnE1eWdJVjE0WExBZmZ2U3BVdTVxMWV2JTJCaWNtSm43bGNEamV0OXZ0djhJTWZqTXpNJTJCV1RiRSUyQm43NnVaaGFWYVhGeDBoY1BoTDJ4dGJmMkIxJTJCdTl1YnE2Nmx4ZFhkVUVnOEhuTHF6ZmNrclVPYTdPZlpndkw0Y3olMkI4RU5PV3lRbHhyaTl6VGdBRXJyVURvNE16T1RHeDBkWFolMkJlbnY2aHklMkJWNmIzSnk4dDVCWnlEeiUyQiUyRjJ2eEdLeFQ2NnNySHhsYlczdDB0TFNVZyUyRmNWeWdmaEF1Sm5aTTRKZ2F3Y0s1SkFRcWJKVkU2eUdaJTJGTkpPV1FzcWhEMnVuRkg3SkIlMkJyWUJvTjFaSDFOVFUzVmI5eTRJVjY4ZUhIWmFEUiUyQk41RkklMkZGOSUyRjhSZCUyRmtUN09lZmpyWCUyRjlhWDYlMkZYUCUyRjM0OGVPJTJGbkp1YiUyQiUyQnlEQnclMkZnY0g4ZXd5Q0hRSzFtazVTM1M5cGZyZnI2b0FCTERyWGs1OWh1czFnZUJXREpQMHNLVXVWbGtWSU5tSE1mMEVyaXJtckFkSVN4TzUzT3VzbGt5anVkem9UTlprdGFyZGFreVdUYTBldjFFWjduJTJGUnFOWnQxZ01Hd1pESWF3VnF0TnF0WHFrdGZycmJ6NTVwdHNjb2F6WENiNFc2Y2VLaVFlUG54b0tXZks5cnlZSHltVlNsY0NnY0R2TEN3czNIenc0RUVmU25NQnZsc0JMUG1rRGxKb1NnRHJPRmQ1JTJCMjlMQUt2OSUyQjVCYVFBcVFBaHpINFMlMkZEYXJYNldpZ1UlMkJrJTJGUG5qMzdRNiUyRlg2OEpBQ0E0c1ZrSjRXQWNXJTJCNEtLTDRzQVdKaSUyQkdyTVFYcjE2TlFTQU5USXk4dDJKaVFrZmRRQXBRQXFRQXFUQTRSV0lSQ0tqa1Vqa2RhJTJGWCUyQjViUDUzdmo2ZE9uSXdjQldQSUJjU3RIRGdhU0xDOW9mSHk4T2pFeElVeE5UWGtIQmdaJTJCMnQzZCUyRmI1T3AxdHp1OTA3WFYxZFFuTmdkT0t6OXgxZWtmYlk0dmJ0MnpxRHdUQ1pTcVYlMkJkMnRyNnd1QWo0QllDSFJucFdiNGZZdCUyQndXTmpjRnJudUZxOTFuaU52UzZGajlJQjZXRWNNWEJBQVJaZzlrSEFTcFFQVGs5UEx3OE5EZjFrZkh6OEh4ME94MUpQVDQlMkYlMkZJTzRycU8lMkZ6JTJCUzRuRW9sUHc4bnQ4JTJGa3c2MkkzQUE3ZzNFRUFsaHclMkJzUjV0VlJJcEwzV1RuOWU3Z1Q1OEh3RVFRVnRmZmZYViUyQnFWTGx6Wk5KdFBmS0JTSyUyRiUyRjJyWCUyRjNxc1FBV0hGamIyOXVmZnZMa3lWOSUyQjhNRUhuNU1DTERrNFJOc1lWR1l1TkRsWU9HcSUyRkhxVDhVSDZlSE9hODJlMUtrNE5HYVk0VmdDVmJXUGtvOXNOZVkzbFdiRUlCYVprZyUyQmdzbHpYYTdQVzB5bVFJT2glMkJPUnlXUmF0RmdzWHJ2ZEhxdlZhaGxSRkRPMVdnMU9RU0dWU2hYZmZQTk5BUGI2UWMlMkZkczNUM1lLSHQzZDNkbGtRaU1aYkw1Q2JpTyUyRkhYRW9uRUZiZ2NWMVpXSEV0TFMzcjhrUm16ZXJMUzQ3MmNjWExRS2Uxdm1RTUxzeEQlMkJiR3BxNmoySHcwRWxoR2ZweERpaFl5R0FkVUpDMG01SUFWTGc1U3FBWDVZTEN3c3owV2owMjAlMkJmUHYyVDFkVlZEM0liMXRmWEQxUkMyTXF1eiUyRjdpank4aktFOEF3SnFhbWtJd2JIQjJkdmF2aDRlSCUyRjh2bzZLaiUyRjViYWNQcDBVSUFWSWdmWlVJQktKaklURDRkZDhQdDliYTJ0ckgxdGNYQnpGZlhzdkJ4WWJLTE1XNzFWcWhZRSUyQkJvMDlQVDFjWDE5ZmZYeDhQRHM4UEx3d1BEejhTNXZONWpPYnpkc0FIQU1EQTlzS2hRSWh5UFJ6QUFWUXR2JTJCWnozekdxTlZxeDdMWjdLZjhmajhDejZlMnRyYnMwV2pVWEN3V1ZTaTF3d0xIRXB1MURnSGdiQUhVd3NJQUZ4NFo5RHJBSVR4ZkJTNFhoUFVEWG8yTmpRRlU1akI0N2UlMkZ2JTJGMzlIUjBkJTJGSVlwaXRyZTN0d0VwRCUyRklUQ0FRbVlySFlHd0JZNiUyQnZyTjU4OWV6YkFvQ3BLbmRBZU5wdGlxeExDM1VvSHBZNGVlWW1VSEdUaE9ObDVMWFdoc1BYd3VZQWp5UGw2N2JYWDhFZTFiWlBKOU5jcWxlcXZUZ0pnaFVLaFR6NTU4dVIlMkZtWnViQThCU0lFOFVVUXk3QVN3Y2p4eGclMkZaWURyOW1tZyUyRlRCeTF5SCUyRmVFUzJWV3NmOW5zZ0xpZjRMc2dGcnlHJTJGd05rTVhDbDElMkJ0ck9wMnVBb2VWeVdSQ2ZwV2cxV29yT3AxT1JCQzcwV2dzMld5MnNGNnZSNm5nUTcxZSUyRjBTbFVxMWJMSlpDSnBQNSUyRjlsN3N5QkpzdXRLTEh6ZllsOHlJJTJGZk0ycklxdTdzYTNWVkFFd0E1VXcyTUNKRWNrbU0yTE5pWWlTYU9tU1RUcDM3MDM5MSUyRiUyQnBTWjlDc2IlMkZZekpoQksxY0JtS01KRW9FQVJCZ2wwQXVyb3JhOHQ5aVl4OTl3aDNqM0IzMmZHS2wzenRqTWlJektycTJqeTd2RDBpJTJGUGwyM2YzNWZlZWVlNjVkTEJhZFVxbmtycSUyQnZ1eDk5OU5FckNWeFIlMkZYSjRjM056dVZxdHZsV3IxUzYzV3ExTGg0ZUg3eDhlSGk3dTd1N0tCd2NIek9IaG9WY0FvdFBwSEtmbFRncGclMkJjRktINEMxU1VUY3A2YW1QcHVlbnM0RkdsZ3Y4cWw2OXZzT0FLeG5iOU5naTRFRkFndThJQXRzYkd4YzJOJTJGZiUyRjY4JTJGJTJGJTJGenpmJTJGJTJGdzRjTnA2RllRQUF0VkNJY3hzT2hCRUhFYTZjT0hjMElEV0ZldVhJR2V5dUgxNjlmJTJGNSUyQlhsNWY5MVpXVWwlMkY0Sk9OOWh0WUlIQUFvRUZYbWtMNVBQNWxWS3A5QTB3c0RZM043OTklMkYlMkY3OUN3VEFnbUQyc0JSQ0dzQWFCVjdCS0dRZ0NyMFpVcEolMkJmbjdlWGx4Y3JLTGZucDZlYnFUVDZkekt5c3FmcGxLcEgyYXoyZUlyYmN5diUyQk9DUkduUjRlSmpRZFIwc3VxdUhoNGRmTHhRSzc1Zkw1U3NkdmFPMTlYYW8xVzU1S1lXbzNBY1FxOXZwSGdOYUFMSUl5SVZsQUxQd0cwa2xtdVIwOEg3R3RRVkFDVEJuZFhXMWNlblNKZWpmJTJGRDl6YzNOJTJGc3JLeThpQVVDa0hyekpsa2UyaFRLcFZteXVYeTZ1Ym01dTl0Ykd6ODUlMkJ2cjYxY2VQbnpvc2JsUDBzQ2kwd1lKNkRRc2JYQllPdVE0QU1zUGVBRll3WDBOQmhZQXJQZmVlJTJCOUEwelFBV1AlMkZUMHdKWXFFSllxVlQlMkI1ZjM3OSUyRjk3cEJEJTJCNmxlJTJGQ2dIQWd4UUQ3VU1SZTVLVXVkY0Z3TUw1QUpnaVZRS0olMkJEb0FRNEFrbU9qUEJOd0NxQVdBS2hLSmxDT1JDQUNxWFZtV0R5UkpxZ3VDMEZWVlZaY2txUk1PaCUyQnVpS0RaNG5rZktZSGx1YnE3T01Jdzk2ZjM1cXJUYjNkMDlWeTZYZndzRkg0NXlSelBsU2pteHY3JTJCZk9UbzYwbER3QVlBbyUyRkhKVXRoeFZITUIlMkZyaWVCVzM0QTYlMkZMbHl6ODZmJTJGNzhmMG9rRXA4NWpwTmJYbDYySjAwamZsVnMlMkZDWWZad0JndmNsWFB6ajN3QUtuc01CQSUyQjhJYkYlMkJCJTJGdDI3ZFltN2V2Qm02ZmZzMmMlMkJQR2pkQ2RPM2VZYTlldWhkYlgxNzNsb2loQ2w0cVJKT240ZTZWU1lmQzdJQWdNeiUyRlBlMUdxMXZEbkhjVXluMCUyRkhtV04lMkJ5TEJaT1FyZmJaUnFOQm9zMnBta3llRWtKZ2dBTkFOdDEzVDdIY1hZMEd1V1R5YVRTNlhUZTN0JTJGZiUyRjNmcjYlMkJ1JTJGJTJCJTJGRGh3eVRSd01KTGtsUkhJbzRpcldFd3pIbWtuVE1TZFVQVkg2UVF2dnZ1dThWcjE2Nzk0T0xGaXo5d1hYZXpXcTBhb0VDYnBpbXdMTXZEV1NkJTJGa2lTNSUyRlg3ZmxXWFp4V2Y4YnR2MmNhb0tQaXVLZ21XT2FacE90OXQxY0U3UVNiQXM2MHNwTGFacHV2UHo4MSUyRjZqYlRwZHJ0dXE5VnlvWk53NjlhdDBNMmJOOUhPYXd2Nk9hN2ZxMGhEUDhVdEdqUU5MQkJZNEJXekFBWTU5WHI5RzF0Ylc5REElMkJ0YjklMkIlMkZlUEdWaWpBQ3ljNHJBMHBXR25UZ2JYWkVBS3BrNDZuWGFXbHBic21aa1paMkZod1VLYTJmVDA5Qjh6RFBQNXdjR0JLWW9pOUduMEglMkY3d2glMkJiSEgzODhNZkR4aXBuJTJCbVJ5dTY3cmN6czZPWUpwbXN0VnF2ZHR1dDclMkZWYkRTdjY3cWVyZGZyc1Vhem9kVHFOYnlieFc2M3k3ZGJiYndmR1FKb0FhQWtFOEFyZkFhb1JSaGJ3MUxveUNBV0RCbUFDMU5UVTJCSHU1Y3ZYMjZ0cnE0JTJCV0ZsWiUyQmZIUzB0SVBGVVg1ZEhsNXVYSGE5MTQlMkJuMGRCbVBUJTJCJTJGdjczZG5aMiUyRnQyOWUlMkZjZzVNN0JuMEFhb2E3cnh5QWJEZDRRQUlzd3NPaVV3V0c2ViUyRjc3ZU5ROVRmc3M1RFBBRWpBTFYxZFhuUTglMkIlMkJLRCUyRnpqdnYzRmRWOVQ4WWh2RWYlMkZ2QVAlMkY3RDVOQmYzM3IxN1lyJTJGZiUyRiUyQkRodzRmJTJGM1dlZmZmYmJkJTJCJTJGZWxUYzJOaGc4ajJESzBGVVlzWjl4S1lUa1BPbjVXWTd2Skowc2VudWpVZyUyRjl2OU0lMkJJRWtISkt3cUFsckJ6dkE1Q1FnZWlVUWNWVlZSTGRBSWg4TW1KbEVVYlZtV0xWVlZ1N0lzbHdWQk9GUVVaVk9XNVExVlZiZFpscTJFUWlFOUVvbTBEY09BdjJyUHo4ODdkJTJCN2NjYTVkdXdiZzZwVm1XZzJ1SyUyRk96biUyRjFNN25RNmFxUFJpSVhENFlRb2lsOHJsOHYlMkY1dEdqUjklMkZkMmRuaGk2VWljM2h3eUdFY01QQ1hqd0hyU1N1WFRnSmdJY2g4JTJGZnIxYlZUbWhJaDdOcHY5WmFmVE9leDBPazZnZVhpV0olMkIlMkZsWENjQXNGN082eEljVldDQmw5WUNpTHJDWjluWTJPQTBUZU5xdFJvcmlpSUFKcmJUNlhoenk3STRRUkM0WHElMkJITnZqT2NoeUg1YnpydW55b0Z4SmQzdVV0eSUyQkx4MSUyQiUyRjNBZnh3anVOZzIlMkZqTzI3WXR3RG1HdklEak9LTGpPUGlOQndyRHNxd2h5eklxc3pRa1NkSWR4NG4yJTJCJTJGMkw5WHI5MnVIaDRiWEhqeDlmMk56Y2xCRXhoZkFxd0NzNG5mUkwwZzlnamRKT1FEc01mdUFzSThxTGt1eHZ2ZlZXNTkxMzMxMWZXbHI2aDNnOCUyRnF0JTJCdjc4TGtNcXlyQ25IY1NLJTJCJTJGZGdBcEFaUllFU0FITmQxSFo3bkFjQjVmMWdtQ0lMSjgzeUhZWmd1cG1nMGF2WDdmUzhxQiUyQkFMZjdxdU82SW9lZ01xMjdZZFRIQ2VWRlYxJTJCdjIlMkJFdzZIN1Y2dlo5ZHF0ZjdhMnRxcG9zNHY3UTBYSEZoZ2djQUNyNjBGYUJIM3JhMHRUOFNkVGlFRTBFR3pXWWhZdG4lMkJ3NzJlb0VJUDVRUVRDbmtCZkRzRnZBQiUyQnJxNnRiczdPejk4TGg4TGJydWtlS29xeW4wJTJCa3ZybDY5ZWhCRTdDZTc5VnpYRlI0JTJCZkppUkpHbkJOTTBGdmFXbktyWEtYTFBaWEs3VmFoZGFlaXRyZEl4WXU5MU9EQU93UmdGYUpNMlFwQnJpYUFpekRpQUQyRmVveHJlOHZPeEFqJTJGTENoUXYlMkYzOUxTMHAlMkZNenM3ZSUyRmZ6enp3c2ZmdmpoazlKbXAlMkZpRGozTDM3bDJKWVpoJTJGc2JlMzklMkIlMkIlMkYlMkJPS0wzMTVmWHc4JTJGZlBqUVJhVkZNRWNBc3BGam9TdmlqYm92NmFxRHczeU5VZjdIc045SiUyQmlBMHYlMkZDZXYzNzllblZ0YmUxVFZWWCUyRjkxNnY5MyUyRjklMkZ1JTJGJTJGJTJGdGdxaEZSQTBndHcwZWFCbm1nc0ZudDdjM1B6djFwZlglMkYlMkI5JTJCJTJGZnZaeDg5ZXVRSjlFTlAxTSUyQllvWDJwazBDcXMlMkJwVCUyQlZNdjZlJTJGa0d2aVpidlJ6NyUyRiUyQk1kUWhnQmI4T0U4MjRJaXdyd3J4SGlpb0FMQWl3aDhOaHBBR1dvOUhvdHFacCUyQjlGb05DOElnbzVLZ1lxaU5GbVdyUm1HVWV0ME9oVkZVYW9RYVZkVnRiTzh2Tng3SFZsVzVMN0JNJTJGT3JYJTJGMXFYdGYxSzdWYTdSM0xzcFliamNhRnc4UERLOXZiMiUyRlBiTzl1aFVySGtNUmdCZ3BKS25pY3hhSWM5c2ljQldMaGVDREt2cmEwQndOcTVjdVhLMzF5OGVQRSUyRnBWS3BYNFJDb1FPd2J4bUdDWXAybktJdmZKbWJCZ0RXeTN4MWdtTUxMUEFNTERCd1ZBQU00WG4zNWtkSFJ4eUFKa0VRZUYzWE9ZQkx2VjRQSXVoOHI5Y0RnTVFCSiUyQnIxOE01bG1GNnZ4JTJCTFBjUndPUUJNbXRBZW9CSkFKdndOOEdpeG44VElEQURVQW9WaHN5N1p0THVTRUJKZHhSZGQySmR1MUpTeG5HQWJSUGlBMEFzQXF6QUZZWVZrb0ZBS0loVWtDeUlYZkJ3Q1dMb29pcXJPVVFNVTJEQ05kcjlmZkx4UUthNFZDSVlLOGVtaW9JR0tJJTJGSHFBVjNUcGE5cnBJUTdYU1FBV0hCdzRQQ2pSUFRjM0YxcFpXUUdRNWN6T3psWm5abVolMkJGWTFHdndEQVpKcm1ZcSUyRlhTMUZPSENKcllJa0JUT29UeGhqTHNuM0hjVHd3Qzg0ank3SkE4am9zeThJQmFuTWMxeEpGMGJCdHU4JTJCeXJPczREbGhxOXBOTDREaVlZNEpEaE8wTVBtTWZOaTRocXRiZ3NnMzJBN0NNc0FnOElBeUFHbkJEUVJENiUyQkJNRW9RY3dURlZWZkxVQmhzM016QkJLTzlZbGJLNVhxdnJOTTNoOGdrMEVGZ2dzOEJ3dHNMVzFCU0h3WHg4d3NLNnZyNjh2UW0lMkJIMXNBNkRZQkZIJTJCcXdQaDBESUxBc01CaEZmejQ3TyUyQnVCV05ESG1wbVpNYVBSNkU0Nm5mNXBJcEg0U1N3V3U1dElKS3FhcHJXajBXZzdGQXJoaFJnSXZZJTJCNEglMkJCcmZQTEpKOHphMmhyejNudnZJVUMxWUZuV1clMkZWNiUyRmJwaEdDdUdZV1FNdzVqdGRydHh3ekRDJTJGWDZmQmF0Nk1IbHNETU13dk8lMkZkYnBjMURBUEJMJTJCOHpmQkVzeHpYbGVkNFZSUkdWM0p4b05PcGtzMWxqZG5hMnVMUzA5SSUyQkxpNHNRYmYlMkZoJTJGUHg4N1dtdjFjYkdCcW9SJTJGdHRIang3OSUyRnYzNzl5JTJGZXYzOWZmZno0TVl2MEo3QzYlMkZSWHZudU5qY3J4cDNMOEFXTUE2ZyUyQmJYMjIlMkIlMkYzYjU2OWVvREFIZWFwdjIlMkZvVkRvNTklMkY2MXJmJTJCaVFKJTJCd3JVaWklMkZ4MkdyRHFGa3FsMG05dWIyJTJGJTJGenNiR3h2dVBIajJhMnR2YkV4RVFCQWhCR08zUDg1eHhyb1M1UmxoZXgyd3ZsZ214REhzTVp2cUYxb25QQnJDUGFGblJiWWhtbFNBSUxnS0EwSzdDaFB0S2xtVjg5bGp6QUxZR3klMkZxcXF0WTFUVU8xd1AxSUpISlhWZFVIZ2lCc3liTGNFRVd4anFEcTMlMkY3dDM1cGd2MyUyRnl5U2VoZ1lhVjV3NCUyQlR6dTlpRzBQeGhYaTBkRlJwTmZyUlhWZGo5ZHF0YlZXcSUyRld0WXJINDdWS3BkSDUlMkZmMSUyRk81WEo0WGp4JTJGSE1Bdm1GZW5lVzc4ckRzNlVPSHYzOEdXSXdEVzE3JTJGJTJCOWQzTGx5JTJGJTJGOU5LbFMzOFJpOFUlMkI1WGwlMkJOd0N3WHNTZDh2ejJHUUJZejglMkIyd1pZREM3d3NGa0QlMkJHSTZGTDVWS2tpUkpZcnZkMWtLaGtHb1lSdFJ4SExYWDY0VnQyMDcwJTJCJTJGMVl2OSUyRlhiTnNHb0FSZ3lRT3BCZ0FWRDRBSjdDZ0NXdG0yRFdBS2dCVURYTVcyYlFiZkI1ODVnRmJlTXR0aEhkZkJjWGhnbDkyM0JkdXhzVDJzZyUyQjE3bjhIdXd2SkJPMiUyQiUyRiUyQkgxd0RCNHpDeWZDc3F6SmNWeUg0emhVYXpGNnZaN1diRGJuSzVWS3JGNnZlMW9OcFBJZ0hDMkFWOFQ1cFp5MjQlMkJzekxqSklCRW9SaGNPZ0I1RjdPSkNaVEFhcGZoamdISEVjQndaV0V2WWthWllEeDhWTENXUlpsZ0JXQUlRQUJCMkRRVmcyQUxFTWdFJTJCRHlZdllVYVdiQVlaNTYyQmZBTGE4enl4bnV5SFg1Vm5lQTZvNDRRazRCZENNNHppQVdEYkRNZDYlMkJXWWJ0Y3l4bmdjSEdjUnoyMHdZQXlMSnNBMUZFbG1VN2lxSzBRUGFDQ0NuUXJHYXphUzB2TDclMkJ5bFhCZWxvY3dPSTdBQW9FRnZtd0J2QnYyOXZiV1NxWFNkelkyTmpCUXZuciUyRiUyRnYwWmtxcUY0QU1kZUNBRFdtekZYM1hRendJaFFZUlJJQlpBQURBcjBKJTJCRHlaSk9wNzE1SXBFd3N0bnNUaWFUUVlYQ3JYUTZ2WlZJSk82bTAlMkJsZnhtSXhhTlc4ZG9QUjUzVmZJdkNVeiUyQmRuakxheDNMRTZhZHUySTVabEpTekxBbmdsNDMyT1lCa21zTFVIYzlFMFRmZ204VTZua3pFdE05MXF0UktXYVNIYXdnbTg0RWl5MUJWRnNhV3FhaVVjRHBmajhmaFJKcFBaeldReTkxUlYlMkZWV3RWdHUlMkJmdjE2NzJuUEs1ZkxwWXZGNHZzSEJ3ZiUyRiUyQnVIRGg3OTE3OTY5QyUyQnZyNjU0V0Z1N04wMmgxUGUyeGtQV0o1dGZ5OGpJRTYwTlhyMTdWSVZpJTJGdUxqNHYwV2owWiUyQkJRVGhKbXRSSkRLekJzdkR1N2k0MFJmJTJGRjl2YjJ2MzM0OE9IN2p4OCUyRjFraGxaJTJGaFpwd0Vpem5yJTJCaENsRmdDZ2FqTUp2SklXVEZsc25hWUNFVlVWRTE0bllPclpCZnBNa0NTbDl0V2drQ2olMkJ1SkloQ0ZZQ1VMTXNka1JkTlR1RDZZTG1Mb3RpWFpia3RDRUpMa2lTa0NSN0lzbnlJZGZMNXZER0p6YzlxZzVkeFBmanFwVkpwcWx3dSUyRjFxMVduMm5YcTlETjI2JTJCV3EyZXklMkJWeTBMNVNBUFRDRndkd2hUbEpQNTNrZlB3c083JTJGZlBveTVoZXVPZ01TQWdYVjQ1Y3FWZjd4eTVjcGZwRktwdiUyQk41Zmt2WGRmdml4WXRCb1k1SkxzQXIwQ1lBc0Y2Qml4UWM0cHRyQWRySlFHVHpvNDglMkI4b3dCJTJGYWxNSnVNOXY1RkloTm5hMm1MQzRURDBvVHpOcVhQbnpySGRibGRBaWg2Y1JKWmw0U3dxQUhvQVhKbW1HV2NZSm1wWkZweEtPSk5KMHpTenZWNHZZNW9tUUN6RnRtM1p0bTB3b1R3Z2ljemhSQUtZNnZmN0hqQUdKNDZVeEFhQVJTaiUyRiUyQkEyZzBRRFUlMkJsTHBiTHR2TXlpbmpmWEJMcUpmUm1qdkwwTTkwSlk0Ym9mekh1ZzZFVTBwNkRKd2lOVGlKVWttcENWZ0FFU25INXdGd0NJdlV6ZzlHUFJFSWhGUHhGUFROQzk2QjAydVFXb0xqaEVrc1MlMkZkdEFPV2xSY3RwSmZSMFVXQVVvZ3NEd1JFQVZJZFJ4JTJGSndBMXRpQ1BuT1hic2t6YUR5ZldpaXFLQXlqbjREQ0RMQTg1NGdTZnNMSXZuZUlCJTJGWFlpS0NvSUFNVkU0WTBXZTU1czh6NFA1VldaWnRzN3pmSVBqUExBTHpMQU96JTJGTmR3ekI2OFhpOEowbVN0YlcxQlphV3AlMkI4RkhTNW9jTjI1Y3dlaXNsJTJGUzRTS1JTTXJ1d1FEd3plM1Nnak1QTEVBSERnQmdYWUZnOU9QSGp3Rmd2YnUlMkJ2ajQlMkZDWURsSDhEUWFVSmtCNFAzaTc4diUyRmxMVnNJSHdzdGVmRHlabmVucmEwOGVhbTV0clpES1pSN096czdmbjUlMkJmJTJGVWhURkx6cWRUZ2VWd203Y3VFRUNFRUYlMkZOdVNlSHZndSUyRk5IUmtkRHI5U1JJQ2d6WTNQZ09wamVucWlvTCUyRjhRd0RNSzBocThCJTJGd1NwaHJPbWFTNGJwckhVN1hibiUyQnIyJTJCQWpZMngzSjlRUlFRY0NtRENhT3E2ZzUwaGhLSnhKN3J1Z1dPNDVyTHk4dGdJRCUyRjFkWUdZT2NkeDhjUERRNEE0JTJGJTJCV0RCdyUyQiUyQmMlMkIlMkZlUFdWemN4UFYwN3hVdW1HaTVzJTJGekVRZndpcFJKdkdjdlg3NXN2JTJGWFdXM3ZMeTh0JTJGUERNejh4JTJGMzl2WWUlMkZOWnYlMkZSWUNYMk4xMjA0Q3NBYmdMM3R3Y0NEVjYlMkZXMzh2bjhmJTJGSDQ4ZVBmZSUyRlRvMGRMOSUyQiUyRmZaUjQ4ZU1VZ245QWNGejNMZXczU3RzQjFhdTQ1aVN4MVglMkI2TTFxN0NjQUZnazdRJTJGc0tUTEJSOE5udElFY0ExaFdnMnFCYlVtU0FGd0JqRG9JaDhOYjBLJTJCU1pma0klMkZnJTJCQ2VxSW9XamFjWDU2M05VM3JFY2E2S0lwbXA5UHB6YyUyRlBJMFgxbUtYJTJCTE82N3M5anhlYTh6dUYlMkJZMjdkdlkyekJyYXlzSU9oOVBaZkwlMkZadkR3OFBmUU9HRFhDNm41UE41b1Znc3N0Q3RKZElkOE1PaGJVY0tOSXdMR0ElMkY4JTJCeSUyRjV5JTJGNzdoUFR0OUxZQVRDSkRBZ0RXMTclMkYlMkI5WU8xdGJWJTJGQUFNcmxVcjlqR1haN1lDQjlienZrcTkyJTJCd0dBOWRYYU85aGJZSUVUTFVEUyUyRmRiWDF6bThCQ0tSQ0lUTU9RQlJraVI1N0tkdXR3dFFTUTZGUW9wbFdYSzMydzEzdTEyTjR6ZzFIbzlMaXFJQWVKTGhOQTdTQWIxMFBzdXlrSVluTzQ0akljTFo3JTJGZFZ5N0lpanVPZ2JSZ1JUMUNCTGN2QzcyQmZZWCUyRkhaYTFKaVd1JTJGSmdWZCUyQnBwZUJ0REolMkY1MXU2d2VweUlERUw0UktEMVRJeTJyWW5ENCUyQmYxbHV2eTRGZVVIU0E1MUpiazNpVk9GRkNhZUpSQU1KUTJzWU9FYiUyRjVnZXdhTjBHc20wU0phUXA4MFR6ZzZiRDQ3TUhjakZQQUN5aTVVQ2lqN3p3NUJpOWRqd1hZbGdteEhOOFNPQUZPSEE5UVJBc1FSQTZvaWcyQlVIQUJFWmJWNUtrTnMlMkZ6Y053QVhDSDZhRUJUSHc0Ym1GMXc2TURlQWdBbVNaS24yOVh0ZGp2TlpyUGI3JTJGY05nRnVpS0haZDEwVUphYkRqb012bHhHSXhxOUZvOUdPeG1IM2h3Z1huMXExYnpzMmJONE9VeEVsdXZLQk5ZSUhYMEFKNDMlMkJYeiUyQmFWU3FmVHU1dVltUk54djNMOSUyRiUyRnhLcXglMkI3djczdXBTaGo0JTJCQ3U2RGV1MyUyRlJGN3VzJTJCbkJ6bCUyQm9JdjBuV1NRREVDTHBCWWlSV3RtWnFheHNMQ3d2cnk4JTJGTXRrTW5uWHR1MjhaVmxIc1Znc2wwd21Ld3NMQzJQVHRWN0RTJTJGZE1UNG4yZTZhbXBxUldxNlhxdWc1UiUyQkttTzJjbklncHlLUkNJU2dsU3RWZ3Z2RXgxTUdHZ1J5YkpjVkZXMWNPSENCYVFNbmxydmF0eUolMkZPQUhQJTJCQ3VYNzklMkJZWHQ3JTJCJTJCYmp4NDlSSEdaMVkyTWpodnNUTENUSUU1eFVPWkclMkI5MGJkayUyRlF4JTJCTzlWNHFzUWdBYjM1dExTRWdicDNZc1hMMjVjdW5RSjRDcFNKdjgya1VqVXg1MFA5ZXdjaiUyRjlPQWwyMnQ3Zmp6V2J6MSUyRmIzOTM5bmUzdjd1JTJGZnYzeiUyRjM0TUVEQ1N3MEFCVEVSeHpsWTlFJTJCRHcxQyUyQkhXcGFIJTJCSCUyQkRuRWw4RXpTU3I5a2NxQXhQOGh6eTFWTVJBRmNmcUtvb0JOcmlQdFQ1YmxHdlNwNEx0QWExU1NKQU5NYzFWVkViQnJ1SzVic2l5cnpIRmNJUnFOVmppT2cyNlYlMkZyT2YlMkZjejYlMkZ2ZSUyRiUyRjlwVkI1ejBIcUh2bFR0MzdpaUNJT0NaekxJc085JTJGdjl4ZnE5ZnA3dTd1NzM5amIyN3VReiUyQmNsZ0xxUTdRRGpDdjAycVN4S2d0ejBQVUtuQWc0N0hqcDlsUGJYJTJGZU1CJTJCbmtCdUlzVXdyZmVlaXYwalc5ODQ5R1ZLMWQlMkJlT25TcFQlMkJYWlhuOTNMbHpoVUhtdzFNek0wOXJ2NkQ5ODdGQUFHQTlIN3NHV3cwc01OUUNkQlRqeG8wYnpNN09EZ2RoYzFtV09jTXdrQzRuQXBTU0pFbEF4UjZlNTBHdEYxbVdCZmdrdXE0THNBa3NLbER4a3dDY2VyM2VsR0VaYVh4M2JUZU1OdENVQWdobE96Ym5PaDVMQ2hvU1lFNkJJZVdKcWc4byUyQjRpQUFxaUNGZ1UwSzdBJTJGJTJGT2JwWHBFWEQyRlkwYUFVQVl3d0o2QVR6Yjd5QTBxa0RZbFlEZ093WURRYXlQSURWYU51SzdyZFNZRFhLSUJwa29nUWVZbU9FZ2VkOUpZZkZuRWtMMnZDeUNMNkRlUTdscFBmdmtTaEh6Q3d5UEl2QVdzODV3bVRra2lsQjJBOUVTeDFSVUVFMjh0ampvRWVEN1lXeDNINGpzJTJCZXdMeVhqamhnaGVFek5VRXpDNDZnQVpBTERtQW9GS3JENlFPakMlMkJtSmdpQlVJV1lxQ0FLVzljRGtDb1ZDQUx5NnZWNFB6bVhmTkUyQWFBYkU2aTNMc2lPUmlBZDBJVXAyNTg0ZDk5cTFhODRubjN6aUJsWEFKcjJ6Z25hQkJWNDlDJTJCenY3eWZiN2ZiY3djSEI5NUNxdEw2JTJCRGlGM1pudDdPNFFVRkxCcCUyRmNVMzZBSE5zRDU5MkdEYUR4TDRBUyUyQmFEWXRVY2FRVEl0Zm5QdmNBQUNBQVNVUkJWQjFsYW1xcVB6OCUyRjM1bWJtMnRsczlralRkTzJWVm05RzQ2RzcwcVN0TUV3VEE3cFJXdHJhMGhOQWRQMXFaayUyRnI5NVZmTG9qSm40UnRnS0d4OVRVRkZnZWZLMVdFOERPaXNWaXdybHo1OEN3eGdEWnFWUXFIck00SEE3M0xjc0NDNmIzdklxVzROZ09EdyUyQlRwVkxwZzkzZDNYJTJCMXM3UHo0ZjclMkIlMkZ2bGNMaWVoZ0UyOVh1ZmE3VFowdXp6ZmhmWmglMkZJQVY4WUdHcFQlMkJSZGYxZ0xYbCUyRkU2WmdOcHRGQmMzJTJCNWN1WEQ1YVdsdjVpZm43JTJCajdQWjdBTmQxeXZQSTQzdFJ6JTJGNkVUODdPd3NRNjJ1NVhPNzdHeHNiMzl2YzNFenY3dTZpbWh4bm1pWjhWMGhIZkNtbGtQWmQ2TTlVMEE1VWRZOHRQZ2phRVhhNUo1RUFnQXBNS1V4Z1RVR3JDdXdxeklrUEJGOW00UE40Y3hTNFFYQk9raVNrQUZhUTZxZXE2cjRrU2J1cXF1YkFKSmNrcVFYd1U1YmxaaktaUk5ETnF0VnE1dEhSVVElMkJWQkJHME96ZzRzRyUyRmV2QW5neW1PeXZZblA5S0JZazdDeHNRRkFHVXpFNlU2bmMwN1g5YmNhamNiWElkQmVLQlNtY3JrY05HZGxCTnhKeWlBcHZFR25lWk43bmdZMFQlMkJxbmFRQ0x5R2pnV3RBQmJyclhRWHNVZEVCcTdkdHZ2eDM2dFYlMkY3dFYlMkJzcnE3JTJCeDhYRnhUOFhCQ0YlMkY3dHk1emdEQWV1TUJ5YWZyclYlMkJldFFNQTYlMkJXNUZzR1J2QUVXZ0xnNWNzUEJoQXFGUXBxdTY2bHV0NXVDOEhldjE0UHVReGlNS05NMHdiTHl3Q1d3cHdiZ0ZkSUJSYlN6YlZ2cjklMkZ1b2RxY0J1RUpLb0dFYU1hTnJ5QVBoMDJQbUZLSGFFbkNKc0pQODMwa1VjWkQyNTYxUG5CS3lEUnFFSXFEV3FHVTA2RVU3Ym43ZzZrVmM5bUYwNUJkeEhLUDJTYiUyQjglMkZTd3RrbHBJSXBaa09kSUpTVlRTQTd1NEo2d3MwZzc3QWhNTExDekMxcUoxSllpalREbUhYOUtYb051U2FDZkUzMUZ5SGs0aG1hRGxoZXFRU0VrVUJBRWFaV0J0QWNUeXRMMmd6UVdRREpGUXNMNVFSUko2WnFqWUkwbFNYUkNFR2pUT290Rm90MUtwNk04cUhlUmx1cjdCc1FRV0NDend4QUxRV213MEd0cm01dWEzZDNaMiUyRnB2UFAlMkYlMkY4dDclMkY0NGd2JTJCNGNPSG9kM2RYUzlOeTYlMkIxUXdjUnlPQ0dIZ3lOMCUyQllaRjdCQVg0YzBjYkJkNHZHNHAzZUlhU1k3NDhRVDhXSWlubmlNS1J3Tjd5ZVR5WjFJSkhJVWlVUWVMeTR1SGpJTUUyaXN2R1kzTjBDYzFkWFYyYU9qbzZ1RlF1SFg4JTJGbjgxVXFsTXRkb05KTFZhalhaYURRVVhkZVBRUnc2cUVlRFZUUXpuUGFKYU5DTEJQam9GRGtDWHVGZW5KMmRiUzB1TGlKdDhPY3pNek4lMkZtazZuJTJGJTJGcjglMkJmTUlGRDNYdjZPam8weWhVUGlOWEM3M3ZWd3V0M0owZEFSUWI3cmRicWRhclJia0tZNDF3WWpQUVpqcE5MdHFBR1loSUFZJTJGd05QclJCRWFCTTJnMlFtZkFqN0NRTWZUQWx0cUVEQkQwQXolMkJCcGFoclFjc0RRSnQwUHYwZkFwUkZNRWdCMENGQUZwTmtxUWpwQVNLb2dpbVhoZSUyQnh0YldWdWRaYUtROVY0TyUyRjRJMlhTcVdJWVJqTHBWSnB0ZDF1WjVyTjVneDBadXYxT3ZTdDFzcmxNdTRIVHdzT0U5aUlZRjRONjYlMkZKcWZoWlZmUll3SCUyQjZmZ0FMMyUyRkVza1hISnNQWUlPZ3gwNFVMZiUyQnRhMyUyRm01MWRmViUyRnZIRGh3bDhtazBrUHZCcUFrV1BUYTElMkJ3NllQZFQyaUJBTUNhMEZCQnM4QUNBeWZqUzg4TTBhV0NKaFdXRTEwcWFBUWtFZ2xVNG1FdVhMZ0FzVU5PMTNXayUyRnltR1lTUTRqb3VhcGdtOXFYT21hYTdvdXI3UzdYWVRobUhncFNFZ3FvWHFPNFBLTzh5QU1lVUpwbE5pcDZqeWgzYUMxYk5FMHpDaExZRzJIcVhkSCUyRjJnblNyeW1aNzdmeHVtUTBVY3JWSE9sNTg5TlF5c0dzYVFHcVdEUU45MTR3WWRKOTJoa3dCVzQ0N2hhZlolMkYycWRuMkFCdDhQSTlCcVQ4MUh6dmhUOUlKd1I0NVFmQnNMN25TSEwlMkZURHZybjJsdDBlQ1lYeWlWcERJQXhCb0FZUkE0aGVQcE9aMXdSdUdJRHRJTjhSdWlwNDRrU1lpT2tnbVJWVnRSRkZENW13Q3VORTNibFNScFQxR1VYWVpoUEdvJTJGeTdKRlRkT3czSUl1emZyNnVrTnJiZUdjU3FXU1MxZjlHZUxZQkl5STA5NkFRZnZBQWwlMkJSQlFhUmZtNTdlM3R0WjJmbnYlMkYzODg4JTJGJTJGNExQUFBrdmR1M2VQMmRqWVlGRHR6YTh6NUFmMXlhR1NkaWVsTTlGZ3dhaFRSUDlIOUE3QiUyQmdDWUJmQUFnRlk0SExiaXNYZzduVTdybWFsTUI2eXNXQ3oyeGV6czdGOW5NcGxQSVpIVmFEU2NWcXNGTFVCUEclMkJkTlpIQjhSYmZQVjdJYnNMQU9EZzVraG1GU2xVcGxwVnF0WG1xMVdwZmI3ZmFsV3ExMjBVdDE3SFFBNG5qczlnRlE1V2w1NG8lMkZXQ0lWdkJqOXRNQkQzJTJGRVp5djlMckRYUXNRMFRIS1pGSU9JbEVvamMxTmJXWnpXWiUyRmpQc054UVY2dmQ3QjgyQmUlMkJRMExQVEJabHRPTlJtTzVVcWtzMVdxMTFXcTElMkJtNjczYjdTYURSbURNUHdkTTBHckNwb2duNnAyTXpBTCUyRkFxSmclMkJBS2dTd1VMVEdHRlJxSm9WNUlHVmdnTWs5ME9WRVVBdDZuUHFnNkF3SzBIaHBZRjVobWlmZ2wxZndobFJnQnVBVkNvVk1CTlBBJTJCZ2I3RyUyRnVabnA1R2lpa0syanp6Vk5PdjVFWjhEanNoV21pM2J0MWlNWDZCcGk0a1MyWm5aNWVMeGVKdkhCMGRmYmRhcmE2VXklMkJWWXNWaFVxdFdxV3FsVW9zMW1Vd0JnaFJSYWdGWkU1NG93RWYzJTJCTXAxbFFFN0RQNDZnVDQ5dVQ0SVVkQUNkJTJCTU5ramxUU21abVowT1hMbDkxMzMzM1glMkJlWTN2JTJGbFhseTlmJTJGaDlXVjFkJTJGZ21zJTJCYUJmNGdzJTJGaEhucFJtd3dBckJkbCUyQldDJTJGcjV3RmFORkxrRmwyZG5aNDB6UUZhRk5WS2hXazMwbW8zbWVhcHNlZzRubGVTaVFTa2lpS2NHendtd2FHbFdWWmNkTTBJeEJPNzNhN0VDaGRhTGZiODUxT0o5enBkRVNrVE9CbEFDQUtMd015MFF5cFhyOFg2dmVlNkZPUlBIT2FPVVdEVjhUUU5MaEVuS3BST2xUJTJCQWNDd0FjRW8lMkJxJTJCZlJrJTJGdm43N293d0NoazBDa1NkTUpoOTFZcndxQTVUOU9HcVFpNSUyQlVIcm1DWDQzU1lFQlB5JTJGbEZpOGZRMmFXQ012UGo5JTJCemplMWtDSW5rNnRJVkZod3ZUNkV1TUxvdkpQb3FJZXNFVUxyd0xzd2tBUUV6NlR3YUdtYVk2cXFpYXElMkI2aXFlcWdvQ2dSVUQlMkJHb1FwY0xhUUNLb25qNkZhZ0taRmxXRjNSJTJGcEIlMkZDWVlYR0ZxcFFoc05ocERMMnE5VXEyRjc5YTlldXdXRTVkbGFDQWVRcjE5MEdCJTJGeUdXYUJRS0V6bjglMkZsJTJGZmUlMkZldlQlMkY0JTJGUFBQdiUyRkhGRjE4a0hqeDR3Q0RLVDFKU0NOdVg5RjAwMEU2aTg2UGVTJTJGNSUyQmJsejZDdDNIb1M5RDM0VUNIdWk3b3BHb2wySTRNenNEMFdBamxVcHRMQzB0JTJGVjAybSUyRjFIUlZFZUdZYlI3SGE3RFdnU1daYlZ2bmJ0bWpkZ0R2cWhWJTJGdW1IbFJlVTNHdnR0dHRCQjdQbTZaNTNuR2NXY3V5VXZEOURNT0FmSU1YWElUUFNGVm85Z3JoOUhvOUJCckJwUGZhUU5nZWdVbkVseURsTUtqeXpBQ1lnV1lUM251YXByV1R5U1R1cDFJc0Z2c3NFb244SkJLSiUyRkdKdGJhM3lWYWV0M3J0M1QxUVVKZEZvTk02MzIlMkIyM2U3M2VxcTdyU0MyRGI0dk1BcVFFUW9vQXdTd3dvJTJGQXU5c0FsU0FrQVhHSlp0dWM0am1IYk5pWUk3aVBRQmNBSlFCTllVZ0N6b0wwSlpqZlNBVnNNdzNoTWJVMkRHMjE0ejFNc0ZuTWN4M0VIMGdOZWRXZGFVRDE0NWs1JTJCM2tqcTdzYkdodEJvTkNMVmFqWEJzbXljNSUyRmw0S0JSNnUxZ3NmbnR2YiUyQiUyRmJ4V0lSZlRORFVnUVJWSURHRlMzTVR1dGNUY3FZUFNrYlkxZ1Fsd2E4YUpZZmZNcFlMQlphWEZ6MHRPSFcxdGFLNzclMkYlMkYlMkZ2JTJCNXNyTHl2eXd0TGQxN3RYdWQ0T2hIV1NBQXNJSjdJN0NBendLa1V3ZXI2dWJObTNoR1BLMHFSVkU0Vk5KcHQ5dGdVOGs4enl1bWFZWk4wMFJLSU5MNm9Fa0ZVQ3JkNyUyRmVqdG0wbjhJNTFIQWQ2VmFpc0l4bUdJV0tDZ3dNbkJnTHN1cTRqbFJEcGd5eWlHUVRBQWlBRjhJb0FXY2NBMWdDOG9xdiUyRjBTOEM4dkk0aVRFMERBenl0eCUyQjIlMkZtbFpTS2R0JTJGeXh2eGtuQU1IJTJGRTU2VDl2OGh6b2NHclNXdzA2dHlIQVdRbmJjOFBmdEVEUjclMkJEUVglMkJuUzFvUHRDbThBU0FHZndUQWd1QW10R1l3S0pSbDJWWlZGV21FU0NsRXhVT2tGJTJGUlVWVFV3S1lyaWljdHpISWN5OXREWmFpRkNLNHBpQlJVVVZWVTlDb1ZDSFRqN0xNdnFETU5BU0w0UDU5WXdER3k3djd5OFRFQ3RnQlV4eVUwVXRBa3M4QlZhSUpmTHFSZ1U3JTJCN3UlMkZ1Ymp4NCUyRiUyRjRQNzklMkI5ZlcxOWNGaUdWWHExV1BWVXpZeGFRdkpsRjZIQ1lOYm8wS1lnenJGMDhDdlB4QUdkS3Z3V0JGM3dVMkZxckJ6YzdPdW1CakxTd3NGS2VucHd2SlpISlhFSVE5V1pZZlJLUFJCN0lzNzdBczI5WTBEVnBhaEFFU3BMRjhoZmZXczl6Vnh4OSUyRnpQN1JIJTJGMlJXS2xVNEx1aENFNHNGb3RGR1lhSmRMdGQlMkJIRVI2SlM2cm90S3poNUFoZXFKZzhJNmtINUE5VFpvbDBJQ1FrRXcxSEVjSG0wY3h3R3dwYURxODZDQVNnTkJIVVZSOWhLSnhFWThIdCUyRmxPRzZINDdqYzIyJTJCJTJGWFdVWTVvVUlVbiUyRjY2YWVDS0lyUVc0MHJpb0txMWVsV3E0WHNBV1hBdkFKd0JUMDRyJTJGb3h3Q3pNOFYxVjFSN09yZFZxOVZIVXBkbHNlaXdxcEFEaW5RM3dDMU8lMkYzM2NVUllFUDRMM0w4ZndVQ29YajRGUUFCcCUyRjlyblpkbDl2WTJPQ2hMWWRxNVoxT0o5Wm9ORlphcmRaYnVxNWZNVTF6b1Y2cno1Y3I1ZW45JTJGZjFNc1ZnVUFGNGhtSUJVUVFCWGZubVJVUUZwT2lBNkxKQThMQ05qbkYlMkJPN1JCUmYlMkZpVllNY2lvTEN5c29McW5Ec1hMMTc4eWVycTZwJTJCZ3NNSFUxRlQlMkI3SllLMW55WkxSQUFXQyUyRnoxUW1PN1lWWWdKUiUyRjN0blowUnpIaVRxT0U0WlklMkJvQTFoZXA5VXQlMkZxeTFiZkE2V2dXZVVCV05DeE1rMFRVN3JYNjhXUUt0anBkUEJTOTZvQmdsNE9zVXVBVWdPUmRMd0lHRVNYdTkydTl6dUphdUF6emJpQzQwNkxvcDhVdVhnWmdKWVhjdUY4TzMzV0FOYXdjenFMclVjZDExbTI5YUxzUE93YyUyRkdBWHFlNUZnMW1VZHBZSFptRWdTSmU5eG04UWJDVjZXMGlmVUJRRklxNWVtaUpBTGxRVmdzNEZLaWFpbExvc3l3VkJFS0J4Z2NwVUFNRGFBaXRZSVM3a09kR29raWlLWWdzc0xnQmZpVVNpRVklMkZIUFcydUYyVyUyRllMJTJCQkJRSUxmTmtDR0ZUZHZYc1hWWFhmS1JRS056YzNONyUyRjM0TUdEeGEydExZZ0VoNXJOWmdpUmZ3UjQ2QWclMkY2WGZvJTJGcFB1aTJpd2F4UVQxNyUyRnVxTDZZckklMkYlMkJDZUI3S3BYeUJrNnhXTXdGa0pWS3BmcnBkTG9WajhkejBXaDBQUjZQMzFjVVpWdFJsRHFxbm1tYVZzQ0FLaHFOb21KZWtNN3lpajRFOEJHSmZBUkU1JTJCZm41N2xJSk1KREpnSVZubDNYOWFwQ296QVBDMFRIZFFVQVdtRGhvd0FQUUs4QmdLVXlEQU9tRnNBclRCTDhTUUJZWUZieFBJOEtldnM4eiUyQjlvbXZaSTA3U2pXcTNXJTJCYk0lMkYlMkJ6UDdvNDglMkJlbUdwcVZRMmdoZmdEWVZDRVB0R1lKWVBoOE11QWtjQW9BaEQ2dURnQU0lMkJHMCUyQiUyRjNYY3V5M0xXMU5TJTJCSWRPdldyZU03WUgxOTNmM29vNCUyQjg3NTk4OHNueDd6aFBINkFSUERkUDhkeUFSWmpQNTFQVmFoVlpIMW1NYTdyZGJxelZhbm1NdWxxdHR0Wm9OREtsVWttdVZDcG95OVJxTmFaU3FZUXdrYXF3SiUyRm1yZERCem5CJTJCTzVYUVFZWnglMkJJVTRkNEJYNlg3Q3VFb21FRjBpWW41JTJCSFhtcnglMkZQbnpQNXVkbmYzTG1abVp2dzJIdyUyRm5aMlZub1h3ViUyRnI2RUZBZ0RyTmJ5b3dTazluUVhRd2UlMkZ0N2NVc3k1cnRkRHJuRGNOWTdIUTZTNFpoVEhmYUhiQ3NKTU0wZU1NMHZPZ0Z3Q25RdnFHQk1FZ2Z4RnpxZHJ0d3h1SFFRTXZLRTdna2N4cU1Ja3lyWWVtQVJEdUJwdWY2OVVCd3RxOFMlMkJISGFxek5xMFBHc2dhQ1RYclE0NWxISDhiVG5ROWFmaERGSDJwS1glMkZtbjMlMkZWVzJKJTJCd0lXaHllcnFCSW1GbDA1VVR5MlolMkJHQ09BTGs2SW9pTXFpRERZMHRpRG9hc2lLM0ZGa3BTM0xjbDhXNVo2aUtUMUprQnhCOGdSaW9ZSFJ3TUJSbHVVOWFHeHBtcmFCejR1TGl3MW9hSHlWTmduMkZWZ2dzTUJvQyUyQkRkdTd1N08xMHNGcThmSEJ6YzJOcmElMkJ1N0d4c2FWcmEwdEVRd0FUTkJkb2FzUyUyQnJjMkxGVncxQjc5ZlM1WmwlMkY1OUZMT0FwRUZESHd0QVBGZ0FHRkFsazBrTTNQVkVJbEZOSnBQVmVEemVpRWFqcUxhYWo4Zmp2MGdrRWo5YlhWMzlBcW5Qd2Izd2VsbUFCRDh4eGtZRlJZQlg3WGFiUlRWcCUyRkxWYUxWU1N4aVNGUWlHQVZUekRNTkRONGxtV0JSTUxZQlolMkJnMzRXV0VtR0xNdGVsZDl3T0Z6SlpESmdGNyUyQlVBSTVQWWlOSWwzMUpiMjNvViUyQjN2NzE5dE5wdSUyRkFRMnpXcTBHOXB4WXI5Zmo5WG85aGFuWmJFcGd2YlphTFM5b1FESkRvSFdGOGNwSmYzUWY2dSUyQkwlMkZiNHVEWFFSQnUxSnFkM0VEMGZRRThFREFGZVlscGVYVVpuejBlTGk0bDh2TGk3JTJCVFRxZCUyRnZ6Q2hRczdvVkFJRWhPQmolMkZlUzNvdFBlMWdCZ1BXMEZneldmMlVzZ0Jjc2hBclBuVHZIcGxJcHJ0UHA4TVZpRWRwVllxbFVRdlJJWEZoWWtOTHBORmhWMlZxdEJ1RHFFblFPMnUwMmN2elRlbHNIT01WMk9oMm0wJTJCMTQ3Q2tBVkdCSTZicU8wczhNV0ZVUVlDY1RBYXRva1hRQ09oSGREZ0pLMFNWaSUyRmRUYVVWUmJmd1JqM0FXWkJJZ1pCJTJCYU0yOGV6QXRWR3BYd01BNVFtQVlMR3ZYaFB1JTJGd3N3T0ZaYk90bkhBeGpIVXh5VFU1cWM1WnpvYmZuWnozNG8zQTBvSVgxNk1wRTlESWkyRWxySEJCR0ZrcG9EOFRqVVgwSVpiVmRTWmJjU0RqaUtMSUN0bFlvcklWZFdaRkQlMkJCMFZpcENDb0dsYUpSd083eWlLc3FXcTZvTllMTFlKbGdTcUVzbXliRGFiVFhOM2Q3Zlg3JTJGZDc2WFFhcVlidzBucUlkSCUyRjg4Y2VCQSUyRlMwTjFld2ZtQ0JDUzJBd2YzOSUyQiUyRmVUbFVybHJYdyUyQiUyRjdzQXNyYTN0NWQyZG5iQ1cxdGJIRUFzd3NLaTM1c245VVdUQWxpazclMkZIM1pYNUFDOHVwUHNuN1RCaWxnN1JvSng2UDIlMkJsMDJwbWFtc0puTjVsTU5wUEo1Qzh5bWN5UFU2blVMd0Z3T1k1VEt4YUxodXU2WFFEejZIT2dsJTJGV3lnaFFUWHNJM3VobVJvRURNNiUyRmJ0Mjh5Tkd6ZENkJTJCN2NZYTVkdXhaYVgxOW5SRkZrZUo3M0pvN2p2REVZeTdKZ3VEQmc4MVdyVmUlMkIzWkRMcE1abEk4WksxdFRVd2hsOFk2MnFTaTBwQXJPRCUyQm5jUmF6NjhOcnNQdDI3YzVTWklBb21KU285R293bkZjb2xxdHpwWktwZmNMaGNKM2k4WGlPMkJhSVNoUXFWUzRXcTNHdGxvdER1TVk5TEZFd29SVUxDYzZ1JTJCVEklMkZiN3NLT2JyS04lMkJjJTJCSDFrT1oxWlFtJTJCTGFLdGlEdiUyQlBzSzRXRnhmN2k0dUw3Y1hGeGFPNXVibWZaTFBaJTJGM3QyZHZZWERNTTBscGVYclFDOGVuNzMyTXV3NVFEQWVobXVRbkFNWDRrRkVOMDlPRGlRMnUyMktnaUNhbGtXMHZ3aW5VNEhKV0tuTzUzT0ZNdXlLVUVRdlBTJTJGWnJNSldtMWExJTJGVmt1OTFPb2xRd1NpV0RRdXZwVkhXNkliMmpoeXpUQ2xrOTYxaTdDcDAlMkJBYTFvMFVFYWdQSjM2TVJCcHVkJTJCUUdGY1pHSVNJdzZMaUl5S01FJTJCeXZlY0ppSngxJTJGMmNGWXNZQlMlMkJPV1QzcThaMkdPRFdNS1RMcSUyRlNkc05zOXRaYlRsc01Fbk9tejUlMkYlMkYyJTJGJTJCWlRRSTVpJTJGRlRWSVRFWTBMaDhNaFdaSTlKb1QzV1pHOTc0TG9VYzFkaUwySHcyR2tZOVFpa1VncEhvOVhvOUZvTlJ3TzY2SW9ZaUJadEcyN3dIRmNWWlpsUFJ3TzQ3Y0dVaFVEUjJqU095aG9GMWpnNlMyQXdkZWRPM2Q0d3pBeSUyRlg3JTJGM1dxOSUyQnV0SGgwZmYyZHJhZXVmeDQ4Y2FOTEdReWtLMElZa3VGZ1paJTJCTU03ZDF5UUJuMkolMkY1MDdESERIOXVoMmRIRVVmM3NpJTJCazZLVjZBZkFrdGdhbXJLRzNDbFVpazdrOGtjVFUxTjdVeE5UUjFGSWhFSVZPJTJGd1BMJTJGTHN1eVdKRW5RenlwdmJXMjFQdnp3d3lDOSUyQmVsdnBXQUxnUVhlU0F2ODRBYyUyRjRLNWV2YXAydTkyVTY3cnBicmQ3Z2VPNDVYYTdmYjVXcXlYeiUyQmZ4Y1BwOCUyRlZ5Z1VNdmw4M21PMW9rOGw0dXlEYXBqSE9sY2tnRW96WDBuJTJGUjBEJTJGWVdNWXYlMkZGSE1WN3A4UkJwUTRvSEVkQ0tNRjdScjZKUG5aMmRCZk9xdGJTMGhBcXdQMDRrRWolMkZsT082WDMlMkZ6bU4lMkZQUVczc2pMJTJGd2JkdElCZ1BXR1hmQTM0WFFIWmJtRlVxa2s5UHQ5VkVWUlc2MFdSTmFoVTZWWmxnVlI5U2djWk1keElMcU9YSEIwN292dGRodEFGcWplWUZsQlZCM1JDTXlmc0s0UWxiQ2VhRlVCd01JYzFRQlJGWkJVRHFUWk1tY0JBTTZ5enFUWGRSU2xkOXo2WndGdmhnRnc0JTJGYnpMSmFmMVg3anpuSGM4a21QJTJGU3piZVJZQTFqaTdQQzhBYTV4ZFRtT1BZUkUlMkZVaUVNZ0JYQUxJQllubGk4SkhwYUNSQ0pWMVhWVlZVVjZZZU9wbWwyT0J4MklwR0lJOHN5R0ZybGFEUzZwNnJxbmlpS2VWRVU2NUlrWVY0U1JiR0dNdHlvZmdRdHJYNiUyRjMwa2tFa1ltazBHWmJsUkNmQ25UT2NiWlBGZ2VXT0JsdHdBR1lZdUxpOUFTdWx5djEzOTNiMjhQMDlMJTJCJTJGajRFaGNWMnU4MDNHZzBHYVM3UXg4TDdsNlRvaiUyQnZyeUtDTEJxam9kNlAlMkZQVW1DUnljVlNQR0Q4V0FLSUwwUVl1OUlMVVNLSVVBczZHUWxFZ2tiJTJGVkF5bVN6RzQlMkZGNzhYajhNMG1TZGdkVldFdlF6T0o1WG8lMkZINHdhbVVDZ1VzQWxlOWhzMk9MN0FBaSUyRkFBZ1BXbTNod2NLQXhES09pR3FUak9GcTMyNDEzdTkwWlZEbXYxJTJCdGZxOWZyNzVUTDVmbEdvOEZWcTFXdVhDNWpqTVNXeTJVUHVDTGcxYkElMkJibFNRbTRCTWZxQ2YlMkZrNmJaRnklMkZUTnFpTHlVU0UlMkZEbjBIOUdvOUZRT3AxMkU0bEVMNXZOV3JPenM5YmMzTnoyM056Y244Zmo4VCUyQjFMT3ZSQng5OGdCVGJBTHg2QWZmaGk5aGxBR0M5Q0tzSCUyQjN5dUZrQ0hYcTFXSVV5WTFYVjlvZFBwbkd1MVdwaW5VU1dsMCUyQm1nR3FDTUNqTDlmbCUyRnJkRG9RVzA4Tm1GYW9NQmhDcmplWVZFUk1uUWlzZTVUYW52V2tHcExWOHh4bXUyJTJCSGJNZCUyQjh0bCUyQjluM25NT2JLcEMlMkJDWVlZJTJCRFdCQXYxRG9iVTJ5alVrWVklMkJQTzR5UjIyTGgxVDN1VGpUdW5jY3NuM2Q5WnRqTU93QnEyemRNQ2lLZXg1Mm5hVG1xWHAybm5pY056Z3NlNElrTHh2TUFmTzBINERlQ1d2d0lpdmdQWWlrUWk5V2cwV29IUU84cDRxNm9LM2F6V2dLRmxxcXBhQzRmRCUyQjVGSVpGTVV4VVBidG5QbnpwMXJCZ0RXMDF5MVlOM0FBdU10c0x1N205QjElMkZaMXF0ZnBCb1ZCWUt4YUxLN2xjN25LNVhNNGNIaDZ5eFdJeEJCWUJxbU1od0lSMzgwbCUyRjZDdUhEYnhJSDNwUzMwYXp1JTJGeU1BJTJGOCUyQnNUMEE2V0FNQUVSSGFpRUdZWmc4bHFnc1kwRFdUNlZTJTJCVlFxZFlnMDUwZ2tVbzNGWXBWWUxKWlRGT1ZBRUlRZFNaSTJWMVpXeXNIQWJQeTlFclFJTFBDbVdRREZMN2EzdDFINWZGWFg5VXNBckpBNTBtNjJ3ODIybDBXQ2RPeUZTcVV5aDZBJTJCeGpjRTlDZHpVdmw4M1BqRkQlMkJ5UFk3cjZyOFc0UHBOdWolMkJBakFnQmdyNEp0QmRiVndzSkNiMnBxNm5CbVp1WkJLcFhhUzZWU0Q5UHA5RCUyQktvdmo1eXNwSyUyRlUyNzltJTJGNiUyQlFZQTFwdCUyQkI3eG01MThzRnNPbWFjYWF6ZWFjcnVzWDIlMkIwMkttcGNxOWZybDVBbTJHcTFCRVFhMnUyMkY3a0ZJQVdHRmFLM1lGeUJVVVhLZFJQaGRKSUdTUExBYVUwcm9zRkJSMmpwTklPem1wY0dyWWF4cGs1NkVad1dYSmdFJTJGQmpHZkJsM2JwTWN4N2cyNDVhUE80YlRMQjhITEkxYlB1bSUyQnpyS2RjUURXc0gyZkZzQ2E5UGpSam16N3BIT2g5eiUyRko0UEEwJTJCNmVCVld3Yk5IT1dZYjJCNmJGUVBNZDZxVVJFUk41ck0xZ081NGdBWFFQdEdqQzBQRTB0VVJUZHdVRFRtNGZENFg0c0ZpdkZZckdIRUdGV1ZmViUyQk5CcDlvR25hM3RMU0VnYVdMNlNVJTJCVm5zRmF3VFdPQlZzd0JFclhkMmR2aFFLQVNSNGN2Tlp2T0RmRDUlMkZvMXd1djclMkI3dTVzJTJCT0RoZ3Q3ZTNRNlZTeVV1RkFSc0w3JTJCcFI3dzQlMkZnRFZza0RVcyUyQk9KJTJGSjlQcjBlOWpzaTdwZDQ0QmRaNCUyRnJyaUtQZ2Q5RVBvWFZHcUQzbEUwR29WT0Zxb1l0bE9wMUVFc0Zuc1VpVVNnbGZWcE5CcTk5JTJGT2YlMkY3ejQlMkZlOSUyRiUyRjlsSHlGNjFHeUk0M3NBQ2dRVThDNUNLZ3JWYTdkMUNvZkR0UnFQeGpVYTlzVnFyMWFhcjFhcFlycFNaZXIyT2dEN2JiRFl4ZlNuMW1xUmhFJTJCYnFTV09YWWNEJTJGU1VIcWs4WVZKJTJGbjF4SjhEZUFWTnVPbnA2ZEQ1OCUyQmREYzNOejl0TFMwbEVtayUyRmxwTXBuOEVWaXIwV2dVUXUzMTVlVmxzT0dEdnZFTmV5NENBT3NOdSUyQkN2JTJCdW1DWGJXJTJCdmk2RVFpRVJWZjRzeTRvYmhwRmlHQ2FqYVZxYzQ3aE1wOU9KVnF2VmRMdmRubW0zMiUyRk8xV3UxY3RWcEZkUTBJRkI0N3VRVEFHZ1phamFyMDUzWHdqaHR5M0NlNnpyVGppbzUzVklkJTJCR3RCaUhIamwzeSUyRjkzZjk1RW1EalJRSlk0JTJCN0hsd25BR25lc2t5NCUyRnpiMUF0dmxWQUZpbk9TNGF3QnExM2pnQWk3N1B4MTNuY1pFN0F2SXlJZWFKJTJGZzMlMkJZVTVWanp4dXd6eHBNd3JRQWpOaU1MRDAwbjdBbGhpSU1LT3EyTGFtYVFmUmFQUWdtVXdXNHZGNHVkUHBOT3IxZXB2biUyQlVJMEdpMnJxbHJ2OSUyRnRtcjllenJsJTJCJTJGSG9CYmt6NFlRYnZBQW1Nc3NMbTVHU3VWU2hkYXJkYTd0bTJ2RlFxRnIlMkIzdDdiM3o2TkdqS2JDd2tBNERJQXNNYWd6T1NCVmZXb3VTN2dkR3ZSOUhBVmlFdVRVcXFFU0xFR01icEIydDUwTDZIZnlHdmdic0xOTGZwTk5wYjhDV3lXU1FPbGlNeFdMYm1VeG1JeGFMN2JBc2U5aHNOcXNzeSUyQll5bVV4aGRuYTJuTXZsQXRIMzRLa0pMUENhVyUyQkRldlhzaXhqeTJiUXVXWlNWTHBkS1VJQWpUaXFJa0dJWUJXSFhoNk9qb2NyVlN2UWlOcTBxbHdwY3I1UkRZcVdDbWt2UkFCT3hKbjRqJTJCaWU0WGFla1R2emxwOElyNFZmNiUyQmJ0ZzZveTRMN1Q4U2JWTVNlQnhVbXdZNzFhc3dPRDglMkY3NjZ1cnVZV0ZoYnVaclBaWCUyRkE4JTJGNW1pS0olMkJIUXFHOTY5ZXZkMTd6U3glMkJjM2drV0NBQ3M0UFo0cVMwd3lPJTJGbUVJR05ScU5pczlsVU81MU8yTEtzc091NnNXNjNpMHFCNXp1ZHpwcGxXWE1RWW9kSU8lMkZReDJ1MjIwT2wwaEhxOUx0VnFOYjdaYkRKd2JBY01MSzgwTERwMHdyUWFOa2dleDJJWk4lMkZBZU5vaWVCSlE0S2RwTFFDcCUyRjFIY2NlRFh1V0YlMkZxR3lFNHVCZGlnWEdnMXJqbDVLQkh0UnMyRVBTZktCbE0wdk5oeGdCNGhYOURsdzNBTFAlMkZ4ME04WnpaZ0FhSVZCSmFLQWc4JTJGUVh1akg0M0ZUVVpSJTJCSkJLeG9FMFRqVVpiRUlFSGVLVnAycjF3T1B4WWx1VWRXWmFibG1XMVJWRnNoc1BoVHFGUTZGJTJCN2RnMFJ3cGU2aXRRTHVjbUNuUVlXbU1BQ3hCZTRlJTJGY3VDckZBR3d0cE0lMkYlMkZpOFBEdyUyQjQ4ZlAlMkY1MlBwOW55dVV5azh2bDJBSGo0RmdHZ0VnQjBJR3BTWUIzJTJCckRvUVJ3TlpKRTJaRUJIRHdxeGJCU1FqbVdFRVFvUWk0aSUyQlElMkZnOWxVbzUwV2kwRjQxR3JXUXlhU2FUeVE3QWNWbVc5NlBSNkM4MVRmdEMwN1RIcnV1aWp6RUVRVUF4Q3F2WmJOcHJhMnZRNVVPRURmT2d2NW5nM2dxYUJCWjRXU3hBVmJGRTBTbU1ZYURiRzdOdE8lMkJxNkxpUlFVQkY5VGRmMXR3M0RtRWVCcVVxbG9wWExaWXh6NUVhOXdkZHFOYkN1UWdDeHdMcENrSjRHbk9peHdxamdJTjAlMkYwaW5YOVBobG5FOTJrazFKRUpISU82QVBCRE1WUGhkWXFkbHMxcG1abVhGblptYjY1OCUyQmYlMkY2dUZoWVglMkZRMUdVbnpRYWpSckhjY2JCd1lFVk1GSmZscnYyeFJ4SEFHQzlHTHNIZTUzQUF1aklDNFVDaE5jOUpwV3U2N082cm1jZ3d0N3RkalhUTkNGVW1PMTBPZ3VOUm1PbDBXaE1RZFFWJTJCZHlZMEdsakFtZ0ZzQXJUSUZYUW01Tm94QVNITXJiSlNRTjB2eE04Ym1Pa1FoSzlUZiUyRjIlMkZTJTJCT2NRd1YlMkJvVTFidiUyRkI4c0FDZnFCbmxFV2VCc0R5TXlIR0RTaUhSZnllQnlpTDUyJTJCUVZ1aXhJOENTZ0g0TkJwaVlrMlg0RG1jckdvM2FrVWlrRW8lMkZIdHhSRjJWTVU1UWdDeklxaXRLRnBveWhLSVJ3TzV6Vk55ODNNekJSRG9aQVphR2NGT0U4WCUyQlFBQUlBQkpSRUZVejFoZ2dhZTNRQzZYdTNKMGRQUzl2YjI5N3pZYURhVlNxU1FPRGc0Vzh2bDhwbEFvZUlNM3BCVWlhSVhQU0pVNVRaJTJGaGZ3ZjdHVlglMkJ3Ung1ejlLcE9KUHNEMzBPeElvSCUyRllrM0o3cFpSQWglMkJJQVpmVFNRU0Q4UGg4SWFtYWZ1Q0lIUmxXVFkwVGF0S2tsUlJWUlU2V21WTjA0clJhQlFhZlVFMXc2ZSUyRnpZSXRCQmI0eWl6Z3VxNTBlSGlZTVUxelppQ0ZnakZPRWhYVExjdVNPcDBPaWs2dDFHcTE4NDFHSXdHZ2lyQ3NrRlhTMFR1aFZydDFySE9GY2M2NFBtZ1VLNVZPaDBZYndpb2wlMkZkelRBbGp3cFJBb0hGUnA5Y1RhQnl6VTBzek16UDdVMUZRRmxWa1hGaFolMkJORDA5JTJGVmZUMDlOYlg5bUZDSGIwMGxzZ0FMQmUlMkJrdjAlMkJoJTJGZ0lPS0FFMlZ1M2JyRm5EdDNqbFVVaGVFNFR1cjFlbE9kVHVlZFZxdjE5VmFyOVU2ajBVQVZEUmtNcTI2M3k3ZGFMWFRvU3FQUkFKZ2xFcENLUkZ6QnJpSmk3RWdwd0hkNlBrbkg3aDNZSU8zSW4xcHdVc2RQZzBhVER2U3hEbDBoaWI3Nnc5aGdrN0RHWHNZNzZEVDJlQm1QJTJGNnM2cG5IMzUxZDFIRThEWUkxaVdkRyUyRm53VFdFc2NKeCUyQkFmR0k3VmJHRFlrSXYlMkYzQ2ZGQXNmWmt4d1Q5R21JVGhhcGhvTklJU1pTMXBtayUyRndEVTBqVE5pc1ZpZWpnYzdtcWFac2l5REpaV0x4YUxOZUx4JTJCRTQwR2wyUFJDSyUyRmlNVmk5eURXWEtsVWV0MXUxMjIxV3U2Tkd6Y0lXd0w5VEZEVjhFWGYxTUglMkJYeGtMVkt0VjZGM09WaXFWODkxdU4xYXIxUzdrOCUyRm52NUhLNTkzSzVuSUlxVzJCa0laVUdxWVVJWEUwS0x2bjdyWk5ZMFNmMUszN213ekRqb2s5QlA0TUJIZm9Wb3BFMUtESnh6QVRWTksyWFNDUUFqTGZqOFhoWFVSUlVWSVZHWHkwU2lld0IyRkpWOVdFa0VsbTNiZnVnV0N4MlNxV1NrOGxrbkZLcDVLNnZyM3Y5eTBjZmZlVE5nJTJGN21sYm5WZ3dOOURTeEF4anFmZlBJSjg5RkhINFZ1Mzc3TlJpSVI1dHExYXhpTEkyRFA1JTJGUDV1R1ZabHczRGVMJTJGWmJMNVhxOVZXbXMxbXBGYXJpYVpwc2dEcU81Mk8ybWcwd29OTUV5OUlqNzZOeUtHUU1ZOVhKZjBFUFVBeXRpRnBmUDV4empEJTJGaXZTRHc5S3NUJTJGS3glMkZENGUlMkJqejRUaEJuejJhejd0emNuTmRQWmJQWnp2VDA5R2ZUMDlPM1U2blVQVlNKem1hek93ekRGS2VtcHRxdndXMFFuTUl6c2tBQVlEMGpRd2FiT1pzRkJoMDZ1NzYlMkJ6bG1XcGRicjliQWdDREZGVVNLdTYyWmJyZFpTc1ZpODBtZzBVQWIyRWlLc2lEZ2dvZ3F3Q2xGVndyQkNkSldlYUVvJTJGVWdmOCUyQmQ0bmxjU21PM2FTT2tBNlp6cFhmRnprWXR5QTJROVFqV09oJTJCSzA4THNYeGJGZmxuOWJ5cHolMkJjdEwyenRQVnY3N1RBMW1uYlQzTDhvOXBNY2kwbmFUTnMlMkI2UFdHN2M5ZXZra2JjZTFPY3Y5TXNrMUdOYkdEMkNOdW4lMkY4NjlKUnYyRmFkZjVubHp5MyUyRmxURVlmY2VmUXpFcWFQbjVKakpnSk9BWElUNkRyWUVKckFwb0o4MXFESUdOc1RqZUR4JTJCZDJwcTZrRTRITjdwZHJ0MVhkZTdMTXMyRTRsRTAzRWNQUlFLUWMlMkZHWmhqbWljQmU4QmRZSUxEQVJCYlkzOTlYRE1NSU54cU5jODFtODElMkJXeSUyQlZ2RjR2RlMwZEhSMU83dTd1eHc4TkRMcGZMZVV3RkRQUklRUllhWFBKcndKd0V2Sk0lMkJoaHdjM2ElMkZTJTJGZ0x0TTV6RVZxQTFzdWpCSlBvWjlESG9Yd2lBVGlvWmdyVUFsaGI2bVZRcTFZTm1WalFhM1ZaVmRTT1JTRHdLaDhQYnZWNnZVSyUyRlhPenpQTjlQcGRFdVNKS1FjOW92Rll2JTJGR2pSdlE1M01DRUd1aVd5eG9GRmpnekJZZ3dOWHQyN2U1YnJmTFhieDRVVUx3dmRmcmhTT1JpTWJ6dkdiYk5nTHo4WGE3bmExV3F4ZGJyZGJWV3EzMmRybGNucXBXcXh6MCUyRlpCWlFzWSUyQkdQOEFvRUpBbmdUbGlUOUV4anRrUHVyQVNSOEg4TnhmbVpYV3l2TDNieWY1a2Y2MnBEJTJGMCUyQjA0QXI1QXVQVGMzQjUwcmEybHBxUXBkUCUyRmhJaVVUaTU3Rlk3Q2NvbHJPenM5UCUyQjhNTVBBeWJwbWUlMkIlMkIxM2ZGQU1CNmZhJTJGdFMzbG1WSDQzZDNCd3dPdTZ6cnV1SzFxV3BmUjZ2VG5ETUpaMFhiJTJGUzclMkZlWDJ1MzJRcjFlUjM0M3FnOGxFWEdBT0NFQUxBQlhwQndzT25WQ2t5VWdGZTJNJTJCaU1GNDlnWU5DamxCNmhPdzhDaTIwN1M0WjhGWERqTE91TnVESCUyQmtlUmhJTjhsdm93QUs0dndQR3lENHdRbyUyRnFJSHpIUllKbndSRWVScndpZ3hFeURaT0FsWElkUiUyRlY1aVFBeTM5djB0OUhmYVlCR3ZvNCUyRmUzOUFNN3p1SGRPY3BTR0xmTSUyRmElMkY2QjRhaEJKRGtYOHJ6VDJ4NjJ6Wk5zNFY5MzJQZGg5NlVmNEFKb1JWSU5pVEF6SExSa01nbDJWaXNlajlkU3FWUXRrVWlVUlZHc2hVS2hvcVpwRDZQUktOS0JkaFZGYVRtTzB6MTM3cHdaQ29YZ3NBSE1DaGhaNHpxc1lQbHJiUUg0REpNOEJ5Z25mJTJGdjI3WWdzeXpPMmJhTUM4YmR5dWR5MzklMkZmMzN6bzhQSXprY2prTzJqQkVBeE4lMkJ3N0NnMTBuOUFkMyUyRjAzMENlUzhOZXklMkZTJTJGZk1vTmhhOUxmODd6OSUyRlBnS0UxMElueEFDeWszYUNmU1NRU1ZqUWFiV3VhMW96SDQ4MW9OTnFRSktrYUNvVlFXR0lyRW9sc1FoVGVjWnkyTE1zNnd6QnR4M0ZNcEVEMyUyQjMyMzAlMkJrNHhXTFJJWXpRU1d6JTJCV3Q5NHdja0ZGamlEQmNnWUIlMkJ5cXFha3BOaHFOY29JZ29JQVVGd3FGSkRDb1hOZE45WHE5cEczYlM0N2pMSnFtT1clMkJhWnJMZGJrZWJ6V2EwMFdoZ25xalZhb2x5dVN4Z3pGT3BWRHdBQzJNZmdQQUFyUWhBaGY3SDYxc2dlNGQlMkZBOGE1MzIlMkYxbnc0QmwwaGhDZEolMkZFYiUyRktENENSZm00UzN4SGJJZ0E4WWJRREtDUE1kUUR3cURJNE56ZlhtNSUyQmZMeTBzTFB4cVlXSGg3JTJCUHglMkJNOVpsdDIxYlR2JTJGdGE5OXJSSDBRMmU0Q2QlMkJRVlFJQTZ3MjUwQyUyRkxhYUlrTmxoVzFXbzFvJTJCdDZ1dHZ0cGd6RGdNNlZvdXY2Z21FWUslMkZWNkhTbURTJTJCaThHNDJHQUljVHVkMllpSllGcldkRnFnMDlxM09rblZDU3pvZmYlMkZPRENLR2VWZGxoUEFzdEdnUlhQNmp6T3VoMDZVa0pIZyUyRjFNRkJLeG9RVnQ2ZCUyQkdmU2JiSGxiTmFSUXc1UWN4JTJGTnNZSnFoN2xuTWZCNEw1STB0a0h6U1lRaUpnZnFEVER6TFI2NUpsZm8yblVkJTJCSGlRVVRCNFlHZEk2ZEd0YzlkblJ3ZkxUVGN4WTdQY3QxaG9HbDQ4QW8lMkYlMkZNMXpOYkRuczFoQU40a2p0aWs1MHRTRFlrWUtUU3lNTGpFUkVUaFk3R1lHNHZGTU5Ec1FLOG1IbzhqcGZDUnBtbmJQTSUyQjNVTUV3SG84WElwRklZV1ptcGhJS2hib0JJMnZTS3hDMGV4MHRNQ21BUmZXcHpOYldWclRUNmJ4WEtwVSUyQkxCUUtYeThVQ25PbFVnbnBobXFsVW9IJTJGSVVQd0hleHRNaWpFSEw3RUpIJTJGJTJCJTJGbVhZdThzJTJGZUtUNzQ2ZnBkekFvSkxwOG1KTyUyQkJjd3NmQ2FDOE5GbzFJbEVJcWFtYVkxb05Mb0owWGRWVlRmUno0aWkyTkkwclNVSVFsc1FCSU5sV1VOUmxJWWdDRFVVb0ppZW5qWUNkdFlrZDBMUUpyREFseTNndWk2TGlvR0ZRZ0Y5VUFJaTY3WnRoNUgyWjl1MjB1MTJWY3V5MHBabHBTREkzbTYzbDZIeGE1b210SDFSb0FJRnB6eWdDaE5ZbzVpVFNvTG9wMGpocWFlMXZSJTJGQXd2YklXSWZPV3ZIN3E1UHNGOXNCY3hSQlBWSU1CMEclMkJSQ0xoeHVQeEhoaWhxVlJLbjVxYUtzJTJGTXpHeE1UMCUyRiUyRlF5YVQlMkJSdklMY3pPemdiVkJTY3g4aHZlSmdDdzN2QWI0S3MlMkIlMkZRY1BIa1E0anJ0UXFWVGVhelFhMExSQzU2M3B1bzVxZ1JGZDEyT1ZTZ1hnVnFUWmJMSWt0NXZrZENQeVFBVFlFVDNGNzZQU2lKN20zSVk1cUg2bmN4alRnJTJCeHpuTzRGUFpoJTJCbXVOOEh1dlNaVzB4S0NmMFlsTG1GZzQwbWZ5Z0ZyM00lMkYlMkZra1lNeHZTJTJGSmlIZlk3V1VhcXh0SEhjSllYTFZsbkhJRGxCMWJvYTAzbzFuUkZTeHBZOFlNbjlPREdENERSam9NJTJGN1pVQVVGaUhmS2JwNGpRNGhUWTRIdnlHWjRYTThmbFpPVURQOHY3ekE1WEVtUnAyRDR5eUo0a1FqcnFtdzlZYmRWMVBleSUyQlJpQ09jTnFKbkE0ZU5BRm9rOGtqRTM2R1ZsVXdtS3hCZ2hsYVdwbWxtTEJhckp4SUpVT2glMkZHWXZGUGhkRmNYOWhZYUg3TE8wY2JDdXd3T3R1Z1IlMkY5NkVmODJ0cGFxdGxzbnF0V3F4QThubWswR3FoWXZGUXFsUzZYU3FXbGc0TURHYXdHc0J2eSUyQmJ3bjlvN0EyS1IlMkZ3OTVSZEo4eExvaHhWaEFMJTJCJTJGWHI4cUdmd1VSU0RVbGZNeENDdDhIRzBqU3RGZzZINjdJc1c5RHNDNGZEQUxjNmlxSjBSRkdzb0lLcXBtbjNZN0hZVmpnY0xpZVR5WFlBbms5Nk53VHRBZ3Q0ekNlTXFlWDklMkZmMUVzOWxjUVhYMFJxT3haaGpHREtxbnQ5dHRhUFlLdXE0cnBta3E3WFlib0hwTTElMkZXd1lSZ2NVZ0xKR0lmTVNVRXFBbHlORW1VZjViJTJCZTFNOE1Dd1lUMzNUWUdNYWZabjNTTllkZlRncFFRT2NLNHV4SWQ4NW1zJTJGMTBPcDJibXBxNkg0bEVIaWNTaWMxa01ybUg5T2QwT3IwTjltalE3d1JQMHlRV0NBQ3NTYXdVdERtMUJkQ1JyNiUyQnZDNjFXU3g2SXJpdnBkRm9GdlYlMkZYOVhlTHhlSUhBTEVxbFVxMlZxdWhYYWhjTGtPZzBKc013MkJOMDJUUVdaUEJOanBQV3J1Q2dBYlBBc0FhMXNuVFVWVWFjS0FIeHpSRGl6YlNPSUJxbUhOTEJ1eCUyQlklMkZ0ZlRLTmVWT1BhMFFDQiUyRnpQMlNRQWhBbHBCY3dQVVglMkZJZGMlMkZLZGFBRFJRQlp4ckVuN3dUSlhFQVNINTNsUGE0TmxXWmZqT0FjVFBnJTJCbTQyV0RjemolMkJIYnJiZzNXSTZDeU8weXNOVHJiRGNSdyUyQm94MjI0ekhsSE1jNWRkODJTanglMkZ5TTN2VCUyQnRpJTJCdjAlMkJhOXUyTjhlRVFCYU9nUUFxV0RhNHg3emZLZkRMJTJCeDFSTzhkeE9OdTJ2N1Nkd2U5b2cyMHoyQTRtYklNOEN6U1FSUUFyNG55UUZCbTZjQUVCZnYxdGFVYmdzTThuQVRxam5DUjZPNk02a1ZIckRtTm4wZmZ0c0RSaGVsdDBXJTJGcjNVYzhlZWY3byUyQjhBUFFvNXoyTWd6Uk1BcyUyQmpraHp3OEdtWVBKaWNmakRwZ1NxVlFLYkFrM25VNTNNNW5NenRUVTFNJTJGVDZmUWRXWllmZEx2ZFlyMWVSMVZEZyUyQk00cEJjYWdTYkVxVjlKd1FwdmtBVUdBMG0lMkJWQ3A1cGVXaExXT2E1cEpwbWhmaGQ5UnF0WGVPam80V3l1VnklMkZPam9LTHkzdHhkQzFVS0FXUVRzOTR1OSUyQiUyRnN5JTJGJTJCQ1A5RmQwUUdKWTBHdFluemlxcnhyVzU1SyUyQmhRUnVTQjlEQWt6NG5mUTFnOVFkTnh3T082cXFPaWhQcnlnS1dLRGVoUFJCQ01OTGtnUVIlMkJBZVJTT1J1UEI1JTJGS0lmbHZHbVpwZkpSdWQzdjkxSGxFS3hScEJ0YVBNJTJGM2tHcUlZJTJGdnhqMyUyRnNmUHp4eDRGbTN4djBiTDJwcDByMGV1JTJGY3VjTmFsc1dMUUgwckZUQ21SSUJQa2lTSjA5UFRhamdjVHVpNlBsV3YxNkZqOWJWR28zRzEzVzRqS0k5c0VnNWpuWHE5ampFT0dLQnN0OXRGNVhTMjElMkJzeCUyRnBSbTJzZWp4MEdqZEhoSlAzSlN3SFRZJTJCSUlPRXZwQiUyQkdIakdyOXZSbnduc2gwU3dBTm9sYzFtb1hIbHpNN090cExKWkRPVHlSUmpzUmlDZEwlMkJJUnFPZmd4V2FTQ1RxSE1jWkR4OCUyQnRHN2N1QkZJSjd5cEQ5a3B6JTJGdlVnN3hUYmo5byUyRm9aYTRQSGp4eExIY2ZGeXViellhclhtRGNOWTdQZjdjNVpselRhYnpmbGlzUWpuY2JaUUtIaFJVRkJrNFR5aWMwY1VsQjZVJTJCd2ZUJTJGa0VsV1g0YUJzMUpnJTJGRmhZTld3eXppTU1lSnZOMjVnNzI5UEEySiUyQjVzbXdWRGwlMkZHJTJGcEZRclpOQzhTU1hIY3lwOVA4ZkU2dkp4cExjdGRKNVRYU2hnQlhoSjFGYjVjQ3VSeEJFSG9jeCUyRlY0bmpkUjBwdmpPRGpBRnN1eTVEdGVWajJXWlhzTXczZ3ZMc3p4bldWWkMlMkJ2Z084ZHhOcDNTZ0dYWUpnYjBITWYxZVo1SE8wd0FzUUR5QUJDYXVIOERLSWElMkZTUjVYY28yd3ptQWZBSjZFZnIlMkJQU2V6MyUyQjVMcnVnSTBXYkJOSEklMkZqT05nQnZwTzVCMG9OamhXJTJGaTQ3anlQMSUyQlgzWWNCOXVSYk5zV2JkdVdITWVCVHB5M0Q5dTJPZXdIMzN1OUhzQ3lZNVlWJTJGWms4SXpTQWhjOUU4QlBBTUQ3MyUyQnIxUXY5ZiUyRnB3SUhqaHV5blNkcGhuUzZJWGttJTJGTUFzJTJGU3lPQXBTR0RlZ0kwRGdBR3oyelR3cGtqV3JyQjZhR0Ficmp3Q3MlMkZzSHNTZ0RWc2NFcnYwJTJGOXM0anNCdU1pZ2syaGxKWk5KTDlVUVZYaW1wNmZiMDlQVCUyQiUyQmwwJTJCakFjRHVkRVVUemdPRzVYVmRWOVZWVnppcUljcnEydFFSc0N6MFR3RjFnZ3NNQVlDOXk3ZHclMkY5Y3J6YjdhYXIxZW9Td3pBcnJWYnIlMkZVcWxjbjElMkZmJTJGJTJGcTd1NHVjM1IwRkVLMVFycVNNUTN5MCUyQnhYMnVmd0QlMkJhR0RSN0o0WjNrb3d3TG9Jd0tKQXdMUnRFaXpLU3ZJZjBORVlJbktZYm9hOENHd0lRVUgwVlJBRTZWbzlIb1VUd2VMeUc5a09YWW11dTRaVUVROHVGd3VJSmxxcW9XR1lhcEtZclNkUnpITFJRSzFqZSUyRiUyQlUyOHA0TyUyQktIZ0tYMXNMa0lDOExNdW9BQ2lIUXFFd0txUzMyJTJCM3BUcWVUNlhRNktEcVY0RGd1NFRoT0hOJTJGcjlYcTYwV2pNZ3YwSjVoV1JRRUVxSUNZd3JORFhFQiUyQk4xdSUyQmxtZmYlMkIlMkZtUllrSTcyNDRsJTJGNUdkUSUyQllONGRKJTJGazc1ZE9HcmZRZm8wJTJGRzRNd1EwbmE0UFQwZEdoMmRqYTBzTERRV1Z4Y3ZKdE1KbjhseSUyRkk5aG1IMlpGbmVVeFRsS0JLSjFONTY2NjNKY3JkZjJ6c3NPTEd6V0dEaUFkNVpOaDZzOCUyQlpZWUJDZEVBOFBENUhySGV0MnUxT2RUbWVxMVdwZGFiVmFsNXZOSmlvSnp0ZnJkUlhsWU1HNnFsUXFtQmprZUJPTksxQm9hVWJWT0V3Qnkya0hrZ0E0d3l4JTJGMHJhR0xSdTM3MmQ1ZGNsTHdaJTJCYVI0QWhmJTJGb2VjVkNIUldOcDU1VWVOQXVDNElxaTZMR2hSRkVFS09TeG80Q3ZrTTlvdyUyRk04Mm1FWlBnUEVBdExpQVZvRFVVYXduVHk3RDloUEhwdHF3S29DJTJCQVJBQ2FDVmhhZ0tnQ2FXWlZGeERjQVZXQ1FkaG1FOE5nbmFNZ3lEbHhjQUxZQlkyQmFBTGhNQ3M5Z0dCSzBCVGtIVW1qQ3liTnMySkVucXVLNkxYSGx2WDVpcnFtb1BnQjJXWmRtSiUyQmpjQU9Uam5TUUVzY3QzUlhwSWtBRkg4QUhDUyUyQnYwJTJCQkRwbGxtVUJRQUZvZXFKQTdMb1E4T1FCUURFTTR3RlpCTmpDNzY3cktyWnRhJTJGMSUyQlg4Tm0lMkIlMkYyJTJCNmppT2dnbmdGdll4QUxRQWRIbFRyOWNEd01VRDRPcjMlMkJ3QzRqaGxjeElsQlZBJTJCRE1NSXFzQ3lMd1RRQXN6REg1TEhHWE1kbCUyQjNiJTJGbUVWbVdSYkFNcXpyZ1lHanFub1NKaVN0djBXblZKS0JINTIyU0lBckdpU2JsSjVPd0s5Sm56JTJGYU9UdnBtZlpISWNsNmZ0Q091djRuSHNLb3dTbzklMkJNVHpSRUFzREM0QlpBSEVRbFd4YURTS3ltSldNcGxFV3VIamFEVDZFQlhHNHZFNEtvemxGVVVwaGNOaFBaRkk0Qm5BTXpJUkFEdXAzWUoyZ1FWZUZ3dWdHeVlWd0NDa0hBNkhOVVZSM21zMm03OTVlSGo0bmNQRHcyeXhXR1NMeGFMVWJEWTklMkY2VGRiak1ZWU9MOUFNQ2ZMbE0lMkZySyUyQmFwSjhaMXljTUcwaU82biUyRkdnV0olMkJZSTI4dzVGZUNMMHNVakYxa09Mc1JpS1JQcVp3T055WEZkbUpoQ1A5YURUYWlrUWlCNHFpNU1KcWVGT1V4WDFSRlBPQ0lPaXU2OEtYNklxaTJGVlZGVHBhcUdwb3FxcUszOHhrTW9udmVHOEhmZFByOGlDOWh1Y3hHTHR3T3pzN2ZEZ2NGa3pUaEglMkJGVkQ4dkVEa0lJSHBCUmNkeElxWnBhcFpsSmJyZExoaWRpN3F1TCUyRlo2UGJDdTBrZ0ZoSVlWR0ZXWXQxb3RIanElMkJ1cTU3ZlFra1VUQWhZSTglMkJCWDdZc09mYjc2ZWNGTnlqZFdyOVBvdWZSVHJzOHZuN3JYSGpIakxtQUNpT3ZnU3B5NWhqZkRBb1ltTkQ0d3ElMkJ5JTJGVDBOS1p1TnBzOW1KJTJCZiUyRiUyQnRJSlBLamJyZjdlYVBSZ09hZTU5c0hqS3ZYOEtINmlrNXBvZ0hlVjNRc3dXNWVjUXZrY3JsMHM5YTgybXEzM29YT1JMMVpqMVFxbFZsZDE3UDFlbjJtVXFsRXF0VXFBN0FLblRnQnJVZzVXRkxlJTJCclJtb0FlRXB3V3doam1VbzZLZXB6MnUwN2JIaTRpdTFrR244cEVTMmpRaml0YW1JcEVQT3QzUHo0b0NlQ1hMTWpRdnVySXN0d0VxUWNSMUFDUVpFSFBGWjh3QlFMRTgyJTJCZFozZ084Y0M1MHF0NEF3UEtBTDZUdURZQWxEM3dhVEdCZUFiRHl3Q1hYZFFGbWVXd3MxM1ZOVVJRUnRRWEx5bkVjcHclMkJtbHVNNEFOVWNPTWEyYmNQcDdjbXkzTWZ2bUFDcWtiOWVyOWVMUkNKV3A5TXhUZE8wVjFkWDRTeDdBQmZTOTVBUnViT3pNMUglMkZ0cnk4akhYYzlmWDFpUyUyRloydHFhQnhhc3I2OHphMnRyTENyRkNJTEF3JTJGbHB0Vm9pdmdCQkl4dTBMSXZsT0E3Z2xRY1dZZkxvVjAlMkYlMkJ3TW9TTWJDeUxFdUcwelJnWHVFM25EUUFMdzdNTERJZkFGZG9Cd2ZMYzdLUWdnaW0xeUJkMGR1M0IweTVMa2s3aE1NRVVBcUFsOGNZNiUyRlY3VXIlMkZYbDIzYmhzQW81bUNCSWJxb3dsR0RxS2hwbWdEVWpsbGFoT2xGdExSSUJCRmdGSmJoaiUyRnhHbkRSJTJGcVdjNFZqUmRubmEwSnI0SVQ5RncySE4lMkYwbTgwRTR0MkV1bERHT2Y0alRwY1BOdEV2d2FEU2pLNEpHTE1xVlRLem1ReTVYZzhEaVpFRWZvUjhYaThtTWxrN29YRFlkeTBqODZmUDk5NENuTUVxd1lXZUtNc2dENHhsOHZOZDd2ZHR3cUZ3cnZWYW5WJTJCVVBFTGVsbkx4V0p4R3FYcm9ZdEZCcHdJdEdHQ24zS2FaMzBZNE81blVQbU5Ud2ZtJTJGS3hSc3V3MHgwQzJUM3dNb3BtRk9mRXR2cVNqSlltaFNOanJpNURpM0ZSa3BhNXFhaEdGSnhSRmFVcVNoT0NTaTBHb0pFa0clMkZBb0l3eXVLa3BjazZWQ1c1VU5SRktzY3g5Vm1abVpRaUNJQTE5JTJCb0olMkJ6Vk9Wa1NmTSUyRm44MUhMc3NDbXlwaW1tVFZOY3dyQTFNQVhraEV3aEJBNyUyRkNFSXNldTZEaEgybEs3clNRUWVvV3VGbEVCNlBJTyUyQmdtaFkwU0E0ZmlmZzFTU1dHaFcwbzRQVlpPd3ppZ0ZLJTJCbzFSZmc0SktrN1NyNURBRzgza2hOJTJCQ2FxanBkRnBQcDlNSDBXaDBQNUZJSENZU2lXSXFsVHBNcFZLZklYVndhbW9xUDhrNUIyMENDNHl6d0VRRHZIRWJDWmElMkZlUllncFdJQkZod2NISWlTSk1VT0R3OGhqdnFmMVNxMWY3VzN2M2VsWENtemhXS0JhelZiSEhLJTJGb1cwRlo1QU1hdW5CTGExdE5hNEQ5WGZBbzZLYWsxeVZVZXVlRmNRNnpiR1F0blNwV1VvZjUxaW9sVVE1SkVrQzQ0Y0l0WUloNWFVa0RZUmJ3WnFDTTBybUh2REU4enhBb1I2aXBBQ3JaRm11aXFLSWFrTVZudWZyY0RKWmxnV1kxZVo1dnNseEhEN3JpS3c2bkdNeGZhYlBTcXd0aEFRQUdONDJCJTJCbDglMkJINE1LT0VEQVpqQTZ1cjMlMkJ3Q2NQS2FYYmRzQXBCeE4wOXhtcyUyQm5Lc2d4QXl0UGd3QUFoSG84akZjJTJGYkZ1YTRibVElMkJNelBqZ1V1RHlidWtHeHNib1FzWExyaDM3dHh4cjEyN1JpOG5UdkpaJTJCN1d6T3RuWUh6M2hHTmtMRnk3UXR5Q2VFJTJCJTJCNDV1Zm5RMGRIUjh6TXpBeDBWNWpwNldrUGRJTUdITWR4S0xmTUlvTEg4N3dIY3RGTU11Z2xhSnJHb0YyejJlUUFqR21haHZhOExNc2V1NHBheDB1bEJJaUZQMmhvZ2NtRjZDSllZcGc3amdQV1Y3VFg2OFZkMXczak02cmpJTjNHTUl5VTY3cHcyTEJjNmZWNlhqb2p3RE93czB6VEpEcDEyQyUyRkFLNCUyRlpCVEFLMzZIeE1DaTR3SUJaaVlsbzJ1RjVKNFVaU0Q5QVdHS3cwYmclMkI0R21CSTVxZE1HendTSDRieHFvWUIzcFAwdSUyRlFBMG82SFpjTUpnbmJFYzgyUUsxRUlvR29wbzE1TnB1MXA2YW1Xbk56YzU5R285R2ZwRktwdnpsMzdoeUVsd0ZpRVJEWDA0azd6YkVFYlFNTHZBa1dHUGd1NktQRmVEd3VWcXZWcUdFWWlVNm5zOUJxdGE1aktwVks3eFNMeGFsU3FTVFg2M1Ztd003eXhONUpOYkJKV051andPNVJBQmJ0ZDV4MExZYjFTJTJCUDZUSHF3U3dlNjZEUkQ0bE9nVDBMZk14Q0RkeVJKd3ZzYmVsbVllenBhV0I0T2g2R3ZaWU9CcGFwcVZWWFZIVTNUSG9iRDRRZWlLT1prV2M3QjE5QTByU2tJZ2prek0yUGZ1WFBIMmRyYU90Yk51bm56SnQxUERlMnpncjdzVFhneXozNk81Smtlc1lWamYlMkZEV3JWdE1yVlpqdiUyRk9kNzdESlpCSXNLN0NsSUtnT0VHcEsxJTJGVWx5N0lXZEYyJTJGZ0lJUDNXNDNhMWtXcWdQS0ExWVZmQzJ3cVJpTWFYUmRoNFlWJTJGRERvOVhyJTJCRCUyRkZueUpobWxNd0RmdmVEMDE5eUdKa25oMDM2aWxGTVREcDFtS3clMkZhcnRrVzhQR1VIVGE0akQlMkZoJTJGeUd2Z05nTjlLUEljNk9LWnZOT3NsazBwMmVubTZtVXFrZDZIZHFtblkzSEE3ZkEzdVQ1JTJGa0c5SyUyQm1wNmM5NlpDelglMkJsZ3pjQUMlMkYyU0JzdzcwQWh1JTJCd1JaQSUyQnROUGYlMkZwVExScU5aZ1JCeURJTU05ZHF0ZVlPRGc0dTV2UDU5OHJsOHRkMmQzY1Y2RWtjNVk5Q3pVYlRpMkppQUl1QkxVa1JwSE8lMkIlMkZaM3pTVURRS0FEckpBZnVKQXJ1c0V0SnQ2YyUyRiUyQngxUCUyQmxqOHklMkZ4NlZuU2VPcUg5JTJCb1dkUFNhR0xJVmtTUTZKZ2dkSWhSVDFTU1V6T0pPeUxJTkZoZlM1cmlBS0JzdXdOcUtmQUtjVVJVRlpiQVAwZlVSSTRUQUtnbUJoamtwRFBNJTJCM1hkZHQ2cnF1TzQ3VDRIa2VRRlVibFA5JTJCdjk5RlNwNG9pb2JqT0VZcWxUSjFYZTh2THklMkZidDIlMkZmZG0lMkZjdUhIc1dONjZkZXZZWkQ3bjg1OWhBYWQ1VE40MEo1VTRYZVM4eHpoaCUyRjh5VW4zenlpZGQlMkZmJTJGVFJSMTlhQmllTiUyRkhEejVzM2paYmR2MzJhbXBxWUFaQWtZdUNGVnB0ZnJnZkdsTWd5alFZUExORTBBVnBGJTJCdjQ5cW9aRklKQ0l4RE9NeHNzQU82JTJGVjZZSDJKJTJCRHdvQjQyNVlsbVcxdXYxTUNIdEVVdzB4VEFNRFhvUmRHVWRmQ1phWEhEMHlMSUI0T1V0STQ3ZFNmM0RzQ2dqUGZnYnglMkJnNnFYJTJGeFAlMkI5JTJCdzAlMkI2N3JoN240NklrbTNTRlRYSmdCTURSY0xHUW9yaDNOd2NIRVozYVdrcEg0JTJGSDcyV3oyYnZaYkhZckdvM3UyYlo5WkJqR1VhMVdxOXk0Y1FQT1lnQmlqYnNRd2ZJMzJnSWt2VEFXaXlWNG5yJTJGQWNkeHF0VnE5VWl3V3olMkJYeiUyQlpWS3BiSlFLQlNTUjBkSCUyRk1IQndiRldKJTJGb3VvcEVGQTlJcDFzTllVOE1HcDJTQVNnODg4ZG52ciUyRmdCZCUyRjkzZjByalNVQVk2VmZvUG9jZTJKTFBSS2VQQnRNSEtVTEglMkZnaGhpd0xJVWhRRktZalZTQ1FDN2I0RFdaYTlDcXVxcWpZQXJvZkRZZmdwUnJ2ZGJyVmFyYlp0MiUyRnBBRTdNVGlVVGdpOEJIOFJqYnk4dkxuaWJtRzMxakJpZCUyRmFndVFaM2wlMkJmcDdUTkkzYjI5dmpGVVdSTGNzS1c1WVZSU1hBVUNnVTB6UXRxcXBxREl6elZxc0ZYeVhXNlhTZ1haWHBkcnNRWElkdUZRQXRwQXNTME1wTCUyRlNNNnZmZ01kaFdwaE80WFdhYzFxT2pQb3hoU3c1NXhQM2hGJTJCaGwlMkZIJTJCSDNTWWFOZDBZRjdVWUY2VWclMkZnWDRBbjhsWUJlTVFNSyUyRmdpeUFJT3pNelk4M056UldtcDZlM285SG9JMUVVTjFSVmZSQ0x4YlpabHQxNyUyRlBoeDYlMkJiTm0xNmhwbE5mMEdDRndBSW5XQ0FBc0lMYlkySUxrSmZEN093c092cDV5N0t1bUtiNXRYcTlmclZTcWF6QXljdm44MXExV3BVUERnNlFWaFVxbFVwZWgwOUt2dzV6N0laMXRzT2lDdU1POUtTSTZMam81TGh0RTBjVEhUa3RnRTQ2ZHpxNlNhZnUwZHBWNURNOUo0d3Fra0owbkU4dWlSNkFKWWxQb3FDS3FvQzVCSENxS2NsU1JSQUVzS2ZxTE1PYXNpeDdRcXV5TE9kRlVheEprdFJpR0FZUlQ2UUxldG9VRUdtRlkxaXYxM3VibTV1ZUtMcWlLRTZ2MTRQMmhXTlpsbHV2MTUycHFTbW4xV29Sd0dyWUMyZnNTeWg0VVUxeU56MjdOaE1BWCUyRjUlMkJIbm93VENRU1lSUkY4ZGdGa1VpRUZRU0IyZG5aWVZWVmhSWU1HR1NJVXJMeGVGd0FjSVh5enl6TFFqd2VvRlVFT2hDOVhpOEc5Z0tpbDcxZUwyTlpGaUtaU0VOTVFUQVpFd0F4d3pBRXdzRHl4T01Ia1VyOEJpY1F2eEdOR1ZJeEVVQTNBYlJvTU1zdnJPd1hQeVdwak0lMkJpT3Vtd1FlZEpBTlpwcnFwJTJGa0RuTXdTUU9MUHBENGppaXFnJTJCaW52UHo4NzFZTEdaa3M5bDJKcE1wcGRQcFI5Rm85RE5CRUQ1THBWSVBRNkZRNGR5NWN5Mk1oNE5uOGpSWEptajdwbG1BJTJCRGFycTZ2UXYxRllsczNrOCUyRmxMJTJCWHolMkJnMmF6JTJCUUhTREklMkJPamxLNVhJNUJzUmt3aDhIRUlnTllmMG8wNllQR0FlbWpBS3hSb1BsSkFUUjZVRHZZTm1vdEFBQWdBRWxFUVZScWtEd0tSUE1mQiUyRjJkQnJ6UUIwR3JqN0RDaVZnejVySXNnNDNsYVdoRkloRlVOZ1JqcTY4b0Nud05hTjRBd0VMNllZSGp1SklvaWlXTzQ1cWlLSllsU1NwS2tsUmxHS1lEalV3d3doRklBNkFGTnZhRkN4YzhMUzNnaElOemdCOFNESXJmZ0FkMWlIJTJGalNVU0FuQVNtTzRBcVFSQTQlMkJCandVNkFoaWpTJTJGZ1N3RGlqY2tMTXVhN25hN0dMTmtEY1BBZk5vd2pBeFMlMkYwelRoRVlWS2drQ3FPSzYzUzVZV1R6UnNvSk9LSjV6VEFDdEVJd24zekd1OFl1bCUyQjhHbFVjRnclMkY3UG9CNUZKQU53ZjNDZGc5VW5zcmRQZUZqUm9UUmlaUkpZRXp6ckdOQmliNE5rSGVKVklKRHdBYTJwcUNxeXIwdXpzN045bnM5bSUyRkVrWHg3MHVsRWxpWHJWcXRabVV5bVY2Z2NYWGFxeEcwbjlRQ0FZQTFxYVhlOEhhZmZ2cXBrRXdtWnczRHVGUnIxaTdXSyUyRldGYXJWNnJ0Rm9YQ29XaXhmTDViS0dhb0tZQUZnQnZDTFZOakFJbmZTUGpncE91ZzVwOTd3QkxPeUhsS2ltSyUyRlFOMDZvaVpXUUpEWjlVQVJvSXFTT2xEeWwyY080NllGT3BxcXBERjBxV1plaERZVG1FMEYyQkU4QzRzbmlSNzBxQzFPRkZ2aVhLWW8xbmVRQlVUY2R4ZW9JZ0lDMndUQnpDWHElMkJubnp0M3JoMUVNRTk3QndYdEo3VUF0TGpxOVhvRW9xVzJiY2RNMDB4Qkx3S3BoMGhQQkxCbDJ6WksxOE41UkZxaXB4MEJRWGlrTlVLTEM0NGpmak1NQXhGU1VQUVI3Y1FjakM3UThzSGt3dHhqT21BaWdzb2s2a25TRUFrb2hqWTBVUFlzZ0d0aWsxRVJ6RWx0NXQ4TyUyQlQ3SklKZTBoVE1KNXhFVFNsU0RtUVhkaVZRcTVXUXltU3BBckdReSUyQlRDZFR1JTJCQ0JSR0x4Y0RNMnBxWm1jbEJVJTJCNjB4eHEwRHl6d0psb0FnJTJCYkR3OE5rcTlWNnU5dnRYcTFXcTI5WEtwWDVVcW1VcWRmcmNlaGxWU3FWWkxWYVJTcTNGNkFqekF6TWFXYkdzN0FmM2ZjTSUyQjB6dmd3YkdSdzF5bjZaZmhFOERmNFpvOXhFd2kzd25XbHI0UG1DTmU0UGZnWDRuQW1aTk1MVVVSYWx4SEtkTGtvU2dHM3lZSnFRTFVQaEZsbVhvZEVJN3k5UEhoR2c4MmtLNzAzVmRBd0U2UlZFYTBPT3ExJTJCdkc4dkl5Y3VlUDB4S2ZoYzJEYmJ3Y0ZoZ0FXSHc1VkphWkNoUFZkUjN5QnFqMnA0SVpqdUkzZ3prQ1oxNGxhT2hWRGRqaThERVFiRXVacGpsdG1tWWFsUVBiN1hZQ0F1dkV0eUElMkJBNWtqbUVZQ2FrVHVnQVRiQ0hPYzZIMmUxa3JrJTJCZlV6dlFuN0dtQVJQYWJ4JTJCd2YlMkI1JTJGdWs4YzlwanczN0pzOHN3Q293TEpFcVNGSUdVNmxVTzVWS2xaTEpaQ1VTaWJUVDZUUUt6T1FTaWNRdk5VMzdlNDdqTmxaV1ZvelQ3amRvSDFqZ0xCWUlBS3l6V08zTldJZjUlMkJPT1BJVkROWkRJWkpwVktSVUtoMERlTHhlTHY1SEs1YnhRS2hVU2hVRkNyMWFvMnFDeklrJTJCZ0VPbmhheVBBa0pnUWRVYVROJTJCclFzaDFINTR2OCUyRmUyJTJGJTJCM0VhYXBva0JTQUI1SVhFREpIaUlGRVdKRkZWWGw2cG5wbnVuZDlUVE16RWI5dmlZY1ZUSGhtZlg0NDJ4ZjNGc09HWnQlMkYxNVZmNFBERWY3RllZY2QzZ2wzT2J3NzNSTWJjN3JVUjgyNHE2VXFWWlhFMGtGUmxIaUJ1SThFTXBGQUFvNG5DeSUyRjM2JTJCd0VDRklucFklMkJoVkFLSlBMNThNJTJGUEw3MzNlNTMzZVNTJTJCZDElMkZHcHJlekFqVHA3RE9xSVBhVW9pcU1IQmVjU24wR3ZSM1FTR2xaSTBaTWtxVDVNOHdORENwSElnaVJKJTJCOUNnZ2laVk9CeldCWjlUdmMlMkYyQiUyRjAyVWdCUnZVOEtTbzd3dVMlMkZvVk94ekJOSWhHd1YyRmNUWElXZ3V5M0ozYW1yS3FmN0RCM1NUWG0yJTJCM25FdGdEVGlqWTJOMFBMeWN2RFJvMGZoWkRJWnNpd3IzR3ExQUZKQmRCN2k4eUVJMDZONkR3YVYwTjh5VFJNVkZ5RWtqOEVtb3AlMkZ4YnJlTHdXWFNzcXdaeTdLSXRRVlFDOVQlMkJDRUNzWWJWRU9JWk9OQlQ2V3BpR2tWQ253ZyUyQkJXZmhNd3FuaiUyQnA3ak9uR1BBMkRSc1ZnMkElMkIyUFRha2VkeDFJSzIlMkJvUyUyQk9BVjNBS29aRUZQVGxVJTJGVW9rRXExa010bWFucDQySUpZNk16TnpMWkZJJTJGRjJuMCUyRm01eiUyQmVyUTN0bWZYMTk4TjU3NzNGVzFuRnZlcjclMkJLMk9Cb2RNc3RRcXRhSzFiaTdWYXJXeTFXa1V4bW5PZFR1ZGNyVlpiS3hhTG1DSUFzYUNKVXl3V3djNkNsdUVoTzhzcmVIZmNmZ2RHSDVkZTVBVmVlVjBvOTNGWmNHdlNOcEVJUERuYlZGUUdjMG94WWd2UkVOQ0Y4UkVGJTJCakJHa1NUSm1UREdvYzlZRG8xTk1NUEIza0pLNGpEUUI1WjVEWUU2V1pZTFElMkIzT25XQXd1Qk1LaFNBV1g0WTBnbTNiSFp5M1lSZ09TM3lvaiUyQm03ZXZVcU1nR2NaU1I1OE1FSEh6Z21RaiUyRm90dFdJc2VlUnpQTlg1dUh3UGxGUFg1SzlyeUI1UUhJSEpITUFpUU93d1dtWFY2NWNjVDVldjM3ZFdRYUdPQmhSbXFZQnFBTGplOTZ5ckVYVE5NOWl6QURXTiUyQmFtYVVZaFc0QUFHVmhVUTAwcVIlMkZlejAlMkJsZzNBR0dWUmhGZGxCZDBEQU1BRnVPWmhVeHZkbWlNdTZpTSUyQnc2YkZYblNaOGJlb1lwczhUTmtHVEJLelp0MEsxTGhkOUllb0JzTmduYmN0Uzk2YjdYOFl5Q1RRbmdLcFBKSUVnMmdGekJjSHpSeTJhem02bFU2dE40UEg0ekVvbnNxcXBhVUZXMWppeVFmcjlmM3R6Y2JINzN1OSUyRmxHbGV2ZUdmd3JFNmZBMWpQeXRLbjZEaHdUcmUydHNKN2UzdlJack1aUlhxUUlBaG4ydTMyZCUyRkw1JTJGTzglMkJmUGp3JTJGUGIydGlOb2lxbzhiTVFSSFQ4NlhYVDROTEVESmJiRFpDbXpiR2Y4SkV3MURzQnlSekRIUlRmWkZ3dVZqY1ZnREowOEhFaWF3Nm5FWjFWVnJVZ2s0dWhRS1lyaWFEdG9tZ2FncWcwaFUwUU5nOEZnRllNdDZFNEZnMEhRNTR1U0pCMGdxcWhwR3FLU3VzJTJGbk0zdTlYbCUyRlROSnNEVWslMkZpanVEN2VKNFdHRHFFb1AwSGRuWjJVQVVSTkg5RVVNSFVTaUVkMFRSTlZQNkJnSHdxSEE1TGZyOGZ1bHRJVVVRRVZURk5FNktya3E3cllHbUIwU1UzbTAxRjEzV3gwV2c0UXZFQXJvZ0pRU0E2UlZuWndlQ29WR1ozdiUyQkdPa3JMTzVISHM2UWF3cUYlMkZCUHR3cGtPNCUyQmtnYXNsRkpBTEZEYUJ6RWRFREVGbUFWRzFzek1ERklNTyUyRlB6OCUyRmVTeWVSUFE2SFFKNlpwUGdnR2c0VnNObHRmWGw2dVQwMU5nY25BZFdhT2N5SDV1cSUyQmtCWWFBZmNRd2pJVjJ1NzJrNiUyRnFLWVJocnJWWUxWUXZUOVhvOXVyJTJCJTJGN3dUMVVLQURhWVpnb0NQZGlOWDl4TFBzVGptYWhJSHBCV0M1SGRseFFUZGN0RWtZNmw3OUlsMXc5M2lOQmVPOXRQdllzUk5WVEdZckxhUGZ3bktXcFlWbEdGY2hHSWp4MUxCQURaWlpzaXpYWkZtR2ZBSWM1bjJJeEN1S3NnY0dGMUtXUkZGc1VRVmxWRE1PaFVLb1htSTNtMDFIT3NFd0RBVDlMSXpSd094eUFvUiUyQmZ5JTJCZFR2ZE0wMFNCakg2bjAwRUJtc0c5ZSUyRmQ4NTglMkJmUDd6WEliRUFZT3p5NWN0T3hlVlhPUzJiU2VsekN0ZGN2MzQ5QUtEcDRjT0hoJTJGNGsyVTZTSktmWVRLRlFDSWJEWVlCSHFIVHNWRlpXRkNXY1RxY0JUb0Z5NUNld0NUSUZWdDlDa0N2VXQlMkZxb3pJeHhRQVFhVmFacHpocUdjY1l3akhtd3V6RmVhTGZiMEs4Q1NPVUVzVEFHSVBZVVFDa3FJRU1hdkN3NHhlcld3VjhaNWJ2UWMlMkJIV3VXT2ZLMWJ6MXYwYzBiUENBbGgwTEt3N0NzQ2lObEhhb1BzWkhEZGU4WHB1dlh3ZkxFTndETThleGhCZ1hJSGhQVE16ZyUyRlJBZlc1dXJwVEpaT3J4ZUh3dkZvdDlJVW5TalhnOHZvNnF5TGR2MzY1eXdPcVZmQ1clMkJFQ2ZOQWF3WDRqSTglMkYwYVFnN214c1FGYUxkZ1VZRUtzWXFCV3JWWmYwM1VkcGFVWDl2ZjNjOXZiMjVIZDNWMGZSTnJCdW1JMWE5ejUyVzRIY0JSWTVBYXdSa1UyeGczQzNGYjBXcGRlSkt5T0ZUdTRZbiUyQm5pQ0k2ZHJDbmhpQVZ6UThIV2FqSWc2aWhxcXJRbW1wRUloRm9VWlVqa2NoRFJWR1F5ck9Id1plaUtCQmFoMUNwVWExVzdXS3gyT3QydTUxTUptTjBPaDFVOGJGczI3WjhQbCUyRjM4dVhMNUZpJTJCMUV5Sm8lMkZTYlhpWHRucU5zTVFSUFBDUEJYdHUlMkJ5TFo3JTJGJTJGMzNBJTJCJTJCJTJCJTJCMjdRNSUyRk9GQVVBSmdoQ3UxJTJCdE9tbUVvRkJJeHNFMGtFa2dIQUdDRkFTeCUyQmk3UmFyWFM3M1o2R25vVnBtcmxXcXpXdjYzcTYyV3dpdXVvd0lWZ0FhNWdLNEZSRFJGU1dyUWprRmxrbGJTMFdmSGVMSXg4WHdIS25DN0FEV1Jyd1lwOXVGaGJMVFBWS0dXQiUyRlo2c1lFdFVmT2xtb2Rqa3pNOU5NcDlONTBQd1ZSZGxKSkJKZlJhUFJPNGlnYXBxV1gxeGNiQSUyQjFaVjdxZnViNXYyRjVDMTUwQzdpTGFuaU1Kd0klMkYlMkYlMkZuUFVhazEwbWcwNHVGd09DVkpFbVFWVm1xMTJzcmUzdDdiR0NNZEhCeUlrRktBVGxhMVduWFlvV3pmUTZ3UFZxdVBudiUyQmpHQjJqUUNwM3Y4UTYwJTJCN3pZUGZCOWkza2pMdjdHeThRbjNXTzNaJTJGWnZza0w5Q0xkVU9xMzJGUkROZzJSQmJDR0dsdGdiVUhMRSUyQk1zU0M4NGdVRVVyQkZGRVpwYkZ1UVhvTzhaQ0FSUU1SbU1McVF6dFN6TGFnVUNBUUJkVmFRdURndmFZTnVXeiUyQmVEN3BZSnBqc1k3dDF1MTBaRlpQU2wlMkJBUFRkeUFOQmtKSTZBV01nQ1B2WUZsV0g0Q1hiZHZPJTJCeGlnRnpzbm13U0R3ViUyRnlzYkFlS2lpdnI2JTJGNzF0YldVRW5aV1JWc01UREYyR0k1a3p3dmJFRWQ5JTJGcHNBWmRobFdTSDJYVDU4dVhEVmRmWDF3JTJGYnQ3YTJoc3Fjem5kcU45dCUyQlZFeEdZQVIlMkZZQnNxaWdLOUtFR1daYWNxTVNvam93SXkzcldZbzRweXY5OTNtTm0yYmVPNVNkbTJEWkgwSktvZjklMkZ2OVdDZ1VVb0xCSUFySmdDMGw5UHQ5cklzSjFaSWhJUUFBSzJ5WVJ0anFXQURBRU1oU0lWMWdXUmJrQnpBSnhMZ21BSXRBS3dLd3NOenRwM2lsNXJGQUZUMFBvJTJGd0tOaWlGZGRpZ2xCdFlZZ0ZlMmk4TFlMRiUyQkJ6MHpGTmdpRU1zZDJHTGJONjdmb0dJTTlMeVJ4aFV0SDJwZElWTUV1bFlEMHJlYW5wN3VURTFOM1lXJTJCMWN6TXpDMUZVZTcxJTJCJTJGMTh0OXN0UjZQUm1xN3I1anZ2dk1ObENTWjVVUGs2VDhVQ0hNQjZLbVk5ZlR0RnVrJTJCaFVFaFdxOVg1V3EyVzFYVWR6dUZyalVialVxRlFlQzJmejZmMzl2WkNFR1VIY0lVSjdDdThySTRhZExFREhLOEJEV3N0OTRCcTFNdGowczdidlQybDRReEJLU2ZxUUJQUjRGMGxwREdRb1RMUjBLckNZS21uS0lxTjB0S0tvamdscGpHSVFobHBTWktLc2l6dmhrS2hnaXpMbTRxaTNKY2thVmVTcEdZdWw4TUFpVE1lbUl0eUZHanpJb013VCUyRm9wZDBVMmYlMkJYV3g0SlI5amh0QU5ha3RodWVsN0MlMkZ2NCUyRjBSSFV3R0tTSFVkZ0ZpTEcyMiUyQjJ6cUJpRXlrSFF6NElRcTY3ckpNYnFDTHNPV1ZzeVVnZFFVWWhTRFRHNHhTQ1JVZ0pZN1N6MGExUU9lOUsydXRkakhUbnFyOXlSMk9FMSUyRmFVS1p1NyUyQjBsM0JhRng3MEhkaElBb1dGbElBSUxTS2FYcDYyczVtc3loamZVZFZWVVJQb1ZteEU0JTJGSEh5V1R5WjJwcWFrYTBwSlBlcTU4TzI2QjAyNkJvd0FzciUyRk1yRm92UUFWeUdSbGFoVVBoMnFWUzZWQzZYcHh1TlJxQldxNG5WYWxXcDElMkJ1cVlSaHd2aDNubmhnaXJMTk5tbjZUanFYWXRveGprRlAlMkY0clclMkIxJTJGbTQwNUVtWVljOXpuVkgyOWxLekd6S0lRS0dwRFVLTUluR2JDUXVUY0FYcThtRjdRT0J3QUNUSUFqUXo3S2dNUXFnU3BJa3lET0F3VlVSQktFSkVBdTZXbjYlMkZIOHd0YUc4NTBnd1lvMEYlMkJvZCUyRnZPJTJGNFJ3QmglMkYwTiUyRkglMkZnS0RBQUF5VEE2N0t4Z005dnI5dnUwUCUyQmUxQVB3RGd6Q21RQSUyRjFTYk52clliVUFtTWNZSjZOZFdPQk1ZSURoTHhSQ1lWOW4za1BxSlA2d3J1dWFIYllGZ0NpRTdWVVZyOE9CSTFHQlFETDlCUUlPanVUOEFkd0pCb01DV0UyNmp0TVZ3R3dTUkZFRVV1ZXNTRzJrdVczYmtBQUFnQVJBU2ZENyUyRlFHOE4lMkZ2OSUyRnVHT3NSd2dFNXFOT1JoVk9FJTJCayUyQnNQMnclMkYwNlVnSUFwTHJkcm1iYmRob2k2dENqc20xYjYzUTZZRmVydlY1UHhyT0glMkZRJTJGM0Z4cnVYJTJCaGEzVURIJTJCaHA4b2tyRlZMbVl0S21vQUF5bEFMcUx4YkNwZ1NkNXZvNjZ2MW1meHMyd1lxNkprd2JNQ3JPNzB3UFpLdVUwWGtCN0NjQTZxaDFldiUyQk9ZZUNiQWFxUnF4dlNNa1hiZE1KUEVpc2ZqTFVnUXhPUHhUaXdXczVQSjVGNDZuYjZSeSUyQlUlMkIwalR0ODdObnolMkI1dyUyRiUyQlVrVjRGdjg3UXN3QUdzcDJYWlU3YmZCdzhlUUl2bW5lM3Q3ZSUyQlZTcVZsQ0pRV2k4V3BScU9SUGpnNFNKWEw1U0MwSGFpTUxGZ09HSXdkcDlLWE96STNibEIxRkFQTFRkR2QxTndZJTJGTWlLN0ZNVjFYSDBLQTBRQXlSOGRzQ3MwTmMwZGtWVkJ0Rm90S3RwV2sxVjFXMVpsaCUyRkpzZ3pLZWtPU0pEQ3BITUYxRER3d1Fic3FGQXJwNFhDNDd2Zjd3YmFxUktQUlNpd1dRMVZBbmhmdWNaRTRnUFhMUmhsbmo2UEFQUGUyUjYwJTJGNlRQem9xeUhRVEprTWJhM3Q2T0R3U0ElMkJUQyUyQkVEZ1lHd3hwMHRxQjNnY2dzMGd1UmRvQTBnMmF6ZWFiWmJDNDBtODBjMGhZTnd3Z1lodUU0ayUyQmklMkZ5SkVrNWhZY1RLVCUyRlVBcmlTUWU5WG5SJTJGOXpKeU1OMFJXOWJtNDM1elh4c01naW5GbWUzZkFHSkI5RDJWU2xXajBXZ0olMkJsZ1FmWiUyQmFtbHJQNVhKWE5VMjdQamMzVjM1UnJqVnZCN2ZBczdiQVNRQXNiRk9yZmEyUlZhdlZ6allhamRsV3E1VWNndWJUeldiemZMVmFYWUZ3ZEwxZUYydTFtaDk5QzRKJTJGNkYlMkZZVk1QakZMc1o1YXlPRzJQUk5tNFdsNXZ0NlU2WEdzVmtwJTJGMmR0SCUyQmt2Zzl6Q2l4U2VqU0JXbFN4bWRJTmlTMVBlbHB3eGxrbUNiRzdpR1ZDN0hrRUhTRUtEekFMT3FSZ1d3MkJLSXpmTEFCUlEwQUtJSlFERERIMjhnZUV3Q0FvQlB2UTVBTHdoQlRGNGJ3bmhBUkw4RHVnbHFOUmlqbjJCV0t0ZzFuNUFnNm9OdkFQJTJCbGpQTCUyRmhCVnpJeGdlQ0Y5UVZCTUtCemlnbEFHa0F4NkpzQ1BMSnQyNDhLd1NoJTJCQW1BSWJRTzZSa3d6WUdQNER0QnNDUHdBYkhKQUs3JTJGZkw2S3FKaW9IQXh6eSUyQiUyRjBBbENRd25mQSUyQkhZSlZxTnlINnB0Z1JBTkl3amFPYmlVWVZOZ092MkdmQkRSaFcyaGRvazJZQUhDaG5RUjQ0cDRDQUlodGVyMGUzc21vQm9oMm9GQUw1bUhETUJ3dHFtNjM2eHdYSm5lbjhCSDRSTXhwRm93aVhTcDJUdFZBV2FZMU1hc245Um04V0k3ajduRVdRR1paMVY3Wkp5d2oyJTJGMWU5eG9idUolMkZGNCUyRmFKYUE5OEcxUU9oTHdBQ2JLVHpsVTBHZ1hqcWh1TlJnOFNpY1J0c0xPUk1hSW9paG1OUnN2d2U1TEo1UDFjTHBmbkFhN2pXcCUyQnYlMkY3UXR3QUdzcDIzaEYzVCUyRlNPSDVveiUyRjZvMUElMkJuMWRFVVl3SWdvQ0IxdTg4ZVBBQUl1MEwlMkJYdyUyQnZMdTdHNnpYNjRGeXVReEdnME9GeHd1RXJmaDEzQWdkMjltN1RlUDE0bkN2NDlYcHN3TWg5JTJGNHA2a0dSUGlwRlQ5VTFocFUyJTJCcEZJQk5vSWpnZzZ3Q2hOMHl3MW9wcUtyRlNodHlCSjBvYXFxbmRWVmQwS2g4UFFxV3BDYndGQkp6Q3dNS2dBOVR5YnpmWjZ2WjZkVHFmdHJhMnRmcmxjdHBFT3lBWFZYOUFIZ1RmcjFGZ0F6c0N3ZkxZelB6ZzRFRnF0RnJRMXdMUnlVaGlReWdDMmc5JTJGdngwQTVCcEZYMHpUUEk4MEhiSzEydTUxQyUyQmdIV2FiVmFTRkhFJTJCaUhvYXNIQlJIOEhJQXNwUUtUdlIwd3RMeURKUFNobXYzc05TRm5BaXUyMzNBTmtkaiUyRkhjUkJaWjQ2Y085THV3NkExSG8lMkZibXFZTlptZG5lN096czkyRmhZV3R1Ym01djR4RUluOXJXZFpkd3pCYXM3T3o3VzYzYTczenpqc0EzYmw0OGFsNVFuaERIOGNDSndXd2dMOWdxbFFxWUZ3NXhTZmdyTGZiN2ZsR28lMkZGR285RjR5ekNNSmFRJTJGVjZ0VnJWZ3NvbUt6Z2lwbzBCR2w2czBFcUJNend3MFF1ZG5wN243QmElMkJ4emxEMjhRSFlDRWtZNSUyRkt5VGp2MGZ4Wm9mMXdZNlBxVll1ZGtzckRZUU1WVGMyN2oxdDZoZkhmYUZBNllmZElycG9NRE9FQUREWnpCVURyOFRZTWFlRjRGaFElMkJhS3M3JTJGaFBnQWFIUUpaQU1GQWNJS2pQNXlqJTJGJTJGeWFPZVh6ZzVVRWNLd2JFQUpJYlFSZ2hRbnBpd0RUMnZROUVBZzRxWXhERUEzdk9vQTdRTldjOXg3U0k3RXZnRndBMG9aQUY1WTVBQmJBcHElMkZKWGdFQVRHQTNJVjFQSG9KUm9IakpBTEZ3enc1QkxBQlZUdEVWc0tBQVh0bTJqUW52UjdDc0hLQUxRQldla1NFcnlCRklSMm9zM284SUFoRlF4TjYzUTNESldXY29yTzVzTSUyRndNZjhKSjY2ZSUyRkllajFLMEFXcXoxRklCZjduTEIlMkJDS3NwU2ZleW0lMkIwMDZwNWs3Nzl4WUpQWDlxTUFLQVlJUFN6R01PclpHdVVEZWEzUHJ1dG1ZZEl6QVg4SHZnNFkyY01nRmhoN0FLeU1SQ0poeE9OeDZQUUNxTnFJUnFPZnhXS3hHNklvYmtHJTJGMSUyQmZ6ZFpMSlpLZFFLSFRXMXRaNFVhaWpPbFAlMkIlMkJ6TzNBQWV3bnJuSlg0d0RQbmp3UUtyVmFvZ1FydlI2dmJWS3BmSW02TzhQSHo2OCUyQlBEaFEyVnZidzlscEIwUlVqQVM4QUxDaTRZZDNMajFZY1oxdnF5enhscUFCaiUyQlRnRmZzaTlFOWlHRWpielRnb0dnZUJoeGdKWkRRZWp3V2R5SVNpV1NDS25nMWg5VTA5aVJKS291aVdJJTJGRllrVlpsY3NCWDZEWWJyZXJnVUNncEdrYUttNVVabVptakhRNmpZbzMzWmVONWZKaTNKMjhGZHdDSjdjQXdQayUyRiUyRnVNJTJGRHZ0OFBxblJhRVNDd1dBbUVBaGt1OTB1OUxQQWxraWdGSGU3M1U3MGVqMW9ha0JENjB5dFZwdER1ZzlZcG1DYlFzTUduNGY2V1lmQVBUdEFKbm8lMkZHejFtQjlaZWJBZXZmb3gxbUpqQiUyRkxHTndBTDJkR3pxRHgzMjZWQWNPWmZMT1JwWlo4JTJCZWJjM056ZDFKcFZMcjBXaDBQUndPMzQzRll2ZEZVZHpyZHJ0VnJuRng3RXZBTjNqRkxRQW5mMk5qSTF3dWwlMkJPR1lZRDFPU3NJUWlvUUNNem91cjU4Y0hDd1dpd1dMelNielRRRTN5SExnQWxqTFZaODJzdHBaJTJGc1olMkJqekttWjdrTWhBbzVCNlRlZTNieTdtbmZzc0wzSiUyRmslMkJPeTRjQnd6ekEyYWVZRjE3dTFaOEF2SElYQ2ZaVzFST2hVckg0SDEyUDZZWllWNVNVNndnUUpLWFFUSWhNbkJyZ1klMkJnRmMlMkJmOERmRCUyRmdEJTJGWURncEI0NnFZZ0F0SWJwaVBTWlVoZ1I5QVNHaGY5QXZNTFkyd0dRc0J3QjBXRlExQWt3REklMkJGZFJ6VzAzQTlKeVVQd05Rd05jOEJ0NGhSaGYwTkFTdk1LV1VRMnp1Z0ZWSUtDWlJpV1V3RUlHRVpCYk9SdHVjR3NPZzlTQ242bEFaSVdsUVVHR0w5Q1BZJTJCR3BVNjd3N3VlQVY0eGdXV3h0MlhiQnFmRzhCaVFiS2p3T09qZkJ3djBOZkxCeG9GVXJHQXJ4dmtwWHNhNzNxd3JxaWlJQUNzYkRhTElsTUgwV2gwSzVQSjNOYzA3WkhmNzklMkZwOVhvSGlxSnN4JTJCUHhYZjdlbjdUbjR1czlid3R3QU90NVg0Rm5lUHhoaEZGOCUyQlBCaG9scXR6bUV3VlN3V2Y3MVlMUDZqZkQ2JTJGVUNxVjFQMzlmWEZuWjBjNE9EaHdCbFh1Q2pxczgwV2Z4N0dxdkJ5emNmdVlsRzFBakNyU1NDQ0tPYXR0TmF4ZzQwUWNJSkN1cW1wUGxWVTdHbzMydGFnMmlNYWozWWdhNlVRaWtYMVpscmRVVmIwWERvZDNCRUVvYXBxR0VzMWwwelRiZTN0N3ZYYTczYzFrTW1CbTJTaEZQeXpIeklXUG4lMkJIOXl3JTJGRkxUQ0pCWWI5bkZNaGFYMTlIUXlyNE5telo0UERkSVVRS2hkYWxvV1U2U25idHFPb2FOUnF0UzdwdXI3YWJEYW5XNjFXdUZxdEJtdTFHdGhZWUhjRndkYkNoUFJEUko2SmlVcmlzQUN5MkNwSGs2WldqJTJCczdKeEdROSUyQm92UncyRUNkekNBQmZwaEZOVFV3Q3glMkJxaEdtTWxrMnJsY2JpJTJCYnpYNmFTcVZ1aE1QaERVM1Q3c2Rpc1lNelo4N3dGT2hKYmp5JTJCRHJmQTE0d2slMkZ3Y2ZmT0QlMkYlMkZkJTJGJTJGZldqM29jOElKWlBKWUNxVjBnUkJ1RmdvRkg2alhDNyUyRmVxdlZXaXdXaTdGS3BRS1d1NEMlMkJSdGQxOUU5SXIwTGFsY05PSVlZTE9mNEVHckJqczVNYTNrdnMzUXVNY3JOTDZEc0xZSTFpNDdQOTBhVGpPeGJZR25kdTR3S2ZrekJVM0ttS0pIVE5qbHRwckVscGp1ZyUyRkNmQ2lWRWFhRDRNRmpnYlhMeDBmSEt5QTM5R3dIQUlPME9naXJTNW56bWgzT2FBVUEyQWRtb0FBTFBxZDdPUUNXdzc5dW1GYUgwQXBtcEEyNzRCaUxOc0puNGxkaGMlMkZEUWlZMGQ4QXBONkJLOXlhOUN3bkFHb0p0aDhGdUtvcEM2WDlzMEdkUyUyRjhBTEVEcnFuaiUyRk92VWI3Y291dHU4OWxGRmpHdnNmWmRVYXRmMVRiMmQlMkZwdlUzZ0d0MTdyTTlEd09vd1VJJTJCTUVpZUxKQmFMV2ZCM0VvbEVENm1DaVVTaXFDaktBMDNUdm9BT3BpekxHNDFHbzF3b0ZKQkdhJTJCVnlPUlNRQXR1S002JTJCUGM1SDR1cyUyRkZBaHpBZWk1bWZ6NEhCVjE0ZjM5JTJGZG05djd6Y1BEZzdlS1pWSzh6czdPOHY1ZlA3OCUyRnY2JTJCU3RvTVZFRUg3QU84YkViOXNaMjJPMW94N29YRHJ2czRsaUJSUWtRYWtBcElEQ3RFSGZCZGphalF1dXJHNDNFSGtOSWlXbEdVeExZaUtXMGxvcGlLcXJRa1VVSWxtN0lzeXdjb3l4d01Ca3VLb2pRRVFZQSUyQlRKdDM1STl6aGZpMjNBSXZuZ1hBMFBxRFAlMkZnRE9aRkl4S0NwQlFZV1FDeFVObXkzMnhsVU9tcTFXaktxSHhxR0FhSFpaS3ZWZ29ZTk5BR2hxNFdVYWtmREJ1bUdZRTRBeUVKJTJGaVdXWTJMU0lTU3pnNVlpZFpBQSUyQnliRXdFRVlmQ1JZcW9ySTBCN04wWm1abU81UEpQRXFsVW51cFZPcnpUQ2J6Y1NxVnVqazlQWTFxWGZ5UFc0QmI0SVFXQUVCUUtwV21TNlhTQ3JTeFROT2NydGZyMldhekNhWW9nUFJZbzlGQVAzT21YcSUyQkRJUXF0dnNOJTJCQnYwSyUyQmhsaWFtSCUyQnVMcFpCSUN3Y3k5UWdRV3cwQyUyQjV4M0JlS1U2aldDcmpRSXNUbXZaRW0lMkJFY0NMQmlxMUxUdWJMWkFjUmlaU3UlMkJ1cGM1NEljJTJGNEFzSUFjYyUyQkRtRDFkUWJoMTM5JTJCQjVSeWxybEJDWmI1NDJiRmpVczM4d3FBc093ZWQ4WUVtMHBIJTJCM1duMTlFMjdpcDRGRkJoZnlldEtRSzRzQTRMJTJCckNNUVRkd2RhS0w5Z1EyT2dyMFpNRlpyJTJGdmNxd2xlSU8zanNCTGR4NkI3RlVBcDlIbUpTVTAlMkJEJTJGd2R4JTJCZFJIVzFmQ0xJWFlySFlkalFhemF1cTJ0STBEZFhSa1M0SXBsVmVsdVdIcXFvJTJCbUoyZExYQnRxeWR3VSUyRkZkUEJjTGNBRHJ1Wmo5MlI4VVZVVjJkbmFpJTJCWHolMkJPOXZiMjMlMkYwNE1HRGJ6OTglMkJGRGQzdDRXQzRVQ3hFVURZQkJnUUFUbkRCTWlmQ3lOOSUyRkE5akpmd2NHSUhQdXdMOGFnenBKZmNVUzhEOW5kNlNSQ2xHNTAxSzA2SXFpd29iWnhNSnUxRUltSEhZakV6RW9tVW90SG9WNXFtZmFtSXlpYktLSWVDb1pvaUt3MXJZTFZRZnRubjgxbXlMSGNTaVlTWlRDYnhIYWdkeiUyRmslMkI2aUx5MzdrRlRxa0Zobm9pd2EydExWUWxoTGl0R0FnRUpHaGolMkJYeSUyQnNHbWFHbGhhdlY1djJqVE5lVjNYTDdUYmJhVDluREZOTTFLdjE4T05Sa01BY3dKOVo2dlY4aFB3ajBBQUhFOFd4Qm9GUnJITDNRUHJwd0Zna2VORUVWdXE3b1ZCY1NxVkdreE5UVm1ZY3JtY05UczdlMnQlMkJmdjdQVTZuVTM1NDllJTJGWmhJcEVBRXd0cE1meVBXNEJiNEFRV1FEclg1dWFtNHZmN1VURlZRZ0VLOURXZFRpZHJtbWJPTk0wTHRWcnRyV2F6dVl3MDUwYWpBUjFTcDUlMkZCSE9NeXBEWURPS2NxMEt4R0h6VnBYTjh4Nmpjdng5NExJSEVmWTVLJTJCalIwbjRqTUxEckhmVDJEU0UyM0NBbklzZU9SdUp6dm1aVFc0dkQ0N3klMkY0OTAlMkJwcndHb0lZQTFZS2NIQjEwQVdIY3M5bG1hJTJGSDNVOWp3S3cyTzBKVEhJdmN3Tms3SGV2OFQ4N3ptZkJyRkZBbXhkQTlpVGViYU9BcU9QYzMxNyUyQkJRdlFqbnNtdkxhbGUza1NYJTJCZ29JSTMyVDBEcE1LUEVFV0pIQUNxUlNBQ3dHc1JpTWNmbmljZmp2VmdzMW9sR293Vk4wNzZLUkNLb05IeG5xTm1MSUwwdVNaSWVDQVFBY0pucGRCcEZCRGpiNmtROUNOJTJGb1JiQUFCN0JlaEt2d2xOdndneCUyRjhRSGpqalRmT3RGcXR0M1ozZCUyRiUyQkRqWTJONzkyJTJCZlh2eCUyRnYzNyUyRnAyZEhXY2dCUENLMkZZVVZmRktZV0ZmdXV6TG5ZMDJqTnB1a3RNa0I0dWRzOUVxb20lMkZENFVJblRnd0NpQlFpQXBGT3A2dXBWT3BoTXBsRTlZdzhJZzZoVU9pJTJCMyUyQiUyRmY4dmw4JTJCNmdTT0Q4JTJGMyUyQmZ5ZE44QUFDQUFTVVJCVkV3bWslMkJpOEFWUU5QdmpnQTk5Nzc3M0gwd0VudVVCOEhXNkJsOUFDVEFWSEolMkZWd1kyTUQ0dkJLbzlFQSUyQnlwajIlMkZiY1lEQ1k3JTJGVjZjNlpweHF2VmFycFNxY3hXS3BYNVNxVUNGb1d2VUNnY0NqS0RIVUVCQWRJT2RFZTJZY2JqRk1FWUIlMkZxUEdreDdPVUFVeldYbjZGY0JabUZRUEV3dGhENVc4ZXpaczlmUG5qMzdON2xjN3NmOWZ2JTJGTFM1Y3VXUyUyRmg1ZWVueEMzd1RDM0E5RGZDenM0TzBnYmpnOEVnb2VzNiUyQnBoemxtV2g0RVM2VnF1bHdKUXZsOHNMdzJxSFNEZDB4bXlvWUFoV0ZzQnlWa1RiRFRDNHY1T1R6YzY5VHA1MXNOMU1GSGI5VVNDOEY1REE3b2NGYXNZQiUyQmFNdURNczBPc25GYzROSTQlMkZiaEJSU04ydjdRYmd5QTVkZ2FJTll3TWNzTjRIblolMkJqam41TVVBOHJwR1h0ZkViVWYzZTRiOTNYMGZzS0FWQVQlMkJqanZFNG9OVlI5bmZmMCUyQlB1dmFQc1N1ZDBFdkNLZmQlMkJPQXZSWThKVDlUTDRWcSUyQkdMejZUaGk0QTl2YVB4bm9idkU0MUdFYWl2SkpQSm5XUXl1WnZKWlBLS29xRG8xSDFCRURZR2c4Rk9KcE5wTmhvTmZXMXREZjZPSSUyRlolMkZsQTM0Nzl3Q3A4RUNITUE2RFZmcE1kdDQ3OTY5cUs3cnY3ZTd1JTJGdUhHeHNiJTJGJTJGamV2WHZwcjc3NktyeTF0ZVU0WFhDMHZLSXdiSWM2TGxwQUw0OUpvZzVIRFJMUVlaT3VGZVY2MHh3UkNFb1hKSEZDZE9TT0lIc2kwVmNVcFpWSUpOWVRpY1JQVSUyRkhVUHlUU2lRMVJGQnVtYVRiTDViTFZSYmhUMDFBVkVDd0NoMG5BTyUyRlBIdkxuNDV0d0NMNWtGeUxtOGV2VXE5TE9FMmRsWkNOeUdZckVZS2pNaGhURFNhRFRPMXV2MXk3VmE3VnYxZXYyMVpyT1pLQmFMRUc1MkhFc0FXRFFSRzR0RWIwbkRoc3AlMkZId1ZpSGVXY3VNMCUyRnl2SDBjaEpaeHdCOUx3MlFaMlptQUdEMWxwYVcyaXNySzUlMkZPejglMkYlMkZJSmZMJTJGZkRDaFF0SU9RQkxsZjl4QzNBTFBLWUZxSyUyQjVmdjE2RUJwWXNpeUhaVm1XRkVYUnV0MHU5TEVXcTlYcWIxU3IxZCUyQnMxJTJCc1hEY1BRS3BXS2dIUmxNTEhReHdERW9tSTd4SnFub2p1c0NEY0ZKZ2xJcDVTdXh6eUZYOWw4SE5qbEhrZE9DaEo0dGRFTnZEd09RSEtVRFNabHl4eTFuOVA2dSUyRnZkOGJqZzRTZzdqTEt6RyUyRlFoMzRUZER4dEVkJTJCJTJGJTJGT1BmR0tPRHBLTiUyQkZmaDkzTEFvYVVkRXB0cUFBQVZjRVdGR3dudlY1NlAwOFRQdUhJSHM1RW9uY1NTYVRQOWMwN1hveW1kenclMkIlMkYwVnY5JTJCdjUlMkZQNURrVGJDNFZDJTJGOHFWSzQ0V0RQZDNUdXNUeU52dFpRRU9ZTDNrOThYMjluYXlXcTJ1N08zdGZYOWpZJTJCTSUyRiUyQnVxcnI4NXViR3dFN3QlMkIlMkY3ME1KWjFEU2oySmFlVldxOFhwQlBDNkFoWDJpMHdZNFJRd3J6QkY1T0t3Z0dJOWJpVVNpRm92RnFwRklwQm1OUm5XSXRFY2lFVjJXNVphaUtLaWk5UXRGVVc0c0xpNFdoMlhnU1ZDVFJ4NWU4dnVkbng2M3dOT3dnQWRESzRucXJicXV2NDFLcnFacHBxclZhckplcjB1b1pHZ1lCalFGNDVWS0pWYXYxME1JRXFDdkJWT0wxYzJDNHpsT1o1QUc2aFFWbjJRZ2ZoUnpZdHclMkIwTmNqVUFDUmQxUXBYRnhjSEZ5NmRLbDY3dHk1dnp0Nzl1eiUyRmxjMW1yeTB0TFQxOEdqYm0lMkIlMkJRVzRCYndRVXpiZWV3eGJXMXRaUXpEZUwxZXIzJTJCejFXcWR0eXdMJTJGVWtFQlNVYWpRWTAlMkJpUmQxN0hNV1k2Q0V3Q3hBSnJUQkhZVyUyQjUzRXRER2ZwRDg1N2pWeEExakhBYW1PQ3BTT0duZGklMkJTUXNycWR4dnNlMXo2dTYlMkZpVFhkdHk5d3FadHVvRXI5JTJGVjNYJTJCZmpBRzRuQWJDT2MwMHBGWkNxQWxOZ0hvRjclMkJEbXN6Nk1vQ29MdWpXZzBXdE0wclNaSkVvVFpEVlZWbmVXS29rQ3o5NzZxcWpmOGZ2JTJGNnhZc1hDeDk4OE1HQVo1UWM1NHJ3ZFUlMkJyQlRpQWRWcXYzQVR0aHRPMXU3djd4cU5IajY3Y3ZYdjNQN3g5JTJCJTJGWTMxdGZYMHc4ZlBuVEFLemhTR055TWNxQlk0T3FvbHc4YiUyRlhpY1FRSWlESENlRUdIQUhEUlo1SHlqRkt5bWFjajFMcUhrZXp3ZVgxY2s1YUdzeW51aUtPcWlLTFlHZ3dHMHJCcXlMQmNEZ1VCbFptYW1QWUdaJTJCQ3JjQXR3QzNBTEhzc0QyOXJZY0RvY2h2SndFVTZMZjd3T3dTclhiYlV5enBtbk8xT3YxbFVxbHNsb3VsNU1BcXFDTkJZWVdxcnRpVGpvMjZJUEglMkZWSDBlZEtCOVZIcEtPUDJnMjBSUkVEUUlKUEolMkJHWm5aMzFyYTJ1ZGl4Y3ZibCUyQjZkT2t2NSUyQmZuJTJGODN5OHZMJTJGZXl4ajhaVzVCYmdGam0wQmpOOTJkbllrU1pJU3pXWXozZSUyRjNvY3NuZzRWbG1xYUt3aExkYmpmZGJEYkJCcjFRcjljWERjTklBQ3dIUXdzVCUyQmhnd3RORDM0RFBtQkdoaHZjZVJlempxaEx6U3ZvN2E1cmklMkYwMWpUbmZaMjB2MGN0WjNYT2JIOXFkYzQyVDBlbm1Rc2ZWUTdqdlA3S0FidlVlMXdIMk9VamQzN0dUWCUyQm4lMkJSJTJCOEdvcnZmJTJCb1BaTWVqd1cxeGdGWW84Q3U0OWg0MG5XSjVReVFDb0FWRlp5Q2YwTkJlM3lHJTJGek1VWkMlMkZGWXJGNzhYajhEcW9DQjRQQm1xSW9SVkVVRGZnOW9WQUlPcjVOV1pZcm5VNm5QajglMkZiMHphRnI0ZXQ4QnB0d0FIc0U3N0ZSelRmZ2dWMzd0Mzd6JTJCOWZmdjJIMzMyMldmZiUyQnZMTEw1RTZHRUxhSUFZemJPVVFkamZzQyUyQk00TDdseEZGN2FQeHRGWVN1JTJGNERQQUs0QlYwOVBURG5BMVBUM2RuWnFhcWtMWEtwbE02cXFxVmxWVjNReUh3MSUyQnBxdnFWSkVuYmlxTHNMUzR1dG5oYXkwdDhJJTJGTlQ0eFo0aWhZZ2R0WGowT3V4aiUyRjM5ZlJrQVZxdlZtaGtLTWk5M3U5M1ZWcXUxMUdnMDRxVlNLWHB3Y0pEYzI5dUxGUXFGQUp4SjlNVndOTW1aSk1GYnRtUTVuZnF6QUxCd0xQVDVpQTRUaUhYaHdnV0FXTDYzMzM3NzJ2bno1JTJGJTJCWHVibTUlMkZ3TVZXb2ZyY2xiclU3dzMlMkJhNjVCZHdXdUhYclZsaFJGTVUwemF4aEdLbHV0N3RvMiUyRmI1WHElMkIzYUpybVZLdlZRcHBockZxdGF2VjZYV3MybTJxNVhKWnF0Wm9mNmMxZ2dsTHFJYVUzZTFXbkl3QmdYS3JlVVdBNDlTZVRYc1dUQmo5WmNNVU5lTERIbm1UJTJGNHdDbmt3SllMTkEyS3FPQnJmTG50dGNrN1I0RjhEd0pBR3ZVUHJ5dTc1TUdzQ2E5ZDd5dTh5VE1xMGtBTEslMkZyN2w3bTlwdmNsU1ZKWjVJcUJvSnRCYUFxSG84UElNQWVqVVpiMFdnVSUyQnJ4NlBCNnZSYU5SWkpuc1NwS0V0TUM3a1VnRXZrOGRyS3VwcVNuVDclMkZlUExoRiUyRkVxUHhiYmdGVHBrRk9JQjF5aTdZY1pvN0dBeUU5ZlgxJTJGJTJCckdqUnYlMkZ6Y2NmZjN6aDg4OCUyRkZ6YzJOdnh3bUJDRmN3OCUyQjJBNlpQck12M25ISFpsOFVvMTVnQUtuZ0dHRkNaNDRJQk9pem9pZ09uTTVjaXcwU3FhOUZoRk9wVkQlMkJiemRZeW1jejFWQ3FGNllHcXFzVmVyMWVvMSUyQnRWbjg5WFElMkZTaDIlMkIwYTMlMkYzdWQzdkhzUXRmbDF1QVc0QmJZT2lnT2FrNlEydDhuYnR6UXBGVGdGaGJXMXZpJTJGdjYlMkIwdWwwRk51Mm83RllMQkVLaGVCVVRoVUtoWlZDb2ZBYiUyQlh6JTJCOVZLcEJJZlNkM0J3UU93SVAxSiUyRk9wMk9IMzB6NldTUmhnMDVtSk5jdGFNWVdPU1lldTJMJTJCbTRTajBVMGVHbHB5UUd3dnZuTmIyNnVycTclMkJiNHVMaSUyRiUyQjdZUmo3YTJ0ckVJVGxmZThrRjRXdnd5M3dCQzN3MFVjZkJaUEpwSWhLaHFGUUtDTExjbFJSbEtodDIwcWxVa0gxd3ZsYXJYYSUyQlhxJTJCdmdxRlZxVlNtcXRWcXFGS3AlMkJBRmFOUm9OUDVoWm1JWUM4RTclMkZnN1JDTVBMUkQ1QkdGbHVKRHAlMkZwZHpmWVB1cjBqaE1FSFFmY2VERnZ4Z0VMNCUyRnEzU1M3RkpLQUY3V2ZVbU5kciUyQlNnQTZ6Z3NJWGNmUGttZlAyNGJPbzlKcnRWUllOcmpBbGhlZGpqcW1PN3JNQWx3ZGRTMVkyM0NnbEVFVkxrQktueG5CZGhaUHljVUNnM2c2eUFvcEduYUFDQVdBVmdRWWs4a0VuVk4weDVvbW5ZbmxVcmRqVWFqVyUyRkY0dkJpSlJPcTJiZGVyMVdxOTElMkJ2cGxtVlozJTJGcld0enE4R3ZBa1R6QmY1MlczQUFld1h1SXJQQmdNNUYlMkY4NGhkJTJGZXYzNjlUJTJGOXlVOSUyQmt2Mzg4ODk5bTV1YmglMkJDViUyQjlTcFl4NFhiVG5LWEtNaWN0Z25BQ3ZRWk5GNWd6cUw2RU0wR2tYcDE3YW1hYTFFTEdGRzQ5RiUyQk9wM3VhWnBtSmhLSmU4bGs4dU5ZTFBZUHNWaHNZM1oydHNHWlZrZGRBZjQ3dHdDM3dLUVdHTEt2bmdpQU5lcVlnOEVnWENnVUVnY0hCNiUyQlh5JTJCVXJwVkxwTjJ1MVdrN1hkVEFpSU1nY3JOZnJZRzlKeldZVEdscEJzQ1ZJS3dzT0o0a3pUM0pla3pvejdMNjhCdnpZRHdiYzglMkZQenZ0WFZWZDg3Nzd4VFhGMWQlMkZmUGw1ZVUlMkZtNXFhdWprMU5WWDMlMkIlMkYzajh4OG5hVEJmaDF1QVclMkJDSldlREJnd2RTdDl1ZGFiVmFFSDElMkZIZHBaMVdyMWZLUFJTTlhyZGFYZGJnZmE3WGF3M1c2SGgxUElzaXg4RDVxbTZRQlpBS2tJMEdLRjRXa1ppY1N6b05jVE80Rmo3TWdyNkRvT2hKa1VDRUVUbmhhQTVUWE9ac0dsU1JoQm8xaGl4emwzcjNXUEFyQW1zZCUyRmpBRmh1TzV3RWlEck9OcFBjYXU3QU8zMG5BWFlxTWtYRnAyZ09nRXFXNWI0a1NUMW9WOG15YkttcTJsRVVwYWVxcWkyS1lqOFNpVUNJdlJHTHhSNUprblJQVmRVdm85SG9UVlJOWDExZGJVN1NQcjRPdDhDcmFnRU9ZTDNFViUyRjdldlh1WjNkM2RmM245JTJCdlYlMkYlMkJmSEhIeWR2M3J6cGclMkY3VktNMFZyeGZyY1RRU2lNWTlLdW9FWndoVkE2RnROVFUxTmNqbGNvT3BxYWtHSWc2eGFPekxhQ3g2UHhLSmREQkprdFNSWmJrVWpVWWZoc1BoN1Z3dUI5WVZMd0g3RXQlMkJ2JTJGTlM0Qlo2MUJSaHg5c05EbjVTQk5hN3QxNjVkQzAxTlRXWGI3ZlpTcTlWYWJEYWIwVzYzS3lDOXA5VnFSVkhWc04xdUw1Zkw1VE1IQndleCUyRmYzOVVENmY5NWRLSmFmYUdCWGJPQzR6MXF0TlJ6azVMQXNMQVFmb1lDMHZMJTJGdmVmUFBOJTJCc3JLeXQ4RHhFcW4wMyUyQlBkTzdwNmVuV3M3NW0lMkZIamNBdHdDNHkyQTRPWCUyQiUyRm42bTJXeE85WHE5OURDMU1ONXF0V0tXWlluUTdrTUtZcnZkbnVwME91bE9weFBYZFQzYWJEYkRwbWtHQUZDUjhEdjZIbnpIdUJHZk1TSGxHUk14dUlpVjlUeXVDJTJGcXpVUUxmYnBCJTJCRWdER0t6V005bk5jZ01mcmVGNzdZTmViQk1BYTE2JTJCUGF1T2tiV0gzZmRUNXV0dHhVdkNLZmE5UkVOdzluJTJCVGVtdVQ2VHJJZjlucFRZUk5XYkozU0FRRlNZY0p2ZUZkQ0JnWFRjRjBidm95bWFSVkZVUXFTSkIzSXNyd0h2U3BKa3VxaFVBZ2dsaWxKVWlzWURGWlVWUzBvaXBMSFBKRkk2RHhGOERoWGlxJTJGN0tscUFBMWd2NFZXSDloVk9hM056ODl6dDI3ZiUyRjZ4czNidnlMbiUyRiUyRjg1OUMlMkY4bTF2YjQ5bFlHRzd4MkZnWVh1dmx3aWlGbUJjSVQwUUR0SGk0cUs5c0xCZ3pzJTJGUFA1eVpudmtvRVV2OHRhWm9YJTJGcEVud05nZGJ0ZHU5UHAyQ3NySzkzcjE2JTJGYmx5OWY3ak1WQmJudXlrdDQzJTJGSlQ0aFo0R1Mwd0JNblFKd3NIQndlaFRxY1RGZ1FoRUF3R2hWcXRwcHFtR1clMkIzMjYlMkZydXY3TmZENyUyRmE0OGVQVnJlM055TWJXMXRDYnU3dTA2YUlkaFljQktmQklEbHRyRzd2NmYlMkJHeWtRWU12bWNqbmZtVE5uZkpjdVhkSXZYTGl3c2JLeThuZXpzN04lMkZsY2xrZm9HS3NDJTJGak5lUG54QzF3V2kzQTlqYyUyQm55OVFMQmFEMVdwVjh2bDhvcyUyRm5neWFXMHUlMkYzczVabHplcTZmc2F5ckJuTHNoeVFDOVZVa2Y2TWFvYnRWanZZYXJkQ3VxNkhMY3NTRE1NSU5wdk5BQ1FvQUZ4UlZWVjhaclcwV0JiJTJCY2Rnd3gwbkRjNE1zUjFYS2ZoeGdBJTJGcyUyQjZzOExnQm5WejNxMVpWejdKbW03RjF0c0VuREpEVkN4eHpvdWVEWEtScE8wYlpUOUtIMTFuUDNwJTJCaHhscDBrWVoyd1FINThCVkZIcUg0QXBxb2lPWlhnM0RqTktlcUlvUXNQS1VoUUZMS3VlTE10ZFNaS2FvaWhXWkZuZVVSUmxOeHdPUDVKbGVVdlR0UDNCWUZBSkJvTzIzJTJCJTJCM0JFSG9CZ0lCUzlmMUh0aFp5OHZMMExaQ3NCNCUyQkQlMkYlMkZqRnVBV0dHRUJEbUM5WkxmR2NQQUNSMGs4T0RoNGJXTmo0NyUyRjQlMkZQUFAlMkYlMkJrbm4zeVN2SFBuamc4T0VXamZYbjllTDVxalhncGUlMkIlMkZIYUJzNFFCTnBuWm1ZY1olMkJqY3VYUFd1WFBuQ3VmT25idDI1c3laSDAxUFQlMkY5bCUyQm45SzUlMkYzdmolMkIlMkIwY1g1UGd5SHhrdDBHJTJGSFM0QmJnRlRva0ZJTXFjVHFmblM2WFM1VWVQSHYzdSUyRmZ2M3YzUG56cDJsalkyTjBLTkhqM3g3ZTN1TzBQdnpBckFvNkhEeDRzVU8lMkJ1elYxZFclMkZYMWhZJTJCSCUyQlN5ZVJIdVZ5dWVFck16SnZKTGZES1d3QjlUYSUyRlhDd1dEUWEzZGJzYzZuUTRxSE1aczIxWkRvVkJjVVpRNHFoMjIyMjFWMSUyRldVcnV2VHVxN1BkTHRkTUxTU3pXWlRnMzRXUk9BQllLRVFCV2xwWVZ5SkNicDlidTAlMkJxblR0QnJlOFdEYnVkVmdOcmxIajFrbkJsdU9NWnljQlhxZzk3c0RDS0xiVGNjRXI3SCUyQlNOazk2JTJGc2Q5QUo3a2ZpZmRGd3Q2amp0M0Fwc1FIS2MlMkZOd0RIQWxKdUhTdHNRMjFpOWFzb1JSQWcxVEFOMEFHdVNQNkVHRmJES29FQXJBQlNJVnRrVjFYVmZVM1RpcXFxTm9QQllNTXdER2hZVlVSUnJLRUlGZGhZeVdTeWtVNm5VUVNGWjVRYzk0Yms2M01MTUJiZ0FOWkxkanNNMlZlaFJxT2hibTF0dllVS2hKOSUyRiUyRnZrZlhMdDJMUUVBQzg0UTZPRGpBS3hKVERMSlM1WGREd0FzTUxCUVlYQnViZzdDd0ozbDVlWHRzMmZQJTJGbnh4Y2ZHdk01bk0zNE5pJTJCOUZISDdXJTJGJTJGJTJGM3Y4JTJCb2FrMXdFdmc2M0FMZkFxYmZBOXZhMkxBaEM5dURnNE5MVzF0YjNIang0OER0Mzc5NWQzZHpjRElNeHU3JTJCJTJGJTJGOVFaV0d6NnQ1dUJsYzFtbmNERHlzb0tnZzcxaXhjdmZuTG16SmtQYzduY1gyV3oyZnlwdndEOEJMZ0ZYZ0VMa043Zmh4OSUyQjZGOWFXZ28wbTAwQnpLcGlzU2lvcWhvUVJURjA3dHk1c04lMkZ2RjV2TlpxVGI3YzRaaG9HVTV3dTlYZzlBMWl4U0RsdXRsdHhxdFFUb1pUV2JUWWpCUTFNcjBPbDBNQVU3blU3SU1JeFF0OXM5Rklhbml0Zm9XMWh4ZUJLRnh6SmE3bDdIJTJGZHVvUzNVVVFITGNNZXRSJTJCM09EVjVPQ1RlNzJIN2RkeiUyRkpXbmRRR1Q2Tk5SOW1GQk5PcG1qbDdQVml3Q3I4VEtJVTVhVmE1MXhrV2xocUV3MkVidWxXS29uUmxXWVolMkJWVjlWMWI0c3l3T0FXSklrWVIxOEI4dXFycXJxTmlxaXE2cDZXNWJsaldnMHVnM3d5dWZ6ZFhSZHQ3YTN0M3VvTWlpS29oMkx4ZXkxdFRYNE44Z2lRVFNlWjVNOGpadUg3JTJGT1ZzQUFIc0Y2eXkwd0ExdjclMkJ2blp3Y1BDTk8zZnUlMkZPZGZmdm5sZjhJQ1dLTVlXRSUyRlRGSGh4Z0hJTCUyRlN1QVdQUHo4NzNGeGNYeXdzTEM1dHpjM0sycHFha3ZFNG5FNTlsczlzdFlMRlo1bW0zaCUyQiUyQllXNEJiZ0ZuZ1JMQUNCOTUyZG5aVmlzZmhXcVZTNjlQRGh3N2MyTnpjdmJXNXU1cmEzdDRWOFB1JTJCRERoWVlEM0QyanFOdk11NzhXSGJCcVBRTlNpRUVBd3RwaEt1cnE5YlMwaElBckolMkJmT1hQbSUyRjQ3RlluJTJCOXVMaTQlMkZ5TFlrYmVCVzRCYjRNbFpBRXd0VlZWVDNXNTMyalROV2R1MkU5REthcHZ0cE5rMm8waURCbGhsbWliQUtxblQ2VWlXWmNtZFRnZmFXZ0M1c3ExV1N3UTdDMXBaeE14Q0g0WUFLanNSYzRzcUlBS3dZbjhuUVhtQVlQeVBXNEFGcXZDT0luQ0taVkZSdFhNQ3JDQ3NEallWemNHdXdtZmFIdUFWZmxjVXhWWlZ0WUdLNTdJc0Z5VkpBbnVxSFE2SG9jdHJTWkprQzRJd1FQcmZjSGxUbHVXQ0tJb0hpcUpzaDJQaCUyRmZuMGZKa1hOJTJCSDNLYmZBMDdjQUI3Q2V2bzJmNlJFSXdOcloyVkhMNWZLYmQlMkI3YyUyQldjM2I5NDhaR0JSQ3VGUjBZMG4zV2dTUWdRTEs1bE0lMkJyTFo3R0JtWnFhYnklMkJYTVhDNm5aN1BaM2RuWjJSOW5NcG0lMkZDb1ZDbjkyOWU5Y0tCQUwyMHRKUzc5YXRXJTJGYTc3NzdMNmJaUCUyQnFMdyUyRlhFTGNBczhFd3NRJTJCJTJCSDY5ZXNRYmtmT1EzQnViZzQ2V0V2YjI5dmZ6ZWZ6djEwc0ZsZDNkM2RUMjl2YnlxTkhqMUM1MEE4QmQ2VHBRRUFaenA5YmolMkJVNEdqUHVFM1hyZmJoVGRUQzRSN1ZZQUZoZ1lGMjhlTkU4ZCUyQjVjYVhWMTlSJTJGT25EbnpiMVJWJTJGZWpzMmJPY2dmVk03aUIlMkJFRzZCWjJlQllYOFZLcFZLWXJmYkZYdTlYcmpmNzR1bFJrbjBkJTJGMUlRd3dIZzhGZ3I5ZFRPcDJPWmxtVzF1MTJBV3lkTVF6akFpb2ZHb2FSYUxmYk1rQXVNTFFzeSUyRkwzJTJCMzElMkZwOVBCRklCWXZHVlpBY013JTJGSmpReHdHa0FuZ0ZVQXZBRjViaE96NFR3T1dWZGdqTEhIZE1lOXoxSGVzUDhPJTJGVkpNMDhLVGJXY2ZmRHJvJTJGUEJGUmh6bFlBSkNBTHdCUlZBc1E3YkNpMFBsQlZkY0N3cWNDcXNvUEI0Q0FVQ2cyZ1lTWExNZ3BITldSWkJoaDFYNUtrVFVtU0hnVUNnWm9rU1hvd0dEVDhmbjhQZm9rZ0NQMUFJTkFMaDhOV09CdzJGVVV4bXMybUNkYlY4dkp5bCUyQnRYUGJ1JTJCaWglMkZwMWJVQUI3QmVzbXMlMkZHQXlFcmEydFVEd2VseDQ4ZVBEbSUyRmZ2M0FXRDk0UzklMkI4WXZrM2J0M2ZUczdPeU5GM0olMkJtS2ZEaXdjc0VGRnpramtNUEs1VkslMkJUS1pETUFzWHpLVjdNeWZtYjg1TnpQM2lhcXFOenFkVHJYZjd4OUVvOUdkYURSNjhPYWJiJTJGSnFWMCUyRnpBdkY5Y3d0d0N6eFZDJTJCenQ3U2s3T3p1cFJxTXhyU2pLVkRBWWpEZWJ6ZGQyZG5iZTJ0N2Vmck5jTG1meSUyQmJ5QWxNRkNvZUNyMVdxSFZiJTJGZ3ZNSGhlaG9BRml1Q3k0cm1Fb0FGeGl3QXJFdVhMaGxuejU0dHJLeXMlMkZHeCUyQmZ2NkgyV3oyeDFOVFV3ZFAxV2g4NTl3QzNBTFAzUUpNdFZiNERKZ0NLRElSalViRCUyQlh4ZUVRUUI3Q3UxWHElMkJEZlRWbldkYThJQWpKd1dBQVJwYW02N3BxV1JaQU1GUTVqR0NaYVRwTUxxWGRia3NBdUVnSUh1QVZnQ3Q4eHh6Zm9iZEZuNzNTRHJHTUp2U1RsQkxOR280RnJOeWYzV0RXcndRR0dPQnFGUEJGeSUyQm5ZYmwyczUzNFJKMnpBS0lEcEtPQ0pBaUowR0RmdzVGNCUyQnllOXV3SW9ZVlFDdThKbUFLakNxc0l4RTE0bGhSWXlyb2Q5aHlyTGNVbFVWZWxTbyUyQmxjTkJvTm1PQnp1S29yU2ttVzVHUWdFS3IxZXJ4d0toWFpGVWR3VFJSRVZBWnVEd2NDRTdNbjYlMkJucmZNSXpCNWN1WEIxZXZYdlVWaThYQnUlMkIlMkIlMkJ5OU1CSjd5MyUyQkdyY0FrJTJGU0FoekFlcExXZkFIMnhRSlkyOXZiYnd3WldQOFpBQ3dTY2NkQTRFVFJweEhuNTM2eGpkbzN2WHlvNUN5aSUyQjJCa0pSSUpYeXdlOCUyQldtYzYxTUpnTTJGbDR1QiUyRkY0SEdtRm4wU2owUzlrV2M0TGdnRDFlWE54Y1JFaVhweVI5UUxjYjd3SjNBTGNBcjlxQWFvRWhtQUNtQXVEd1VDRWZveHBtdWRydGRxYnVxNiUyRmJoakdmRDZmbnlrV2klMkJyJTJCJTJGcjVhcTlXQzVYTFpoNG5BS3podkxQTmdWRVVzVnZoNDB1dEJEZ2RwZ1pEMkRLdUJoVDRhNllNQXNOYlcxb3h6NTg3dHI2NnUlMkZteHVidTVIc2l6JTJGZEdscGlRTllreHFjcjhjdDhKSlpBUDNjMWF0WGhXdzJHNmpYNjBJZ0VBaFZLaFhSc2l3cGtVaElxVlFxanJSQ1hkZlRuVTRuMHUlMkYzSTVabElTMXhwdFBwekZxV2xXcTMyNmlBQ0ZCTDd2VjZBakd3QUdCUiUyQmlFQUxBSzJLQTJSJTJCa2FzVDh3dDB0R0NtYWxQeFByNGN6Tk04VHNMZXRGM2x1RjF1RTBmdkt2QjRUNjlBSzl4QUJtMUIlMkZPVEFGdVRqckZQZW51NXdTUTJ4Wnh0TSUyQjJmcmZyb0ZrS245ZG4zQzcyM3ZJVFVhWm43ZllUdkxHQ0ZnQW9BS2ZnUG1BakFZaGxYbEFwSUFGWW9GT3FMb2dobVZVdFJsTElvaWhCWWZ3QjJsU2lLbURzZ2xpekw5V0F3cUZ1VzFXbzJtNTFnTU5pSnhXSmdWM1YzZG5ic0glMkYlMkY0eCUyRjMzMzMlMkJmVndVODZRM0d0JTJCTVdlQW9XNEFEV1V6RHE4OXdsQUN5Znp4ZEN5ZVQxOWZVMzF0ZlglMkYlMkZuTm16ZWZHb0RsanJxd0wycjNTNTdOVWFjWEVTSWp4TW9Da0lWcGVucTZuMGdrekV3bTh5Q1ZTbjBSajhkdmc0V0ZGNUNtYWZjRGdjQW14SVNmcDUzNXNia0Z1QVc0QlVaWkFJNWRyVmFMbGN2bGM0MUc0NnhwbXNsYXJUWlZxOVhPMW1xMWxXcTFlZ0clMkZGd3FGRU5JRUFWcEJMNmJaYkRwNlYzRFlxSm9YT1ZsZWpzUW8lMkZhcEpyZ3oxM1hBRThKbVlEU3lBRlkxR0hjM0MyZGxacEJDMmw1ZVhBV0Q5ZEg1JTJCJTJGa2VoVU9obnk4dkxoVW1PeGRmaEZ1QVdlSFVzUUNuVFBwOVB1SFBuamdTMktTb2QycmF0ZEx2ZGJMZmJuZXAwT3RPOVhpOWhHQWEwdGxBUlVlMzMlMkIwS3Yxd3QwdTExSEVCNGk4NVpsUVdzcmpGUkdBR08yYllkNnZaNmp1OVhwZEVTSXhpTWRrZElOV1RZV2ZXYUY0UEdad0NwOFpxc21VdlZFQXNLY3VkMTNCT2J0JTJGciUyRmZqZzBZc01DWEYzRDJKSUxGWHN6Yko3RmZyenZTblZwTzQzWVc1R0tYVVhZRkFDWnFKd21udXdYVTZUc0pzTE5DN094dnRKeEFxeUhUeXBabDJaQmx1UzFKVWxzUWhBNjBxWUxCWUJkQUV6SmFoNEJWRHpwVkVGckhzbkE0YklURFlXaFZsWVBCWUJsYVZjRmc4QkdFMTJWWnJvbWlhQldMUldzb3JzNEQ0NjlPTjhYUDlKUmJnQU5ZcCUyRndDdXB0UEdsalZhbFVDQSUyQnZ1M2J2JTJGJTJGTXN2djNRQUxFb2hST1RxY1Y5JTJCN3BlY0YzRGxkUXkzMENKUmdER25VclVBc1pDdm5zbGtXcWxVcWdGV1ZqcWQxaE9KeEtQcDZlbXJtcWI5emRyYTJqMiUyRjMlMkI5ZFR2RWx1NmI4ZExnRnVBVk9sd1VnZ2l5SzRvVktwZko3ZTN0N3YxV3RWbWRMcFJKMENaVmlzWWhTOUNoVEh3TFRpc3JRd3dHak5CbFcwSmdZQktPY0RWcnVkcXBHV1l5TnJsT0toaGVBaFdnMkdGZ0VZSzJ1cnJiUG56JTJCJTJGQndBTERLeEVJdkd6WEM1WFBGMVhocmVXVzRCYjRGbFpZQWhrSVMwNmpNcUU0WEFZQVZZWkUwVGZVY1NpMCUyQm5JdG0wRG1CTDclMkZYNEFMS3hlcnhmRXNtNjNLJTJGVjZQYm5iN2NhSFU3TGY3NnZkYmpkcFdWYXkwJTJCbWtETVBRRE1OQWlxSlQlMkJaREFLcHBUWDBwTUxWck82bTJSYVB3aHE4dnFPcUJWdDlmMTlibzlCJTJCUUNnRVVnUHh0VThHSnhzY3ZjekslMkZqMnA3dG83MEFNdmYlMkJ2TkluSnptbW16SGxydEpINEJTMWh3V2NoaFg4SEprUUZ0Q2l0RDc2SGVOODJvNU5BeVRSZGRLMFl0Y1pnbE1BcThDaUtrRTBYWmJsZlVFUTZvSWdWRVZSUk9wZk94QUlHTUZnMEFxRlFpYUFLNSUyRlAxJTJGUDclMkZSQmJ0OERDRWdUQjBhZ0tCQUxRczBJcUlmd0taSFdBV1lWMVgwMXhzMGx1RHI0T3Q4QUxhQUVPWUwyQUYlMkJWeG1qUU93S0lVd2ljSllMRlVZcFo2elFKYTdQbXd6aE1ieGNGbmVvbFJ0WkJvTkRwSXA5TURPRkJUVTFPRHFhbXA2c3pNekxYcDZlbVBwcWVuYjJxYVZoa01CbFhETU9xOVhxJTJCcEtFcHZlWG5aZVdrOWpnMzV0dHdDM0FMY0FwTllBUDN0JTJCdnA2MERDTVlLbFVpdW02SHZQNWZMRjBPcDIwYmZ2TmZENyUyRnZZY1BINzVkS0JSaUJ3Y0h2b09EQTMlMkJwVkVMcGVhZkVQQUZXVkdiZTdmaU02a2VwYld4VW5OVnRHUmVnbUFUQUlpZUVBMWlUM0FWOEhXNEJib0Z4Rm1BMHRMQWE2V2o1cmw2OTZ0YzB6WCUyRjU4bVhmJTJCdnI2b1QlMkJDJTJGalNUeVFEUWdvZzhkTEppWUdsQlU2dmI3UUtzQW9DVnNHMDdLUWhDZERBWWFCQ1VCME1MQXZOZ2NObTJEWkY1cENRS3RtMDdUSzV1dHd0V1Z4amZ1OTF1Q0olMkZCNEFMNGhkJTJCSEF2TSUyQnEyTTVBQllCV2xiUDh0bTlyMWxZVGw5dGY2MjVSV05lWW14UkdqYkxabVUlMkZzNHhacXJiSU1zQ3dqUDVZVFMwMnpjNmRHc24yOVd4Z0dmdGhBOFlzSzRvZHR6c1h4TzglMkZuTHlZVUxTTTFtWEg2JTJGaU4wdm9BUU5GdmxOb0hKbFE0SE80TmdhUnVLQlRxQ29KZ2gwSWhnRTFnU1BVQU9FRkluWDVEbFQ5OERvVkNuVkFvQkFaVk94UUs2WUZBb056djl3dUNJQURBYW9paVdCTUVvZW56JTJCVm9RV1JjRW9kdnI5U0NxM211MzIwN0szOXJhMnVENjllcyUyQkw5MnE0Zmx3NElwM1g5d0NwOUFDSE1BNmhSZnRpSUZDQUJXdXF0V3FUQXlzTDc3NDRwQ0I1VldGMEoyVDclMkJVVXVZJTJGcHpsY25SJTJCc29GZ0IlMkJkJTJCZlhlNzFBMmFxRkVIa0hpSlhMNWJxenM3UGxYQzYzbjgxbUQ1TEo1SjRrU2JkRlVid2xDTUpkUlZGMENERk9nek5xRUFBQUlBQkpSRUZVVDA5endmZVg3TDdtcDhNdDhDSmFZSHQ3VzI2MzIzQ29Zb1pockpYTDVkZmE3ZmFxYmR2WlJxT1IyOXZieTIxdmJ5Y09EZzVDJTJCWHolMkJVSnlkUk5uaHZGQUtpaGRZeGZhWFh1ZiUyRkxBR3NpeGN2R3N2THk3dkV3SXJINHolMkJkbVprcHZZalhoYmVKVzRCYjRQUmFnTlhXQXBnRldZeDJ1NDNLaHc3Z1pOczI1bUlvRkJJem1VeFlVUlN3dXB3VVE0QlJTRFBFNTM2JTJGVHd3dSUyRkViVkVtUFE0dXIxZWxIVE5CUEQ5TVdvWlZrcVVoV3RqdVZVUkFUd0JBRExtU1lFc0ZpR2xqdFZrZnB5WWtqaEhRQ2RMMkxna3VZWGdWZzBsbVlaV094WW5kWDJvaXROdWxFVWdDRG1reXpMUGt3RU5CRlRpZ1hKMkpUeVVTbCUyQjdMaWZBczZZczZMcGRPd2hnTlVIVUFXV0ZQU21SRkdzaGtLaGhpQUlBS1F3MXlWSnFnV0R3VGJTJTJGQUJVZ1NtRmJWRHhENVVCa1NxSTclMkZoc0dJWlpLcFVNMHpTTndXRFFUYVZTWUdiMWlzVmlOeGFMMlVPQmRadFhBVHk5eno1dk9iZkFwQmJnQU5ha2xqb2w2dzBaV0o0QUZoaFllM3Q3emd2WkhiVVpkWHFqSXZtUEEyQk5ha29jQXk5QnFsaVlUcWVka3U2b1hJZ0todEZvdEo1S3BkYVR5ZVRubXFiZENvZkREVW1TNnBGSXBCZ09oMEUxcnVSeXVhYmY3JTJCOU1la3klMkJIcmNBdHdDM2dKY0Y0RlR0NyUyQiUyRkxnaUFnWlFYQ3hFaGhTU0tGcGRmcnhldjElMkJsdU5SdU1iNVhMNVlyVmFWWXZGb2dOWWdYbkZpck1maHdGTCUyRmV5b0slMkZJOEFLeVZsWldmek0lMkZQJTJGd1VIc1BoendpM0FMZkNpV1FEOTlQcjZlbWg2ZWxxcTElMkJ0eUlCQWdaaGFBcXhqWVc3WnRSOUZuZDd2ZEZJVGtlNzBlR0Y1YXA5T0pndkhWczNweWY5RDNXMTBMVEMya05mcjclMkZUNG1oNEUxQkpjYyUyRjJrSVdqbSUyRkRSbFl6cnJZQnVRbTI3Yjl3JTJGVUhBRllDZ2NBQXFaSUE0dXIxdWxRcWxhVDklMkZYMkJpbmRBdUo2WVhEVCUyQkpwMUNlaCUyQjRBOFVFZWhIN2lZQ3JTQ1NDY2JJelhvN0g0NE5FSW1GcG10WVNSZEVjcHN5aHJRRXFPaklFbnh3ZHFHQXdPRUJiaCUyRnNjUUZlS3J2VVE0TUl5VlA1ejFvWCUyQlZDZ1VBb1VNbjhHdXNvWkFsUjRLaGVxU0pKV0N3V0JwbVBvSDRLb2FDQVFhR0tmYnRxMFBCb01HaE5UNyUyRmI2NXZMd01BSXN6bzE2MGg0dTNoMXZnQmJJQUI3QmVvSXZ4SkpweVhBRExuVTZDTmt5YWlrTDBaR28zdTUxN1B5YzlON3dnU2VTZHFoYWljaUZleXBxbURaTEpaRFdSU0J3a0VvbVNvaWg0T2JjVGljUmVOQnE5bmNsa3J2VjZ2ZHQlMkY5bWQlMkZWbm4lMkYlMkZmZWRVcmNuYlFmZmpsdUFXJTJCRFZ0UUFHJTJCQjklMkIlMkJHSGcyOSUyRiUyQmRzNnlySXZGWXZFYmxVcmxmS1BSbU5KMVhUUU1RNnBVS2xtVWtTJTJCWHl3bUlzVVBmcWw2dk94TyUyQkk5SU9jWFkyVFdTY1JiMllxdTcxM1FBVzY5Z2NkYlVvc2slMkZwSk81VUYwVFdxUW9oUk55aGdiVzh2THl6dHJiMms3bTV1YiUyQklScU1mY3diV1VWYm12M01MY0FzOEx3c01Cb1BRenM1T1VGRVVNTEpRRFJhNld6TFlXejZmRDdwYkVKV0hlRHpZV2lMMHRucTlubWhidHVqeiUyQiUyRnhXejBKR2c1T0dpTEUxM2dPWTI3YU41ZmpzZk1kOHVBeSUyRmdRRVc3UGY3WVlCRHlPUWJucjh0Q0lMaDglMkZtNjBQRnF0VnFvUUh0dVoyZG4lMkZ2NzklMkI5cnU3aTRDSkljRlBNRFFvbkUweTZ6eTZ2T0o3WVclMkJIT0FWVmZwT0pwTk93SGQyZGhaU0hIWTJtODJuMDJrRWZPOGk1UTRhWTdBSHpuOHdHQVFITUZnbzFBMEVBbFlnRU1BY2dKU04lMkJYRENLZzZZQlRCT0VBU0FYVFpZVU1QdlRnNGtVZ01EZ1FBbTZGRmhNdnglMkJQMWhXeUk1d3RLakM0YkFKZHBYUDU0TW9lN2RjTG5QZzZuazlLUHk0M0FLbjBBSWN3RHFGRjIxY2t4OEh3Q0tSUmxiTDZpZ3RGWlloNEY3WERXaU5hdmVvbEVWeXNJaXFUUFJuektHVEJVbzBIQ3hNZUZGam5rNm4lMkIlMkJsMHVwVEpaRzVPejB6JTJGUklrbyUyRjUlMkJwbTNkM0c3dk5vQkZFWmNPZXBtbjI1Y3VYT2MzNEpidjMlMkJlbHdDendwQyUyRnpnQno4UWxwYVdBdEJGS1JhTHdWYXJwY3pPemlaRlVielViRFolMkY3ZURnNE52RlluRzFXQ3dtcTlVcU5LMGNsaFhBcWthajRXaGJZVUkwbmFwamtkWUo1bzhMWEhsdFAybCUyRlM5dE9BbUFoVUpETDVYd3pNek1FWUcxZnZIalJZV0JGbzlHJTJGNXdEV2s3cmolMkJINjRCYmdGSHNjQ0hqcGI3TzVJZCUyQnRRZjJ0alk4TWZEQWI5c2l3TGdVREFqejlkMXdYVE5JVjRQTzRzTUF3RDd3Q0l5Z3VLb2pqVkVmRkhjOHV5JTJGTTZDUUNDQUNvcCUyQnZ6OWdHRWJZNyUyRmRqQWlDRzlFZG4zMGlKRXdRQldrMGRNTURhN2ZiUyUyRnY3JTJCdHg0OGVQQ1BiOTI2dFhEdjNyM2cxdGFXOHc2aDFFVjNHaUdyaFVVbmgzVklRNUdrTnhEMEJmc0slMkZUYkFxJTJCWGxaWE5oWVdGJTJGZG5iMldpYVQlMkJVaFJsTSUyQkd1bEdLYVpwSXAxVFE1c0ZnQUlZWXdDc3pFQWhBOEJ6QWxBTkcyVURsZ2tHd3JCd1FDenBWJTJCQk1FbUtjSHNmUyUyQkpFa09nSVhmYmR2dVk0cEVJbGl0MyUyQnYxOEgxZ21xYWpUYlc4dkV4QlplYzdFMkElMkJERFJ6RnRialBCRjhXMjZCbDlzQ0hNQjZ5YTd2NHdKWWxKOVB1aXhIQVZoZTVuTnJhckY1OWw3ckgxVWltRTFYWk12clV1NDlnQ3lrR2NMWmdsNVdOcHZ0WjdQWjh2VDA5SDB0cGoyUVJmbmhZRENBWHRhT3BtbjdxcXJtZlQ1ZjdhMjMza0kweUtFODh4ZmxTJTJGWWc4TlBoRmppbUJhajBPMFRaVWZMZDUlMkZNbDZ2WDZUTHZkbm0yMVd2UDlmbiUyQm0wJTJCa3NOQnFOaFh3JTJCZiUyRmJnNEFEYVZuNEFWd0N3cXRXcUV6MEhhTVZXd3ZJU1ptZEJlM2N6eCUyRjNtWHBmdG44ZjExYVA2YVpaRnk2YXRrSTZKRzhBNmYlMkY3OERnQXN6c0E2NXMzRlYlMkJjVzRCWTR0Ulpnd0RHSGVYWDklMkJuVUFYJTJGNjF0VFhmMXRaV0FFQllwVkp4NW9aaENGTlRVMEtuMDRGZ1BBQXhQd0NsYnJkckR3WURDMnlsV0N3bWRUcWRkS0ZRJTJCTTdHeHNZJTJGJTJCJTJCeXp6NzY1dnI0dW9WSTQzaWNVJTJGS0MwUkJpT3hyNDBIcWIzQktVMVlvNk1CUVIzS1hWd1lXSEJkJTJGYnMyZjdhMnRyTyUyQmZQbiUyRjJabVp1WnZSVkg4SWh3Tzc2QmlId1R2d1JRekRFTVVCTUZoaWdHUUFvUEtNQXhvVU5teFdLeiUyRjZOR2pmaXFWQWdnRk1HeXd2cjRPY1hRQVQ1ajQlMkJQblUzdG04NGR3Q3A5Y0NITUE2dmRmT3MlMkJXUEEyQzUyVlJlNlNoSE9VbEhhYlpRbzFrbnpiMk5td0hHQ2htNzAycnd3Z2FRaFJlMnFxb09YVHFaVEE1U3FaU2R6cVN0UkNMUlNhZlNqV2cwdWd2YXRDaUs5MVJWM1FpRlFnY295U3RKVWxzVVJhUFg2eUU5QnRUbUxnZXpYcktIZ3A4T3Q0RExBcVQ1Z1NwWXk4dkxJYVNOZERvZFJ5c0ZZcjY5WGklMkZkNlhSeTdYYjdBa1RaNiUyRlg2JTJCVnF0aHZUQVNLUFJDSmRLcFZDcFZFTGxRViUyQmxVbkhFZUhWZCUyRjdyYyUyQnJDUzFLaVU2a243eUhFWDdiaHNxMUVBRnJHd01HZUJOaGJBUWdFTlJQSkp4SDJvZ2ZXanVibTVuMFdqVVM3aXpwOHViZ0Z1Z1pmR0FpNG0xNiUyRkVGOXdMUHZ6d3cxJTJGeW85NTk5OTNENm9ydWRadk41cUJZTEE3QTdvM0ZZdERCJTJCdmJtNXVaJTJGZSUyQjNhdGQlMkI5ZGV1V0NtQUk3eFFFUWZCT29kUkFBckJZQmhhOVI3d0FMR1FqSUtpN3RMUUVwbFB2MHFWTHR5NWV2UGclMkY1M0s1diUyRkQ1Zk1YUFB2dk1vUUd6YmQzYzNIVE9ZMmxwYVlCMjR2T1ZLMWVjJTJCWWNmZm9oMVIwbHdlQzduNCUyQmlYNXBIZ0o4SXQ4RUphZ0FOWUwlMkJSbE9YbWpqZ3RnNFVpc1ElMkJVbEVrbXRtVVJmeFd0ZmJrWVdIWlBkbnp1TmtHV0NUWEpjaUwyRGlRVjlMSUJaZUlHRFBjQUlXTGFpMGVpJTJCb2lnT0EwdlR0QnBFNENPUlNGTlYxZDFJSkhJJTJGSEE1dkxpMHRGWkNmejElMkIlMkJKNzhIJTJCWmJjQXFmQkFyZHVvZTVEV0FvRUF0TUFxbHF0MWpsZDE3UFFzMm8wR2pGZDElMkJQTlp0TmhZTlhyOVd5NVhKYUliUVZOSzZRS1lnSndoWWc1MGo3RyUyRmJrajUxajNxSURBcVAxTjBpY2VkUTFZWml1MWhZMzRRMHNGJTJGU2NLWjBBREN3RFd1WFBuOWk1ZXZQalQlMkJmbjVIMEhFUFpmTEZZODZEdiUyQmRXNEJiZ0Z1QVclMkJCWExYRHYzcjNmdUgzNzl2JTJGdzZhZWYlMkZwT2JOMjhlQWxoZzhub0JXQlJ3b0RFMDlkc2tMRThNTEpMVllBQ3NMMVpXVnY3SFRDYnpvOVhWMVFvZjMlMkZLN2tWdUFXJTJCQzBXNEFEV0tmOUNycmFmMUlBaTMwaHVqJTJCN0FTelc2UnFWN3VLT0ZMSE9HZ3RvVVNsZzlqU3dmOXJlUzQlMkZMeSUyQmtEQ3dzZ0Z1alR3JTJGSzl6bWZvWllHWnBhcXFEWkYzVExGWURNeXNYaXFWNmlZU0NUT1pUTjdUTk8xNkxCYjdKQktKYlBsOHZxYXU2NjE4UG05MU9oMUVyJTJCeENvZEMlMkZjdVdLUTVlbXR2SkJ3RXYyOFBEVGVla3NRT0xyaUhpblVpa0JlaWZoY0RoWXFWVEF1RUlaOVJqQXEyYXolMkJlMXF0ZnBPdlY2ZmhnNUt1VnhHSmRkZ3JWWVRXNjFXV05kMVRBRTRGZ0NxV0kwcmlPMFM4OHJkTjdHTVVSYkFHcVV6ZUZUNm9CZnp5cjNOS0ZCc1ZDQ0JGWEZuZ1RIMHFSNEExdjdxNnVyUEZoWVdmaGdLaFg2NnZMd013SiUyRiUyRmNRdHdDM0FMY0FzY3d3SjROOTI4ZWZPM05qWTIlMkZ2dFBQJTJGMzB0MiUyRmR1cVhjdm4zYlNTSDBBckJZdGl3RmVHbGN6VlloSkczWVJDS0I5RUV3cXV5MXRiV3ZMbHk0OEwlMkJlT1hQbTM1NCUyRmYzN2I1JTJGTkIyNG9YTlRyRzllS3JjZ3R3Qzd4WUZ1QUExb3QxUFI2N05TY0JzTndIOVdJSzBJdlNMU3JwWms3UmVtN0hiZFNKc1JGJTJGY3J4SWw4VzliMWFYeTh0UlJQUUpFMjFQMyUyQkdJVVZsaGdGcWdWa1AwSGN3Q2xCZk9aREtGUkNKeEp4YUwzWTdGWXZsd09OenM5WHI1WHElMkJIc3IlMkZGUkNKUmlVUWk5VmFyWlRTYlRldktsU3VPVUNVZkFEejI3Y3Azd0Mzd1ZDM3cwVWNmQldWWlZudyUyQlgxUlJsRVF3R0V6WXRwM1dkVDFWcjljemxtVnB6V1p6dmxxdHZsWXVseSUyQlV5MlVaSXJxRlF1RlFsSjJFMkFGY2tWZ3VWZXp6MHJjYTlnM09lYkZPQjd2Y3F5JTJGejZrdTlqTU5xQ281aWRiRkFsMXVEMEIyQThDcmVnZU9pejBRa0glMkYwa1VnalgxdGFNNWVYbCUyRklVTEZ6NCUyQmMlMkJiTUQyVlolMkZzblMwdExCVTcyQWZPZmNBdHdDM0FJdm9RVlF6TyUyRkdqUnUlMkZ2Ykd4OGQ5OTl0bG52JTJGWFZWMSUyRkpkJTJCN2NPUkxBY3B2Q3JaT0ZNUzR4c0JZWEZ3RmkyUmN2WHJ4NzRjS0YlMkYzTjZldnJQZlQ3Zmd6ZmVlQU5WQVVrOCUyRlNXMExqOGxiZ0Z1Z1pmZEFoekFlc211OEpNQXNNalJHcVZOaGQ5SmU0b0FJM0xJRUFraU9yTmJ1OHFMWGVDVkNqT0t2Y1d5RnRpWE5sMUNGalJ6bndNNWttZ3ZVZ3dCWWtId0hWR3FUQ2JUamNWaTdYZzhybXVhMWtGSlgxVlZpN0lzUDRSdWxpekw5MlZaM2haRnNkTHY5M1ZabGkxQkVMcSUyQnBLJTJCem5GenVYTDE2MVFZN2l3OElYcktIaVolMkZPcWJBQTZWbEI1NVpLcHBkS3BUQXFRS0VTbEdFWWFkTTA1enFkempuTHNzNjIyJTJCMnp6V1p6dXRGb1JBM0RDRFdiVGFsV3EybmxjbGxCUlVHa0JSYUx4VU5SZHVyUDNHRDdPQjBxdGclMkJqejJSTTZzZG9mMjZBQ2V0Tm9uRkZKZE1CMEJNSVJZQWFPeCUyQlhic2oyOFd6JTJGNmdWZ3JhNnVtdWZQbjglMkJ2ckt4OFBEYzM5OE5zTnZ2anFha3BEbUNkaXFlRU41SmJnRnZnUmJMQVlEQUlmZnJwcDk4RGdIWGp4bzNmQklBRkVYZG9Lb0tCaFluVndCb1hyR0NEdjhnNkFJQ0Y0Q3dCV0t1cnElMkZjdVhMandyN1BaN0ElMkZuNXVidVg3MTYxZmolMkI5NyUyRnZCR0w1SDdjQXR3QzN3R20wQUFld1R1TlZHOVBtSndWZ3NRQVFlemhLNzBOMEhpOUtUQUNGNERDQm9VQnNCYmZUTkNrakM4Y2laOHdyTldaVTZnM3JISTY3cE5nbjJvNjBRcXBjaURsVmJVRzFHRm1XQiUyRkY0dkJPTHhVcXhXT3lCSkVtUEpFbENGY082TE11dGNERGNGV1d4QVMwdFZWVWZKUktKZzNnOFh1ZU1ySmZzWWVLbmMyb3NrTSUyRm5WVUVRb3JWYWJkb3dqRnluMDBrWmhxRmFsaVcyMiUyQjFrcTlWQ2F1QUNxZ21pc21DcjFZSVlleENwZ0t5ZUZjQXJPQTYxV3MycExJajB3SlA4RVdqbEJxOW9YMjd3eXQzSGprb0RaTmREWDRiJTJCQ2hQNk5QekI0YUdVUmdCdmxOcklwbXF6JTJGYW9YeTVXTzdXWmdBY0JhWGw0JTJCdUhqeDRzZno4JTJGTiUyRm5rNm5PWUIxa3B1RGI4TXR3QzN3eWx2ZzNyMTdvcTdyMzd0NzklMkI2JTJGJTJCdXl6endCZ1NmZnUzWnNZd0tJMFFqY0RDeElhYmdEcjRzV0w5NWFYbCUyRjhzbDh1Qk9YdiUyRml5JTJCJTJCYUQ5cEFJdkU3JTJGazQlMkJKVyUyRnRia0J1QVdlaVFVNGdQVk16UHpzRHZJa0FTd0NzZHl0UjhTZlN2VUNDTUozdkVUaCUyQk1FWmhLZ3g1ZVI3bmJuYmdYSkhsdHo1JTJGVzV3aW1WMnVSMCUyRmZCJTJGSFhzQyUyQlNTOExXZ0VBNERESCUyQmREMzRia05ORTJ6VkZWdG8xS2hxcXBHSkJMcFJpSVJsQlllUktQUllqd2UlMkZ5cVZTdjA4a1VoOEVZdkZ0bEtwVk9QWlhXbCUyQkpHNEJib0hoOHg1ODlPalJtWHE5dnRSc050JTJCbzElMkJ0dk5Kdk5zN3F1eDB6VEREU2J6WENqMFpDYXphYlNhclVVTUs1YXJaWkFBQlZWZktJNUM4U1A2OGZZJTJGdEVycFpuNk5RTGsyWDVzSEN0cTNHJTJGc0ZjZCUyQndTREZoSDRNMndHOFlsTWVjUzVZaHZOQUgwMU1WSGZmN2hVWTRBQVdmNzY0QmJnRnVBV2VqZ1VHZzBINDJyVnJ2M1AlMkYlMkZ2MWZBYkFnNEQ2T2dVWHZGc3A4b0FBRmxvOENzTTZmUDg4QnJLZHpLZmxldVFXNEJaNkRCVGlBOVJ5TSUyRmpRUCUyQmFRQkxMYXRCRHpoQlFseFglMkJoSXdYa0NBd0IlMkZjQWlyMWVvaGUyRlVPb3Q3bjI2ZEdBS2gzSTdjVWRvdmJ2REt5eEZrblVwS2Z3U2doYzl3MkNnMWNzZ3VHMGlTTkZBVVpUQ3NiRGlnS29lSlJLS2JTcWEyMHBuMDlXdzJld3ZpNzQxR1k2OWNMcmQ2dlo0Wmk4VzYwV2pVSEF3R1JpQVFNS2VtcHF5ZG5SMmtHdG84UXZVMG53QyUyQjc1ZkpBb2pxWHIxNlZaaWJteE1zeXdvVkNnV3AxJTJCc3BxcW9xMDlQVG9pQUlrWHE5SGpzNE9GZ3lUWE1SV2xhbFVta04lMkJsYk5aak1JSndCOVVyMWVSMnFnM3pBTVo2S3FnWlR5VEV3bDByakNjalo5ZzJ6cWxhYnNUcjFqMTNXRFYyNFFhOVMxR3RmWFVYOUYlMkJsUklGVUYlMkZoYmJqZktIaGhVQUNDUUd6MmwzVTE3cVpZYXlXRjJkZ3ZVeFBFRDhYYmdGdWdSZlJBZ1JnM2J0MzcxOE5Vd2dkQmhiZVZ3Q3dNRkg2T2dVYzNFR1JjUUFXeHVjUWNSOXFZTjBEZ0FVTkxFVlJOamtENjBXOEkzaWJ1QVc0Qlk1akFRNWdIY2RhcDJEZHB3bGcwZW1Eb1FTbktaZkwlMkJhYW5wMzBBZFFEJTJCNElXTDFCdms4T01sRENjUmJBQXdBR2dpQjlFTEdQUFNZJTJGRXlPY3ZZbWlRZFpoUWp5NzBmVnJlR0ZZREglMkJRS2tnOE5JQUJZR0I4bGtVczltczZWa01sbU5SQ0pOUlZIeWc4R2dLSXBpU1JURmhpUkpCNUZJWkM4VUNoWEM0WEE5SEE2M0xNdHFMeTh2V3h6RU9nVVBFMiUyRmljN1hBJTJCJTJCJTJCJTJGSCUyRmlUUCUyRmtUMGVmenllMTJXJTJCNTBPbHF2MTV0cXQ5dHolMkZYNSUyRk5oZ01wZzNEZ0paVnVsUXFwVnF0bGxhdjF4T2xVaWxlclZZbHBBTUNWRWVmaE05Z2hxSlBZaGxKckI2Vkd6Z2Z4YXBpJTJCd2xzUTRMdTd2VlprTWo5MnlRc0t3ZHNFZ0pmZyUyQnJDMXlBN0p2UkZZTDVDWEIzOUwlMkZvaWdGb0UxckVDOURoJTJGRnNCQ2U5a2lHZFIlMkZjZ0RydWQ3cSUyRk9EY0F0d0NyNWdGUmdGWUdEOFRHJTJGaEpBRmlvUWtncGhFOFR3SHJGTGg4JTJGWFc0QmJvSG5iQUVPWUQzbkMlMkZDa0QlMkY4c0FDeWsyc0Z4V2xwYUdpd3NMQURJUW1xZFlkdTJxZXU2djE2dlM4VmlFYWs2S0VQdnNBRm9Bc2dGaDJxVXhnczVWT3p2Ymkwc3I1UkRpbEM1N2NteUk3eUUzNzJBTlBjeU9IeGduWkhqaURtQXJGZ3NOa2lsVWtnbjdLdXFPa2dtazdhbWFYVk4wd3FoVUtnMjFNM2FWaFJsTHhBSTFFS2hVRE1TaWVpaFVLZ2REQVk3d1dEUURBYUR1cyUyRm5NelJOYXh1R1llVnl1WTdmNyUyQmZpbWslMkY2d2VEN2UlMkJFc01OVE1DQmFMUlRFY0RvZHMyMWJyOWJxS2ViZmJEVU9BWGRkMWZNYWsyTGFObE1BWlhkY1hXNjBXOUt3QVhtVmFyVmFvVnFzRndLeHFOcHYlMkJXcTNtc0swQVdLRyUyRlFkOERJQWZnRmFzRlJRYVpWRyUyQkslMkJoMWlidUk3QVQlMkJVb2tmOUVBdkdFekRHQW1TVFhBejBPNVRpRE1BSyUyRlM3Nm5sUXExVSUyQm4wOGI4JTJGSHd6bTgyYXFxcjZCNE9CWEtsVTFOM2RYWEZyYTB2WTJkbnhsMG9sNTl4SkM0dk9uUU5ZazFpZnI4TXR3QzNBTGZEMExQQXNBS3lscFNXTTAyMkl1RU1EQ3dDV0tJcjNiOTI2eFVYY245Nmw1WHZtRnVBV2VBWVc0QURXTXpEeXN6ekU0d0JZYnFDSWRielljNEFqTlRzNzY3dHc0Y0pnZFhYVlhsaFlxR1l5bVR1Q0lEeEU1UzlkMTVlTHhlSktxVlNLN08lMkZ2JTJCJTJCQklvYW9YVmZaQ2RPbTRmMnpPUHd0V2VUR3czTUxFZEI1SEFWaWoyc1RxWnNHaEJKaEZ6aVJZV2FTZmhiUktWVlg3a1Vpa0xZcWlxU2lLTGtrU3hONmJ3JTJCOFdLaGhDVjBzVVJWUXpMRXFTdERVVWlYOG95M0psYW1xcTZ2ZjdUNlljZlZ5ajh2VzVCWjZ6QlFhRGdiUzd1NXNlREFiSlpyTjV6akNNQmNNd3pwaW1HYk1zQzVwVnNtbWFZZE0wUTZacFFwQmRhemFiTVV5dFZrdHROQnJoWVZyZ1lSRUpxdUNFZm9iMHJQQVpRTTVKJTJGOWpDRWdSZ3NmMEtBVm5VTnhIN3lxMHROUWxZeHJaUmtSVW5UWnNxcHNZVGNkJTJGOCUyRkh4JTJGZG5iMnpzTEN3dlZZTExZWkNvVUNwbW1lMzluWmVYMXpjM1AyenAwN2tmdjM3d3Y1ZlA0UXdISzN6eDBFNEJwWUo3MHolMkJIYmNBdHdDM0FMSHQ0QWJ3THA5JTJCN1pFVlFncGhaQk5ZM2N6ZiUyQm45UTJtRSUyQkU3QlZveEx3Y3hsQWF6ejU4JTJGJTJGNjB3bTglMkJmQllQRCUyQkcyJTJCOFlmQ3EyY2UlMkZabndMYmdGdWdSZkhBaHpBZW5HdXhSTnB5Yk1Bc01BQ21KJTJCZjk3MzIybXZkMTE5JTJGdmJheXNuSm5ibTd1cXFacG4lMkZwOHZsQ2xVbm1yV3EyJTJCVTYlMkZYeiUyQjN2NzJmeiUyQlh6NDBhTkhvZDNkWGYlMkZCd1lHVDBnTTJCTDJjdmRKcjNNWndBMWpzNzE0TUxTOWpuZ1RBOHRMTXdpQUJLVHVZV04wc0FGdVlBR2dCNktJS1ljU2VnSTRXSmpDM0ZFV0JNUHglMkJMQmE3b3lpS00wbVNWSWpINDd1b2Z0anI5UnBiVzF0V3RWcTFJNUZJWDlNMHU5bHNEb3JGNHVEZGQ5OGRETSUyQlA1b2VueTFNVG44aGp4SGR5REF0UTlTR1BUZndmZnZpaFA1UEolMkJEVk5BenRLMERRTllJc3dOVFVsJTJCZjElMkJBRkZUcG1uT1dwYVZhelFhciUyQm02dnRKb05NNTNPcDJFWVJnUVg4ZDJEb01LSUJReE9Ta2RrSUFwcEFVU1NNUHFXYkVhVnlkNSUyRmdtUVlyV3ZBR0N4VEZIYUw4dHdZdnNyTDNDSTlqdXFuOE14eExEb2dGZEkxVDV6NWt3JTJGbDh2MXN0bXNOVE03YzI5NmV2cmpYQzczdHlnZzBldjFCRjNYTDI5dGJmM2UlMkJ2cjZ0Nzc0NG9zRmxHVGYyZGx4VWlmZE9pbnNPYm5CZmphMWtZdTRIJTJCTWg0S3R5QzNBTGNBc2N3d0plSXU0RVlKRiUyQm9idkNvRmRnaEdVVkU0QkZHclVNZ0hYMzNMbHolMkYzcG1adWJmJTJCbnklMkJCeHpBT3NhRjRxdHlDM0FMdkpBVzRBRFdDM2xaVHQ2b1p3VmdJWFh3elRmZjFMJTJGeGpXJTJGY2ZlMjExMzY4dExUMGtTekxOd2VEd2VEQmd3ZXpZRktFdyUyQkdaWnJQNTV0N2VIcHlyODl2YjI4Rzl2VDJIa1FWSGxQU3hXT0ZrT0ZCczFJa1ZNeWFyZUduVGVGbk16YzZpd1lBN3ZZZmRkcFEyalhzYlZnd1oyMU5hRG9uQVU2VkRnRmtBc0FCbURZWGduZlJEUk1oVVZlM0VZckdpcXFxWUNySXNONGNwaUZWUkZDdVdaZFU2blU0NUZBb0I2TW9IZzhHR29paG1JQkRvTEM0dTJoOSUyQiUyQkdGJTJGRkpqRmdheVRQME44eThrczRBYXVQdmpnQSUyRjk3NzcxSEclMkZ1M3RyYVEyaWNGZzBHeDElMkJ0RjYlMkZYNmRMJTJGZno0bWltQW9HZ3dDb1VyVmFMYW5yT2o2RFdaVnJOcHZaWnJPWlF0OEEwQW9BRE9sWElTb040QXFEZXdEZ0JGU3g3Q0pXNzQ0RmxyeVlUMTdQTkJydjFzeHo5eU51YlNzNmpqdnRHZHV4JTJCMkolMkZwJTJGNkNuYk5NVHpBOEkwckVsMDZuZmJOenM3N0Z4VVZ6Ym43dTN0VFUxSTE0UEg3TjclMkZmZlRxZlQ2NVZLSlglMkZseWhYJTJGN2R1M3olMkJaMzg5JTJGOTR0WVhmM2p0MnJWZiUyRiUyRkxMTDJPUEhqMXlCTjNwbk56cGslMkJOWVdOaUdBMWlUUFFkOExXNEJiZ0Z1Z2VOYWdBQ3N6YzFOcHdyaCUyQnZyNklRUHJjUUFzQkUlMkI5QUt5bHBTVU9ZQjMzSXZIMXVRVzRCVjVZQzNBQTY0VzlOQ2RyMkxNQ3NCWVhGMzF2dmZWVzllMjMzJTJGN2tyYmZlJTJCdUhLeXNyUFFxSFElMkZaMmRIYXRRS0FSa1dRNnBxaHJ4JTJCJTJGMiUyRlZpcVYlMkZ1TkhqeDVkeWVmejJmMzlmYUZjTGd1MVdrMm8xJTJCc29aZSUyRkh5eG9NQ2hKWWh2UEtWZ0U3YnRyTm9RZnQ5eDh5SlZqSGxIVmMzZXd0WWl1TU82WlgyaUo3dFZqV0ZoaFpHRkFRa0VVZ0ZqU3pVTjFRMHpUb1olMkZVVlJlbUxvb2pQUFFCYmtVZ0VHbHFsWVhyaFBVVlJOc0xoY0NFUUNPakJZTER0OCUyRm1RWnRnVkJNR1dKS25yOSUyRnN0UVJDNm9WQ29xeWhLTDUxTzQzZmtUUFhoa3hPZ3hZSU9IT1E2MlRQMkttNDF2RyUyRnd2dkN2cjY4TGlVUWlLSXBpTUolMkZQQjVFMmpNJTJCMmJRZERvUkMlMkJDOTF1RjZDVkNEMHJWQTNzZHJ0Z1dpMjMyJTJCMExwbWtpUlRDbDYzcTgyV3hLclZaTDZIUTZBVEMwZEYwUFlMSXN5JTJCa1hBRmhSUlQwU3RrVmE0RGcyMVZHTVRwWk41ZlY1Rk9pRTY4NkNQbTU5dlVudUM5cWUySnZvRndBVW9aJTJGQU1rZG5MNklPWXRHWWpTbVZUdG01WE02ZW01dmJucDJkJTJGWEVtayUyRmwzZnIlMkYlMkYwJTJCM3Q3V1kwR2pXdVhMbUM1OXUlMkZzYkVCJTJGYXRmWDE5ZiUyRnk4JTJGJTJCZVNUZjNManhvM2t3NGNQSGZDUEExaVRYQm0lMkJEcmNBdHdDM3dMT3pBQU5nJTJGZWxubjMzMkhRNWdQVHZiOHlOeEMzQUxuSDRMY0FEcjlGJTJGRFh6cURadzFnWGI1OCUyQmRvYmI3enhvNVdWbFklMkZtNSUyQmZ2c1BwTmFFdXBWSm9xRm91JTJGVVN3VzM2NVVLcmxLcFpLczFXcFR0VnB0cGxRcVRaZkxaUWtWQzZsYUdPWmdEWkIlMkJqWmZvOHFTWGJKU1FNdXVJc21BWE9YcmttSTdUQkpzVVZDTldCWnhVQXJMQXJxQTBRM3ltNVZpSDlMUWlrUWpBTFFnMGw1QnFLTXR5SHBVTUpVa3lSRkcwUXFHUUxRaENMeFFLOVFGb0tZclNDSWZERllqSGk2SUkxbGFoMyUyQjlYZTcyZUFWQnNibTRPbFElMkI1T1B5a053OWZ6OTJ2Q1B2NyUyQjZJa1NhRldxeFhwZHJ1byUyQmpkbDIzYXkwJTJCbkV1OTF1RkVMcmxtVkolMkZYNGZBRmJRc3F5UVlSaVNiZHZRcVlxalltQzczYzdwdXA0R2NJV0NEeFJwQm9BTmhoVmJmUWxBRldtQnNHek40MTZhY1l4TDZnc3dKNTByMmo4TFVMa0JhdW9yMkQ1ajBuYVJPRHVZbWNUR1JNUWNmUUUwcmlEUW5rcW04dEZvTkolMkJJSmZLcFRLcVVTcVVlcGRQcEc3SXNYMTlZV0RoZzlVc0FMa0wzYW45JTJGJTJGOWUlMkZ1dlhWdiUyRmprR2dld0pyMFdmRDF1QVc0QmJvSG5ZUUVPWUQwUHElMkZOamNndHdDN3dzRnVBQTFzdHlKWWZuOGF3QXJETm56aUNGc1BuMjIyOSUyRjllYWJiJTJGN051WFBuJTJGa1pWMVYlMkZNek15QUhlVDh3YkhhMmRtQkF4dHZ0VnBKeTdMaWpVWmpybVcwVm1xMTJodVZVdVgxY3JtY0xaVktZclZhRFJZS2hXQ2xVdkdqRER3Sk1WUEZRbmRhRCUyQnRBZWwxQ2xsbkJPcVJlamlndDg5TFM4bUpvamRLMDhXb0huRlVTZlNiZExMZDJGb0FyTE1PNkROQTFrQ1NwTDhzeUdGV1lMRW1TYkZtV2JUQzNKRWx5Sm13bnl6SUFyRHFxSFVxU2xCZEY4WkdpS0JCMzN2WDclMkZZM0JZR0NGdzJHOTIlMkIyYWlVU2kyJTJCJTJGM0I2WnAyb1poOUp2Tlp0OHdqRUUybThYblE0MnREejc0d1BmZWUlMkIlMkY5a3NZV1oyeWR6czdDUzZNSzZYNDRHNlQ4UWFkcWFXa3BBT1lrMkUlMkJaVEVZNGMlMkJhTUVBd0dBJTJCMTJPd0NHVmElMkZYa3dlRGdZSnFkNFBCSU5WdXQ4OTBPcDF6blU1bnpqUk5BRk1aMHpTVlRxY2o5dnQ5cHlJZ3BsYXJCYzByUiUyRmVxM1c2SGRWMkhHSHNJakN2VE5QMWdYVkoxUUlCWVNBdVQ4UEdQQUFBZ0FFbEVRVlFrUFN1cW5rZkxxTkxmcE9BeHpvOVNmZDJhVkN6dzVHWlV1cDk1Tjl2TG5Scm92aXU4JTJCaEZxQzM0RDJ3cmdGVUNycWFrcEFGYW9LdGlMUnFPOVpETFpTYVZTJTJCVlFxZFZQVHRGdlF4dE0wYlNlVlNwVVVSYWxhbHRXWW01c3oyV2Z4MXExYjRVNm5rNnZWYXYlMkZveXklMkIlMkYlMkZLZlhyMTMlMkZ6aGRmZmhGSENpRnBZTEZDdjJ4JTJGeDRKN2JzQ09weENlenVlZHQ1cGJnRnZneGJjQUI3QmUlMkZHdkVXOGd0d0MzdzRscUFBMWd2N3JVNVVjdWVCWUFGcHNBUXdHcTk5ZFpiOTE5JTJGJTJGZldyUzB0TGZ3bGg0V1F5MlJ3RmRNRFI2bmE3bWJiVlhqRDFyOU9KRE1NNFY2dlZGb3JGNHZ6ZTN0NyUyRno5NmJQemVTM21lZWVTY1NOMEdBNE0waWlTb1M3TzZxTHBXc2tWYXlWYkprYWFTZGthOXByYjFoYjhSR2VEZGlJJTJGYUhtZmtIMVAyZnJHSm12Yko2MTFiMzJpdUh4N0phVXJka2RSZjdxQ0paVFJiUDRnVVE5NW1KVEJ3YlR6YmUwdHZaQUs4aXEwandyYWdNWElrOG52ZE5FTzhIeiUyRmQ1aDFLcEZKd2VkdGtRbkZnb0lRTEVJamxaSk8lMkJHenAzcGxGdDFISURsRkpoMllEanpZY2dBbEF4OGlUUE1PZWpybE05RmI0c3VMJTJCeDBIN0RMbWFNRmh4WTBKek1ma25CNFBNWWdFMldKSG8lMkZIOHZsOEdVM1RzQ0JQYXclMkJ6SE1xeVhFRnBJVnhhbVBrUU15TEtzbHhydFZxbFFxR2dXNVpWYXJWYWhzJTJGbnc2dzBlalFhclpYTFphdFFLRFFDZ1VEajRPQ2dlZmZ1WFlBc2UyRVE2MVNYNVhON0UxMzZCNTdUTGpjVEpFbXlQJTJGdUx4YUxvOSUyRnZsWkRMcHJkVnF2a2FqNGVkNXZzJTJGcjlYb2xTZklBT2xtV3BkVnFOWGVqMGRCUUZtaWFwdDh3akdpNVhCNHhEQ05TclZZQnRIeTZyZ040MmRjcW5GTndVJTJCSTZCcUFpajBtWk1BMm5BS2J3ajJUZk9hOXQ1JTJCTnV3TGxUQmhVTnNHaVFUYTdiVHJsUTVIUGdzRkxDd3pLMTZPdWE1R1dSaVI5SVBnbmdWVEFZdEdkempVYWpwZUhoNGIxZ01ManY4JTJGbDJOVTFiYzdsY2olMkZ4JTJCJTJGM29iUnFkaXNSZ2NsSiUyQlp0QUh0ZWUlMkZlUFUwUWhHdnBkUHIzbGhhWCUyRm1SJTJCZnY0TGRnYldOZ05ZeiUyQjNDWXp0bUNqQUZtQUtIS01BQUZ1c2VUQUdtQUZQZzlBb3dnSFY2N1M3a081OFZ3TUlzaExkdTNhcmN2bjE3OCUyQmJObXolMkJmbnA3JTJCeWVEZzROdkJZTERRRFhKZ01QMlRuJTJGeEUwVFJOMDNYZEs4dXl6JTJCUHhEQnVHY1NlVlNuMTVmMyUyRiUyRjg1bE14ciUyQiUyRnZ3JTJCbkJwJTJGTDVmaDhQaThnSnd0dURZQXNMSEJvMEc0TjRzem8xQ0MwRyUyQktvWEN2YWpVQUdzZlQ3YWNEbEhOeDJHMlIzR214M2MyZ1FTRVlETHpMd0pWbGFCR0lSb0FXQUJUY0hNclc4WHE4Rng1Ykw1YW9oN0IyM0tEV1VKS2tweTNMZDVYTEJ4VlZSRktVcXkzS2E1JTJGbXNKRWtKV1pidDBIaFpsak9Lb2dCb1ZXUlpOam1PUTY1V3ZWNnYyJTJGbGNsbVhCQWRiQ0xkeGdlRDRRQ0RUaDZNTFNhRFJhbzZPamR1YlclMkZQeDg2ODZkTzAlMkZBVjFzSGV3RE9JTmp4UHpvbzl4VDVyTFloRkwzczdPd0lvNk9qWERLWkZBUkJzR2Y3ZzN0S0ZFWGIlMkJRUUhsV1ZaS09zVDNHNDMzRkVTMyUyQjZFbG1VcGpVYkQyMmcwa0ZHRmEzSGNzcXd4MHpUNzRaekU2N1ZhVFRaTkU5dUFFd3Y1VkpLdTYycTFXblVaaHFGaXRzQnF0UXFIbFYwQ1NBQVd5YkFDdE1MekpIaWRoa2RPJTJCRXhmbzUxY2wlMkZUMTFNMGQ2UVRHem11WjNyJTJGVFhlVU1hRCUyRnNHSnl0U0lObjNDZlpWcmh0bHdmakdtMkZRcUZtTUJqRWdoa0dxNUZJNVBIdzhQQnYlMkJ2cjYzaGRGY2FsY0xoJTJCWXBsbnllcjBWWGRmMWIzJTJGNzI5M2dsZTF5dlglMkYlMkZ2cnRoTkdMcFhQcnU0dExpZCUyQmZuNXolMkYlMkZZT0dCZjN0N216bXdqbiUyQnBzVFdaQWt3QnBzQXpVNEFCckdjbU5kc1JVNEFwMElNS01JRFZZNDM2TEFIV3paczNxd0JZTDc3NDRpOWlzZGhQUmtaR2Zoa0lCUEluQVJSN2UzdHVYZGZuTXBrTXd0N3Y1SEk1T3llclhDNjc4dmw4b0ZBb0lEUExXeXFWQUxKc1J4YTVoYXVEekVoR1hCeFAwNXhPMXhYdDRxTGhWcWVCTTluJTJGU2NvTFQzS3N0SU9ENUdmQnpZRVNRcEtiUmZLMGlHTUwwSXVVSnhJQXBxcHFIWTRzbDh0VjlIZzhPYmkwSkVrcUlEc0xHVnFTSkNFa1hnZkF3bm93eGlBb0hwazdnaUFBWk5VbFNUSkVVZFRoNmxJVVJRZm93dnFDSU5SNW5xOXhIR2RnQ1lWQ3B0JTJGdkJ3aXp0JTJCTU1sRCUyRkolMkJWJTJGVmRXa0hGV2IxOCUyRnY5eUpPU0xjdVNWVlZWRE1OQVNaOGlDSUlkbkE2WFZLMVc4NkxrcjE2dnU1QkpWYSUyRlg1VWFqSVRhYlRiN1JhQWpJcU1MOXR2c0lEaXVQYVpwaHk3SUdhN1hhU0xsY0hxcFdxd0hETUZ3QVh6UTRKdVY4ZEtBNkRhaHdIOWNDZVk1azJaR3l3Sk9VJTJGeEdnNjJ6N3d6S3R5UFk3WGN0T21FM2NuRFJFNjNSdEg3ZnZ0Y3Q1N1NCMmV0SUdPQ1R0V1FXOTNucGZYMSUyQnh2NzglMkZGUWdFeWdET2tVaGtQeGdNcm9iRDRmY0dCZ2J1VjZ2VnpldlhyJTJCTWFPdFklMkZBckJNMDd5UlRXZnZMajFjQXNENkhBTll4NUtQcmNRVVlBb3dCWjZMQWd4Z1BSZloyVTZaQWt5QkhsR0FBYXdlYVVoeUdzOGFZTDE4JTJCJTJCWE5XemR2JTJGUndBYTJobzZPMlRBaXdjYjdGWURPWnl1V2loVU1EQU9WZ29GSVpOMHd5VlNxVllQcDklMkZJWiUyRlBUeFVLaFVDeFdPU3oyU3hIRnVTN0lBQWVaVW9ZWkolMkZGdjA2RDQwNGxnR1J3N1hSaUhWWjJoUGQwR3NBZk5haW5TNUpJamhiQUZDazNKQTRQQXF1d0RvRlg5RHJVY3kxVlZlR2lNbFZWTlRCeklRQlVPeHklMkJqdGZhNGZBSWlHOEpnbUNYRHNxeTNGSVVCUzZzTWdDWW9paHdidVVrU1VMWktFb1FhNHFpNUdWWnpvcWltQmNFQVU2dkVtWk9SSmo4d01DQUJmZFdOQnJGN0lpQVlyaGwlMkZ6b28wR3ExeE5YVlZjbmo4WWl5TEl2dDNDZ1B5dnhhclphbjJXeHFsbVhCJTJGaFpzTkJxJTJCWnJPcDFPdDFINXhUdFZwdEFNSHFwbWw2MnJsVWdGczhsbnE5RG9obHc2dTJjMUZvQjY2cmxtVUJlTG1yMWFwbUdJWUUxeVBBRSUyQjE2Sk84ano1TlNRT0tJeEdQMFoyeWJsUDdpdWNOY2t1VDBuV1clMkZoMEhqYnAzbXNHdko2YTdxQkxCTzJ4bHhySUJXQ0dYdjYlMkJ2amZENmZmZHZmMzglMkJGUWlIQUswektrTzNyNjNzWUNvVSUyQjlIcTlXOGlsOCUyRnY5JTJCeDZQSiUyQlgxZXZldVhidVc0VGl1UWdlMEgzVTh0QU1ybFU5OWRXbHg2USUyQlpBJTJCc28xZGpyVEFHbUFGUGclMkJTckFBTmJ6MVolMkZ0blNuQUZMamNDakNBZGJuYjd6TkglMkY4d0Ixc3N2Yjl5NmRjdDJZSjBTWUtFUENoekhpY2xrRWpPY1NaVktwZDh3REF6RVk0Wmh2R0FZeGcxQXJWd3U1ejg0T0FpbjAlMkJuUXdjRUJndCUyQjVWQ3BsUXl6QUxESklwZ2VtQkJvZEJaYTZkWU9qWEZsT2tPWGNYNmZ0T2dmWnpoeWVvM0swTUJBbmczR1M4VU9lSTg4VGNJWFh5WDBTSnQ4T2k3Y0Q0QUdvU0trVFF1SGgzc0pDbnNNNjVIMktvdGpCOFpqVkVQQkwwN1NpcXFwNVVSUnQxNVlnQ0RWUkZBc29SMnk3dWlxQ0lGU1F2U1hMY3JYVmFsbUNJS0NNc1NaSmtnVjRCdGVXb2loV3E5VnF0bG90RzVLWnB0bEtKQkt0UXFIUWJEUWFjSDNCQldhJTJGamx1VUs2SXNFaVdNUHAlMkJ2Z2NlS29xREVzUWxRUURSSGhob2VrOXV6dXRSUktsbXYxMXZCWUxDVnolMkJkNVZWV0ZScU1oTlp0TjlGM2NvbXhQQU5BQU5NSSUyRmxQYkIlMkZZU1NQb1NjNHpHT3B3MTUlMkJIQTRMUFQzOTR1YXB0bHVxVWFqb2JZRDBSWE01b2ZzcVhxOTdxblg2M0JYZVJxTkJ0eFJnWHE5RG9DRkVrQUFMT1JZSVk4cWdzeXFXcTBtVmF0VnFaMUJCWGoxcFB3VzF3cFo4THhwbW5hZ09nQVhidkdZaGxKa1hWSnlSMmZSMGRjYm5RM25YS2NiWE9ya2RPeDIzUjMzJTJCaUw3SXNmamhOQ0hsVEhTJTJGY1FKMFp6SFNrJTJGUVFJQlZKQklCdkdwRklwRnFPQnpPREF3TVpPQzQ4bmc4TzE2dmQwRlJsQ2NBQzljUHluNkhob2JnVWtUNWJmTWtEbFlDc0hpTG45byUyRjJMJTJCNzlQSFNIODIlMkZQJTJGJTJGNUJ3OVlDZUZaWGU5c08wd0JwZ0JUNEt3VllBRHJyQlZsMjJNS01BV3VrZ0lNWVBWWWExOUVnRVZ5Zkk0ek1NTzZtNXViYWo2ZmQ3VmFyWUNxcWlHZTUlMkZ2TDVYSTBuVTVQWkRLWnp5ZVR5ZDlKcDlORHVWeE9UQjRrdVZ3MlowTXNrck5EZ3FKcG9FVVB3T204cXVNMmZ6ZDNpTk94ZFZUT0ZyMiUyRlRsRE5HUXBQMXFkTG16cmRQMnFnN1FRQ05QQWllVDBBVjZUVWtMaTE2QmtTOFJ5Z0RFcWlBTEl3OEZaVkZUbGJGckt5VUdvb1NaSXBTUktjV0lCVTliYTd5d0trUWdraUFWYUtvcURzME1DNmdGJTJCaUtKSVNSQnRhWVliRWVyMk9RVDFtVU1Tc2EzamQzZyUyRlA4M0J2NFRHeWdlejl0TXNVc1E4N0VSemd6YklzRzNoaHYlMkIwUSUyQnVNMmQ5ZjFBTkd3RCUyRnhyM3hkNG5rY1pudHV5TElBa045eFJ6V1pUQm05RHFSN2diUHMlMkJadWdEaUpMeEhFQVdkb1IxWkZtV0ZVVnhDWUlBWnhYY1VMakZkcEU3WlVNeDB6VHR4eWdmYk9kYUFWb2h3MHJHNjNoZTEzV1hydXNvSXhSeEhhRGNGcVcySkp1S3pvOGoxd2Y5WEtjWiUyRnpybHUzWEtybkwyJTJGZU5BWTJmZUd3SEN0RnVLUEVmRHE4T3VNMmZHRlgwTmtXdkhDYmc2TlRpWlFmUVFDUHprZWtHSklNQlZPQnkyWnhZTUJvTm1PQnplQ0lmRHZ3bUh3JTJCOUhJcEU5UlZFeWpVWWpaWnBtV3RPMEV2cjIzTndjQ0dlbmNQYlBIQkk5bXlSNUR3TllUMzFKc3cwd0JaZ0NUSUZucmdBRFdNOWNjclpEcGdCVG9JY1VZQUNyaHhxelBjRERvRmpLNVhMYTl2YjJ6WldWbGIlMkI4ZiUyRiUyRiUyQm43NzMzbnVoNWVWbGJtOXZ6M1o5ZEJvQU92TmZ5SURSS1JFR2F3aHhSd2JXeThkd1lIVWFlQjBtTzhuOWVldXR0NFNCZ1FIQjclMkZmYmclMkZkU3FUUmFyVmElMkZuTWxrdnByUDUyY0xoWUkzazgyb2hYeEJ5V2F6S0h0U1M2V1NXcWxVN05uUVNQNE9ic2xDeXFGSXFkTnBtOSUyRnA2SEJ1eDZtbEU0QTVRWll6TzhzSkNJNDZ6azV0MSUyQms5bmRZajUwSkFGb0ZXcERTUkRPVHhtT1JydFdFWEhGdFBuRnpZVHR2UmhlY0FqekRBdDExVkFFcHR0NWo5bUNwUmJDSnJTeFRGR2dBVmVBNmdFMkFZZVo2NHV3Q3RVSGFJOVhBZjhBc0FpJTJCZDUyOW5WaGxxZlRHbjNTYmttU2glMkZoYUxHWG96UTg3dXM0cm1hejJVQnBKWGdXb0ZTejJmUllsdVdIR3dvT0tZN2o0S1NTMnNjQldJWEhhcXZWY3FIY0QyNnRObXkyQVJZY1ZPMFNQZ0F1b1Y2dnc4VkZTdjdzZGRvbGdMYXJDJTJGREolMkJUcHhVdW02YnElMkJMdms0eTRrZzJsUk5RQVU3UkpYNmRRc3VQS25HbDlENnVoRSUyRldvOHRqbldIclR1aEtQbyUyRkl0ZUdFVWZSeDBPNnZFeCUyRlVKeE1OMkhDS2dGd0Nid0Z3NmVzQURrQzMyMTN6JTJCJTJGMjElMkZ2NSUyQnZhJTJCdnJ4WU9oM1clMkYzNThQQkFJUGdzSGd6OXh1OTd1cXFxYmhYQ3dXaTQzRnhjWEcwdEpTNiUyRnZmJTJGJTJGNkpadlZrQU9zMExjbmV3eFJnQ2pBRkxwNENER0JkdkRaaFI4UVVZQXBjSGdVWXdMbzhiWFdzSTMyZURxekJ3Y0ZmSGpZTDRiRk80SkNWVXFtVXIxUXFUZVp5dVZpdFZyT0Rwb3ZGWWhnbFU4VkM4WnB1NkVQRlluRWtsOHNoQVA1SjREdEt5TENnekJDT0ZDeHduVHp0djI1T0tHelg2Y3dpZzI5NkprUG53SiUyQkdWczdaMFo3MldJJTJGeiUyRmphQSUyQmxUSklWMTJTTSUyQnNScks0U0lraFhuTTZWZWpTUmZJNkNhTW50JTJCM3RFNmVVRFlXd3RBRVlIRjE0em5aV1lXbTdyN0FPM0YxNERvNHN1S3pJYTRCVjlpUjdiWUJGSU1HblhDNmQydUU0R3JYWGVWTHFCYWdBR0FVb0JlY1VidUdJQW9RaURxczI1TExMRExHMEg4T1ZaWU5rd0tsNm93NEhsV2laRnRiN0ZGUWlUaW02N0k5a1VkSFpVdVI5eEZGRnd0UkpLYUR6UGUxOVklMkYlMkYyY2x4UWRRS2R1cTdhemRGSVh6dE9WNkh6ZXVrRXNNN3FuTkElMkZ5SXlmeEhYbzklMkZ2dGpLdDJJRHZYZmx6cDYlMkJ2YlE0WlZYMSUyRmZ1cyUyRm5TJTJGaDh2clNxcWlXUHg3UHI4WGhXRlVYWkhoc2J3MlFIWiUyRjRQJTJGVzklMkZmMTlMcFZKVEIlMkZzSG1JVVFKWVMlMkZneExDeDl1UDJTeUVaNjQ0MnlCVGdDbkFGSGg2QlJqQWVub04yUmFZQWt5QnE2c0FBMWc5MXZhOURMRGFEZ1J4ZjM5ZlNhZlRxcVpwSHN5WVpwcm1hTFZjZmFHaVZ5Ykw1ZkwxY3JrOFhDNlhBNlZTU1NrVUN0TEJ3WUdjVHFlbFRDYkRBMndSdUVVNzBUbzVUd2gwb20lMkI3ZFpmREJ1VE9nVGU5RFJxQzBRQ2hXeW5oZVhiWHRrT0tPS1dlUURobjNoYUJVZDNXUCUyQng1NTJ0azIzUzVGc3FqNkN3djhwaGVGNUNMQUxKMk9TUkExWk5zTUtkT25kcm5hYlRFJTJGc243RVlwT0hGSDByWE5teXJiVDZsUEFxTVg5Rm1MWk1LcnhDVXh5Qm94M0tvc2o2eERvUXlBVXRrTkFEb0ZlZEg5eXdpcjY4Yk9BV0llNUVkdmcwWmFXTGlQczVoeDBYcHVIbFE5MnUlMkI3bzR5Rjl5T1B4MklBS0MlMkI0ajc2eSUyRnY3OFJEb2N0ekNhSUVzRlFLSlFMQm9PUFBSN1BtcUlvYTE2djk0SGI3ZDZTSkNuWmFyVnFjRnl0cnE1YWQlMkIlMkZlQlZ3OVZwbmdTZnZra3hKQ25wOUs3aWZ2TGk3YUFNdk93R0lBNjZScXN2V1pBa3dCcHNDelVZQUJyR2VqTTlzTFU0QXAwSnNLTUlEVlklMkIzYXl3REwyVlFZdkMwdkwzc2I1VVpmVnM4T2xVcWxVS1ZTR1hTNVhHRlpsZ2VyMWVwd09wMGVUeVFUTnc0T0R2cFRCeWslMkJuOHR6bVd6R2RtVEJpVVZtVVNObFZKM0NuVHRsQUIwRnNnaFVvTmZEdGc4YmlEdlhkWllSSGpidzczUThUaUIyM0s1T3U1T09jcG5SNTlrTkVuVTZiaWMwY0phTDBZODd2VVpuZU5Id3k1bWRSTTY1MCUyRjZPcTBlbjlXaGRpQXVLOUNVNmI0Mjh0MXVKS0FGWVhPdVRHU3FkUzZjJTJCUVclMkZUJTJCVG9CT3M3OHFjUDZ3bkdoVlNkWFliZjlIM1o5T0slMkJCdyUyRmJ2YkRkeWZuUyUyRmM3NmZQTVoxMndsT09mc1djUU9TaVF0UUxnaW5WVEFZdEJka3ZpR2dQUktKRkNLUkNGeFcyNkZRYURzYWplNzRmTDY5VnF0MVVLMVcweHpIN1VVaWtkeDV1YTI2WE9QOCUyRmZ2MzNZMUdJNVklMkJTTjlkV0Z6NHclMkZmZmYlMkYlMkZPd3NLQyUyRiUyRkhqeDF5eFZIelNwNXlUUlRpdkt5YzBoeDZZVFJHWlhzUER3OXpzN0t3Umk4V1M4WGo4bmJHeHNUZkM0ZkRQbzlGbzhtbXVJJTJGWmVwZ0JUZ0Nsd0ZSVmdBT3NxdGpvN1o2WUFVJTJCQ3NGR0FBNjZ5VXZDRGJ1U29BaThxRHNmdnc2NiUyQiUyRnprY2lFVjdYZGN6a3BnMFBEdyUyRldhcldaVkNwMSUyQnlCOThMdlpkUGJGYkRiYkQ0Q1Z5JTJCZjRkbGtoYnhnRzN2TWtJd3NRQWdNOWtwVkZ6OVJHU3JET3N0enFzRElwNThEY09lRHNCQSUyQjZBUTk2VzJSUWYxeHdjVmpYN2dUa3p2cFM2TFlQb3NkeEFCWUJIaWVGZ01jNWQ3bzBqM1k4ZFFFT1p5MVB4JTJCMmRSZHZTR3o2czd6bUIybkdBVkxkJTJCZWh5OWo3TjkwczRFZE5MbHJLVDhGWUFHNndGWXVkMXVlOEdzbGJqRkxJSnRCMVlMQU12djklMkJkQ29kQktLQlI2TnhBSWZPVHolMkJSWWprY2pqZ1lHQlBNZHhqZGRmZjczMXlpdXZ3R1ZsTzYzT3kzSGwxSWM0c09yMSUyQm13Nm5mN2Ewc0xTdjc4M2YlMkIlMkYyZ3djUGZOdmIyemJBd2olMkZpeUR1c1RSbkFlaWFYSnRzSlU0QXB3QlRBWjdKeTc5NjliNnl2ciUyRiUyRkhEejc0NEhlWGxwWmNLeXNyWERhYnRiTXI4YjJVJTJGcTVKeno3dGRGUVRPYkVPOGtueHR5c1VDbkZUVTFOWUdyT3pzeXRUVTFOJTJGUFR3OCUyRkdPTzR6WnUzcnlwbjJVdUtHdE9wZ0JUZ0Nud3JCVmdBT3RaSzM3TyUyQjdzcUFPc29HVEhyV3pxZEhzZ1dzOU9sUXVtbFVxRTBYUzZYNGRCU2lzVWl5Z3ZEdVZ4dXFGd3VoJTJGUDV2THRjS2ZQbGNwa3pkSU5ENERYdUU3QUZtSVhuNk5rTmo5ciUyRlNWN3ZCZ2ZJUUoyR0xzUmg1Q3g1N0ZSJTJCU0FhdTVOWUpiN281VjA1eTdKZHQzZk1DV0djTmpKNm5yb2U1QkE4RGxzZlJBTyUyRnYxTyUyQk84OTdUYUVKeTI1QmpSV2JaSk5sV0FGV0FXTGoxJTJCJTJGeGNzQyUyRlk3QXYycGYwQmZ5SVVDaVU4SGslMkZSN1hickxwZXJybWxhM3VmelBmYjVmQiUyQnJxcnFwcXVyam9hRWhEQUxPcFRUd3VPY0tnTFcwdE9RcEZvc3Y1TFA1MzE5NnVQU2RlJTJGZnV2Ynl3c09BbEFJdG96aHhZeDFXVnJjY1VZQW93QmM1WEFRYXd6bGRmdG5XbUFGT2d0eFZnQUt2SDJwY0JyRThhdEswRFlKVTdsOHNGRE1QdzFXbzFyZGxzYWdoNk42cEdyRkFzdkZTdWxHTzVYRzZpV0N3cSUyQlVKZUxKZktBbVl4ek9melFxbFUlMkJnUnFHWWI5aXhoWkVJcE5sJTJGZDFHM3dmZDFCJTJCbUFzTDU0TFg2ViUyRmZ5SUNVdUNyb1l5R3dxdE8lMkJhVkIyRkVUbzVQNXlYaXJIUGI5bmRZbDEwN0hUJTJGcyUyRlNPVWIlMkZHbnJSTkRtcDlrZVZDUjZuRHh3R3dKeFFsV3p2cExvZHRROXl6UUJRa2RCMWdDcmNSMWxjSUJCbyUyQnYzJTJCcHN2bHNtJTJCRGdXQ2pyNiUyQnZGQXFGRm4xJTJCMzJJZ0VGalVORzFmRk1XOEpFbW15JTJCVXlSRkdzaUtKWURnUUNtRzNRNERnT00xOCUyQmQ0RDF6anZ2ZUJWRmVTbDlrUDdHNHNQRmZ6cyUyRlAlMkY4U0FWaWxVb2w4SG40R0hOTFpkcDM2TUNzaFBPblZ3OVpuQ2pBRm1BTEhVNEFCck9QcHhOWmlDakFGbUFJZHgzRk1sdDVTZ0FHc3c5dnowYU5IS3NkeGtWSzJOS2FiZW93WCUyQmRGYXJUWmVLQlRDNld3NlhDcVUlMkJ1SEtzc3NOODNrQU1CdGNBV1NSQlk0c1FDM243RzdPTUd4blNZNFROSkVqSmRBQXIzY0RLMDZBaGZjNmc3NlBnZ0hPN0I5YXFVN0g2anklMkJ3NVIxT3NDYzIzN1dWOWxSZ09xbzEwOXl2RTQzM0VuZWV4UmNPd3hFZG9KSjlQck9jendPbEtUZjQzUkxIUmN5SFZmYnclMkZvTWZXNU9NRWslMkZkbWFoNFRIQUM4bXpndXNLSllDQVZsZ0FzUkRJSGdxRlNzRmdNTzEydSUyQkdzeW9mRDRWUW9HTnBWTlhXVjUlMkZsMVRkUFdXNjFXWm01dXJzanpmUDFwMiUyRlM4M2c4SDFtOSUyQjh4dGZvOUY0T1pmTGZXTnBhZW1iOCUyRlB6THk0c0xuaDJ0bmU0Y3dKWXZ4b1pHWGxqWUdEZ0xaYUJkVjR0eTdiTEZHQUs5TElDREdEMWN1dXljMk1LTUFYT1d3SG13RHB2aFolMkZ4OWhuQU9sendWMTk5VmZqcVY3JTJCcUJMbWdpMWQ1anh5UU5VVlIlMkZOVnFOWmpOWmljTGhjSUxsVXBsTHB2TnhrdWxVaCUyQmNXU2dsTEpjJTJGS1RHc1Zxc2tOd3ZaV1lLdTYzaHNoOEVEYk5FQjNzNzdCSEE1UzNsd3hFY04lMkJta1hGdFlud0lsc3ExczVvQk5Ja01FJTJGSGRST2I2OFRqRG11czZuVGU0JTJCQ084ZUZJcyUyRjRNbm91dSUyQnRVM3RoSlB4cG1rcllqdDNUZmVscUE1ZHgySjFHNkFiYmpDSGljdHNjNW9BeXdVNVlWWGtPZUZXQVZRQlh1STg5SzA3U21wbWt0VlZWYkxwZXI1ZkY0a0dkbFoxbTUzZTVXSUJDb0JnS0JuV0F3dUFCUTVYYTcxNlBSNkthbWFXbWU1NHRXMXFxVXVGTDF6cDA3SnZLdG5yZkw2akF0QWJEbTUlMkJmOWxtWGR6bVF5ZjdDMHRQUUg5JTJCN2RtMXRjWFBUczdKd2h3Qm9aNW1abVpvenJzZXNIczdPenYwS0lleVFTJTJCUmtEV01mcDZXd2RwZ0JUZ0Nud2FRVVl3R0k5Z2luQUZHQUtuRjRCQnJCT3I5MkZmQ2NEV0tkcmxudjM3c25oY0hpMFdDek9sa3FsZUxsY25pMlh5NWpKc004d0RLbGFyY3BZZEYxWExjdFNxOVdxdDF3dWV3dUZBdTdiRUF0T0xUb3JDODhCYXBHRmRteWQ1aWlkSllBbmNiQVFTSFlZd09vR0xJNERzTG9kU3pkSTRWeiUyRk9ERGpOSnBkcHZmUTdVdU8yJTJCbU1vMEVtb0k2ejlPc2tEaXluTnAwZ0t1MGFmQjV0UkRLc2FGQUZXSVVGNEFyWlZxUkVFTThCVUhtOTNxckg0eWxybWxaVlZWVjN1OTJHeCUyQk14UFI1UFhWWFZ1dHZ0VHZ0OHZnMiUyRjM3JTJCb0tNcW0xJTJCdmRuSnljM09ONTNycE0lMkZhVjl2ZG9BeXpUTnolMkJkeXVXOHVMQ3g4WTM1JTJCZnNZSnNMQ3VFNXpUTTNiU29KVGNoNzZBZm9PRGc5eHdHMkRGcG1PcGVEeiUyQjY3R3hzUjk3UEo2ZlRVNU9KaTZiWnV4NG1RSk1BYWJBODFhQUFhem4zUUpzJTJGMHdCcHNCbFZvQUJyTXZjZWgyT25RR3MwemRvcTlWeTclMkI3dUl1aTkzekNNZnRNMGZicXUlMkI1Q2JWYXZWdklaaGVFM1RERm1XRmE1VUtxUGxjbm04V0N3T2xNdGxkN1ZhRlZCdVdLbFU3RkpEd0N2YzRqRVdQTVlDd0FXMzF2T0FBVFFnY1Rxd2FOVzZIUnNOT0k3cnZEa093S0xCMmVsYjclMkZtJTJCczV2VDdDaG5IWDNVTkNoMEFpenltQVpZcE1UUENibm9kYnR0cDV0YXpqYW1BZGF6VmhoOUZPQ0tCTERqMXVQeDJGQUZ0d0JYbUcwSmoxRVc2SEs1R2dCWGdVQmczJTJCMTJQOVkwYlZkUmxMU3FxaW1YeTFWVUZLVXF5N0tsS0VyRjdYWm52VjV2U2xHVVlxUFJLQTBQRDFlZjlmbWR4Zjdnd0hycnJiY0NMcGZyODVsTTVsc0xDd3RmQjhCYVdscHlFd2NXNlNmZFF0eWQxejdweTlBZVpaZlJhTlFHV0xPenM3WFlWQ3c5RzUlMkY5OWNURXhOOUZJcEYlMkZHUmdZWUFEckxCcVNiWU1wd0JTNFVnb3dnSFdsbXB1ZExGT0FLWERHQ2pDQWRjYUNQdSUyRk5NWUQxNlJiQUFNOEJDYnFHTGtPNyUyQmZsNXNiJTJCJTJGWDFSVkZXSHVVcjFlbHdWQmNBRmVOUm9OSHdCV3ZWNEh3QnF2MSUyQnNUdFZwdG9sd3U5NWRLSlUlMkJoVUlBckN6T0NlYXJWcWxvc0ZvVkNvY0NWaWlXdXFsZHRrRVdtUndiRW9rc0tPNVVDSHVWcU9nMEU2JTJCVHk2ZFJubmRzJTJCcWh3TjIzQUNtTVBnelhGS0hwJTJGM3RYVGMlMkZSJTJGbVVqb3B3SEx1c3hOQUl1VjAzZURVY2FFaDN2ODBqaTBuZkhNZXU3Tjh0ZFA2ZEg5MHdqa0FGR1JXa2ZCMTNBWUNBWHZ4JTJCJTJGMkFWVVlnRUNqN2ZMNXlLQlRDaklGVlRkTU9YQzdYWTBWUnRsd3UxNDRzeXlrc21FV3cyV3dhZ0Z4ZXI3ZGhHRWE5V0N3MjV1Ym1takFuWGRZcHhVa0pZYVBSdUpOS3BiNjV1TGo0QiUyRlB6ODdPTGk0dEhBcXhPMXl6ZDN6b0JyT21wNlV4OE52N3IwYkhSdnhzY0hQd3BBMWpIJTJGWlJnNnpFRm1BSk1nZDhxd0FBVzZ3MU1BYVlBVSUyQkQwQ2pDQWRYcnRMdVE3R2NENjFCY0VvZjJJOVBQV1NRZXFiUUFtenMlMkZQS3h6SHlhcXF1c3Jsc2daM2x0dnQ5bXVhRmlxWHk4RmlzUmdwRm90VDVYSjVxbEFveEtyVjZrQ3hXUFFCWWhVTFJhNVMlMkZjU0pSU0FXY1dMaGxpNHRkQWF6a3dFbGVaNkdYcDNLOEk0RHRVNENWYnAxOGs2QXk1bmhkTmglMkJUdnZhUmJ6b3VqbWdudVpZRDNNJTJCRWRCREF5d2FScDBFWUQzTk1kSUF4Rm5lU3M5d2Q5aDlsQWdDbERoTEJmRVllVmFBVm5CYllhRUFWajBRQ0FCWUpZTEI0TExQNTNzVUNvWFczRzUzUVpibG9tVlp1VXFsZ3RmTGdpRG9vaWhXYjk2OFdVT2VWZnVZVHp4ellQdHpnUDRjT2ZFMm5sYnJUdThuSWU0Y3g5M01aRElJY2Njc2hDOHVMQ3g4SmdPcm13T0xPTFJJSCUyQnJtd0lyUHh1SEF5dHlZdmZHdlkyTmpmJTJCdnolMkJYN0tTZ2pQbzFYWk5wa0NUSUZlVjRBQnJGNXZZWFolMkJUQUdtd0hrcXdBRFdlYXI3SExiTkFOWm5BQmI2T0JZTU9FOExzTGpYWG51Tm41dWI0eU9SQ0wlMkJ5c3NLUGpZMEo4WGljOTNxOXlNYVNzdGxzb0ZhcnpSbUdNVnV0VmwlMkZRZFgya1hDNmp2RkNybEN2SXpoSjBReGVRbzFXcFZtU3paa3ExV2syQlUwdlhkWW5NYWdpWWhmQjNPTFJJQ0R6dUU4aEZYcU1kWEhSWSUyRkhFQTFubDJTeHBpSFFXcGpydnVlUjd2V1d5YmhveG50VDBhU0hYYUp1MTJjNVl2UHNzJTJCUUk0RHdBa0xhVk1hU3BIWGtLbEVBeXNBS2l6SXJzS3R5JTJCV3FhNXFHbktxYUxNc05TWklhYnJmYmNydmRlTDZCY0hhZnoyZDV2ZDZTMiUyQjAlMkI4SGc4ajcxZTczMU4weFlEZ2NCeUtCU3ExZXYxeHVMaVluMWdZS0I1Y0hEUXZIdjNybjNkdHhjYzM2bkFVJTJGdHo5UWt6UE8xMnpxSiUyRjBOc0F3THAlMkYlMkY3N2JOTTBiNlhUNmF3OGZQdnp1JTJGUHo4NXg0OGVPRGIzdDdtVU5aTSUyQmxLM0RLeHVwYWpFZ1dWbllBMjNTd2luWSUyQm1aMlJtN2hGRFR0SjlPVFUwbHolMkZxYzJQYVlBa3dCcGtDdks4QUFWcSUyQjNNRHMlMkZwZ0JUNER3VllBRHJQTlY5RHR0bUFQYlc1bVFBQUNBQVNVUkJWT3N6QU90VDQ3M3pHbmppeThqJTJCJTJGdjVncVZTS0dvWXhaSnBtMERDTVlLMVc4eGlHNFRKTlU3RXN5NjNydXI5V3E0WGFTN2hhclVZTGhVSWY4cklROWs1eXN1andkem8lMkZDODhUMXhidUExWUFidUUlMkJvTlpGJTJCZWQwWXptUHk1bkhSZFolMkZsdkRsckxTaUhWaFBlJTJGdzBqRHBzVzhjcDZUeXI4enRxTzNCWUVUQUY2SUZqSTJBS3VWVmtsa0RjeDBLJTJGUmtvRThielg2eTJRYkNwUkZDdVNKSlVVUlNtNFhDNDRxM1NBTFUzVEVNcGVVRlUxcjJsYVRwS2tQVW1TOWljbkp3JTJGTzY5cHVBNkJqbHlJZnBkZFp2NzZ4c2VHcVZxdWppVVRpZDVlV2x2N0R2WHYzdm56JTJGJTJGdjNBNDhlUE9aUXdkd0tzeE1WSHJrT3NROXlkcE4lMkJoM2VnTXJQaE0zSWpGWXFuWm1kbGZqVjRiJTJGWEU0RlA2WHdjSEJnN00lMkJIN1k5cGdCVGdDblE2d293Z05Yckxjek9qeW5BRkRoUEJSakFPazkxbjhPMkdjRDZ0T2drQSUyQnM4QjdmVUFGZmEyZG1Sa0oybHFxcUklMkZDdzRyT3IxdXF2WmJMcGFyWmElMkZYcSUyQkhUTk1FNEJxczFXckRobUZjTXd4ajBEQ01Qc3h3Q0RkWHRWb1ZkVjBYYTdXYWhGczhybFFxZUk3WGRaM0RRbVk3aFBzSzl3bmtJczR0WndtYTA2VnozSzU1WENCejNQV3czMDY1UjUlMkJpaksxVG1XU09lMHJuc3Q1aEpYOG4yZUZ4QVZZbklIamMlMkZaeTBoTFJUYVNqdHZBS1FBdXpBZ3ZzQVdtUjJRSlQlMkJ0ZTlqZHNCbWV5WkFPS3ZxdUE5SGxjZmowVjB1VjBYVHREMUZVZlpWVmQyV0pLa29TVkpPVVpTVUtJb1pSVkZLb2lnYUtBZFVGRVVYQk1HMExLdXBxcXAxN2RxMU9zJTJGekY0ZmVIcmNoem1pOVI0OGU0VE5tS0pGSWZIbHhjZkYlMkZ1SGZ2M3UlMkZldjM4JTJGdUxXMWRXeUFoVU9oeTVmUnZwOXlZQ0hFZldiV3VENTlQVGs3TyUyRnYyNlBqb0c2cXElMkZqd1dpekdBZFVidHlEYkRGR0FLWEIwRkdNQzZPbTNOenBRcHdCUTRld1VZd0RwN1RaJTJGckZobkFlcTd5ZjJybmdHY29QZnpxVjc4cVhMdDJUZUk0emxVb0ZPRElDbUJwdFZvQmp1UENicmM3V0slMkZYJTJCM1ZkOTVSS3BVQ2xVb0Y3QzQ5RGhtRWdZNnVmekhRSWVJVWdlQUFyM01lZ0U3ZDRqT2NCczRnYnExTlFQRjFHMUtuMHJCdEE2UVNvbkJsY2JaQjNyQVp3bGc5ZWRnY1dPZW1UZ0x6RGhPcTJuVTQ2MFVEd0tQR2Q2enBoRm5sTVpxa2s2NVBnZUR3bWJpc0NyRkFDU0JZOGgzV0pzd296QkFKZ3VkM3VsdCUyRnYxekh6bjZacEdVM1QwaDZQSiUyQlgxZXJNJTJCbnklMkZqOVhxTHpXWXpVNnZWOHZWNkhjNHFYWktrcWlBSUpZJTJGSFU2blg2elZKa3F5NXVUbUFLcFFDWHo3S2VWVGpuUEwxWCUyRjNxVjVyYjdSNUxwOU53WVAzcGUlMkIlMkI5OTk4OWVQRGdpUU9Md0NtNlR6a2RXTWNCV1BIWnVCNmJqdTNQeG1mZkhoa1plYk8lMkZ2JTJGOFhRME5EcVZNZU5uc2JVNEFwd0JTNHNnb3dnSFZsbTU2ZE9GT0FLWEFHQ2pDQWRRWWlYcVJOTUlCMWtWcmowOGRDQlVIejglMkZQend2cjZPaksxa0tVbFl2YkNhclhxYmJWYUE1VktaUWl6RzFxV05WcXRWaWNxbGNwRXRWckZjNEYyWnBab0dBWVBXRVVjV0FSc3RkMVlQSUFXUUpabFdUeldJUmxhdUNYbFFuVEpFUDFjdDhCNFo0bVJzM1NPTGtPNnVLMXd1WSUyRk1DYkFJVUhMT1RFak9rZ1pRQkZyUU1Jb09XS2ZYcFRPdDRNU2hsM1lKWUt0ZEV0aHlBaXk4bDd6bThYaGFtcWFabXFZVlBCN1Buc2ZqMlhDNzNWdXlMRzk2dmQ1MXpCVG84WGlTalVZRHdNcDglMkJQQmhDJTJGbFZwVktwZFZiNVZaZTd4WTg4ZXY3dHQ5JTJGMktvcnlVanFkJTJGdnJpNHVLMzc5Mjc5OUxDd29KM1oyZUhLNVZLVDBvSTZTMmRHR0FORDNQeGVGeWZucDdlajhmamI0JTJCUGo3OFJEQVolMkZ5UURXa2UzRFZtQUtNQVdZQXA5UmdBRXMxaW1ZQWt3QnBzRHBGV0FBNiUyRlRhWGNoM01vQjFJWnZsV0FlRnR0dmYzMGU1WWFoZXJ3OVlsaFZCUnBacG10RmFyUll4VFJQNVdhcHBtckpsV1FpQkZ3Q05rSzlsR0labUdJYTNWcXQ1RGNQd0c0YmhNd3pEZzdMRVdxMW1BeTJTciUyQlVNaFFlWUl1SHdOT2pDZXFRa0VldmdQb0ZVT0NGeW53NlJkd1pGSCUyQnZFMlVwUHBRQU5zUUNQYUNoRmd0VUprS0t6cWdpVUlxJTJGUldWWWtZSjI0ck1qamR0aDZEWTRwajhlRGZLcVNxcW9WTExJc0kzd2Q1WHd0aExBamxGMVJsTHJMNWFvcGlsTFVOQzBseSUyRkslMkJvaWhKVlZVVGJyZDdQeHFOWnE5eSUyQmQ5VE5Yejd6ZmZ1M1hOWEtwVnZaTFBaUDNuNDhPR1gzM3Z2dmRIRnhVWFg3dTZ1N2NvazE2b1RZRG5kZURTZyUyRmt3SjRmQXdOek03WThTbVk4bDRQUDdPMk5qWWoxa0o0Vm0wSHRzR1U0QXBjQlVWWUFEcktyWTZPMmVtQUZQZ3JCUmdBT3VzbEx3ZzIyRUE2NEkweENrT2c3VGQlMkZ2NiUyQnBHa2FvSlRjYURUVVpyTUpDSVVNTFlBcmhlTTRaTjRnRkY0RWhHZ0h4ZmRabGdYUWhRWFpXbkJzaFZHQ0NMRFZ6dGV5TTdTSVM2dnQwQ0x3aWljQjhTUWtucFFqT21kQUJMRENQeHA4RWRCRlpsRThxMUs2VThoNEpkNUNsJTJGb1JTRVhQJTJGRWZDMUFHZ3lQTzRwWUVVQ1ZjbiUyQlZWdHVOVnFReXE3N0ElMkYzVVE3b2Nybmd0TElVUlFHc3lyamQ3ajIzMjcyamFkcSUyQkpFa3BSVkV5c2l3amRMM2ElMkJxVHhMVlZWVFVtU2FqelBXNEJiSE1jWkxwY0xPVlkxdkZhcFZNelIwVkdUNSUyRmxQT2hUN2QySUY0T3I4aDMlMkY0aHlEUDglMkY5am9WRDRzOFhGeFpmbTUlMkJjOUgzJTJGOHNaUklKR3hvamI3UzZYcDBBaXphVVlrRGNZYTR6ODdNMXFhbnB0T3o4ZGxmajQlMkJQJTJGMjBrRXZtWGFEVEtaaUU4Y2F1eE56QUZtQUpYWFFFR3NLNTZEMkRuenhSZ0NqeU5BZ3hnUFkxNkYlMkZDOURHQmR3RVk1NDBOcXRWcmk1dWFtckdtYWlFMFhDZ1d0Mld4NnE5VnFQOXhiaG1FQVhJVXR5JTJCcVRaZG1uS0lyWHNpeGZzVmowVlNvVmoybWFXcVZTZ1Z0THclMkYxR293RXdKZ09TdFIxYkNKRCUyRjFJeUl4TFZGeWhFSndBS3dJZ3ZXb1RPNDZGQm9aMTVXcDVuN0RvTmVwd0ZpM1FidFo5RWN6bTBmSnhqOXFIVTY1WUk1U3dDZFpYNEVVTUU5UlFNcTRxNGlBZXNFWXFIY2p3Q3E5djBHd0pRc3k1WWtTWFZabGsyNHFUUk5RJTJGWlVDYlAlMkJlYjFlUEs2NFhLNHlBSlVnQ0lWR281RnVOQnBKUlZIU21BMVFGRVhNRkZqbGViN1diRFpiQ0dqZjI5dXo3dHk1WXp1eXprSnp0bzFQSyUyRkNiMyUyRnltSDhBNm5VNiUyRm9PdjZIJTJCN3Y3Mzl0ZVhsNWNIRnhrVjliVyUyQk56dVp4ZFJ0d05ZR0ZycEQlMkJSTGRPVEVUZ0Ixc3pNVEcxNmNqb1huNDMlMkZlbXhpN0clMkJqMGVnJTJGRHd3TUpGaTdNQVdZQWt3QnBzREpGSGpXQUNzV2klMkYyZmc0T0RiM0FjdDNIejVrMmQ1JTJGbm15WTZZcmMwVVlBb3dCUzZPQWd4Z1haeTJPSk1qWVFEclRHUzgwQnNoV1ZxdnYlMkY0NiUyRjhvcnIzREkwekpOVTRwRUl2TE96ZzZjV1Zoa3pJSVlpVVNrVUNpa3FLcXE1WEk1QUN5VUlvWjFYUiUyQkJROHMwelVpajBmQllsb1hTUXd5SWczQjBtYWFKc2tOc2w0VEM4OFJkUlVvSkFiT3dIbkZvMWV0MU81Y0xKWXQ0WDZQUjRFa1pZcnM4eWY2OHdTRFpXWGJZS1R5ZWhrU2tOSkU4MTIxUTdneW1mMVlOU1lNQUdsVHgzQ2Nmc1MyJTJCeFFtOFlOJTJCblFSVjlmRTQ0MVlaU0xicTBqJTJCUlhFYmRVRzFxMXlPTzJxNnJsQkZpeUxOdlB0UjFZY0ZQQlhRVjRoVm45S3BJa2xTUkpNakRibjZJb2U4aW04bnE5eUtwQ3lEb2dWY1h0ZHNOQlplcTZYaThXaTdXRGd3T3owV2hZWHElMkZYYWphYlZpUVNhZTdzN05odXFsUXExWHJsbFZlYURGNmRiUSUyRkU1JTJGdlMwaEptSjlWYXJkYUxsVXJsVGpLWiUyRkZJaWtiaTl1Yms1c2JxNnFtNXVidklvSHl3V2kzYlo3MkglMkZEZ05ZWkJiQ2FEVEtEWDh5Q3lFY1dMbjRUUHhmeDhiRyUyRmpZNkhQMXZER0NkYmZ1eXJURUZtQUpYUTRIbkJiQWlrY2o2ME5DUXdRRFcxZWhuN0N5WkFyMnFBQU5ZUGRheURHRDFXSU9lNGVtMFdpMXBmMyUyRmZudUhRTk0xaGdDd3M5WHJkQmxpTlJxUFBNQXlVSWdiZ3pMSXN5ODdiQXBocU5wdUFVa0t6MlJUcTlicE5ZdXIxdW9nRmVWeU5Sa1BDTGVBWjNsT3IxZkElMkJQTWJyQXBaMjN3Uzh3amFlNUdzQlpqa0Q1ZWxBZVBJYTFuT0NybTdPTGdMS25QSWQ1WUk2anR4T1NPWU14S1lEMVFHd25wUnFDZFI5JTJGcFA3NUo4VFVyVkJWRk9TcEtZZ0NKaDFqeGRGc2RrR1ZVMWtURW1TMUdnN3AycUNJTUE1aFpuNlRPUlE0WDF0aUlWMUFhJTJCd0hiaTBtb3FpbUlxaUdKanBEMlYlMkZzaXlYY1F2M0ZPNUxrbVNYQjBxU3RPTnl1WEtqbzZONTltWDNPRDNqJTJGTmQ1OU9pUnY5Rm9YQ3NVQ2pPcFZPcE9xVlM2dGJPemMydHpjek1NViUyQmJlM2g2WHpXYnRCZmxYcE55MzI1R2RGR0RGcG1QWjJSdXpBRmglMkZ4d0RXJTJCYmMzMndOVGdDblFtd284RGNDQ0l1UjdFWjA3aXIlMkZ4Y0ZiNyUyRlg0dUZBcHhVMU5UM09Ua1pHTjJkdlpSTEJiNzYwZ2s4b2JMNVZxZm01dURXNW81c0hxemE3R3pZZ3BjQ1FVWXdPcXhabVlBcThjYTlBeFBwJTJCM2NrdFBwdE1weEhIS3gzQ2dibENSSlJoQjhvOUZ3WWJFc0M3ZTJrNnZaYkNLSFMlMkJSNVhnQ2tBcFNDczBzUUJCSHJZUDE2dmU2dTElMkJzb1UlMkZUVzYlMkZVQXloWHI5VG9XdDJtYWVNMEdXaHpIaWMxbUUlMkI4RCUyQk1MMmJCZ0dweFlXQ21MWjl3RzVTTTRXY1cyMXl4SjVldFpFQXF2b0wzUjBLUlF0NFZrQUxMSSUyRkFySUlmS0xkVWUzbldnQllKRlQ5eWV4JTJGd20lMkJmdzdZSUFBTm9rbVhaaGxidDhITzdwSyUyRlZhalhiYmZjRVd1RjVsT3dCUEVtU2xNTWl5M0lHVGlwWmxpdUNJS0FrRU9ETEVrV3hMb29pbkZGd2FqVkVVYlFBdkFDeVdxMVdUUlJGTzZzSyUyQjRTalN0TzBzcXFxNVVna1V1STREaGxWMWhsMlE3YXBFeXJRYm5zQjdrcGQxNiUyRnQ3JTJCJTJGJTJGZmlLUiUyQlByang0OW5zOWxzYUhkM3QyOXZiMDlKSnBNb0olMkJhUWMxZXBWT3h5WHFkenNSUFFwYThKJTJCcnI1akFOcjFuWmdaZXdTd3BHeEgwZUhXUW5oQ1p1U3JjNFVZQW93Qld3Rm5BRHI0Y09IcnBXVmxTYyUyRlB1QnpuUHhvUjg4Z1ROem4zUUFXSWdJSXdKcWNuT1NtcDZjQnNGYW5wNmYlMkZyM0E0JTJGS2JQNTF1OWYlMkY5JTJCOVh2ZiUyQng3TG5tUjlrU25BRkxpMENqQ0FkV21icnZPQk00RFZZdzE2aHFkRFNnJTJGYm04UzElMkYyUlpYVjNsSlVteUYxbVdCVkVVaFhLNUxCcUdnYUI0UVpJa1FDY2JZQ0ZNWGhSRnNWS3BxS0lvQW1EQndlVnJOQnFBVmdCWWZpd0FXSzFXeXkyS29zcnp2QTJ3QU1FUVRBOUloaUI2NUc4QmNMV2RYU0tPRVgyWWdsd29RN1FmWXgwNHdkcndDdHV5SFdIdFh5TnhDeEFHcDVmdEdHdWZMNzRvUHZtY0l5VnQ1QmJib3NvUmolMkZONWlEd24lMkJ4aklQemlrMnU0b0d6QUpnZ0NubEgzYkJsZ3RrUmRiZ2lRME9aN0RhOFJWWlglMkJQYlR1ajRLYXFxNnFLTWo2NG95ck5aaE9CNkFCVkFGb0FZZGhtQTVBSjRJbmpPSlQlMkZGUlZGeWFMVUQzbFVzaXdYT0k2ckFEcWhUSkRuZWRPeXJBWVdsOHZWZEx2ZHpYcTkzdlI2WWJock5DM0x3dVBXdFd2WG1rdExTJTJGWXB6YzNONFpkWkxQWkpzakxBTTd3SVQ3Z3B1Q1ozZG5iOGNFcVd5JTJCWFJkRG85dDdHeDhZMjl2YjNmVzExZDdUczRPT0FRMW82OHEzSzViSmY3RXZqcmREWjIydldKSEZnQVdKUFRtWGc4JTJGdXZSc2RHJTJGR3h3YyUyRkNrcklUeGhnN0xWbVFKTUFhYkFPUU1zbjglMkYzeElFMU5UWFZpTWZqcTFOVFUzOHpNakx5aHR2dFh2M2dndzhxREdDeGJzZ1VZQXBjWmdXT00yQzd6T2QzNVk2ZEFheUwzZVNkWU1wRlBtTHFlUEZaZ2Z3ZDRlRGdRUEQ1ZklLbWFZTGI3Wlp5dVp4c0dJWWlpaUtBbEQxREloNERUZ21DSUVlalVkSHRkZ09Fb1F3UklNd3VMOFRyR0tBVHB4ZEtFTUZMOERyY1hSekgyUzZ3ZXIyT21SaHQ0SVgxY1V6MWVoMnpNcnFhelNhZUElMkZqQ1lzTzFack5KdGczbkdHQ1RIWFp2MHlKY0lBQkxuOHg4WjF2b2JXakd0M2o4eHpsMmF3JTJCODE5NGMzJTJCSzVKbWVETW9FWG1vSW8xQVZCUUthRUljdXlMZ2hDRlhsU21HMnZ2YiUyQkd5SXQxUVJRc1FSUnN4eFBIY1hCQ3dWbEZYRkVtMWtmV2xNZmpNVXpUMURPWmpGa3FsWnFoVUtnVkRvZDVqOGNENE5TcVZxdU5YQzVYTjAzVFFpWVZvSmNvaW9ZZ0NIb2dFREJ6dVp3VkNBUWFzVmdNQU9wVE1Jb0JxWXQ4dFQzcG8lMkJUdk1yJTJCeXNoS3ExJTJCdTM4dm44RnpPWnpGd2lrUmpmM055OHRyMjlQUUxvRE5jVnlnWGh0aUtPUmFlaml2eFNmeVlBcSUyQjNBWWdEcjR2Y2pkb1JNQWFiQXhWWGdQQjFZREdCZDNIWm5SOFlVWUFxY2pRSU1ZSjJOamhkbUt3eGdYWmltNkhnZ2x4aGdmZXA4WG52dE5mNzczJTJGOCUyQmh5QjV2QkNKUk94Ym44JTJGSHI2JTJCdjIlMkZjVGlRUWZpOFc0ZUR6T1g3dDJqZHZaMmVGSFIwZTVaRElwQ0lLQVRDZWhXQ3dLc2l6YlRxOWFyU1lBT09HeHJ1c29YOVFBcjlvdUwzZXoyVVRwbyUyQjNXYWpRYUdzZHhtSDNSeFhHY25jRUZlSVV2aFNoN3hIMDhqJTJCc0JaWXZZYmh2ZXdQM1VhRGFiRFdSQXdEM1Y1Sm8ydkdxMEdnTGZzcFBXTzMwdUFsdzFCVTVBSUx2UWFyVHNZd1VnQXBEaWVWNkhLWTNuZWJ1c2olMkJNNEhSQUxnRXFTSkl2biUyQlhyTGFwbTh6T1A1R2g0MzIlMkYlMkZnMXRJMERkdUEyOHB5dTkxMU9LYVdsNWVibTV1YkhMUzdlJTJGZnVFJTJGM3gzTU9IRDF2bGN0bDJTRTFOVGJWS3BWTHI3dDI3cmRkZmY1MTc1WlZYV3ElMkI5OWhyMyUyRmU5JTJGdiUyQlBzZjh4UmRYRSUyRkk5QmRkbmQzQTBiQjZOT2J1anVmejQ5bk1wbXZIQndjZkMyZFRrOW5NaG4zMXRhV3ZMJTJCJTJGTHo1JTJCJTJGSmdIdkVLcENaM0xScGViT0V0dG5XZCUyQkVnZFdmRFplbTU2ZVRzJTJGT3p2NTZkSFQweDh5QmRYSDdFVHN5cGdCVDRHSXI4S3dCMXZUMDlBOGprY2liZ1VDQU9iQXVkdGRnUjhjVVlBb2NRd0VHc0k0aDBtVmFoUUdzeTlSYTdGaWRDcEF5Ujh5MEJpZlc2T2dvd0pZaXk3SmNMQmJ0MGtXQUk3aTNBS3BFVVFTOHNzc0prY3NGOTFVYldObDVXMWdYd0FzWlh0aFhPMDhLTGl5N3hBJTJGUE5mZ0dMM0dTUFd2aUp4VnpWTHA2JTJCd0R0MmR4RXJpVnlZZ3Y3UWo1UUczUzEyakFNbVZNbzYwT1dsQjJxamhvOVZWVlIlMkZ0Y29sOHROMVZMcmhtUllIbyUyQm5qakslMkJScVBSSXVWNzltRjg0Z3BqJTJGNjZ3QWdjSEI5NThPdiUyQjVWQzcxTzdsY2J1SWdmVENVU0NTbTluZjNBYSUyRjhoVUtCUjlsZ0pwT3hGd1MxWXhaUThvJTJCR1YlMkIzJTJCJTJGcWtKRWs0Q3NEQ1JnTmZyNVFZSEI3bmg0V0Z1ZG5iV3VCNjducDZabWZuMXlPaklqMzAlMkIzNzlNVGs0bXJuQnpzVk5uQ2pBRm1BS25Vb0FCckZQSnh0N0VGR0FLTUFWc0JSakE2ckdPd0FCV2p6WG9GVHdkQXJIZzducmxsVmU0JTJCZmw1bEN2eWlxTFlHVjJRQkxkZ1dhbFVpbzlHb3hqTTg1Rkl4S1pQJTJCWHlleHd3OHVPM3I2ME93TlElMkZIRjk3WGJEWnRWeEs1RFFhRExheEhaTWI2aCUyRjFEMWhEWkpsa1AyOElTQ0FUc2ZDa0tUTFZXVjFjNWxQSWhYMHJYOVNkT3FmWjdhWWVVWFo1NEJadjdTcCUyRnlqMzcwSSUyRkgyN2R0U29WQnd1ZDF1TjhkeEUlMkZ2NyUyQjklMkZhM3RuJTJCUm1JJTJGTVoxSUpMVGR2VjAxbVVncXhXSVJ6a1E3NndyZ0N2ZEoyU0RKY3FObnhDU0I3UFNNbnQwQUZzbUJvMFBjQWJCUWlvTHJhM2hrbUp1ZHNRSFd3Y3pzekslMkZHeHNiZWlFUWlQNHRHbzhrcjNZRHM1SmtDVEFHbXdDa1VZQURyRktLeHR6QUZtQUpNZ2JZQ0RHRDFXRmRnQUt2SEdwU2REbE9BS2RDekNteHZiMnZGWWpGU0xwZGpQTTlQNSUyRlA1RiUyRmYyOWo2M3RyWVczOTNkeFF5RCUyRlA3JTJCUHBkT3B6bkRNT3hacWVDNHdvTDdCRHlSVWtDbmVaQ0dWJTJGVEVBMFJRJTJCbjAwOE1Mcm53SlliUWRXTEJZN2lNZmo3NHlQajclMkZSMzklMkYlMkZGZ05ZUGRzMTJZa3hCWmdDNTZnQUExam5LQzdiTkZPQUtkRHpDakNBMVdOTnpBQldqelVvT3gybUFGT2dKeFJvT3d0UnlpcW4wMm01WEM1N0RNTVl5ZVZ5VTdsYzdvdWxVdW56aVVSaVptOXZ6N2UxdGFYdTd1NktDR2tIdktwVUtrJTJCbVZIZm1YVGt6cnlBV3ZZNFRUTkZpbmdKZ0pRR3dSa1pHM2h3WUdHQUFxeWQ2SmpzSnBnQlQ0Rmtyd0FEV3MxYWM3WThwd0JUb0pRVVl3T3FsMXZ4azRJSUJFbWFHMDdhM3QyJTJCdXJLejg1ZjM3OSUyRiUyRjB2ZmZlQ3kwdkwzTjdlM3YyVk92ZGZvMTN5dEZwUFUzVHVMR3hNZTdtelp2VmwxOSUyQmVlUFdyVnUlMkZpTVZpUHhrY0hQeGxNQmdzc0ZLb0h1dFU3SFNZQWt5Qk0xRUFKWU5mJTJCY3BYUmdxRndteWhVSWluMCUyQm1KVENZem1FcWxaak9aek5UQndZRSUyRm1VemFzd3NDWE9YemVhNVVLdG1sZ3AzJTJCQ1lKZ3U3RG9NSGE2RE5BSnNwemJPQzNBUWdsaE9CeiUyQk9YTmduVW0zWUJ0aENqQUZycGdDREdCZHNRWm5wOHNVWUFxY3FRSU1ZSjJwbk05JTJGWXd4Z1BmODJZRWZBRkdBS01BVTZLZkRPTyUyQjhNcUtyNk84Vmk4VnQ3ZTN0M056YzNodzRPRHVSazBzNjRVZ3FGZ2xnb0ZHeG9CZGNWeWdacnRkb1Q5eFcyU2NPcUR2TU5mT2JIQ1Jwb01ZREYlMkJpVlRnQ25BRkhqJTJCQ2pDQTlmemJnQjBCVTRBcGNIa1ZZQURyOHJaZHh5Tm5BS3ZIR3BTZERsT0FLWEFwRlVESjROTFNrcHpQNTRQVmFyVyUyRldxME9jaHdYcTlWcW4wJTJCbjAxOSUyQiUyRlBoeGZIVjFWWUFyTnBWSzJiQ0tBQ3M0cnBCejFXdzI3WVglMkJCOWVWOHglMkZ0bE8za211MzBIQTNEamd4eCUyRjIwR2xsMUN5QnhZbDdKTHNvTm1DakFGTG9nQ0RHQmRrSVpnaDhFVVlBcGNTZ1VZd0xxVXpkYjlvQm5BNnJFR1phZlRhYkRlOFhPTGxhNnl6bklSRkNDemFPN3M3S2o1ZkQ3Y2FEUmlsVXJseFhRNiUyRlhJdWw1dEpKcFBqT3pzN29iMjlQYyUyRjYlMkJqcUhja0dVQ2dKVUlaamRHYnp1TEJHa0FSYmVjMWpHMVZGNnNCTENveFJpcnpNRm1BSk1nYk5YZ0FHc3M5ZVViWkVwd0JTNE9nb3dnTlZqYmMwQVZvODFLRHNkQnJCWUg3Z1VDclRCbFpwSUpBYUx4ZUlvbGtLaE1GQXFsYWFxMVNyeXJsN1kyOXNiM043ZUZoT0pCSmZKWk94TXdtdzJhNE9yVHY4SVlDSlpWNEJWZE5rZ0FWNTRiemVYMVdIaW5RSmdKZWJtNXQ0ZUhSMTlzNyUyQiUyRiUyRiUyQmVEZzRNSGw2SngyRUV5QlpnQ1RJRUxwQUFEV0Jlb01kaWhNQVdZQXBkT0FRYXdMbDJUSFg3QVZ4eGc4WWVWeW1DTTEyUE5mYVZQcHcwTW5takFIRmhYdWpzOGw1T24lMkJpRCUyRiUyQnV1dlMxTlRVJTJGMlNKSDBwbDh2OVhqS1pmREdWU2dVeW1ZeXZWQ29GY3JsY1h5cVZVZzRPRG5qa1hGV3JWUzZYeTlsWlY4NHlRWndNbVYyd1cwQTcxaUh2T3cyOGN1NkRkbk5objVJa2NUNmZqeHNjSE9TR2g0ZTVlRHl1eDJLeHhNek16TnNURXhOdkJJUEJYd3dORGFXZWklMkZCc3Awd0JwZ0JUNEJJcmNCS0FoZFBFanhpaUtOcTN0RXVYJTJGdkVEcnltS1luOXVoMEloYm1wcUNrc2pIbyUyQnZUazlQJTJGekFTaWJ3WkNBUldQJTJGamdnOHIzdnZlOXpyJTJCYVhHSk4yYUV6QlpnQ1YwY0JCckI2cksydkdzQWlBOGkzM25wTEhCMGRSUUN5cUduYWs1QVlYZGViZ1VDZ1VTZ1VtbmZ1M01FZjdCWURIYjNSNlJuQTZvMTJ2SXhuZ2I3MyUyQnV1dkMxJTJGNjBwZVU1ZVZsZDZQUmNOZnI5YWdvaWpkMFhmOXFNcG44NnZiMmRteCUyRmYxOUVpU0FKWmklMkJYeXphd0lzSHN5THhDMXBVVFFBRWdrY0VLMGNkWldvam5Ud3V1eURacFNIWWNnRFU5UGIwZmo4ZCUyRk9UNCUyQiUyRm1Zd0dQd2xBMWlYc2ZleVkyWUtNQVdldHdJTVlEM3ZGbUQ3Wndvd0JTNnpBZ3hnWGViVzYzRHNWd2xndGM5VjJOemNsRXpUOUZZcUZZOGtTWm9nQ0dxOVhoZEVVV3pJc2x4cnRWcTFlcjJ1eTdKY1ZWWFZ5bVF5amZYMTllWXJyN3pTWkRDcnh5NEFkanBNZ1hOVWdPUmJMUzB0U2JxdWE2SW9EdWk2UGwwb0ZLWUtoVUs4WEM1UFpUS1o2V1F5T2JLOXZlM2QyZG5oRGc0T09JQXJRQ3ZBS2dTMEUxaEVsd0NTdzhhdjZHUWg3aXNDcjBpbyUyQjlPQ3E5TUNyRmdzdGpjN08lMkZzMkFOYkl5TWd2JTJGSDUlMkYlMkJoemxacHRtQ2pBRm1BSTlxY0JwQVJZcElhZiUyRmh0QiUyRk81Z0RxeWU3Q3pzcHBnQlR3S0VBQTFnOTFpV3VDc0JxdFZwaU9wMTJaektaY0tWU2llcTZQbUJabHMlMkJ5TEs5bFdTNk80MFNPNCUyQnFTSkJtS29sUUZRUUM4S2t1U2hOdWlMTXNsajhkVEdCMGRMZk04YiUyRlpZTjJDbnd4UmdDcHloQXZoYzNkJTJGZmQwbVM1RThtazU1NnZSN1NkVDFVTHBmSFROT2NLNWZMczhsa2NpNlpUUGJ2N3U1cXFWUktTQ2FUUE54WEtCTUV2Q0lERHZxd09vR29DdzZ3OWdHd1JrWkdrSUhGU2dqUHNJJTJCeFRURUZtQUpYUjRIVEFDemltSVZLWlBJT1ZrSjRkZm9NTzFPbUFGUGd0d293Z05WanZlRUtBU3h0WTJOalBKVkszY25sY25kU3FkUkVwVkp4WVRFTVE0SlRRaENFSmh4WFdGd3VsNGxGMDdSYUlCQTQ4SHE5RzRGQVlNSGo4VHdhR3h0TDhEeiUyRjZibnFlNnhmc05OaENqQUZUcSUyRkEzdDZlMnpUTmlVd21jeE9PcTF3dU4xa29GSkJyRlNnV2k0TzZya2VTeWVUQXdjR0JtRXFsdUdLeGFNOHNTTEt1dW9XMGR6b2lNa2dod2Uxa25iTXVJWFRPYnVpY3pWQ1c1YzlrWUUxUFR5ZVJnVFUlMkJQdjRHQUJZTGNUOTluMkx2WkFvd0JhNnVBZ1JncmEydCUyRmFjUFB2amdLeDklMkYlMkZMRnJlWG5abnRSRDEzVjdvUjI2OUlRZVJEVzY3QnZQc1F5c3E5dWYySmt6QmE2YUFneGc5VmlMOXpMQWFwZnZpT3ZyNjU1bXN6bVNUQ1p2NyUyQnpzZlAzZzRPQXJPenM3a1h3JTJCTHhTTFJRRVpNeGlNNFklMkI1cG1rdHQ5dHRMMTZ2dCUyQlh6JTJCWnFoVUNnZkNBUWVEUXdNJTJGTHElMkZ2JTJGJTJCRFJxT3hyT3Q2TVpGSTFDS1JpRGs2T21wOThNRUhkVlppMkdNWEJ6c2Rwc0F4Rk1EbnpOTFNrbnh3Y0tDb3FxcUVRaUZYcTlVYXltUXlMNmRTcWE4VUNvVmI2WFI2QkslMkJuMDJreG04MUsxV3BWeXVmelVxbFU0a201SUZ4WEpPT3FVMGo3WVlmU2FiQkNmblh2ZEV0djY2anlRbEtDNHJ6dEJyQ2kwYWdkNGo0N08ydkVZckVrSEZpWWhYQmdZT0RuMFdnMGVReEoyU3BNQWFZQVU0QXBRQ25nQkZnUEh6NTByYXlzZEFWWWVPdFJQenJnZFpRUSUyQnYxJTJCRnVMT2VodFRnQ25RMHdvd2dOVmp6ZHZqQUVzc0ZvdUJuWjJkNjlsczl2T0pST0tMYTJ0cm45dmQzYjIlMkJ0YlVsWTFwNmxPdGdkaThLWUhGdXQ1dnplRHhjSUJDd2wlMkY3JTJCJTJGa1olMkZmMzhxR28ydWhzUGhMYmZidmNYeiUyRkE3SGNUdXFxaVlDZ1VCS1VaVDA0dUtpem1acTZiRUxoSjBPVSUyQkFJQlg3MnM1OUo0WEM0djF3dWo3UmFyWEdPNDBiYTJWYXgzZDNkbVd3MkMlMkJlbks1RklmS3BFRUwlMkJZazV3ckFDdjhlazR5cThndTZSa0ZuZENwVTVCN3AlMkZVSmFDSWdpNEFvc3IxT0FBdnJrT2VmRm1ERjQlMkZGM3hzYkczZ2lId3d4Z3NhdUpLY0FVWUFxY1FvSFRBaXpzQ2olMkZPa245MGFUb0RXS2RvQ1BZV3BnQlQ0Rklxd0FEV3BXeTI3Z2ZkcXdBTHJvamw1V1V2eDNFeiUyQiUyRnY3bU9IcmE5dmIyN2MyTmphUU9lUGEzdDdtWWIxR3lRNUNrakZZSTFQQnUxd3VHMkJoYW1IOE10WFgxNGRmcDZ4SUpHSUVBb0ZhWDElMkJmNGZmNzl3S0J3RU9QeDdPc0tkcEd3QmZZVUR4S1R0TzBFcyUyRnpoaUFJeHVqb3FNbnpQSnQ2dU1ldUdYWTZWMWVCdHF0VHp1VnlXcUZRMEpyTnBsS3BWTnpWYW5XcVZDck5GWXZGMiUyQlZ5JTJCVVl1bHh0TXA5T2VaREtwNVhJNU5aMU84d2huVDZmVGRya2dIYTd1QkV5ZGZqbW5nUklCUyUyRlQ3RGdOZW5kWWolMkJ6aXNKUm5BdXJyOW5KMDVVNEFwY0xFVU9BM0FJcCUyRnpSd0VzZk5jTmhVTGMxTlFVbHNiYzNOenE5UFQwRHlPUnlKdUJRR0QxZ3c4JTJCcUxBZlp5OVdmMkJId3hSZ0NweE1BUWF3VHFiWGhWJTJCN0Z3RldlNUFwUFh6NGNMaFVLdDFkWDElMkYlMkY3dXJxNmhjM056Y0hOalkyQ2hlMWhBQUFJQUJKUkVGVUpHVE9JQ3daQTBtVTdORCUyRnlIVDBnRmpFaVlVJTJGN2w2djEzWmpBV3dCYUFXQ2dWcW9MN1R0OFhpMk5WVkw5UFgxSmJ4JTJCYnlFVUN1MTZQSjYxWURENGFHUms1SUFGdmwlMkY0UzRBZElGUGcyQXJnczJWM2R6ZFVyOWRuVXFuVWJMbGNIZ0RBS2hhTFElMkZsOCUyRmxvdWw4TU1nNFBaYk5hVnklMkJWc1NGNHFsV3hRRHJjbjdzTjFkZGclMkZrbWxGTzUlMkZvY2ozYU1kVUpNblY2JTJGYWdUcEoxYk5DQ2pRZGRwU3dpWkElMkJzbzlkbnJUQUdtQUZQZ2NBVVdGeGVWV3EzMjlVZVBIaUVENjNkUlFuaFlCaGI5bzhaeEFkYms1S1FOc09MeCUyQk5xTkd6ZCUyQk9EdzglMkZLWnBtcXZyNiUyQnRsQnJCWUQyVUtNQVV1c3dJTVlGM20xdXR3N0wwSXNQQ0gzdTEyaDFLcDFBczdPenZmWFZ0YiUyQjg3eTh2SUU0TlhPemc2UFFTUVdsUERBZmVYOEo0b2loMEJpWkFOZ1VWWDF5WUxuQWJHUWxlWDFlaEgyWHZONnZGWmtJR0k3dElhSGh6ZkQ0ZkE3eUhzSkJvTVBKaVltVWp6UGYzWW5QZGFQMk9rd0JYcGRnZTN0Ylkzak9DMmJ6Y0poOVFmcGRQcHJtVXhtS3BmTHlhbFVTc2xtczBxaFVNREVFSEs1WE9hUnJZY0ZrSndzenFCZEp6eW5BOW5KYXdSZU9RTjRPNzBYejNWelhIVnJIeHFZZFFKbHJJU3cxM3MyT3olMkJtQUZQZ29pdlFhclhrOTk5JTJGJTJGJTJCdXJxNnYlMkYlMkJjTVBQJTJGemRwYVdsSnhsWWlNSG85TGZsdUJsWSUyQkpFV1A4d0NZRTFPVHNLQnRUWTlQZjAzQUZqSWY1MmFtc0xzMjZ5YTRLSjNFblo4VEFHbVFGY0ZHTURxc2M3UmF3RHIxVmRmRmY3OHolMkY4OFZLdlZYbjc4JTJCUEhkalkyTmIzejg4Y2N2ZlB6eHg5N056VTBPdVZlbWFkb0xQV09MY3pCSXBxWUh6TUpDVDFVdlNSSW5TektucUo4QUxzQ3NnWUVCYm1Sa3BEVTJObFlhSGh4ZUdoc2IlMkI5Zm9VUFM5VUNpMElBakM5clZyMTRwczVzSWV1M2pZNmZTc0FoZ3NmUGpoaDU1YXJlYVZaVGtrU1ZLWTUzbk1IdWhMSnBPVHFWVHFpNGxFNG5PSlJNSUxsMVVpa1VDWXJnM0h5ZWNMYmkzTHNqOW5TTDRWdVlWd3RPdUpoa1JrTmtFOFIwT3JicDlYWkZ0MFk5QXVMQUtvOExsRlBzZElTU0tacVJEdkpmdWl5eHZwYlRNSFZzOTJkM1ppVEFHbXdBVlhnQVpZY0dEUkFLdlRMSVE0SGZwdkNmMURDRGxWa29GRkE2eTJBMnYxJTJCdlhyZjRQSk56d2V6eW9EV0JlOGM3RERZd293Qlk1VWdBR3NJeVc2WEN2MEVzQWlzdzR1THk5UHAxS3BQOXJZMlBqRGxaV1Z1YVdsSmUlMkZ5OHJLNHU3dkxZY1l2ZW5yNWJxMUZEOWE2M1NlRFFRd00lMkIlMkZ2NzdabTN4c2ZIRzhQRHc2WHg4Zkg5aVltSmhhR2hvVjhFQW9GZmlLSzRmUDM2OWNOcmh5NVgxMkZIeXhUb09RVmFyWmE0dkx6czVubmVYNnZWQmszVEhDdVh5M09tYWNhTHhlTDFhclhxeTJhejdtUXlHVWdrRXY1RUlvRlpCVG5rVzZGTUVFNHJBb0Rvc0Z6bmpIMjA2Nm1id3duaTBvTU9lbnZIRlI3YkptNVNUZE00bEViak1UNjdBTVFBMkhETWdHMXdvMktoajU4ZTZEd0Z3UHJWJTJCUGo0RyUyRjM5JTJGVyUyQnhXUWlQMjNKc1BhWUFVNEFwOEZzRlNBYld5c3JLZiUyRjdvbzQlMkIlMkJUQU1zZklZRFlqa0QyZ25BY3Y0dGNRSXNrdldLREN3NHNPTHglMkJLUHIxNiUyRiUyRmNHaG82RTJYeTdWNiUyRiUyRjc5S2lzaFpMMlJLY0FVdU13S01JQjFtVnV2dzdIM0dNQVNOemMzZmFsVTZzNyUyQiUyRnY3JTJGdExLeThwMmxwYVV3Y2dMVzE5ZnRBT1ZPSllQMHJGeEhUU25mcWZuSnIxaVJTSVRERlBLNEhSOGZiMTY3ZGkwelBUMzl6dmo0JTJCRCUyRjA5Zlg5MU9QeEpFWkhSdzJlNTFzOTFvM1k2VEFGTHFVQ2NHeiUyQjFWJTJGOVZaOWxXUkhUTk1PV1pmV1Z5JTJCV2dydXQlMkJYZGVqaG1HTTVISzUyVXdtZzlrRThieUE3THhNSnNNalN3JTJCT1Rqek81JTJGTjJ0dFZSbnglMkYwWnczdGhxTEZvd1BieWNERDZZbzZydGpZQjBxZU1VQ0JTelFZRE5xUDhUd0dQVGgyWkhQaEZtVW9PQWN5SXlJQVZ6ZUE1WFNIWVQyQU1meVNQemc0YU1QODJkbFpJeGFMSmVMeCUyQk52NEpiJTJCJTJGdiUyRiUyRm5nNE9EQjhjOWRyWWVVNEFwd0JSZ0NueWl3TWJHaGl1VlN2M0J5c3JLZjNyJTJGJTJGZmUlMkZCSUQxNk5Fak9IJTJGdHoyMThudFBsNDg0c3hjTWNXTWgzcFVQY1oyZG5IOFZpc2I4ZUdSbDVReENFOWJtNXVTcXJJR0E5a1NuQUZMak1DakNBZFpsYnIlMkZjQkZzcCUyQk1JWDlseDQlMkZmdnk5aHc4ZmZ2WGpqeiUyRnVBN3phM3Q2MkIycE9nRVZuQkRpelk4aGc4emlaTWhpOEllZ2RBMFhjWWdBM09UbHB6dHlZV1kxZGolMkYwY0VDc1NpWHcwTWpLeXg3NEk5TmhGeEU3blVpblFkbXJheDd5MHRDVExzanhYS3BWJTJCcDFRcXZWd3FsU1lLaFVLb1VDZ294V0lSZVZidVFxSGdieTh5JTJCYVdiNU9qaEZzOEIlMkZzRE5kTmclMkY1NiUyRmhkQW1oRTJEUmoybkg2RkdBekxsJTJGN0FQWkpnRHJ5RGNaR2hwcUFXTGhlUno3d2NFQnY3JTJCJTJGJTJGOFJCUm5KVWlCUExXWXBJQmtYWUQxM2VpT2ZoUk1YbkglMkZZMU1qSUNnS1ZQVDAlMkZ2QVdDTmo0JTJCJTJGR1F3R2Z6azBOSlM2VkoyRkhTeFRnQ25BRkxnQUN1enQ3Ym0zdDdlJTJGJTJCZkhISCUyRiUyRkglMkJmbjVMejU4JTJCRkJkV1ZteHY5ZVNzblY4SnBOJTJGZFBrZ251c0dzSkR4Q29DRktnSTRzS2FucHh0dGdQVmZCd1lHM2dBN3UzbnpwczYlMkJ0MTZBVHNBT2dTbkFGRGkxQWd4Z25WcTZpJTJGbkdYbkpnJTJGZXBYdjlJVVJZbm44JTJGbTdhMnRyJTJGMjVoWWVGenk4dkxBY0FyWk5TZ2ZCQURNM3Jtcms0WkFXZ3A1JTJCRHlLQWNFY3JJd2dMUHpzV1RaJTJGakl3TmpiR3hXZmo1ZG40N0tPWm1abCUyRkdSOGYlMkYwZWZ6JTJGZk8yTmlZZmpGN0F6c3Fwa0J2S1FCWTlkWmJiNG1qbzZOaXRWcVZETU53QllOQmw5ZnI5UnFHZ2REMTBXdzIlMkIzSTZuZjQzbVV6bWM3bGNiakNWU3Nsd1ZzRlZCVENGenczY1lpRmxkaVRmaW1SY2RRSSUyQjlPZUk4OWZ3azVRRDByTUNkZ0pZemhKbmZLYVI3RDY0cmVDSXNqJTJCTDR2SEslMkJQaDRPaFFLVlRtT1UxT3BGSElCdld0cmE2N056VTBCWlpBNFZ6aXZqZ0pZeElGRnpvTUdXTmdmQVZpeFdHeDNabWJtRjJOalkzOFBnRFU4UEp6dXJSN0d6b1lwd0JSZ0NweSUyRkFxbFV5cmUwdFBUdGxaV1YlMkYzMSUyQmZ2NExBRmh3WUtGMEhYJTJCSHNOQiUyRkh6cmxIZEtaaCUyQlR2RXdBV2Z1UUloOE5jTEJiRFVyOXg0OGJ5MU5UVWZ4a1pHZm14cXFwYlAlMkZqQkQ4eFhYMzMxdDNUcyUyRkUlMkJYN1lFcHdCUmdDcHlwQWd4Z25hbWN6MzlqdlFTd1B2cm9JNCUyQnU2N2R6dWR3MzF0Zlh2M1glMkYlMkZ2MFhscGVYZlRzN08zYjVJSEZKNEklMkI0TTRPR0RqV21YVm1raGNnZmZtZXVEZDJDQklhUnNoME01R1ptWnBBblVIenh4UmNmeEdLeHZ3bUh3JTJGJTJGMzlQUTBaaVprWllUUHYlMkZ1ekklMkJnQkJTaEhGZiUyRjY2NiUyRnpyN3p5Q3ZmV1cyJTJGeFBwJTJCUDF6U05GMFZSTlF6RFg2JTJGWFE0MUdZNXpuJTJCUW5Mc3FacXRWb3dtODBPWkxQWmFDcVZHazZsVXBGY0xxY0M1TkFBQ3c0ckRBNW9xRU0lMkJCMGlaWFRmM0pnM0luVk9aazElMkZMeVh1UEttWHVCcThJc01JdEFIcDdZZ2xNTG1IJTJGc2o0Nk9zcE5URXcwNCUyRkg0eXNURXhEOWlWcWxHbzlHZlNDUmVXbDVldnJtMHVEU3g4bWpGdGJlM1p3JTJCR3poaGc3Y3pNelB4eWJHenMlMkZ3MEdnMjh6Z05VREZ4dzdCYVlBVSUyQkNaS1VEJTJCdmkwdExmVWRIQng4JTJCJTJCSERoJTJGJTJGYiUyRlB6ODU1ZVdsdFRWMVZXNyUyRkp0OFpwT0RJdDl2eWQ4ZjJzWHJkR2tCWUtGOEVNNVpBS3pwNlducnhvMGJTNU9Ua3o4SWhVSnZpS0s0TXpjM1o3SHZyTSUyQnN5ZG1PbUFKTWdYTlFnQUdzY3hEMWVXNnkxd0JXdVZ5JTJCVXlxVnZyRzZ1dnJOJTJCJTJGZnZ6d0ZnSWJ3ZGVUWEVRVUVBRnBsZDBEbHdkSVlWbzMxb2dFVVBQTHUxSFFhUmRxYkE5QlEzT3pQTDNieDVNeEdMeFY0Zkd4djdQOXh1OXlKJTJCNVdMVEVqJTJGUG5zJTJGMmZka1ZhSCUyQnh4OThrSlp2TndrMmw4VHl2bGN0bERaRk1wbW5LalVaRGJUYWJBTnVoZXIwJTJCVUM2WGIxU3IxWmw4UGo5cm1tWmZxVlRTTXBtTUNHQ0ZMQkVBSE56SExRWUd5Qlk1YlBhJTJGYmhyU0VOeVpkVVdYY2pqRDNXbGdmcHoyd2JieFdlTjJ1emtNUkhCTFpwUUtCQUwxdnI2JTJCMnNqSVNHMTRlTGdjaThYJTJCYVd4czdMOUtrclJrbXVibzd1N3VIeXd1TEg3bm8lMkZzZmZXNXBhY2tIcHlwY1olMkZTc2lkMUtDRSUyRml3SnFkbmYzbDZPZ29BQlp6WUIyblVkazZUQUdtQUZPZ3JRQUJXR3RyYTVHdHJhM3ZQSGp3NEglMkJkbjUlMkZIWjdhNnRyYjJaR0lpT3JPUSUyRnB0RGZweWxaNWtsNG1JOVRPd0I5eFYlMkJjTDElMkIlMkZUb0Fsbm5qeG8yUEppWW1mb0FROSUyQjN0N2YyN2QlMkI4MkdNQmlYWklwd0JTNHpBb3dnSFdaVzYlMkZEc2ZjU3dMcDM3NTdic3F5WGlzWGk3NiUyQnRyWDFuWVdIaEZnQVdCbWFrUElaa1lKR1NGMmRPQUlGVGRQNlZFMkE1QjNYa2RmcDVPQ0hnZmhnZkg4Y1hBdTZsbDE0cXhXS3glMkZ6WTVPZm5EaVltSmZ4MGVIajdnZVo3TlN0aGoxeE03bldlclFLdlZrblozZHdmTDVmS2daVm5qNVhKNW9scXRSdXYxdWg4QUMyV0MxV3BWMVhYZGJSaUd0MVFxUlFxRndrQXVsME5vT3clMkJvVGVkWlZTcVZKeVdEY0Y3Umc0S1RuQmtOc01oOSUyQnRkdzJyRkZaMG1kTk9NS0VCNlpleWdCUWJZVlNwY3hHSWxHbyUyRlZ3T0x3ZkNvVWVSU0tSOVhBNG5CZ2FHdnAxTUJoOGQyOXZyJTJCRDMlMkI4ZTJ0cmElMkJ0YlM0OU1jZmZ2amh2MWxjV3ZRJTJGZnZ6WUJsZ2t4TjFaNXRncEZMaGJDU0V5QU9QeE9NbkFzaDFZSXlNanYlMkZENyUyRmF5RThDUWRpYTNMRkdBS1hHa0Z5QTgxR3hzYmtiVzF0ZiUyRiUyQndZTUglMkY4dTc3NzRMZ0tVQVlPRnZHUGxCQVVKMXF5N29CckRnMU1YZkRIeG1BMkRGWXJIYTlldlgzeDhiRyUyRnRCSkJMNSUyQnhzM2JpUVFlY2dBMXBYdWh1emttUUtYWGdFR3NDNTlFMzc2QkhvSllEMTY5QWdEMWNsTUp2T1Z4NDhmJTJGJTJGSFMwdEtYbHBlWCUyQnpZM056bFNIb1BzR3RxQmhRRWdHV0E2eTREb3g3UURpM3hKb0w4b09ET3lrSU1GZ0lVdkJlMzhHUUNzRDJkblozOHlNVEh4TTAzVEhnd09EbGJPb3p1aFRYJTJGeWs1JTJGSW1xYkpITWRKV0VaSFIlMkIyU0tyZmIzU3dVQ3Mxa01va3B4aXhOMCUyQnFMaTR1TlYxNTVoWDFCT1klMkZHWU50OEtnWHc1ZjIxMTE3ajUlMkJibSUyQkJkZWVFSFVkUjM5V2ZaNFBKSWdDQzVkMTRQbGNubTZWcXROVlNxVjJXS3hHSzlXcXlPMVdzMWZxOVhFY3JtTVdRT0ZVcW5FWXdiQlVxbUU1OFJTcVNUVjYzVWVud2RrQmljU2hFdktCWEY3a3F3cWNxS2RISnhPVUU3VzdlVEdvZ1dqM2FIMDV3NzV6TUt2NSUyRjNoZm01NGFCalFxaG1OUm8zaDRlSHE0T0Jnc3IlMkIlMkYlMkYyRWdFSGpQNiUyRlYlMkIyTiUyRmZ2eU5KMHQ2MWE5ZkswRzkxZFhWcVkyUGo3dUxDNGg5OSUyQk5HSFgxaGMlMkZDM0FJcDkxbldZaHBMTUJPNFc0MDdNUUFtREZZckY5T0xCWWlQdFRYUWJzelV3QnBzQVZWUUIlMkZBekhaQ00lMkZ6UTl2YjI5JTJGNTZLT1AlMkZ1ZDMzMzMzMXVMaW9yS3hzV0ZQSWtKY1ZxY0JXTWhKQk1CQ2J1SE16RXhyZW5xNkdvdkYzaDBmSCUyRjh2MFdqMEo5ZXVYY1BNc1MwR3NLNW9CMlNuelJUb0VRVVl3T3FSaHFRR1VBSUFSeTZYMDdhM3QyJTJCdXJLejg1ZjM3OSUyRiUyRjB2ZmZlQ3kwdkw5dmdoMEFmNTZrN0IxZDR2Wk9EQUwlMkZ3QU9MY3ZIbXolMkJ2TExMMiUyRmN1blhyRjdGWTdDZURnNE8lMkZEQWFEaGJQNnd3ZzN4dHJhV2lpZFRuOSUyQmQzZjN6eDQ5ZXZUTlI0OGVSZkVyMWRiV2xsMGFCSWNGQm1aa0lFWURMT2Y1T1dmJTJGb29FV2dWZDRQJTJGNFIxd0k1ZnpLbFBISUZBTEZ1M0xpaFg3OSUyQiUyRmZIczdPd3ZwcWFtJTJGcjYlMkZ2JTJGOW5rVWlrZE5iZENWOTI3dCUyQiUyRjclMkJZNERpNlRRZE0wSTRxaUJQeCUyQnY2d29paUNLWXIzWmJKWjFYUzl5SEpkMnU5MlpXcTFXOEhxOUdHeXlzc2F6YmhDMnZWTXI4S01mJTJGVWk4ZmZ1MlZDZ1VSRkVVRlVWUiUyRk1WaU1TeEpVbFNTcEQ3THNvYmFHVllqbFVwbG9GS3BEQmNLaGVGU3FSU29WcXNDdnRpakRCQUxTZ0l4d3g2dWZ6d1BhRVd1V1h3ZTBOY3ZEYU03dVMyN1pWWFJrME4wJTJCbXgwdXJMbzhzRk9iaWZuJTJCaVRyaWt3VWdkSkJRUExCb1VGdWJIUU1Nd3hXUmtaRzFzZkd4aFlIQmdidWE1cTJ4dlA4T3NkeFc3ZHYzODZTa3VWV3ElMkJYYTJ0cWFYSG00OG5zTER4ZiUyQjVNTVBQJTJGeWlEYkMySG5QNVF2NVQ1ZEkwbEtPUGh6NTI1MmNlU2xHSUF5c1dpeVZ1M0xqeHp2ajQlMkJCdXFxdUp6SDRNaDlvOHB3QlJnQ2pBRmpxRUFmcEJjWGw3Mk5CcU42VWVQSHFHRThIdnZ2dnZ1SEtBV1hMUDRvWVVBckU3TzM2TktDT0hneGZkVVpDWE96YzNWcDZlbmM3Rlk3SjJSa1pFZkRnME4lMkZYUm9hQ2h6VnQlMkZSajNHNmJCV21BRk9BS1hBdUNqQ0FkUzZ5UHIlMkJOOXBJREMlMkJleXVibXBJT2NtbVV6JTJCaDYydHJlJTJCdXJhM2RXRjFkUmRpbEFCaEhwaHdtZ3k3YUdlRWNkQktBMVFuTU9VTXlTVzRNMlM0R21lU0xBYjRjWEw5JTJCdlhianhvMVVQQjclMkZ6ZlhyMSUyRiUyQmZhRFQ2JTJGNFZDb2NKWnRIemJZaTVsczFrdGw4c0ZzdG5zWUxWYWpWVXFsUnVHWVV5YnBobHROcHNxeiUyRk1BV0pZa1NWbFZWUTlrV2Q1MHVWeGJxcXJ1U1pKVWtDU3BKZ2hDdmRGb05IMCUyQlg2TmVyemNVUldrMG04Mld5JTJCVnF1TjN1T3A2cjElMkJ2Tm9hRWhPTGpzaFgyNU9ZdFc3UDF0MEdIckhNY0JuSXZKWkZLQ0t3cHVRZE0wSmN1eUpGRVVCY3V5Uk5NMDFYcTlyZ0pNMSUyQnQxdDJtYWc3VmE3VnExV3IxZXE5VkdpOFhpZUtsVTh1WHplYTFhcmNybGNsa3RGQXBLcFZLUkFLdXdZRlk5VWlJSWNBVVkzd2xRa2V2V2Vlc0VPSGg4RW9EVkxYaWRiSU4yTWRFOWdIeSUyQkVGZ0ZJSTRGR1ZmNFFjRHI5YmJjYm5lanY3JTJGZkdod2NySSUyQk1qQmdEQXdNNzBXajAxME5EUXo4TGhVSWZOWnZOdkdtYXVxN3J0VHQzN2dCTzJ4TkhiRzl2YSUyRlY2ZldKdFplMzNIaXc4JTJCSlAzUDN6JTJGaTRzTGk0R3R4MXMyNktOZFlaMEFGbm5PbWQlMkZsaFBhenM3UEc5ZXZYRXpNek0lMkIlMkJNam82JTJCNmZGNGZqNDFOWlhzJTJGWjdPenBBcHdCUmdDcHlOQXExV1M5emMzTVFFSTdjJTJGJTJGdmpqYjklMkIlMkZmJTJGJTJGZjNydDNiM0o1ZVZuQ2Q5cE9UbG5zbVh5M0pkOWZuWiUyRnJCSGJoZXlwJTJCY0ppWW1HaTk4TUlMJTJCQ0Z6TnhhTCUyRlh4b2FPakhYcSUyRjNuY25KeWZ6Wm5BbmJDbE9BS2NBVWVINEtNSUQxJTJGTFElMkZsejMzRXNDQ1FLJTJCJTJCJTJCcXJ3RjMlMkZ4RiUyQkZxdGZxbHg0OGZmMnR0YmUzdTh2THk1TU9IRHpGVlBMZSUyRnYyJTJCN0w1d0RTN3JzaHg2ZzBqTzJkUHQxQyUyRnZ0QkxCZ3pZNUVJdmF2Vzlldlh6ZG5abWF5OFhqOHZSczNicndlajhmZjVIbiUyQnpBRFd6czVPWHk2WGV5bWZ6OSUyRk1aclBqMld4MnBGd3VqJTJCbTZQbHlwVlBvTXc1Q2J6YWJBODN6ZDQlMkZHVU5FM0xlVHllcEtacENaZkxsVkVVcGFLcUt1QldYWktraGl6THBxcXF1aXpMdWlSSmhpQUlKYmZiWFJSRk1kOXF0ZkI4V1pLayUyRk5EUWtNNEExcmxjbWoyM1VRcGdpZWwwV3ROMTNkZHF0WUttYWFMY0Q1bFVRY013QXBabHVTekxVZ0N3a0dGbFdaYlF2dCUyQnY2enJ5cmthcjFTcXlyUG9xbFFyS0FtMVhGWEZZNFJiWE9CWUNzdWdaU0U4aUxGMHlkNVRqbEpRbWQ4dTZJZ09JYmlYTHp1TWlBYnNveThNZ0F3c3lyZ0wlMkJBRW8lMkJHajYlMkZMOTNmMzc4ZkRvY1BrSEVWQ29YVyUyQiUyRnY3UCUyRko0UE85UFRVM3Q0VnJ2Y0s3ODl2YTJxMWdzVHUzczdIeDE4Y0hpSDclMkYlMkY0ZnRmV0ZoWXNET3dBTERJZ0tmYlo5OUpBRllzRmt2RzQlMkZGM3hzYkczZ2lId3olMkJQUnFNTVlKMmtBN0oxbVFKTWdTdXRBSDdBMmRuWnViYSUyRnYlMkYlMkIxeGNWRmxCQiUyQllYNSUyQlB2cm8wU01SMmE2ZFBxY2htTE9VdmRzUEUlMkZpN0F2ZlY5UFIwODhVWFh5eGN2MzU5WlhwNiUyQmwlMkJHQjRiJTJGc1MlMkZTOThGNVZBcGM2UVpsSjg4VVlBbzhGd1VZd0hvdXNwJTJGZlRuc05ZRUVwWkdHNTNlNkJqWTJOMjF0YlczJTJCNnZMejh6Y1hGUmZ6QjV6RklneXVEJTJGR3JWeVNGQlQzZnZMQXVpYzYlMkZvVnVrR3NBWUdCbERhZ3hKQzQ4YU5HJTJGdHpjM1B2ek16TXZCRUtoZjZwdjc4ZlpYeFA5USUyRnR0N096bzZiVDZSY1BEZzclMkJaSGQzOSUyQnY3JTJCJTJGdERpVVFDYmhSWHRWcEZpTFZjcTlWNEhLTXN5N2FiU2xWVmdDeFQwelRUN1hZakM2dmhjcm53V2t0UkZOeml1YkxMNVNyS3NseHl1VndKUlZHU0xwZHJGJTJCQktsdVZVWDElMkZmRG00dHk2cGN1M2JOZXUyMTExcmYlMkYlMkY3M1dWYkNVN1hvNVhnekJhTzZIakNkWGRYWDF5ZlZhalZGVlZXcFdxMENYcUVFTUtMciUyQm5pdFZvT3phcXBhclE3cnVoNDFUZE9yNnpvY1ZWS2xVdUVOdzhBaUlQJTJCcVVxa2c1MDZ0MVdweXBWSVJDYVRDNUF3b3BZRERpbVJZa2Vmd0dNdEpaeE4wQW1zQ2R1alBET2ZuUjZkSklaeE9wVzZDT1FFWlNnVDlmcjhOd2NQaGNBdEI3YU9qbzgxd2Y5Z2FHQmhJJTJCdnklMkJsVUFnOEdIQUczaW91dFVOcjllYjlQbDhBTXk1YTlldTFicUFaZjZqano1eW15M3pSamFadmJ1NHVQamQlMkJmbjVPd3NMQ3o1OE5xTGNzdFB4MGxvd2dIVTVybEYybEV3QnBzRGxWNkRWYXFucjYlMkJzdjdlenMlMkZOSEN3c0szRmhZV1l2ZnUzZk52Ym00S2lNV2dKeDRpZjBNNmZXJTJCbGY1aWdYOGNQclJNVEV3aHZiOXklMkJmVHN4UFQzOWZpd1clMkIlMkJlaDhOQXZDOVhDeXExYnQ4NGxxJTJGWHl0d3c3QTZZQVUlMkJBeUtjQUExbVZxcldNY2F5OENyUGJnV3Z6Z2d3OUdFb25FZHpjM04lMkY5c2VYbjVKbklFMXRmWGVmelJoeU9EbEJKMXlwJTJCaEIzSGtTMEczY2tPc1MzSjBpT1FreEIzd0NyOXV0UUhXNG8wYk4lMkY1eGVucjZueVluSiUyQmQ1bm4lMkJxTHdZNHoyUXk2VTZuMDNPN3U3dmYzTnJhJTJCdmZyNiUyQnMzdDdhMnROM2RYZHROQVdjS0Znem1jWjdJN0NMbFNBaUF4b0l2TUZoSWVSS2UwelN0NWZGNDZvQmJjR0c1M2U2MHFxb1psOHVGMHNPaXFxcTVZRENZUUNtaWFacXBRcUdROVhxOTl1TiUyRiUyRnVkJTJGcnJ6NjZxdk5ZM1ElMkZ0c29sVjZCOXJRbExTMHNpSU5YZTNoNG1EbkJYS2hVdngzSGV2cjQlMkJsOHZsOG1BR1FDeW1hYnBRRGdpbmxhN3JJVGlxZEYyUFZDb1Z1S3JnblBRWmhnSEloZkIxdSUyRndQdVZYTyUyRkNwY2I0QlY2TmZrMnFPdlp3S3JEcnZHaWZTZFNnS2R3SWJraU5DNWVIVFQwYjkyT3dFNFhZcE03OVBwJTJCaVFaVjdoR3lleUM0ZjR3Tnp3eWJFUHdTQ1NTbVppWTJJNUdvN3Q5d2I0VlNaUTJORlY3cUxpVnRXZzBldkR3NGNQYTNidDNjZDExaGNob3I3ZmVlc3ZqOFhqaTZYVDY5eGVYRnYlMkZkJTJCJTJGUHYzd0xBd215dDBMd1RxRHN4d0JvWjVtWm5aZzNpd0JvWkdYbHpZR0RnTGViQXV1UVhQRHQ4cGdCVDRKa3FrTWxrJTJGTnZiMjclMkIzdGJYMWwwdExTMTlaWEZ6cyUyRiUyQmlqajVTZG5SMGVzOGJTTUFwJTJGUThoM1YlMkJmZkdycHNuWVplY0dCTlRVMGh3TDMlMkJ1Yzk5YmpVV2klMkYwVHZxTUdBb0dGUnFPUlFQekZNejFodGpPbUFGT0FLWEFPQ2pDQWRRNmlQczlOOWlMQUlucmV1M2N2WUJqR0YxS3AxSGMzTmpaJTJCZjIxdERTR1lhaktaNUxMWjdCTzNCbkZua0QlMkZxQkVnNUhSdWRCbkhZVnljQXBxcXFQYlBMJTJCUGk0JTJGZXZXN094c2FYcDYlMkJtZlhybDM3VVN3VyUyQjFVMEdrV0p6MU45TVdpSFhGOUxKcFBmZSUyRlRvMFIlMkJ0cnE3T1BIcjB5TGUlMkJ2aTZnVkJLRGZ3S3VhS2NJQVhFWUpNUGxnVXdkQXJEYThNcUdXZTJscGFvcTNGa21GazNUYXFJb051RGM4bnE5TmElMkZYVzFaVk5lVnl1VGI4ZnY5OEtCUjZMeEtKWUVCdGtORG81OW0lMkYyYjVQcHdBQlU2aEVXRnBhRWpBTDRPYm1KcSUyQnFxaURMc2oyVG55QUlmRHV2U29ZcnF0VnFJV2oyJTJGMmZ2dlo4a1AlMkI0cndmTGUlMkI2NHUxMTNWWGRWJTJCSEFDQ0FLZ0J1S0pvUUZGY0NwSldjVHBKdXh1eGUzSDNQNUQ4JTJGWFNudUlpTDNkdlFPdDJ1TGhhZ1JJSkdOQ0k1QXdLRDRRQTlnM0ZkN2FyYVZidnkzcnVMViUyQmdjSnI2czZxNDIwJTJCanB6b241UmxWWGZWMiUyQnpNcHY1c3YzZVI4NXZLcUt4ZUpndlY0ZmJMZmJwa2FqWWFoV3F3aGo3WVFId3VzS29ZSGxjaGwlMkJWVktFQiUyQmJ6JTJCWTVhY0U5VnhRZkJUQWdzS0NieE45UldwRDNUM2xIMGdKMzducEF4WEJTNmtkRzklMkZLcG9RdWNnTlJVZGNyaWZueFp0eUE2ZkslMkZ3TllobSUyRlJXejRIY0tnM1dLMmRBZ3MyNEF0WnpGYkhnMFBEJTJGJTJGQ1lySE1TaVNTVUtGUUtOWHI5WUxGWW9FQ3NzYm44dzhralZHdnQyN2RVb2xFb29sVUt2WGEzTnpjVjJablo2Y2ZQMzZzMnR6YzdQUVpKMHBnZVgzeHNmR3g5JTJCQ0JaVGFiYnpBQzYyaSUyRlIzWVVRNEFoY0xFUUlBdXg0WEI0WUhOejg2dHJhMnQlMkZIZ3dHcHhjV0ZpVHo4JTJGT0MzZDNkVGpRQmVjN2dHVUlUV0hUSU92bU9qRmZwUkVaNHpveU1qTURBdlhiMTZ0WDdJeU1qZiUyQmZ4ZUg1aU1CaTJ6R1l6eG5IZFF0RXZWbVd3MGpJRUdBTFBQQUtNd0hybXElMkZDVEJUam5CSlpZSUJEWTYlMkZYNjg3Rlk3SGNpa2NqVnRiVTE5JTJGYjJ0bWxuWndjaFNCMTFCd1lCSkRNWkpzaFFkaEN6NTE3VlRSUVp2YjRIJTJCYk9YbHJqbDglMkZrcVkyTmpheDZQNTIySHclMkZIbSUyQlBqNE1vJTJGSE94YkJBeVBtZHJ1dGowYWpuMTFkVyUyRjJYODhINVZ4Y1dGbUJXM3dtVHhNb2N5bkRRUDVRRFJCWUlOMHlhOFVyZUV6SUxFMnVFRnU1TnNOdUUlMkJGSW9GRzJWU3RYU2FEUU5xTEhNWmpQOEV1Nlp6ZVk3T3AwdTZIUTZvNHpFT3FnR252NzNoSXdLaFVJaXBWSXBGSWxFOEVMamc0UkNTSjlZTEliUGxMalpiRW9RcmdCQ3FkMXVTMXF0bG9qSDR5RUVWY2JqOGNRd2syMDBHa0s4Z29ScXRWcDh2RWNXMDFxdEptazBHaDBDcTFxdFdpdVZpaDBoZ2FWU3lWaXBWT0J0cGFoV3F6Qm5GMkR3dkJjV0NHS0tYNnZWT29SVnVWem1RMmtGUWhsa0ZmbHQwdjVWM1VpbWJwOFJWTGtoRmVSek1xRHZablJMQ0J6Nk45NkxKRHRxN1lHMEFsR0ZmZ0xrTVg1eldBbkhaRUt2MDhQZnFxelg2Yk1tb3lsbnRwcExScE54VGElMkZUUDNBNEhMOVFxVlFQUUJCRGFmWHRiMyUyQmJkNWl3WFVKZ2lSWGl5Y1JPNHZOendia3YzNTI5T3dVQ0N3b3NFRmkwMm96R2tTYm51S1FlJTJGdjZFaWZ1Z0hTdjZsUkh2U0NMZ0Q3enZkRHUlMkZaemFiZjhrSXJLTzJHSFljUTRBaGNKRVF3TE0xbjglMkZyUXFIUXhQcjYlMkJqOWZXVm41JTJCdno4dkJOV0dLdXJxNTJzMm5nMjBnUVd4bWEwU3BqMlpTVEtZS0pLQnBiWUg2SHBnVUNBTnpVMVZYMyUyQiUyQmVmZkh4a1olMkJiJTJCTlJ1UFAlMkZINCUyRklnU1lKY1JGYW5Tc3JBeUJjNHdBSTdET1dlV2Vad0lMazdXZG5SMWtLTFBuODNsJTJGTXBtYzJkalllR2wzZCUyRmN6VzF0YiUyQmx3dXg0Y1NDeHZDN2FENHdBUWFrN2glMkJ5SiUyRjltZ0ltcFVORFF4Z1VnTHlLVFU1TyUyRnRydGRuOWZvOUg4ek9menBTRGNPcXI1T2NxMXRiVTFtTXZseHRiWDEzOTNaV1hseSUyRlB6OCUyQk5MUzB1ZGdRMFVacGo4MDlscDlydFhvdjdBQkpTYjlZeUVHJTJCSno4aDBtc3ZnY2slMkI2OVNUajhlU3BXcXpYbGNya1NMcGZyWFlmRDhaWllMRWJHeFdPcHpNN1p6JTJCM1VpNE8yY3ZmdVhaRmNMcGRxdFZvcE12VkpwVkpKczlrRU9TVnJOcHVLWnJPcGFUYWI2bnE5anMzVWJyZTFqVVpEM1d3MlFXYXA4SG10VmxQQ1dCM1pBZXYxT2tnbkVGRWdzS0NLZ3NrNiUyRktoQWFvSGNrb093S3BmTGVJVm5GUXpaUVhJOVNYWkElMkZLcEFWSkgzeEwlMkJLJTJCTW5oT3pvRWRqJTJCaXFodlJRZ2JzWkVCUG05MTJJN0FJS1lOWFdvM1pTMG5WeiUyRjMwcW5EOGZuUTZYV2Z5WURBWWVEQnF4eXY4cml4bVMxR3YxMGYwQm4xUW85RXM0NzFHbzRuSTVmTG93TUFBdks2UTFod1pRQSUyRjk3d21CSlJaUEpoS0p6d2VEd1M4UkJkWiUyQkJCWXUxSTNBb2pGRCUyRjRCeUlHa0ZWR09CUUtEcUhmSW14Z0lzZGZqJTJCQUFBZ0FFbEVRVlJqdDkwdTkzZk5Odk12TFJiTDdxRnZtaDNBRUdBSU1BUXVHQUtJRmhDSlJFUGIyOXV2cks2dWZtVjVlZm1seGNWRkU4WjQ2S3VSVVJ2UFIlMkZJY0lxSG5KSUtBVm1EUjNxMzA5JTJCaXprUmhrWW1LQ056TXpBd0xyVjZPam8zOTE1Y3FWWDBCNWhlZkZVY2VwRjZ5NldIRVpBZ3lCTTQ0QUk3RE9lQVVkOXZiT000RkZzRUFaVjFaVzFLVlN5WjFNSmw4dWw4dXZKQktKeThsa1VobU5SbFhSYUZRWmo4ZkZXTkVDaVFWQ0M2b3NUS2pKSUlBYkpraWQlMkJ4UFpYZ2daaEVIQjZPZ283JTJGTGx5N0dKaVlrUCUyRlg3JTJGRCUyQjEyJTJCN3N1bDJ2eE9KSnNEQ2hDdkpDa3ZkeCUyQklSS0pmR0Y1ZWZuejRYRFl2N2k0cUY5WldlRkJWZzR5RGtveTJodUJ2bDl1R3lHREd6S3A1JTJGNk5nUkg5R1k3SFo5Z2ZJWWlZaklPd0d4Z1lhTU5MSVJBSUxBMFBEJTJGJTJCOXpXYjdydEZvREx2ZGJxUmhiaCUyQjJiZTYzUDNBSUJvUGk3ZksyWE4xUXkwd21rMFNqMFVoQnVzRHNXeUFRQ0lSQ1lVTXVsemRhclZZam1VeldOemMzVzVWS3BWa29GSWhSZmVlZWhFSmhwMSUyQkQwYjFVS20yRCUyRklQaURDU0JSQ0pwcVZTcWVqYWJiWDdoQzElMkJvODNpOFJqJTJCaFdpZFoxbTdudW5IakJnZ2hxY3Zsa29sRUlybE9wNE92Rk16TkpSaHg0cGhhclFZJTJGS2lpbzVJMUdBOTVUTWlpc2dCRUlyRmFyaGMlMkJWalVZRG1RQkJXR21SRGJCZXIlMkJzYWpZYW1YcSUyRmpmUEN0QWhrRll1cEpkajhTemtlOHFQWlVpM3o4VHFqOSUyQk1SQW5RN1RKWVFTMmlnSkNhUjlyQWdwUW9nc0hFdVRUNFJNNmRhT2lhS1F0Rm5zZzJQSnVjaDUlMkJpR3c2SlhzZ3pJUWtudmglMkJsclJuNU93UWZ4bThIc0IwWU1rRHphYnJXa3dHRW8ybXkwJTJGTURDUU5wbE02d3FaWWxFdWx6OVF5cFJCcVVxNnRybTVtWDdublhkYWgxRmJkV3MzbndLQmxReU1CWDd0ZERyJTJGd1dheklmeVJFVmhQdTNOZzUyY0lNQVNlZVFUaThiZzZGb3U5dExxNiUyQnZYRnhjWFBMUzB0dVVLaGtBTDJFRmlrcE1lb1pFeEdGRmpFJTJGb0liWGtqVXRTU0VFSXVRZUE1TlQwJTJCM0wxMjZWUHpNWno3emslMkJIaDRiOE9CQUszbm5rQVdRRVlBZ3dCaGdDRkFDT3d6bGx6dUFnRTF0NkVXSERuemgyVlFxR3c4JTJGbDhaN1ZhSFV1bFV1Nk5qWTNMMFdoME9oYUxHUktKUk1jVU01RklkRWdneUxOSlNDR2R4YXliSWdPVFU2eG1ZVUNBc0NDNzNkNGhzS2FucDFmR3g4ZSUyRjQzYTczN1JhclNHOVhwODd6b29XWk9WTFMwdjZUQ2J6NVVnazhzYjglMkZQeG5scGVYdFV0TFMlMkJMMTlmWE9xaHdKZiUyQlJPcGclMkZqMzlNdEF4dE5ISkR2Q1JHQVNUazh2M3clMkJIN3dVOG42JTJGUHpROFBQeGpxOVg2OXZqNCUyQk93Smt6NzhHemR1Q0EwR2c2RlNxWGdiallaUEpCSU5DQVFDWTcxZUJ5SFRDWCUyRmo4JTJGbDFpVVJTazBna3BWcXRWaXFWU3BWMnUxM204JTJGazFnVUFBSXFxallzRnZvTlZxZ2ZNU3REOWVjb1E2cmlrU2lZb3cycGZKWkVteFdKeVJ5JTJCWEpXcTJXSFI4ZnJ4JTJCbkRvJTJGYmhlQVc0JTJGRzRNcFZLRFVKWnlPUHhYSHclMkIzNEZRUFppa3QxdHRJWSUyRlBhemNhRFRHMldxVW1hVFFiSW13Z3JoQUdpUEx1dlFjUkJpV1dHSVFZeUNvUVYzaVAlMkZXQ29EbUtQaE5pU1Y2S2NvbjhmNURkQ0ZGVmNnM1Zhc2RUTnc0ciUyQm5tNnIzY2dyYnJZJTJGMGpZSjBVb0lMRUpDRVFLTHFCSnBzcFpyNGs1Q0xIb3ByM3JWSDczS1RSTmsySiUyRnVHeEFxQ0tVU2pObHRObHZiYnJlWDlIcjk0c0RBd0VjT2h5T28wJTJCbFdxdFZxdEZBb3hLRzJtcHFheXZiNyUyQiUyQkZtaCUyQlMyMDE0RTF0emMzSk1RUWtJZ2NoVm1SMUpnRFh0VGdVRGd0c3ZsJTJCcTdWYXYwNUk3Q08lMkIlMkJ0bnh6TUVHQUlYQVlINSUyQlhsak5wdjkydkx5OHAlMkZQemMxZFdseGNWS3l0clltNDQxT0NSUzhGRm5rMjBoNVplQTVpZnl5a0lNblFwVXVYbXRQVDA2bm5ubnZ1ZXo2Zjd6JTJCNFhLN1ppNEF4S3lORGdDRndjUkJnQk5ZNXElMkJ1TFFtQnhxeTJYeXhtM3RyWkdvOUhvOVdReSUyQmJsRUlqR1p5V1NVZTJHRm9rd21JOHJsY2pDYkZpQWpHa0lMTVhtbmxTSzBSSHZQSjZvek1kWHI5VTJIdzFFZkhoNHUlMkJYeSUyQjIwTkRRJTJGOUZvVkQ4RkVidXgyMCUyQkR4NDhBRUhqU2lmVGI0UldRdiUyRmk4ZVBIZ1ZBb3hJUDZhbnQ3JTJCMGwyUlhwQ1R5YWV0S0xrdVBmQlBSN1hRTmxoV08lMkYzJTJCenVtb0dOall3JTJCR2hvYiUyQlg3UFolMkZQJTJGNSUyRmY0RWo4YzdOdkhUYnJkRk96czd1bmc4anV4MSUyRm13Mk81WEw1YVpMcFpLclZDcFpFZkxXYXJYZzF3UVZWa01nRU5URVluRkpJcEhrOFNvU2lVb2dzSVJDSVV5dk8lMkJha2ZENGZCSllJdndXQlFOQnF0OXRncyUyQnBDb1RBdkVvbXlZckY0VnlRU0paVks1WTVNSnR1VlNDU3h3Y0hCcEZhckxZQWtPMmtzZTUwUDVHVThIcGNYQ2dWakxwY2J6dVZ5Z1ZRcWRibFFLSXprODNsdnRWcUZja29HY2dxOEhNTDVHbzBHbnlpZHVtWHNRM3NHNFlUdmlGcUtrRkswSHh3SUs2S3NJcSUyRjBlY2w3bWlnNlRvamRmcGh5MVZNMEFVVXJCY2xxTTYzQUlnUVdUVGFSYTNIVmxvZTVmNkw4SWlHM3hFc09yNWdvSU5SV3JWWWoxTFlKenpoc0ZvdWxhVGFieXlDMnRWcnRIYVBSJTJCSTdGWXJubmNEamdIWGNrNDl4JTJCQ1N5NVhENFJqVVklMkZQemMzOSUyQlc3ZCUyQjkyVE54SkNHRTNBb3NtdExsNEVaeTZoUkQ2dkw0RUNDeUh3JTJGRTlwc0E2clo2Q1hZY2h3QkI0bGhGQWdoNmZ6JTJCZUlScU4lMkZFUXdHJTJGJTJCZUhEeDhPTHkwdDhaQm9BOG9yNGhWSjIwUVFoUyUyRlhBNHNlQzVLRkh6eXZTYUlRV0YxY3UzYXRPRGs1dVRZNU9ma2RpOFh5MXNqSXlOeXpqQiUyQjdkNFlBUTRBaDhGdnpWQWJKJTJCVUxnb2hKWXFNVklKSUxzYUlGME9oMG9GQXF1WXJHb0twZkx5bXcyYTh2bGNvNXNOdXZJNSUyRlA2YkRhTDdHZ2RvMm5pMDBObjk4TUVGWU1CS0N1TVJtUGJZckZrN1hiNzh1RGc0Q09yMWZxZTJXeCUyQkw1MU9yMTI3ZHUzWVpNZTllJTJGZk1RcUV3RUZtUHZERyUyRk1QJTJCMWg0OGV1a0Jld2JnZEszTzBKd0t0bUtDTm1ROHpNVDlNYXlkeWRJJTJGSHc4TTJOamFXOUhxOTclMkZwOHZqY3RGc3Zkd2NIQjhGRzllJTJGWW0xWUsxdFRWTk9wMiUyQmxrcWxYb25GWXRQeGVId2dsVXBoTXhTTFJUazhtc2c5RTVKQ0xCWWprMkpkSkJKQmpkVWhyZ1FDUVJPcWxqMHlCTVE4U0I5QzBDT2JXMU1nRUZSRklsRUY1SmRFSWltcTFlcThYcTlQSXl6U2FyVyUyQkw1Zkw3N3ZkN3ZSaE1Eck92cXVycThqZzUwJTJCbFVyOFRqVVl2eCUyQk54REhEaGhXYkpaclA2Y3Jrc0lLR2pLRHRSRWhIU2xielNSQTJYM0NFa0YlMkYxS0UxdUU2Q0xmNDV4MEdPRFRhbHMwYm1RUWZwQUtpeEJiQkFkU1ZqS2dwejJ5YU1VWGVYJTJGWXVnS0JnMzRBcTlvd1k4ZW0wV2c2NUJWZWpVWmowMlF5eFEwR3c3cGNMdDh4R0F5N2FyVTZvOWZyMXhVS1JWZ21reTBORFEzdGdHQTk3TFVwVXVrVGkweTlGRmd5bVd3OEZvdDlmbjUlMkIlMkZzdXpzN016aE1CQ0NEWDVSeXZmdWhGJTJCdElvT3g0QzhReDlJUExER0FtTlZuODhYOCUyRnY5N3c4T0RyNnQwV2h1REEwTnNSRENvMVl1TzQ0aHdCQTQ5d2pzTFVKSVAlMkZ6d3c4RDYlMkJ2cWZQM3IwNkJ2Mzc5OTNnc0NDUlFUR2VPVDVTejl2dTJVaDNCczNkVENqMWNub3V4RXBBS3NMcjlmYmZ1NjU1MkIxOFhoNGVQaTdhclg2SjFOVFUlMkJGekR6UXJJRU9BSVhDaEVHQUtySE5XM1JlVndDSWVTaktaREtRSHNxZkJ6QnJ2ZGVWeUdlcVc4V0t4aU0yZHklMkJYTU1MOUcxallvc2lxVkN2eUFucGhZZ3lCUktwVWRWWVhCWUlBQjg0clZhcjFsTkJwJTJGcFZhcjd3dUZ3cVRQNXdOeGNtd2ZxQTglMkIlMkJNREo1JTJGTXZSeUtScjgwSDUxOTc4UENCWjIxMWpiZTF0Y1ZMWjlJZGp5SjZWWTdyM1hNUXdYRFklMkZXbXlDR0dFbUxURDF3ZmhVYU9qbzZXUmtaSFklMkJQajRUYmZiJTJGZGJvNk9qUGp6bzVoJTJGb29GQW9aMHVuMFNDd1dRJTJGamtWeU9SaUc5N2Uxc1lpOFdFVU01QktZZUJHZkdBMmh1d1FWYlZCcm13cDVMcFpOV2hWVHhjSW1TUHdPanNnN3JkSThCYWVyMiUyQlBUQXdVQWNSNTNRNmY2VFJhSDRnRUFpV3JsNjlDaVhXa1V5MSUyQiUyQmxPU0Z0dE5CcURtVXptQzF0YlczJTJCMHNiRnhLUktKd0E4RG1Zb0VoVUtCanl4JTJGeFB1QzFDTjNOYlpibUI1TjhCQlNnbjZsJTJGYVBva0R3NjFJNThUcHVmOTFPMmJ2c1FZb24lMkJqa3VtNER1eUh6ZTByVWQ5ZGdnOXV2dzBxWXZ6OWZLNUk0TiUyRjdyM1NJYnBFWlFXaUN1YnNNR00zbTgwZ3JPcHF0YnF1MCUyQm5xQnIwaG9kUHJsblE2M1NPNVhMNnNVQ2hDQ0U4RmlZWFFWb0ZBVUhFNEhPZ25ubXBidW5Ycmxrb2lrVUM5OTlyYzNOenJkJTJCJTJGZXZjUWxzRWg5a3JMVEJCYXRiS014JTJCMFFXUW52SHhMM2k4JTJGbWlZMk5qdHdZSEI3OXZzVmh1c2l5RVIlMkYxVnNPTVlBZ3lCaTRBQTFPT0xpNHZPYURUNiUyRk5MUzB0Y2VQWHAwJTJGY0dEQndQaGNKZ1hqOGVmUkFGd0YxcTR6OEZ1Q3hIRW94V3ZlRlpoc2NIbjg0SEFDdm45JTJGbmR0TnRzUFc2M1duWmRmZm5uN0ltRE55c2dRWUFoY0hBUVlnWFhPNnZxaUVsamRxaEVrU1NLUlVNUmlNV3NxbFhLSVJLSkJnVUJncVZRcWxrS2hvTXZsY3ZwU3FhUXBsOHZ3R2tLb21oVDRpVVNpc2thamlXazBtaDJwVkxySjUlMkZQWHRWcnRQTGJwNmVsRXYlMkY0MSUyRlRTdE8zZnVEUEZiJTJGT2ZYMXRkJTJCJTJGJTJGSGM0MWNlUFg3a1hGOWI1OEhZRSUyQnFKYXEzYVdaMmppU1g2dk4xOGJiajcwaUdIJTJCOTBUZDhKUGxHZ2tveG9HUm42JTJGdjNIbHlwVkg0JTJCUGolMkY4NXNOdjhkJTJGSDc2S1Nmbm52a2JHeHU2UkNMeEFrSSUyQnclMkJIdzc2eXVyazZFUWlFMUpQVWtuVFNVUWx5eWdmYnFvZ2tIJTJCbk9hQ01IeE5FWW9FOG0lMkJpTlZLJTJCRVVNRFEzbDNXNzMzT0RnNExzZ0taVks1UWNuWGM5MCUyQmVmbTVpUXltY3k5dGJYMU81Rkk1Q3ZoY1BqbFVDaGtXbHRiNjlRN1VRWVNKUlJkbjF6Q2lvdDlOMThxc2c5WGxVUmowNDJvT2tpNXhBMzE2OVVPdXBHb0J3M1d1ZWVtQiUyRk8wbDFXdmUlMkJ4MmZwcTg0Ukk0aEFBbHZpTlFYYUhkbzQxZ3M5bHNMWXZGa3JMWmJLc0dnMkZMcVZSdUNYaUNMWUZJRUZFb0ZCdm9LJTJCUnklMkJhN2Y3MGRJNjFNanJMclVOJTJGJTJGbXpadEtyVlliaU1WaXJ3V0RRVUpncWFIaUpBb3NMb0hGOVF6RDk3U2lEOWZoRWxoalkyT1ZrWkdSSGIlMkZmJTJGNTdUNmZ3JTJCZmlzMm15MTIyTjglMkYyNThod0JCZ0NGd1VCQllXRnRUNWZQNjFqWTJOMTRQQjRBdVBIajBhQ2dhRFQwSzg5eGJwT25Cd0YyUzZqZnZvWnh1ZVkxQUpReTJQUlJhTVp6Qk91M0xseXV6SXlNaDNUU2JUVHhxTnhzcTFhOWV5RndWdlZrNkdBRVBnWWlEQUNLeHpWcyUyQk13UHBOaGU1SnR3VzNiOSUyQldWS3RWcVVRaWtWaXRWcWxBSUZEazgzbGROcHNkYURRYUlMUUc2JTJGVzZ1ZFZxZ2NRU3dpZEpyVll2cTFTcSUyQlhLNXZKN0w1WEtOUnFNSUJkSkpHMzdQenM2NjJvMzJjeHVSRFJCWTF4ODlldVFpUkVZbW0lMkJrb3NMZ0VGajI1NzBaZzBjUk90d0ZRcjBFUjElMkJ5YSUyQkFCaGNJUlFJa2pUQTRGQSUyQiUyRm5ubjklMkI2ZlBueSUyRnprOFBQdzNaclA1MEQ1Z3lNYXp2cjQlMkJzcnU3JTJCNDFJSlBMNjh2THkwTXJLaWlJY0RndEI0Q0JySUpsTWQlMkZ0NTdrZWNkUHVPT3lnazNoSlExa0JaNW5hN20yNjN1JTJCaHl1WFljRHNjTm04MzJIYVBSJTJCR0IwZEJRRyUyRldEUmpxMjAyeHVjb3IlMkJGOGt4ZktCU3VoMEtoZnhFT2gxOWNYbDQyTGk0dWl1RlpCUEtPWk9rN1NGMjNIM25WRFRmdSUyQlE0NmY2JTJGdnUySE1KYW5vNjNQYkswMms5V3FmM1BQMUlzRjZkZCUyRmNlJTJCY1NWQ0F4NlkxazMwUmJSNlpLblU3WDBPbDBVRncxb05Rem04MEZrOGtVc2xnc3Q0MUc0ME9SU0xTWXklMkJXU3VWeXVyRkFvS2txbHN2YmlpeThpVkJBSkEwNmt2ZlR6YUVJZjklMkZEaFEwV2owZWdRV0FzTEM2JTJGUHpzNWVmdno0c1JydENRUVd3WHUlMkZqSTFjQWd0NEV3OHNtODNXU1dJeE5qWlc5bnE5TzJOalklMkI5QmdRVUNhMkJnSU43UGZiSjlHQUlNQVliQVJVS2drMkU2RkpKa3M5bWhSQ0x4WiUyQkZ3JTJCQnR6YzNPT3hjVkYyZkx5TXBUbW5mRWRlVmIxR3RkeHgzTmNBZ3VoZzFoc0dSd2M3SGlXam82T3RpNWR1dlJMcDlQNXQzcTklMkZ1ZnRkanM1TVRGeDVERDJpMVJuckt3TUFZYkFzNE1BSTdDZW5icnE2MDVQaThCeXVWeThxYW1wMHFWTGwxWm5abVolMkI1ZlA1Zm15ejJkN1Y2WFRJc0hWcUU3aSUyQlFPbXlFMVF3WnJQWlVDNlhEZkFjYWphYmhuYTdMZDlUWU9VMUdzMkdTQ1JhZHpnY3lhTmVvNSUyRmpQdmpnQXh1Zno1JTJGYTN0ciUyQjUlMkZQejgxOTglMkJPaWhaM1YxdFdQdW1VcWxuaGpOazNPUmNDcnlOM2Z3MDQyOE9vZ2tvQ2U0ZExnaWZVMzQlMkZ1ejVZUEZlZXVtbDVMVnIxJTJGNzNpWW1KZjJjd0dBNjFzb2RCM2NiR3h2akd4c2IxcGFXbE44TGg4QXZ6OCUyRk15WkZ6RWhCdFpGMm5Dcmg4TWo3SVBXYm1FdWdZa0ZpYm9JTEtHaDRjWFBSN1B6OTF1OTA5Vkt0V0hQcDhQaXJzVGFjOW9jM0s1WEYlMkJ0VnIwYkd4dGZYMXBhUWpwdDclMkZMeU1nJTJGaEJQRERnUHFLbTZYdktPVjdXc2R3Vlc5SHVRNnRvT3AyZkRleXFoOUNicjk3SVZsRlFWUmh4UnFEZm14NGo3WU54UlZJV214S3BiS3ExJTJCdWpVR0hxZExxVVJxTXBhN1hhT0RJTEdneUdCM3E5ZnRsbXMwR1plU1JqOXFOZ3RnOVI5NFRBU2lRU3J3YUR3YSUyRlNCQmF5ciUyQklmcmNEaW11YVQ3MmtGMWtFRWxzdmxlbHVuMDczTENLeVRyRTEyTG9ZQVElMkJDOElQQ3RiMzFMOEkxdmZHTW9sOHQ5Ym5WMTlVJTJCQ3dlQXJ3V0JRamdWS2pPJTJCUUlidVh1cDY3NkVZcmtHbWxQRDdITTh0Z01IVEdaOGdhUFRvNjJwaWNuSHpiWnJQOWpjRmd1T254ZUtvbk5ZWTVMM1hEeXNFUVlBZzglMkJ3Z3dBdXZacjhOUGxPQTBDQ3hNJTJGSnhPSjI5NmVybzBNelB6VEJKWXhGZ3psVXBKYXJXYXRObHNRcGtsckZhcmZKVktWVU4yTzUxT1YzemFXZW1XbDVjMXRWcHRlRE95JTJCWWRMeTB2ZmVQejRzVDhjRHZNeHlJbEdveDFDNDZCTWEyZ0F2ZndTeU9UMElLS0FUSEM3a1NlRTdBRnBPVFkyeG52NTVaZGpMN3p3d3YlMkZoY0RqJTJCbjZHaG9jeGhma0x3Z3dpSHc2OHZMQ3o4OGYzNzkwRmltUmNXRm9RZ2I2QSUyQlFqYWUweUp3b0REQjRBOUtMTDFlM3lHeHZGNXYwZSUyRjNiNCUyQk9qcjV0dDl2JTJGU3l3V1c3eCUyQiUyRlRvTTRvOUZZcUc5WlRJWjdlN3U3bmcwR3YzTTZ1cnE3eTB2TDE5ZFdsb3kwZ05hZWtYMk1MZyUyQjdYMjV4T2hoRlZHa2pmWjduJTJCVDglMkIlMkZsWUhkU215VFVKZVFWMUZURmdoMThJbEZVcWxhcXRWcXZoaDliU2FyWHd2WU9pQ3FUVlk3VmElMkZWaXBWSVlsRWtsR3FWU20xR3AxUXFQUkpGdXRWbUZnWUtBQ1h1aTQ3YUpmUEk1Q1lQVUtJV1FFMW5GUlo4Y3pCQmdDRElIOUVaaWRuVlhVYXJYZmk4ZmpmN0MwdFBRSzFGZkx5OHRpakhYZ2ZVV1U1dDNHYjF5VkZSbmY0WlVvNWNseHhLY1U1QlVzSGtaSFIxTiUyQnYlMkYlMkZ2TFJiTGY0JTJGSDQzZGVmZlhWVDMyaGhiVVZoZ0JEZ0NGdzBnZ3dBdXVrRWYyVXo4Y0lyUDRyZ0VwUlQzNEg1QlZreGFsTVRxSEtFWWxFNWxnczlyWDE5ZlUlMkZEZ2FEejRYQ0lXa29GQkpzYlc3eG9LQWdwQVk5aU9HV3NodUJSVmJ4dUlSUXQzQ3ZibUZkNUJxWThFS3BRaE5ZenolMkYlMkYlMkZKRUlyRWdrSWs4bWslMkYlMkY2NGNPSCUyRiUyQmJPblR1QnViazVBUWc3bEpPUWRkMThJTWc5SHpZTWpqczRwTEVnQnFpRTJDQ3JtRk5UVTgzcDZlbWYlMkJIeSUyQiUyRjJ0NGVQaDlzOWtNWHlOa01qelNQeExLdXJhMjV0emQzZjNkU0NRQzh1cmE4dkt5TFJRS1NiRWFTekpPY2szYiUyQjFVamRXc1AzTSUyQjR1TzRYUXRpdGpYUlQ5OUh0NXFDUXhQM0NET2w3N1JaeVNMN25oaTkySTlid0dSMHlDTlVWU0hlb3JMQ0JyTVJtc1ZnYUtwVUttU2dUSnBNcG9kUHBraUtSQ0lxN3VFcWxXbEtyMVVzcWxXcTkwV2prOUhvOUROa1JUdnJFMyUyQnJUSnElMkJBQ1RlRUVCNVk5JTJCN2R1JTJGem8wYU1uSVlSNyUyQnowaGhvbUtFMzVmOU8lMkJLS2JDTzlQTm1CekVFR0FJTWdkOUM0TmF0VyUyQjVNSnZNWEd4c2JmelEzTnpjMFB6OHZYVjlmRjJDc2s4JTJGbmZ5dDhrSXpodUdNeDdyaVBMRGJpYyUyRlRoVUpFamZIQnNiS3c5TmphMjYlMkZQNTd2dDhQb1I0UTMyMWVCYWVVNng1TUFRWUFneUJrMGFBRVZnbmplaW5mRDVHWUgzS0ZYREl5Nk8lMkJvdEdvUEJxTnZyYTF0WVdWdWxmREsySGIwdEtTSEdidThFbkFZQWRTY3d4Y2VwRUEzUVk1Wk9KS3IlMkJZUlFvZCUyQkpiZk0zWSUyRnNBNlVTQ0FCSTFQMSUyQlAlMkIlMkJWVjE2SlhibHk1YThDZ2NDJTJGTnhxTnVjTVVlWE56MHhnT2glMkYlMkIzJTJCJTJGZnYlMkY5djMzMyUyRmY5dmp4WXg3Q0I1RkttcEEzTkZuUmk3VHJsemdoWkFiQmpYc05XbzBDY2dQS3dwbVptZGFWSzFmZW5aeWMlMkZGdXYxJTJGc0xQcDhmSFJvYWd1TG1TUDlReDZGUVNGd3FsU1ppc2RpZmhFS2gzNSUyQmZuM2ZESDJObFpRWDF6eXNVQ3AlMkJvWTVxRXdVWDN5d2JZclYzMFN4WWRSRHB4aWFWdTVOSmhWVkw5Z05pTnNLUXhJZTh4Z0tjTnlkRlc4UmtNeUVGY2dad2s0WUh3Q1NFRWxzRmdhSm5OWmhCVnEzcTklMkZvSE5abnNBdFZXcFZJcVhTcVZxdTkwdXlHU3l2TTFtSyUyRmw4dm80UDJsbWNDSFFqc083ZXZmdUV3RUxmd1NXd3lHJTJCSzRFWiUyRlQlMkJvUyUyQiUyQnpuZ2NWQ0NQdHB4V3dmaGdCRDRLSWgwRzYzeGFsVVNyNndzSEJ0ZFhYMUwlMkJmbjUxOSUyRiUyQlBDaEZndDE4UGpFV0tkV3ElMkYxV2R1bGVCQmJ3b3pQNWtyRVBQc016RGg2RlEwTkRzUFJvVEV4TXZPJTJGMWV0OGVHQmk0b2RWcU41NjJCY1pGcTF0V1hvWUFRJTJCRHNJTUFJckxOVEZ5ZHlKNmROWUYyNmRHbHRlbnI2bmVIaDRaJTJGWTdmWmZQU3NlV0NjQzlnbWRCSFcyc2JFQkUlMkJZWFYxZFh2eGdPaHo4N3Z6QnZEeTJIZUFnRGd0d2NBNTZEeUlaZXlxcGV0MG4yeDBDb2x3SUwlMkI0QUVRTWlWMSUyQnZ0RUZndnZ2aml6c3pNekY5NXZkNyUyRjBLJTJCSiUyQjQwYk4wUmpZMlBTZERvOXZMaTQlMkJHJTJGdjM3JTJGJTJGWjdkdjMxWUhnMEhlOXZaMno4RWNJZEc0Q2pQYXQ0c3J0NmZMUzlRbTNRZ3NyaUlKRTNha29RYUJkZTNhdGNkUVlZMlBqJTJGOVlxOVUlMkJ0dHZ0aWFOV044cnVjRGdVNlhUNnVVZ2s4cGVMaTR0Zm1adWIwNjZzclBCQjNzSHJqR3ZtU296bXlYMXpDU3h1VyUyQkRpdzczWHc3U05ia1FtWFElMkZrM053Nk9DbyUyQiUyRlI1SFZweEJUcEdOa0ZSUUNJSzRRbHNsdmxaN2ZsWjF0VnBkVUtsVUJhVlNXWkxMNVFnVHJHazBtcUxCWUlpb1ZLcXdRcUc0YjdWYTc0dEVvcDNGeGNWYVBCNXZCNFBCOWplJTJGJTJCYzFPMk9oWkpLNm9PdWg0WU5WcXRkRTlENnpmdjN2MzdoV2l3T3BGWUpGSkVUMXBJdVFWSVVTN0VWZyUyQm4yODNFQWk4eTB6YyUyQjIyMWJEJTJCR0FFUGdJaUd3dHJZMlVLbFV4cGFYbDM5M1lXSGhDNDhlUFpxWm01c1R3dU1UejNvNkJKRGcwbTE4MCUyQjBaVHZ0SGtpelJXSFREdU96YXRXdlZxYW1wTjkxdTk3OFhDQVFQcHFlbmEwJTJGYkF1TWkxU3NySzBPQUlYQzJFR0FFMXRtcWoyUGZ6WEVJckg0dlRudGdYYnAwYVgxcWF1cFhvNk9qJTJGMmkxV2htQjFTJTJCSW5QMVNxWlEybDh2WjRZMFVDb1glMkJiSDVoJTJGc3Jpd2lJdkZBcDFERDhSWG5jUWdYV1VTeE5TQU1kMkcxaUJTRUY5STd4dWRIU1VGd2dFZU04JTJGJTJGJTJGenE1T1RrWDl2dDl2OW9zOW1LJTJGVnczRm91cEdvMkdZWGQzOTFJd0dQelRodzhmdnY3aGh4OHFZV0NPVlVuYTU2dWJtb3olMkJqQkJ1NUg1NyUyQlhaMVUyJTJGUiUyQjlMRzFpZ0RKdXhJUlQweE1kRyUyQmZQbnkxdlQwOU96RXhNUVA3SFk3TWhPdTlsUE9idnZNenM2S3hXS3h2bFFxZldadGJlM1Bnc0hnRiUyQmJtNWpRdzZ3ZDVoMHh4V0pVbDljc2xyMGpkNEpVZXdOS2tFajBBN3JZUDJaY2lQcm9XWjclMkJ3MDI2RGJKcjBPQ28lMkJoemtPaEJWOHJOQW1TWFpNcUtyZ0EwSkNRYUcwd29Zc2dpcVZLcW5SYUZZVUNzV3FYQzdmRm9sRUJibGNubE9wVkJtMVdoMFRpVVFwZzhHd3klMkJmell4YUxwWENZZXprTCUyQnhJRlZyUFo5TVZpc2V0emMzTmZ1M2Z2M3JYOVFnakpmZFBrYmpkRkkwaEM0QWhTRiUyRjV3Z1VDZ01qSXlzdXYzJTJCenRaQ0MwV3l6czJteTEyRm5CZzk4QVFZQWd3QkQ1dEJOcnR0bkJoWWVHRmVEeiUyQjlXQXclMkJNWGw1ZVhCaFlVRiUyRmRMU1VzZlRGQXNLdlVMNXlTTFRmb3ROOUxFZ3NQQWMzRk5mWVZ4V25KbVolMkJZOGVqJTJCZXYzVzczMnQ0eiUyRjFqZW5aODJudXo2REFHR0FFT2dGd0tNd0RwbmJlTlRJTEEycHFhbTN2UDclMkZUJTJCU3lXVHZ1Rnl1ekZsV0xKelY2a2E5cmEydFNaTEo1TXpPenM2JTJGV2w1ZSUyRnVMaTRxSjVhV2xKQnFJREJ1ZFFZZlVpREE0aXQ3aWtCc0dCRUZoNEpZUVFVV0FRUlF2OGdqQ0pEUVFDYmIlMkZmbjUlMkJabWJrMU1qTHlYOVZxOWZlZFRtZTVIMHl6MmF3aG1VdzZOemMzWDF4Y1hQeUR1Ym01bCUyQiUyRmR1NmRjV1ZucFpOOGoyWGpvJTJCeUdFRGJrZk92U0pmRWY3OW5BSkhTNXB3NzFQbkpjT0tjU0VIWDRTZnIlMkIlMkZQVE16VTVpZW5sNUJOaCUyQlB4JTJGTWRtODMycUo5eWR0c0hQbWYxZXQxY0twVSUyQkd3cUYlMkZtUnVidTYxWURDb2clMkZvS1pVZjRJQWdzUXE1eENheGVTaWVhb09NU1dOeE1SWFQyU25JJTJCN2tENW9MRE1iaXF2WHNvOUdnZjZPdDBHNTNSYkpIVkcxemtKRXlSZVZvU2d3dUFkeEJVTTJBMEdRMWt1bDFmVWFuVlpyOWVYb2JpU1NxVnBzVmk4SzVQSjRHVzFwRkFva0Rrd3glMkJmenN3Z1AxR3ExNVdLeDJQVDVmTTF2ZiUyRnZiclc5OTYxdEg5ams3YXRzNDduR0V3T0x6JTJCY003T3pzZ3NQNWdkbmIyMnVQSGp6VlFiM1pUWU5GNGM5c05yYjdyUm1ENWZMNm8zJTJCJTJCJTJGNVhhNzN6YVpUTzlZcmRib2NjdkFqbWNJTUFRWUFzOHlBaGklMkYzYjE3MXlBVUNvZWkwZWdYTnpZMiUyRm5CdWJtNXNmWDBkeWlzQnlUb0lwVFgzZVVmR1pvY2hzSWd5SG1NenY5OFB6ODd5dFd2WFZxYW1wdjZ6UnFQNXoxNnY5MURab1o5bDdObTlNd1FZQWhjVEFVWmduYk42UDJVQ3F6d3pNeE1CZ1RVNk92cWp2Ymg3Um1BZHNVMmg3ajc2NkNOYnFWUzZIb2xFWGw5Wldma2NWdkFJeVVPTVAwSDIwR2JmOUtTekc2RkFsRWJjJTJGY2h0UW5rRWdvTW1zSWh4T3dnQ2tGY09od01FVnQzbjh6MzAlMkIlMkYxdmU3M2Vuemtjam8lMkY0Zkg2dG4lMkJMdTdPeVljN21jWjN0NyUyQjZWUUtQVDYzTnpjWno3NjZLTlBFRmk0djI2aGMlMkZRQWolMkZidHdYWDNJN0FPSWt0UVhvSWpyb0VKTzVSbVBwJTJCdlBUVTFWWiUyQmVudDZjbnA1JTJCMiUyQkZ3JTJGRGVQeDNPdm4zSjIyJTJCZk5OOSUyQlVqSTZPbXZQNSUyRkdlUlR2dng0OGRQQ0N5c3lpSWJFZkVBdyUyRkVrYXg0NUYwMWFjb2xLbExHYmtvWkxZUFVUb2tDM0QxeTcyN1c2bFc4JTJGOHJRWHlVYlhEWDMlMkY1RDNPU2J5c29Ld2l5aXVFc3BLTjhyT3FHbzNHZFlWQ2daREFWYVBSdUtGUUtLS2xVaW1SeldZTEFvRWdaYlBaa2tLaE1OOW9OR3BHbzdIcTglMkZrUVh2SE1yMDVUSGxoZW9zQzZlJTJGZnVKd2dzWU0xVkd4S2lrTHlTZmZvaHNNYkd4bTQ1blU1R1lCMjFRMkRITVFRWUF1Y0tBU3hTVmF2VnE0bEU0cXRyYTJ1dnJxeXNqQzhzTEdpMnRyWTZQcVlJSFVTR1piSlFSJTJGZSUyRjNaNnozTEVMclJ3bmkzeFl5SUglMkYxY1RFUkdWcWFtcnQ4cFhMN3dYOGdlJTJCTmpJejhrcyUyRm45N1d3ZUs0cWdSV0dJY0FRdUZBSU1BTHJuRlgzYVJKWVUxTlQ1VXVYTG0xTVQwJTJCJTJGTnpRMDlDT1ZTblhENCUyRkZrejhQRThOTm9GbnZaNnNUQllOQ1dUcWRmM3Q3ZSUyRnNQMTlmVVhOamMzdGR2YjJ6QUdGUlVLQlFIQ0NURVF3b2JCREVnWVF1U1E5JTJGaU9rQmlFcUNISGNFTUZDU2xFRTBVZ0RYUTZYV2VBNVBGNFdtNjN1NnFtdWZBQUFDQUFTVVJCVk83MyUyQjFjR0J3ZCUyRjZuUTYlMkY4RnF0UzVhcmRZa244OSUyRmtwVnRQOHdpa1lpaDFXb05iR3hzdkJBT2g3JTJGJTJCJTJCUEhqNiUyRmZ1M1ZPRnclMkJGT0NHRzlYdTlNc21sRGJrS2kwUGRGQ0J1YTNLSEpHbUoyMmswdFJOOGZVWnh4Q1N5VTJldjFkZ2lzbVptWjdVdVhMbjNQNFhEOHJjZmolMkJlaW9iUUloaEZLcDFGQW9GRjVZVzF2NzA3MFFRajJVZFNnN1VXQ1J3VzB2QW90cmx0Nk5IT3FtMXVvV1N0bU5kT0lTV0VjdEx6bU9ETFFKS1VrTTFra2RFdUtVTmw0SGFZVyUyRnNROElSYmxjM2xhcFZDMkZRdEZRS3BVdGpVYlQxR2cwTFpWSzFVWW9vVmFyeldxMTJoMzRsQ2tVaWtXMVd2MUlxOVV1dXQzdTNiZmVlcXNHTHl2Y0QlMkZ5czlpWUZ6enhwUmRjTCUyQm95ZG5SMzUxdGJXY0RLWiUyRkozSGp4OSUyRmZYWjI5cmxIang1MUZGaG9XelE1UmRjTmQ4V2ZTMzczVW1BeEF1dTR2d3gyUEVPQUlYQWVFR2kzMjZKc05xdmUydHJ5WU5GeFkyUGpUeGNXRm53ckt5c2lQTiUyQlJYUmg5TUJhcHVpV1E2ZmJNN2JiWVJJJTJCQjhIeUV6NlBGWXVrazFwbWVuazVQVEV5OEd3Z0UlMkZzSHRkdDl5T0J3YiUyRlM0c25vYzZZR1ZnQ0RBRUxpWUNqTUE2WiUyRlYlMkIwZ1FXbWVUUUUxNkU3cmpkYnQ2bFM1ZUtWNjVjQ1U5T1R2N0NZckg4MEdBd3ZIOVF0alpNdUFqQnRVZllmS0lHR1BuRjR5MHZMMHRicmRaUW9WQzRHbzFHTDhkaXNVQTBHdlhINDNGbkpwT1JRb2tGeFE1SUg1QWFDQzJFTkIwYjNwTU4zeE5DaTk2SCUyQkUxMWElMkZyYzFUM1VjeUFRS0hxOTNwRFA1M3NQZmxCV3ElMkZWZHE5VUtpWHJmS3BaSUpDSVhpVVNxWkRJNU9UOCUyRiUyRnk4JTJGJTJCdWlqYjN6d3dRZnl4Y1hGM3pKeHA4UGR1S1FUdlhKSnZqdG9FTWdOWWFOSkhwb1VBbm15WjFhUEVNTGFwVXVYTmk5ZnZ2eGR0OXY5dDA2bjg4Z2hoREJ4SHhnWWtPZHl1ZWMzTmpiJTJCMWNMQ0FremNOZkEzZzdGck9wMyUyQmhFayUyRklYd0lHVWZJeVY1ZVh3UVRRc29SNHU4c2RHMkVpQUloU3BSVVFwR1FKeGI5SmtzZ0J1TlFXT0VWRyUyRlpEMmZjSXFwWk9wOHVyMWVvZHVWeSUyQnExUXE0MHFsTWllWHk4c3ltYXd1bFVyekNvVWlvVmFySXdLQllGY3BVRzRQREE5RSUyQlh6JTJCYjJJMXpnSVFUJTJGRWUwTDdzZHJ0MWUzdjc1UWNQSHZ6cG5UdDNQdmZnd1FNZGw4Q2kyd2s5U2FJVlduMHFzTjUzT3AzZlE1cDI1b0gxRkN1V25ab2h3QkE0MHdoc2IyOHJzdG5zcGQzZDNTJTJCSFFxRlgxOWZYTDglMkZQejh2Ujl4SiUyRlM0ekRpUDBEdHclMkZ1cHBqdkZ0Wk5MenpnV1ltRk5wZkxCYlU0c2c5bUFvSEEyMDZuODc4TTY0YnZHWHlHWXI4TGkyY2FYSFp6REFHR0FFTmdId1FZZ1hYT21zZHBFRmlZV0lMWW1KbVpLVjI5ZW5WbGZIejhwc2xrJTJCbkdqMFhqM3BaZGVLdXhIUWpFQzYlMkJBR0J5UFFuWjBkYWFsVVVwWExaVmMybTcyYVRxZGZUS1ZTTThWaUVYJTJGTHklMkJVeXYxS3A4SnZOSnI5VUtnbks1YktnVUNoMFBnTzVCYms2QmsxUTlXQUFoYyUyQndDZ2oxRmlHJTJGdUhlQ2dSUHhHVUlvbmRQcGJBOFBEN2Y4Zm45NGFHam9GeTZYNjhkV3EzWE81WEt0dyUyRlA5TUdRaklTdFhWMWRkeTh2TCUyRiUyQnRISDMzMHIyJTJGZnZxMmZtNXZya0RqY0xJdGNkY2glMkI0WUEwa2NVbHZMcXBqN2doZVlTY3hjb21Cb1lJSWJ4eTVVcm02dFdyQ3pNek0yOWJyZFolMkZjRHFkeXdmWFhQYzk5bjZUd3NlUEg4OXNibTclMkI1Zkx5TWd4ZXJVdExTd0tFaHlMRUFQVkY3b09vMEFpQnRaOVpQVDJ3UFduaXFoJTJGTWU1R2clMkJKek9Db2h3UCUyRlFiMktEc0lTR0IlMkJCd0tLNmxVMm9iQ0NwdENvV2lMeGVLMlRDWnJxTlZxa0ZQcktwVnFXU2FUaGVSeSUyQmJwVUtrMkl4ZUtzU0NTcWlzWGlzbFFxUmJoRUdTb3RnOEZRNSUyRkY0RFd5SGFaOUhyZHV6Y055Tkd6ZGtGb3ZGc2IyOSUyRmNxREJ3JTJGZSUyQk9DRER6Nkx0TzJZUk9IM1RnZ3FNbm5pcWh4SnU2RkRpUEZaTHdYVyUyQlBqNGV3Nkg0MjJwVlBxT3olMkJkakp1NW5vUkd3ZTJBSU1BUk9EUUU4MDIlMkZldkNreEdvMmVhRFQ2QjZ1cnElMkYlMkZUOHZLeUx4S0pTRlpYViUyRmtrYkpBa1o4RTRqSDYlMkIwMk1XN2dJYyUyRmR6bEtxWHhURVhvNE1EQUFHOWtaS1E5T2pyYUhCc2JDdzhQRDMlMkZINFhEOG5jJTJGblc5b2JtejF6Zm82blZubnNRZ3dCaHNDNVFJQVJXT2VpR245VGlOTWdzS0NTZ0NmU3hNUkViV3BxS2prMk5qWnZzVmolMkJTYWxVJTJGc2pwZElZY0RrZWwxJTJCU1JFVmlIYTNBUEhqeFFOaG9OVnk2WDglMkZQNWZKZEFJSUJIbHI1WUxDcEJjTlhyZFZtcFZESVhpMFY0TE1Fb3ZFTnUwVVFWQ0N3UUpGQnVRYzZPOThSemlhaXhTTmdhQ0FVTWtFd21FJTJCVHAxZUhoNFMyWHklMkZXdTJXeiUyQlI2MVdlJTJGdTU1NTZEdXFVdjM2dHVKVjFZV0ZDblVxbCUyRk16YzM5NyUyRmN1WE5uNlBIangzeUVFZUxlYUJLTGxzeVRpWGMzb21xJTJGd1I0NWpnNDdKRjVBNVB6MEFKSEk4bUZXZiUyRlhxMWJYcDZlbGJnVURnJTJCM3E5JTJGajJQeDdOenVKcjd4RzhTJTJGU3glMkZlWG5aazBxbHZob09oNyUyQjZzTEF3dmJTMHBBJTJCRlFpTDRaR1N6MmE2cnRJUmNPQ2k4cnglMkJ5aWF0RTQ1YUglMkJ6MGgwTGo0MDZRWklRZ0pLVUlNMXdsSkJiVW1OclFyYkhnUDhnb3FLN3hYcTlVMXRWb05VM1ZrQnR6VmFEUnhaQTZVeSUyQlZWa1VoVWJqYWJxVmFyRlpQSlpEdEtwUkxaQWhOR296RlhxOVZLSDMzMFVlT1AlMkZ1aVAlMkJncGhQV3JkbmZYajBKOHVMQ3dZS3BYS2F5c3JLMTk2OE9BQnZPV0dnc0dnREFvQSUyRk5icGYlMkJTM2dIcmklMkZuYTRmbktvUXlnU1NSYkNzYkd4c3MlMkZuNjJRaGhJbTdUcWY3MWNEQVFQeXNZOFR1anlIQUVHQUluQlFDVUx4cXRWcEx1Vnllek9WeUwwWWlrVmVYbHBhdUxpMHRxZERuWXNONGhzNGNqZWMzZHpHTlZsJTJGUjQ1QnVZeHJTYjJPTWdrekp3OFBEdkxHeHNmelkyTmlTeiUyQmU3NmJLN2Zxa3hhTzQ0SEk0a1BjWSUyQnFUS3o4ekFFR0FJTWdiT0dBQ093emxxTkhQTiUyQlRvUEF3dVFUOGZmd0Nob1pHYW1Qam81bTNXNzMlMkJ4YUw1VzJ6Mlh4SHE5VkdzOWxzZm54OHZONlBDb0lPSmV4biUyRjJOQzlFd2QlMkZ1YWJid3FIaDRlbGlVUkNwbEtwWkZhclZkNXV0OVc1WEE0a2xyblJhR2dybFlxdldDeU9sRXFsRVh4V0xwZGxsVXFsbzhyQ3lsJTJCdFZ1c29zNkRRS2hhTG5mZWxVb2xmcjlmNXhIZEpLQlJDOGRLRyUyQmdVZVEwYWpzZVZ3T0dJdWwlMkJ0RGs4bjBVejZmJTJGeDVNc2w5ODhjVXFuODglMkY4dW9lekU1THBkSWZyNjJ0JTJGY1hEaHclMkJmQ3dhRHlzWEZSVUU4SHVmbGNya25ZWkhkd3VXT1VuSGRmSDRJS1VUT1IwSVdZVmdQWW5aeWNySjElMkJmTGxqeVltSnI3cmNEaCUyQlVxdlZRdGV1WFR0V1ZwODlyeUpqTXBtOHNybTVlVDBjRHI4V0NvWEdscGVYTzE1RnlFWkl6Tng3JTJCVlB0VjM1dVNGZzMwb2tlUU5PNGNEJTJCbkZXQWtwSlRyTFVZRzFJVDRCTmtoRW9rNnlpbHNVcW0wSlpQSk9sNVZwRjJwbEtxMlRQNXh1S0JVSW0zSjVmS21VcVZNcVZTcVRibGN2cVZVS29OeXVUeWsxV3BYVlNwVnFWNnYxJTJCTHhlRG1WU2xXRlFtRk5xVlRXSFE1SFBadk50cTVldllvMkNEOHJ4Q1NmSzElMkJyZzlvNTJsSW9GSkxVYWpWeHJWWVROWnROaEJmJTJGV1RnY2ZqMFlERnJtNSUyQmVseTh2TEFxZ0FRQW9maGNCQyUyRlVLUkNBSUxQbmgydXgyaHhLV1JrWkh0UUNEd3JzUGglMkJBR0lYVVpnSFZSYjdIdUdBRVBnV1VkZ2I0d3F3amdzbTgzcVlySFllQ0tSJTJCT0xPemc2ZTQ1NXdPSXlFTkVMMHVjUVNnRHVHNFZvamNNTUh1ejMzNlRFS25wdm9qNTFPWnlkVDh1VGs1UHJJeU1nUDNHNzMzM3ZNbmtXeng1eSUyQlNLSHp6M3FiWXZmUEVHQUlIQThCUm1BZEQ3OHpkJTJGUnBFRmlZckdLeUR4a3pKalpEUTBPSXgxOTNPcDJ6QXdNRDl3d0d3NHJWYXYzSWJyZXY4JTJGbjh5a0VnTVFMcklJUiUyQiUyQjN0NEx6U2JUWDI5WGxkVktoVlhxVlJ5bDh0bGQ3MWVoeHBEVmExV2xiVmFEWk5jWWF2VkVsWXFGUkJIc21xMUtxOVdxOUpLcFNLdDElMkJ2Q1pyTXB3TmxGSWxGZElwRlVGUXBGU1M2WGx6UWFUZDVpc2F6WmJMWlpwVkw1Z1VRaUNZMk1qQnpiVndoMSUyRmVEQmclMkJlU3llU1hWMVpXWGw5YVdocUhad1RDQ0VIaWdNU0NsOWRKRVZqOUlFdE1VVEZSaDZmRTVPUmtmV3BxNnBkZXIlMkZjJTJGMld5Mm05VnFOUU8xWVQlMkZuMm0lMkJmZHJzdFhWbFpzYVpTcWNtZG5aM2ZYMTVlJTJGa0lvRkhLSHcySEIlMkJ2bzZEeVFlbEZqN2VaUWRkQTljUlJROWFLYUpLbG94QlRVT1VVN2g4ejB5cXZOS01nSFNCdXpFYUozc1I4Sk9aVEpaVFNhVGxVUWlVVzNQbTZvZ2s4bUtVcW0wSnBQS0dwMU5KbXNJeGNLV1JDU3BTV1hTb2x3bVQwcmwwcWhNSm9zcUZJcXdTcVZhdDl2dDI4ekRvM2ROdDl0dCUyQmZyNnVpZWZ6dzhYQ2dYZDd1N3U1VWdrOHMlMkZDNGZBTTFJd2dSSW1xajg1NlJVaE4waVpvVWhLVEoxcUJSYnpMU0tZckVMdCUyQnY3JTJGazglMkZtMkFvSEFyeHdPeHclMkYxZXYwdFJtQWQ5SXRrM3pNRUdBTFBPZ0l3YTklMkZZMklBU2ZpeVJTSXpFWWpIJTJGMXRiV1o5ZlgxMGRYVjFkbEdMOFF6eXNTTnNoZE9LQVhtY2gzdExKNlB3SUx6MXdvbUtHJTJCR2hrWjRXRnhlR3BxNnU3bzZPaCUyRjB1bDBmejh4TVpGNjFqRm05ODhRWUFnd0JBNkRBQ093RG9QV003RHZjUWlzYm1GSTNSNnFlSmp1R1N6ejlIbzlJYkxLTHBjcjYzQTR0cTFXNjVMVDZmeVp4V0o1dDFLcFJQWVVFd2oxdVhCcWlhZlZaT0NUdGJtNUtYRTRITUsxdFRWVnM5bFV0Vm90VmFQUkFFa2xhelFhOG5xOUxtMDJtJTJCSkdvd0d5Q3Q5cFFYRFY2M1ZObzlIUU5KdE5mQyUyQkNna1VvRkphRlFpSE1zUk1pa1NpQlY3MWV2NlZXcXpkMU9sM1VZRERBMiUyQnpJeWl0cXdNWmZXbG95Rm92Rm1VZ2s4c2ZyNiUyQnRmWEZ4Y3RLMnZyd3RYVjFjRjBXaTBJNzhuV1FtZkZuN2t2SmpFUTFFSXp5JTJCUHg5UDIlMkIlMkYydHNiR3hkQ0FRJTJCT0hnNE9EZjZIUzZ1d2lsUEFtVkQzNmJhMnRyU0xjOWtNbGt2aFFPaCUyRjh3SEE1ZkRvZkRLaEpLaUJWY0VIaTlRZ1lQQ2hXa2lTbVFUaVRUSCUyRkZCNnZZOUlhTEklMkZpVEVENzVVRW9rRWFxcU9xZ3J2b2RUYjg3YnFLS3VJVjVWY0xxJTJGSjVYS0VBaWJGWW5GQklwRnNTNlhTWFJCVElwR29JQktKS3ZDcmdtJTJCVlNDU0NQMVVEcWlxNVNGN2lTJTJGaEZmS2RTcVhJV2k2WEE0JTJGRktKNEgzMDI0N3AzWCUyQlBZS2ZmJTJGZnVYYUZXcXhYSVpESm5OQnA5YVd0cjY3VlVLdVhiM3Q2MmJXNXVtdGJYMXpXWVJDV1R5WTRLQU9HRE5CbEsyazQzTlIzS1FyS1ZrbkFYNG9HRmhZckJ3Y0VPZ1RVeU1yTHA5JTJGdCUyRk5UZzQlMkJFT24wM2xMbzlFa1Rnc0hkaDJHQUVPQUlYQmFDT3oxdXdJOG04VmlzU0daVEg1dVoyZm5kN2UzdDZjMk56Y3RXMXRieHQzZFhlWE96azVIUVk0JTJCRiUyQlFWZDlHQTNHOHZBb3YweTkxc0RYQXMlMkJtczhrekhXeG9LeDMlMkI5dlRFNU9Kc2JHeG40MVBEejgzMFFpMFkySmlRazhOOWslMkZoZ0JEZ0NGd1lSQmdCTlk1cSUyQnJqRWxnSFBVekpBNVVZTkdQeUR6VVdQSk93U3U5MnV4dURnNE03dzhQRHQlMkIxMiUyQiUyRnRTcVhSV0lCQWslMkJIeCUyQkxKbE01bDk5OVZVWUxMTiUyRko0Z0FwV0NEbWdyaFJjSlNxU1RTYURTZEVLTjJ1eTBwbDh0S2dVQ2dybFFxT29RZ05ob05GVDRIRVlaYkVRcUZGYUZRbUpkSUpHbWhVSmlTeVdScHZWNmZOWnZONVpOVXc1REplRGdjTm1XejJWZTN0N2QlMkZMeHdPZjJadGJjMFpDb1ZVV01rRWlRV3ZMZ3dFJTJCMUZpZFNOWnVVUVB2UTk1VDlvd3lDdE0wSDAlMkJYM05rWkNUdTglMkZsbWg0YUdmbWcybTM4eU5EUVVPUW5panE1dXFPY0toY0xVMXRiVzcyNXNiTHkydHJZMkNWSnZmWDFkc0xtNTJTSHd5RUNZa0FsRU5iTmZxQ0FKNThOdmtsWkhFZElLNXlJWkRrVmlVU2NUSVBHcW9sVlhJS2RCVHNubDhvWllMSzRwRkFxb3FFb1NpUVJ0cEk3UHBGSnBWUzZYVjZDNmdvbTZRQ0RJdE52dEROcU9SQ0lweXVWeUVGZHhtVXlXa0VxbE9CN3FQUnhmSzVmTERaMU8xNnJYNjYxS3BkSUN3WjNQNTl2WHIxOG5ZWUh3QzdsUVlZSDdkUWQ3WWNRcXFWUnFFZ3FGNWt3bWMyMTNkJTJGZXo0WEQ0cFZnc05yaXhzU0dFNGdxJTJGR3lqNGlNY2RiUnlNODNQRGFjbG5wRzMxU1dDdEJ3S0JkeHdPeDQlMkZRdjJ1MVdyYnlmNEo5T1RzVlE0QWg4T2tqUU1aVW9WRElCQSUyRlNWQ28xSFklMkZIcjYlMkJ0cmIyNHVycnFXVjlmRjJPeEFLUVZWT01rJTJGQjhMQnIyVVZMMFduM3FOdVVuNFBsbElnRUxjNCUyRkhBJTJCeW9WQ0FSbWZUN2ZqMXd1RjVMckxCJTJGSGwlMkZUVFI1dmRBVU9BSWNBUU9Ed0NqTUE2UEdabiUyQm9pblRXRFJEMkV5TVNheCUyQlREN0JZazFPRGhZOVhxOUNZdkZFa1Vvb1VxbCUyQmtpcFZON1Q2JTJGV3JJcEVvZSUyRnYyN2RvYmI3elJVZk93aWVyVGEwNWtCZkh1M2JzQ0VGa0dnMEdVeldZUlNpaVdTcVVJSHhUQ0gydVBsR3pLNWZLNlFxR290ZHZ0R3Z5SHJsNjklMkJ0UXl1YzNPem9wdE5wdDFaMmNuc0xtNSUyQlpWSUpQS2wxZFhWa1kyTkRRRW00NmxVcWpNb0pBb1Nva2lpamNVSnVkVXRpMDgzQW90a0h5U0lFJTJGSVZDaE9rcFBaNnZkbWhvYUhiRG9majd3Y0dCdDdWYURTUmdZRUJFSGduU3FhQWtIanV1ZWZVaFVMQkY0dkYlMkZ0bjYlMkJ2cFhWMWRYcHpjMk5wUWJHeHY4VENiVEdSUVRvMzFDVEJFMUZSMENSaE5iSk53UDVjSnZFZ05mRWdaSUg5TUpBUlNMZUJMeGIlMkZiQiUyRm5zS3JFNzJQeEJPQ29VaUo1RklNakJRbDhsa3V4S0pCT3E4Z2tBZ3lFdWwwcFJDb1FEUjJWRlBGUXFGY2pxZExqY2FqWnBZTEFaQlZkSHI5WlZrTWxrRHFRMmlDZ1RodDclMkY5N2RhM3Z2V3RZeXY1bnQ2djVteWNtUkM5U0FhNHRiV2xpa2Fqbm1xMWVxbFFLRnhHeU9EMjlyWUQ0YWpSYUZSS1NGJTJCU0NJQnJ4azVLeERVSDVvYWIwdGt1NlJCQ3JQcnZlV0FWZlQ3ZjZ2ajQlMkJBMlh5JTJGVWprOGwwUjYlMkZYWjg0R1l1d3VHQUlNQVliQTBSQWclMkZXMHdHQlRwOVhwUnVWd1dTeVFTWVR3ZXY1ekpaRDYlMkZzN1B6eXZiMnRudHRiYzI0c3JLaVFKOEx0VFNNMnVFemlENzNLS0glMkY5SUlVVjRHRjV6R2U1UWpqTmhxTkhmTEs2JTJGVTIlMkZYNyUyRmd0ZnIlMkZSOE9oJTJCUDdWcXQxeFdReUZVOTZrZTFvS0xLakdBSU1BWWJBNlNIQUNLelR3JTJGcFVyblJjQW90N2s5elZKRXlFdXhFR1JPS01HSDBZdkRzY2pyYkZZbW5hN2ZaZHZWNSUyRjMyZzAzdFhwZEN0S3BYSmJwVkp0S1JTSzJPRGdZQmFoUktjQ0RMc0lqY0IlMkJ2JTJGc1RKV3YyZzMwdnBFNFRpOFZlaWthalg5JTJGZTNuNSUyQloyZEh1N3U3cTA0a0VxcE1KaU9DMFR5ZE9aQWU4SkdKT3BsNGM5c3FDWnZyZGp6YU1Ud2xEQVpEMiUyQkZ3bEJ3T1I4cmxjaTNDdEYycjFmNWdabVptbGNmalBUVUNEd1BtYURTcWlNVmkwOUZvOUNzN096c3Y3ZXpzT0xhMnRneXBWQXBsQjlIWVVhR1JFQUxpUTBXSVk1RkkxTUltRkFwYkFvRUFyMDJRUnhLSkJNcXA1dDczZGFGUTJNRDNlOGQxOXNWM1lyRVl4eUFNRUglMkIzOXdpeXBrd21LeU1NVUM2WEp5VVNDUlJWV3hLSlpGY3NGc2NsRWttJTJCMVdybDFXcDFVaUFRNUJCZUdRd0dtJTJCUGo0d2dSYm5HSXcxTnJTJTJCZnA1MDNhUnJsY1JsWlJSenFkSHN4a010NXNObnNKU1FDMnRyWUdkM2QzeFZCZUlWd1FFeW1RbmlUMHRCY1czSlglMkJ2UVdFanM4WiUyQmEwUUJRRWhzR0FhVEVJSXg4Zkg4Nk9qbyUyRk5qWTJNJTJGczlsc1A5VnF0UiUyRlpiTGJpZWNLZWxZVWh3QkM0V0FoZ0hMS3pzeU9EcDJpbFVyRmtzMW4wdTdCWmtLUlNxVXZ4ZVB5MXpjM055ZTN0YlFrVzF6WTNOJTJGSHM3aXd5OVZLNUFzSDlQSzNvUlFXNlg2YVB3Zk1ZNUJVV2h2ZU0yOHNqSXlQclhxOFhDdGolMkZJUmFMUDJTaGd4ZXJyYkxTTWdRWUFyOUJnQkZZNTZ3MUhJZkEyZzhLT3Z5a216OFBKa0VLaGFMendNV2tCeUdGT3AwT0dhenFPcDB1YmpLWjRtYXpPV3N5bWJaTUp0T3NXcTIlMkJQVGc0T0djd0dQSW5yWEE1WjFWNnJvc0RKWmJCWUxDbjAlMkJtcFpESTVuVTZuZmNsazBwOUtwWVp5dVp3Sm1kWXdxU2JoaEdpSGhFVEZaOWpJNmljaHNzamdrYlJUV3RaUEc1Q2pyUm9NaG9yVmFnM2I3ZlpaczlsODIyS3h6SnBNcGlXVHlkVHhsSGlhYlJOS3JKZGZmbG1mU3FYODZYUjZKcGxNVHNSaXNhbDBPajJVeldadDVYSVpHZVk2Qk1PZU9ncmtVeE9yclFLQkFDUlZIUWJwTUUwWENBUjFrVWhVRWdxRk1GSFB3M01LZmxNSUMlMkJYeiUyQmZpODQlMkJNRndsZ2tFTldFWW1HdDgxNGt3bkVna1R1RUYwZ3c3SXZqWWNRdUVvbUtJcEVJU2l5b3JrclZhaFhYcXJwY3JqS1B4OE01bUpycWhIJTJCaE1Bd09oOE9lWEM3MzJXZzAlMkJ0bEVJakVVaThWTXlXVFNuRTZuVGR2YjI3SmtNc2tIY1FXVklrblozc3Q3NWFCJTJCbmFqenVFUXYxSHZveTZHJTJCZ3JKMlltSWlNelkyZG45a1pPU0hLcFhxRjVjdVhacmo4JTJGbjFFeTQlMkJPeDFEZ0NIQUVEZzFCQ0tSQ0RJNzIzTzUzRGdXQ05McDlCajYyVUtoSUlySDQlMkJoM0IzZDJkblNKUktMakw0Z041QlZDdFdraWludkRoJTJGV3g1QkplV0JUZTglMkJhRWNYdHJMJTJCdmc5OTF1OTQlMkJkVHVjRHM5a01hdzYyQUh4cUxZVmRpQ0hBRURoTENEQUM2eXpWeGduY3kya1FXTjFXbDBBc1lKSk5RcGVnYmdHaHBkRm8yaHFOcG1reW1WbzJtNjFsdDl0elZxdjFzZGxzdnVsME9qODBtODNySXBFb25VcWxpakFKUGttJTJGcFJPQWs1M2lLU093SjkySG1rU1pUcWZ0aFVMQlh5cVZKaXVWeWtpMVduVTJHZzBGd2g4YmpRWTJlSHkxQlFKQkclMkIwY2YyTkROa1c4dGxxdHpvWnpOcHROS0xjNmZ5UFRJdDZqYllsRW9pWklINGxFVXRkb05CV3RWaHZYNiUyRldQdEZydExabE1ObXN3R0hZZERnZUltU2JPOHpRSkxCTGklMkJmRGhReG1mejdmbWNybEF1VnklMkJ2RmQyZDZWU1VaSjdnSXBxVDBrRk5WVWRXNnZWUW1aRWVFdFZCUUpCRGVRVmlDWW9vd1FDQVh5cFlKeWU0JTJGRjRCYkZZWElIeUNnTmVoSWlDcE9MeGVIV1pURllIQ2RGb05LRGVhaFlLaGJaV3ElMkIyb3VPTHhlTXZsY2pXcjFXclQ0WEMwZ3NGZ2UzeDhuUGhVUVYzRmtqS2N3TyUyRmp4bzBiSWg2UEJ3VUFraTJvcFZLcHRkMXVUMmN5bWRjaWtjaG50cmUzelRzN081aE1DYlBackNDZFRndmdFUWZ5Q3FRVlFsZ0lrWHZZMnlHRU1GNUppQzF0NGs0VVdDQ3d4c2ZIYzRGQUlEZzZPdnBUaFVMeFR4S0o1UDdNekF4VFlCMFdkTFklMkZRNEFoY09vSVlBeUFFTUYwT28xJTJCVnByUDV4VUdnMEV0a1VoczlYcDlPSkZJVE1kaXNSZmk4YmczR28zS3M5a3NQeDZQQzVMSnBDaVR5UWpRMzRLMHdrWm5TaVo5S0NrUXNUYmdXaGJzUjNiUllCRHZLeXl3MmUzMmRpQVFxSTJOamNVRGdjQ3R3Y0hCJTJGJTJCcDBPdDhmSGg1R3Y0dkZMS1p5UHZXV3hDN0lFR0FJbkFVRUdJRjFGbXJoQk8lMkZodEFncyUyQnBiSnloRjVrRDh4aXQ2TDRaZkpaSjBZZnBoUU9oeU94c0RBUUdwd2NCQ3FseFZrTEZTcjFmTUNnV0RCYURTdTdtVWhPMEZFenVlcEtPUDJmUXY0ckF4d1VKNkhEeDhxNnZXNkVUSiUyQnVWeHVsTWxrMmxxdGhteUtFc2o1NGRrRjV1cGpkWDRicEJYSnNJanZaUFY2WFFaamVualNJN3RpcTlXU1lFTkd4bmE3TFliUnFWZ3N6aU5UbmxRcXpTQU1UcVBSeEpWSzVhWklKRnJuOCUyRm5Sb2FHaENoZFFndlhUeEJLcHVOUHB0S0ZXcXczSVpES2pVQ2pVSTZOa3ZWNFhJTXdQNFl3ZzM2REF3bXU3M1c3Q0REMlh5Mkhya0U4Z3RTUVNDY2kzS3RSWjlYcTlDUyUyQnFQY0txMFd3MlljemVrc2xrSFZJS3hQTGk0bUxyJTJCdlhyblF5aENBSGNLJTJGdXBFRlBuclEwZnRhZFolMkZ2V3lwcUtzREJZS2hjRjhQdThyRm92am1Vd21FSSUyRkhmWkZJWkNBU2ljZ1F1b0tWZnpLSlFwWk9Pb1MyMTJyJTJGUWZmVWk4RENjY1E4R0NFc1NISVFDQVNxU0hJd01qSnkyMlF5dlkzc1YxZXVYTmslMkI2QnJzZTRZQVE0QWg4R2tpZ0dmTjJ0cWFOSmZMYVhnOG5xVlFLTmdybFlxclZxc05WeW9WZDZGUXNDV1RTWGdLRGthalVXUnpGU0FzRzZvcktGeEJXcEZGQWpxNURBbm41NnBZNmNXQVh1V21GVmZFR2dGcWE1d0xpNyUyQnc0eGdlSG9ieUtqWTZPdnBycjlmN1U3UFolMkZMT3BxYW5WcHprVyUyQlRUcmlWMmJJY0FRWUFqMGl3QWpzUHBGNmhuWjc3UUlMRzdjUHZkaERMaklQbmdvUTVHRnNFTDRxVml0MXFiTlptdlliTGFxeFdMWk5Kdk45M1E2M2F4V3EzMHNsOHN6Q29VaUxaVktDNjFXcXpBd01GQmhZVXElMkYzZmpPNCUyQlFmWmJwNTg2YlFZckVJRkFxRlFDcVZkdFFtUXFFUXh1WjhrVWpFYnpRYW5SVkhmS2RTcVpCbFViNUhVQ25hN2JaaTd6MFVMZUoydXcxVmk3elpiS3IyJTJGZ2FCQmZKcXQ5VnF4WGc4WHNMaGNKU3RWbXZqNXMyYlRSQTUzUWFHcDBGZzRScHZ2ZldXWUdKaVFvaXk1M0k1SWNwTGF0NW9OSGJLM1dxMW5xeTRncEM2ZmZzMkJycnR0YlUxJTJGSzdhYnJlN1BUYzNoNEZ2Wno5azk0dkg0NTMzYjd6eEJyMWElMkI0bVYyMDlqUUh3ZTIlMkZCQmp3a3lrWUxpU2l3V3E0ckZvakdYeTFueSUyQlR3VWgxNkUwZTd1N283dDdPd1lZN0dZS0JxTkNyZTN0enZoZ2pCcEo1NHJ2Vkt1SDNSOTd2Y0hFVmhrSW9YRkI2JTJGWEMwVmUyJTJCdjFZdkhobjdSYTdjOVZLdFdTUkNKQnlHa1RwTEZBSU9pb0lTRmRQT2hleEdKeEclMkJxeFBWTDZvTjNaOXd3QmhnQkRBTVE2dW93bnp5JTJGME5maTMxJTJCOTBWTmxRWGZQNWZMekg1eGc3dEpGNXVWNnY2JTJGUDVQSWdyaE9ramRIOHNtVXdpSXpKVVZ2QVVGQ1lTQ1FISjZJcFF3YjAlMkI2b21uRlZHb29pcklZaTJkeVpYMjVPemxnOVhOcnhQbndHSXZOaXdhSVBuSnlNaElZV3BxNmtPUHglMkZOOW85SDRTNXZOdG1hMzIwdXNHVEFFR0FJTWdZdU93SUdEeklzTzBMTlclMkZ1TVFXSDNNT1Rwd2RNdnd0cDloSlozUlNxJTJGWDg3QWh0aCUyQkVsc2xrS3BuTjVtMWtmTE5ZTE50cWxicGlNcHBXRlNwRjBHUXl3U1E0d3NJS243VldlRHIzUzBMdzF0Yld4QnFOUmxLdFZqdEtMY0hIJTJGNkRDRWtPQjFXNjNwVkJ2dFZvdHFKUUtTcVV5VzYlMkZYOHc2SEElMkJRb2slMkJDZlRuV3hxJTJCd2hFSTFHcmVWeWVUeWRUbzhuRWdsJTJGSnBVeEpGTkpTNkZZZ04lMkJLUFJxTm1tS3htQkFwMnFFQ1FFWk92Q0lyWlQlMkZHd1AwQ1RXY2hKQ0dFZE5nTDhUVkVYdzAxZ052dDdpaXhQQjVQM21hemhiUmE3WUpHbzlsQTZPcmVJZ05DY3pwS3liMDVaVCUyQiUyRnJWTlIlMkIlMkZXTHlWbmRyMSUyQnk5NnplJTJGMG5mVnllR1hJQ0ljdmJ2UENPQSUyRm9pUTRSM1o5Y2RxWklUQ2Q5VENyUmJlOG1FWEFPSmNCUCUyRkF2ZmRQN0FPSVIyYXRWcE9XU2lWRnNWalVsOHZsenNJQnZLNVNxWlNZJTJCQWlDc01LR3hRSWtVY0ZHUWdLNU9OTVJCNlF0RWglMkZCWHNmZ0hQdXBaVW5HUVolMkZQaDVEdGpOJTJGdlg1eVltUGdabEZjOEh1JTJGJTJCJTJCUGc0TWc3MjA2JTJCZTUyYkJ5c1lRWUFnd0JIaU13RHBuamVBMENLeHVrQjFFWUJGJTJGTExsYzNra05UQXpmdFZwdHh5ZExxOVcyelNaekc2U1czVzRQRzAzR2Q4MW04MDg5TnM5ZFM4dXl6Zk4wdkg2ZXFxbjJPV3NLNTZvNFBTWnc2TCUyQjZiYVRzZkdRTWdvS0xmREF3TUlDQkw3MnhDZlM1YWlsbnJ6Q2s3YjcxMWx0aW04MW1WQ2dVVSUyQlZ5JTJCZFZZTFBiS3hzWUdmRmRrdTd1N1FreWkwdWswSDk0ckpHd0ZYaXNJWHdGNVJZZXVuRVFwdVFRV2QlMkZJRkFndDlOZnBvTERwQVBRc2lDNjlHbzdHbFZxc3JLcFVxQjZOJTJGSEZ1djE2RjJSQWh2eDRldXo0a1clMkIlMkYwZFVKbDc3WWVOMVQ2SkUyczNKOUVKblBGemNObyUyQlNFc3NRblY4R05HJTJGZ01EYTg3cUVaUUI4TXJGbzljUWJFNkhXNkVOQllxRVBCU0ZWS0JUNHhXSVJEZyUyRktCd0FBSUFCSlJFRlVXJTJCYzlQc04zMkJkcUs3TGhienBVdXhlQlJTJTJGb2RsUEdjciUyRnZSbUFSRDlrOTVSVVNaalFuSnlmdiUyQjN5JTJCRzBORFF6ODNHbzBQTEJiTDdobXZMblo3REFHR0FFUGcxQkJnZzZKVGclMkZwMEx2UnBFVmg3NUZLbmtOM0NDOGxxRlNaRkpLc2FETjh4UVlKa1dxVlM4U3htQzFucGI4TWJhOUElMkJlTiUyRmxjczNwZGZwbHNWQzhVbWxXSW1Oalk4aTh3akpmblU1ellsZGhDREFFam9FQXZOYyUyQiUyRlBCRFk3bGNIa2luMDU1MnV6M2NhRFRnY1RVVmk4VUNxNnVyNnAyZEhkN3U3bTVuNVIlMkJUS2t5NE1ISHFsV0d6bTFMMktNcXNnd2dzZkk4JTJCbWl3MndNY1FtV1h4Q25OM2ZJNEZDU3hPUUhGQTdwbjJSRHdJdW41VnZ3ZWQ1N3glMkZmNVQ2UGUlMkJZc0xaejNtdjRZN1VTJTJGWSUyQkU2blh6bktLekVwUGtGdWhMU1pJTExBU2dmOFVHd2dyZmtiNldaQ29tNFg5Y0R5djZQbzdUdnhIeXFoT0dLT0IzbkNmUmpqRUdodnJLNCUyRkh3eHNiR21oTVRFMXNlaiUyQmNmalViakQlMkJ4MiUyQjMyJTJGM3g5bjQ5N3ozOTVaQ1JrQ0RJSCUyQkVXQUVWdjlZUFJON2Zsb0VGdTJsUWdhV1hDOEE4am1aT05Ha0ZoN2dXT1UzbTh3OCUyQkt5WVRLYnE0T0JnMFc2engwMFdVMGluMTMwZ2w4dG5GUXJGc2tBZ1NLdFVxaExNcThmSHgyRkFEUjA1azFVJTJGRXkyVTNTUkQ0SHdpUUVKYWc4R2dVS1BSQ0hPNW5MelZhdWxMcFpLdlhDNVBwOVBwcTZsVUN1YnM5bmc4cm9qSDQ5TE56VTM0WFBIZ2NVV3lDdEtUSiUyQjZLUHQxM0FrVjZRblJZVk9semNmdHNzaENCeFFiMHpTQ3FNTUdDbHlGZVFWNlJ4UWVFOVdBQ3VEZUJoQ0xpeWEwY1JESWM5UDFoeTNRZTkyZmtWZTlhWmUzblBMYjQzNVNwRjRGRiUyQmk3U0I1SXdRWnJFb3RWVSUyQkp4a0VDUnFLNUlFZzV5ajJ5czlydTNWMyUyQjdYMyUyQjJudmlJTHVWZ0FRSmkyeFdKQm9neVFWMGlVTWF2UmFMN0Q1JTJGUCUyRmFYQndNREUlMkJQdDVnWHJEbnU2MnowakVFR0FLSFE0QVJXSWZENjh6diUyRldrUldHUkZqQjVZOUdObVNRT0t5WkZPcSUyQnNZV0dvMVdwN1pZb1pIVnR0c01hZk5adk9DVHFkYjBPdjFFWGdZcWRWcVpJJTJGYmxzdmxhNjFXYTd0YjlyZ3pYMW5zQmhrQ0RJRnpnUURJcTBRaUFaUGd3V1F5NldvMEdxWkNvWUJObjA2bkhjVmkwWmRLcFViaGY0VndRV1FVaE9JSzVCVzhydUM1c3A5dkNnSHBhUkZZNVB6Y2UwQyUyRmpna1dNaEtDc0lJaUM0UVdYc25uMkFlVE9LSVk2NWR3WWVSRCUyRjAyJTJGWDB6N1AlMkJPenZ5ZHJQODklMkJIZlpUQWxyeFJJOHp5YkYwNkRNaHN2QktGS0VrREpDb3NmcnBaOG01U1piQmJsRUY5UFhwJTJGcmxibWJxRkZrckVFcDVDcWVpRWFEdWR6bzVwTzVSWGdVRGd2c1BoJTJCSmxNSnZ2bDlQVDBRajhZc1gwWUFnd0Joc0JGUTRBUldPZXN4cDgyZ2RWcjBFZ1RWelNrJTJGYVFUeHY0NEhoTWt1VXplQ1UlMkJSeXFTZFZ4QlpPcDJ1cnRQckNqcWRybUF3R0NwR283RnFOQnAzZERyZFk0UEI4SjdCWUxpWFRDWmpzVmlzR1lsRVducTl2dlhHRzI4d1ZkWTVhOXVzT0F5QnM0SUE4V2E1ZWZPbUFGa3o0YjBpazhtY3VWenV1VlFxOVJrUVZ1bDAycHBLcGVTeFdFeWV5JTJCVVVxVlJLbGNsa0pQQzRLaFFLbmZBVkVqWUlWVUMlMkZFeXV1JTJCdUE0NUFaTmlOSGVMRnlWTENHeVFGcVJqWHlHT2lHVHlQME1pcnZWSFNNaCUyQm12Ung2bmolMkZxN3c3TzNGMnM2elYyZUh2ZU51NmlaQ1l0RUVFdWwzNkJCQW1zemE4JTJCaDdrc1YxdiUyRnVnJTJCMWM2YW9EMGMlMkZ2OUZybEVWeSUyQlNDJTJGdGhyR3MwR2VINTJoNFpHYWw3dmQ2czMlMkIlMkIlMkY2JTJGRjRZTnIlMkJUOVZxZFcxaVlxSndXTXpZJTJGZ3dCaGdCRDRDSWd3QWlzYzFiTG55YUIxV3ZscVpkcEpYZHcwcGtRQ1Q5ZTdSZUtoQiUyQnY5a3MlMkZEbCUyRkJTcFZHcSUyQm1FR0VLaFpiVmFpeWFUS1R3d01EQnJOcHNmaXNYaSUyQlh3JTJCbnhNS2hXbUZRcEVaSEJ6TXNTeHo1Nnh4cyUyQkl3Qk00SUFzaDBkZiUyRiUyQmZYV2hVRER3JTJCWHlEV0N5R3o5Vk1QQjYlMkZGSTFHcjJReUdXY3ltVlJBWVlVTldRUkJXaEhEWUJMcVFveUM2ZXglMkYlMkZSU1JuaWoxczMlMkJ2ZmJoa0dObXYyNElFN1Q5RHNtNmRKSmwybkhLd1l4a0NESUdMZ1VDdnhWSTZuSm9RNmtDRUxBd1Fjb3VMRXZkODVPOXVSTlZoaUdUdWdnRHBQMGxZdGw2bjd5aXZocjNEMWJHeHNZalA1M3ZvOFhqZU1adk50JTJCTHglMkJNTnIxNjR4cjllTDBhUlpLUmtDRElFaklNQUlyQ09BZHBZUCUyQmJRSXJJTXc2ZVVUOEZ1ciUyRmp4JTJCeDl5eU00Z1E4SGxDd1c5TTMwRmlHUTNHRG9HRmJISm1zN2s0TURDUU5CcU5hWVFXQ29YQ1habE10cUJXcTRNNm5XNmwwV2drSkJKSnclMkIlMkYzWXlBQXJ5eHNMSHZSUVpYRnZtY0lNQVNnS2lMUFI3d0tlRHllY0dkblJ3aG9pc1dpTXBQSkRPWHolMkJjbEtwVEpkcVZROGlVVENFNCUyRkhqYkZZekpETlp1WHhlSndQOGlxUlNIU1VWc1JNbUpCVjNieXV1c0hPOVZFNTZhcnBwbVRoZmthSDhlRDZUUDF5MHJYQXpzY1FZQWljRkFMZEZrMjdrVSUyQjAwcFR1MCUyRkNlRHZzN2lMamFqJTJCekN1VWdXYnZLS1pCZ0RBd1B0NGVIaDJ2RHdjSHg4ZlB6VzBORFFUJTJGUjYlMkZXMmRUcmRyTUJpeUo0VUZPdzlEZ0NIQUVEaVBDREFDNjV6VjZsa2xzR2lZdVJPeWJ2NEEzYW9GeWl5VldzVXpHVTN3eG5waWZBbnpkNlBSV05Kb05FbU5Sak92VUNpQ2FyVTZKSmZMNHhLSnBLeFNxWklLaFNKdU5Cb1RXcTIyd0xLNW5MTkd6NHJERURoaEJLajA3WUpFSWlHdjElMkJ1R1hDNW56dWZ6JTJCbnE5TGl3V2k0WlNxZVRONSUyRlBUMld3V216MFdpNm5nYlpWS3BYajVmTDdqYllXJTJGb2I3YUwwVHdzR1RRUVpPcG8wREJ2UWV1d3V0cFhQTW85OG1PWVFnd0JCZ0NKNEZBTiUyRktxMjJMQlFXSFJCMzBQNVJWSmdxRlNxanJXR0FQMmdZYlQ1Y3dQRHcxdnV0M3UlMkJhR2hvViUyQjQzZTZmV3l5V05XYldmaEsxeTg3QkVHQUluSGNFR0lGMXptcjRyQk5ZdmVUZmRBaE5yOGtTRkZsU2liU1RCUXViU3ZYeFlBRHZZWVNwVkNycldxMDJxVmFyVTJxMU9xdlQ2VXBLcGJKc01wbFcxV28xJTJGTEllcU5YcUZadk5sdUx6JTJCVkJqc1g4TUFZWUFRNkFyQWdnVFRLZlRxa1FpWWM5a01sTzVYTzVxT3AwZUtaVktzbXcySzh2bGN0cE1KZ05TQzJidGNoQlhVRm9oVkJDRUZjSUZRV1NSN0lMY2ZvMzBoU1FjRHpmUmk4dyUyRmJqakxRVlY4RUluR0NLeURFR1RmTXdRWUFtY0pnZjM2Tks2M0ZibnZYa3BUYnY5SGsxWUg5WTNvMzZHNFFwWkJpOW5TaVNCd2U5eHB0OXY5eU9WeTNiRllMQTlNSnROOW44JTJCM3d1Znp5MmNKUTNZdkRBR0dBRVBnckNMQUNLeXpXak5IdkslMkZUSkxBT2VuRDNDazNwNWpud0NRS0wxJTJGNTRJcmVYalowZVZNQSUyRkFONVlNSHdubWJGSU9uZUpSTkpXS3BWTnRWcmROaGdNTUhQSGE4TnNOa2VOUnVNRG85RjRWNjFXTHpTYnpZMXF0WnF1VkNwRmhVSlI0ZkY0bGV2WHI5Zll5dGNSR3gwN2pDSHdqQ01BeFZVd0dCU24wMmxwTHBlVEtaVktsVktwMVBONHZJRnNOdXRLSkJKWGtzbmtpJTJGRjQzSm5OWnNYSlpKS2ZUcWNGbVV4R1VDcVZCUFY2SGE4ZDRvcGt2NExQRlVubERrTmh1aCUyRnI1aWZGOVhBaGhOWiUyQkslMkZ3SDljSDlWa3MlMkZCRmF2eFlkJTJCcjlGdHY0T3VlNXh6bjZkalQ2cWV6eE1tck8yY3A5cnN2eXo3S2ZacFl1b3dvZGQwMzRzNzZSVmF5Q1d1ZWkxSzRIaVN3UkRxSzVCV1RxZXo3WGE1cTRPRGd3bUh3N0ZndHBsJTJGWmJmWmIlMkJsMHVrV0pSSkwwZUR5ZkdJTlNJZXk0bjczUmNQODRzVDBaQWd3QmhzQjVSb0FSV09lc2RrJTJCTHdEcElOazBHQWZRcmQyQkFRJTJGOEp6d0V3ViUyRmpmJTJGcGpJb3E5RkR3d3dRQUNoUlY3eEhxU1dVcW5zckhnWmpjWk9xS0hOWnF1YVRLYW8yV3plMW1xMU1ibGN2aWtTaWRabE1sbFlwOU50UzZYU3JVYWprWnlabVNtZXMlMkJiQWlzTVFZQWowZ2NEcTZxcXNXcTBhS3BXS3RaQXRESlNxcFpGR28lMkJFdEZvdU9mRDZ2aThmakNCRjBiRzl2SzZHMHdvWVFRYWl0U0pwMmt2V0s5cmJDWnpRNVQlMkZvdjlGVjRUMTVwc29xUVhiMElyVDZLYyUyQmhkJTJCaUVEYUFLTG51Q1JleiUyRjBSWm1YVnQlMkJRTVFMcnQ2SHFwODMyRFREYjhabEJvQmVCeFZWVjBXSFElMkJ5bGJ1V05NN3RpVktHUzUlMkIzRiUyRms0U3dRcDhPcnl1WlROYlpNQloxT0J3OHQ5dmQ5QTM3SW5hSCUyRlIyajBmaSUyQlNDWjZxSmFyVjh2bGN2TFZWMTl0Y0N1QUVWalBUSk5rTjhvUVlBaDhDZ2d3QXV0VEFQMXBYdkswQ0t4JTJCVXI1M2sybHpKejRFaTI2RFVRd1FlaGtkOXhxczRITU1IaEJlaUlFRCUyRkxITVpuUGJhRFEyOUhwOVE2UFI0TFdvMCUyQmsyOVhyOW5FS2hXSkhMNVNHSlJMS3QwV2d5RW9tazFtdzJtMkt4dUN5WHkwc0NnYUM4dWJsWnUzcjFhb090Z2ozTmxzdk96UkI0ZWdoZ01uRDM3bDJSdyUyQkdRNVBONWhWQW9WUEI0UEZtajBSQzAyMjFKcFZEUjVFbzVXN2xjZHBYTFpVODZuWjVPcDlQZWJEYXJ6dWZ6d2xRcUpVb2tFdUxkM1YwQmlDdVNWUkFxSyUyQjdrcUZ1NENVM2UwOFE3M1IlMkJTJTJGcTZYeWZ2VEpESDZJUU9JYXF5Yk91RW85OWJQTlo5ZWkzaTJ6bndVZkolMkJ0RWg3JTJCYmxuN09UeG01JTJCR0lnMzRMWEtWb3Q0VUFRcnJUR1FwcGJPaTJoWDZ2RzhsRjc0OTlzSGlLNkFBc29Db1VpczdZVTZ2VnRzMW1jODNoY0pRZERrZHEyRDE4MjJRMWZVJTJCbFV2MjZYcSUyQm44dmw4N2ZyMTY4MXVZMHRHWUoySDFzckt3QkJnQ0R3dEJCaUI5YlNRJTJGWlRPJTJCN1FKTEZLc2d3WVIzUVlEM01sYXJ3RUQlMkZUbE5ZQjBHVWd3a1FHSVJmeXg0WmVIdlBYVldXNiUyRlhGJTJGUjYlMkZZNWNMazlvTkpxWVFxSElLcFhLa2t3bXE4cGtNb1FXUnBSSzVZcEtwVnFSeVdSUmk4VlNPTXoxMmI0TUFZYkEyVUtnM1c3TDE5YldyT1Z5MlZjdWxyMlZVc1ZaYlZZVjVYSlpXaXFWNUlWQ1FaUFA1NDNGWXRHWVNxVUdNNW1NRGlHQzVYSzU0MlVGMG9xb3J1QnJoZkRBdyUyRlNEaE1RaUslMkZWY1FvaE1xbWppdnQ5TWhVOFRhVEtaSSUyRmRMbCUyQk80MTJVa1JIOElIcmFkOVhmV1ozc3YxbmFlN2ZycjUlMkI1N0tmMjVhbERTZDVLJTJCaVQ0M2w4RHFSV2dkWld4TGpzSDlFS04ya21Cb2NIQVFvWU10bTgyMlpiZmJnd2FEWWM3aGNQeGFwVkxkOCUyRmw4NjN3JTJCJTJGN2RVViUyRjFnd3ZaaENEQUVHQUlNQVI2UEVWam5yQldjTm9IVmF4QzVuemNBUGRnNENQNSUyQlFoVzU1eUJoT3ZER0FwR0ZnUVY1ajclMkJ4T3FaUUtOcGFyYlloazhsYVdxMFd2bGw0aFlkV1M2RlFGUFY2ZlZDajBkdzNHbzMzVkNwVnVGNnZieFVLaFZ3dWw2dko1ZkptUEI1dnYlMkZIR0clMkZBbCUyQklRM0FWTnBIVlNqN0h1R3dNa2pRSzlXNzUyZGYlMkZQbVRVRThIaGRvdFZxeHclMkJGUWk4VmlXeXFWZ3FycVdqYVR2WnJOWmljcTFZcXlXQ3p5czltc0lKZk44VFBaakJDZVZ0bHNWbFFvRkRya0ZVSUVxOVZxeDk4S2YzZnp0VHBNaVdnaW4lMkZiQzRrNjZRRjZSclJ1QjBXJTJGZmU1aDc2N1l2clhidDl2NG81JTJCJTJCbXpqM0tlUzdDTVVkNUJsNEVYRmdiT3QlMkIxM0V2MTFFMEJ1aDhTJTJGUkJZZEYlMkI2SDFuTTdYUHhOJTJGRmxSU0loa0ZjdWw2dGx0OXRiTHBlcllyRllka3dtMHdPejJYeERMcGYlMkZXcSUyRlhoNGVIaDBzc0UlMkZiNWJydXNkQXdCaHNEVFI0QVJXRThmNDFPOXd0TW1zUEJ3NXc0Z3VGbTA2SkFhZXZCQWpqdk1hdkpoOXFXQkppUVdCaGRrSThvSGhCaUN5Q0llQlZCbllZUGtHNG90alViVE5CZ01hWVBCc0dvMm01SEJjRWNnRUd6WGFyVnR2TXJsOHBqQllJaHBOSnFjeCUyQk9wTXRMcVZKczR1eGhEWUY4RTNuenpUZUhseTVmaFZXWE01WEpXUHAlMkZ2a0Vna3prcWxNcGpOWm0ySlJNS2JUcVc5eVZRU25sZENxS3M2WVlIcERDJTJCVHpYUklLa0pVSVVRUUpCTHh0eUolMkYwNzVXM0g2SCUyRkgxUTMwVXJtMmcxRnQxbkVnS0x2Z2E5YjdlJTJCbHlpNGNNeEI5OUJQVTZLSkFuSyUyQjQ2cGZ5SDBmOXp6OTNQJTJCenZrJTJCdnR2YXNsJTJCdTQ5MCUyRiUyRmZvNTdMbmI4MlVPZ1YyWnFNbzZrJTJCMEg2N3VrJTJCcjV2YWloNmZrdU82OVVQZHlDcnNUOGFXSkJRYzQwaVFWMmF6dVdQVzd2VjZHeDZQWjk1dXR6JTJCUVNDU3dwMWd5bVV5UEpCTEpLdk5aUFh2dGpOMFJRNEFoOEd3aXdBaXNaN1BlZXQ3MWFSQlllSEFURWdoeCUyRjNpUGh6b0dCcGpvWVpLSGpUWTE3c2N6NjZDcTRBNG8lMkJwbWMwVkp6TXZnZzV5R203M1NvSVFnc1pERTBtVXhOclZaYlJ4WkRqVVpUZ3olMkJXU3FWYTEyZzBjeXFWYWtFdWx5OHFsY290c1ZpY2JyZmJGWTFHMHpLWlRIVWVqOWZrOFhndFdwbkZzaHNlVkxQc2U0WkElMkZ3anNxYTN3N0JKZ1BoRUtoUVJLcFZJb0Vva0V0VnBObXMxbWxjMW0wMXlwVkh6RllqR1F5JTJCVXU1M0s1MFd3MmE4NW1zNUprTWluT1pETElKQ2dzbDh0OGhBT0N3TXBtczUxUVFTaXMwSDhSQXFqYmhJaDd0MXcxeUdGVU0yUkNSQlA4NUhodXYwbFclMkZJbmZDbDRKR1lSOWNkOVFqR0dqMVZ0MEdicE4xZzdxUzhreEIlMkIzWGJ5MHk5VXklMkZTUDBtbVVuJTJGUjF5TVBWa2JPciUyRjEzSTFrNHBhV0xFanVod0loOHclMkZUYjNWYm9PVWF0R01CbEJpMUUlMkJYVndNQUF6Mkt4OElhSGh6ZTlYdSUyRjNOQnJOUDJTejJaQkFJTWpWNiUyRlhLbDc3MHBUb2JDNTdmTnN0S3hoQmdDSnd1QW96QU9sMjhuJTJGclZUb1BBd29NYllYaDRjRU81QkY4cGtFR1lOQ0hNQnBtNXNKRzA4aWRCWGhIeWlRYndNSU9TJTJGWUFuQXhFUVdYdmhoWjJ5N1pGWm5jJTJGMnNob1d0VnB0UktGUXJHTlRLcFZ4bFVxVmclMkZHN1dDeHVTYVhTZ2xBb3pDa1VpcmhVS2szS1pMS0UyV3pPOEhnOHB0SjY2aTJmWGVBaUlOQnV0MFZiVzF2YWVyMXViamFieGxxdFpxbFdxNXBxdGFwcU5wdkNXcTBtaHA5VnBWTFJGUW9GUjdGWTlLUlNxWkZVS3FWUHA5TWRzZ29rRlNHclNGZ2clMkJpdDhoejdzS1A4T0lvWDJDMUdoU1hheUVMQWZBVWFNZ3FFWVJmOExCUUNPQSUyRkdHUHBlVUJXR1BKRU1pTnhNaTkzNU9xaTg5Q25ic0dJWUFRNEFoY0JRRXVBdVUzUEhoY2ZzMUVoNklQaFkyRkhnbEM1NFk5MktNYURhYmN3TURBOXMybXkybTElMkJ2TEF3TURDd01EQXolMkJYeSUyQlclMkZjRHFkNWFPVWl4M0RFR0FJTUFRWUF2c2p3QWlzYzlaQ1RvckEydSUyRkJqMVYlMkZnOEhBczlsc25VMm4wN1VsRWtrYkU2WnNOc3ZIUkRFV2kzVk1qekZaUEV3SVJMZVYlMkZsNWhKdHg3M0clMkJTZUJDQmhUSVJueXd5VUNFaGh2aDdqOWhxcUZRcW1MeFhWQ3BWV2FWUzFkVnFkV1BQTndzRG03UktwZHBWS3BXTE1wa3NKSlZLb2RSYVZTZ1VLWWZEQVVsSCUyQjYyMzNtb0hnOEgyTjclMkY1elk1M0ZncyUyRlBHYyUyRlFGYWNZeU5BJTJCVm54MzNyckxiN1piT2FyMVdxJTJCWEM3bkN3UUNkYnZkZHBkS3BVQ3BWUElYQ29XeFVxbGtMeFQlMkJmJTJGYmUlMkZMdU5NeiUyRnpyWDBEQ2dEQlhTSXBjUk1weVpic2xyTjBwNU5XT3BQSnZabmt6cDNKZFo4NWMlMkIlMkY4T3ZmUDZQU2ZjJTJCTXpXYnBQMHNsa2twYmJicnN6Tm0zTEVxbUZ0RGF1SUhhZ0NsVkFGUXIzUEdXOG1uSUY0Q2FLb3VndmolMkJwZ3ElMkZWNXEwcDRQM2klMkJ6MnNOdXE3TE41dE52bGFyaWJadGk1WmxhYlp0NnhoMXNGNnZ5d0JVdUVlaFBCRGdpZ0VlZ0IlMkI4ampxdkRuSVElMkIwRXJ0bzU0SnlzT3B3N2lib3B1QyUyRmNpM0g4eE5Qdnc4SEFBaUlXT1ZxUFJDTyUyQjloVUloZEpUaDNvdGpaVzVZOWtOQ3ZId3ZXbko0a09PbWVVZ0JVb0FVT0lzS3hPJTJGcDBSOXJBYXh3cngwY0hNU28xc0hBd0FBR0ElMkZLSGg0ZFhSMGRIZnpVME5QUkZNcGtzd0ptZlRxY1IzTDVOUWUxbjhTeWhZeUlGU0lIVG9BQUJyTlBRQ3NlNER5Y0JzQUIyWUplZW5aME5wcWVuJTJGZkh4OFdZaWtYQ2J6V2FuVXFrWXVWd3V1Ykd4d2FFamhRbXVBSFFXV1FjcW1rdUFRJTJCOVYzckpmeVV0OHVTNE1lcTdrZnAzTCUyQlBxalE5dXp6Q3g4ZVdIUEFiaWlaVHRzeEJsOG9XRk9yV3cyaTJENGFqcWR4dWlGVDVMSjVKcVJOTlpUeVJTZ1ZsV1NwSnJydWxVa3dXUEVROGR4bXQlMkY5N25maHprTEpJZjJSQXQ5cUJicmdTbGhhV2xKRlVWUTZuWTVoR0lhcDYzcXkyV3dtR28wR1Jna2NxZFZxVSUyRlY2ZmQ2eXJKbHF0VHBYclZZSEs1VUtEd2dGU0ZXcjFjSUpUaVFXdmg1MUk4WExtNk9semdmNXhiNGZVTzkxVDRyZWw2S2dhcTk3WHR5UnhlNU5yT1FaV1N2NDRXQnViZzVod2ZqVjMlMkJaNVhxdFVLdWIyOXJiMjdOa3plWE56a3k4V2k2RUcwWkpDN0E4cmgySDdzMWRRZlBTRTdIZmNCd0Z3MyUyQm9UbXc2ZUZDQUZYb29DJTJGZTdYMFh0VnYxTFQ2UHZzZVhTRVdOeHZ1NW1vNFE4R2NPRVBEQXkweDhiR2FpTWpJN3RqWTJQSVNkMHhUZk9PYVpyJTJGb21uYXNpUkpwYm01dVRyOU1QbFNtcHRXU2dxUUFxVEElMkYlMkJybmt4Wm5TNEdUQUZpQU41T1RrOXpWcTFlOXk1Y3ZJOGc4bjhsazhwN25OY3ZsOHJuZDNkMlpqWTBOT1olMkZQODl2YjJ6dzZsOUZzR1hRWVdURHlZVHBQJTJGVHFBckFYakhiOSUyQkVDdnFnSWlHRXNlJTJGME95VmhRQ1lCUjJpcFlhRGc0UDRrb1BzTEN1WlRGcG15cXlicG9ubjlZU1JxS21xdXFVb3lpTlpsdGQwWGQlMkZVZGIyZ3FtcFoxM1Z2WTJPak16bzYydkY5UDV6UU9lM21hTEdSRHAlMkJQZGtoZmpzN1dOWHZXanliaXFBb3pxMVpXVmdSRlVYaEprc0lKeDUlMkZMNWVDd0VwTEpwRndvRkFZRlFSaHdIT2Q4RUFUVG51ZGRhTFZhbzQxR0kxMnYxOVBWYWpWVnE5VlN0bTJiNVhMWnhJaUJwVklwZEZFQllLRThFT0FHN3FONERsODgxRGVhdGJJZnZJcDNoRmk1WHhSYzdiV08lMkZVQlBkRVJDOWh3UVBlb0lUU1FTbmZIeDhjNjVjJTJCZHdqMmlNajQ5JTJGTURBd3NOSHBkSWJ6JTJCZnlsSjAlMkJlbkZ0ZFhUVWZQWG9rN2V6c2hDQVBBSXRCdXlqQWltWm5NWmRzciUyRjJQM2dmNzNXdjd3YnU5enUyRGREN1AlMkJyVkJ4MGNLa0FMOUZlaGdrT2Z1TnglMkZjTCUyRlp5MmZlQ1Z1eCUyQngzNUlZUGU4S0tpS1BtZjNXMVZWTyUyRmlPaDVHcFVhb04xeFclMkI2Mld6V1h0MGRQVGV5TWpJcjhiSHg3OU1wVklicXFybUtwVktzZFZxVmVnSFNUcWJTUUZTZ0JRNEdRWElnWFV5T3AlMkZZVms0Q1lLR0U1Y0tGQzl5MWE5ZWFiNzMxVm01JTJCZm41MWJHeHNoZWY1bkdWWm84Vmk4Y2IyOXZaWXVWeld0cmUzazRWQ0lZSEFaRmJTd2twNDhBaG5CRHBYQiUyQms4N3BmYkVnZE9jWUFWNzd3ZXBkTVZiVWg4MllHdG5FMzRoWTc5WW9mM2tKWFF6ZFhxNkxyZTFIVTlsMHFsSHBtbXVhcnIlMkJyb3N5d1ZGVVVxU0pEVXhLWW9TS0lyU1ZGVzFJUWlDTGN1eTAlMkJsMG5PVEZwRDNFRGJuZGdIaDhpU1BIMW9sZFViU2hGMUVnRXJndWxjdGx2ZEZvbUsxV0N5SHJSclBaTk5ydHR1cjd2b3pTUDklMkYzTmJ4MlhYY1ElMkJWYU80MHpDWldYYjlnWEhjVVpjMTlVdHk1SUJaWEF2Z2JPVFBRZTB3cjJFWlVBQlpnRmVIZld2RiUyRnp1OVV0JTJCciUyRnZXWHZsVmUlMkIwUDYwZ0JXTEdKNWF5a00ybDBwb0pNT3VPTWpvN1d4OGJHckttcHFmc2pJeVAlMkZQWmxNYm51ZU43dTV1Zm5kaHc4ZlhydDc5JTJCNjVCdzhlcUp1Ym15SE1pdzZxd1RwMGNCZEVnVnElMkZIeExZUFRYYXlZdmVaeGxvWXpvY1Y5N2hVZHVObGlNRlNJR3pvMEFjWU8xMVpMMmNxNWlmRFRJa1NpSW5pVkw0R3ZlJTJGJTJCRUJFTEVZQ1B4SWtFZ2xmVmRWV0pwTkI3cWs3TUREZ21xYUp5SWpDNE9EZ1J3TURBNyUyRklaREpmek0zTmxYaWVQJTJGcCUyRk5HZW5xZWhJU0FGU2dCUTRVUVVJWUoybzNDOSUyRll5OENzS0o3dDFjSlhnUmdPVyUyQjk5ZGJtbFN0WFBqdCUyRiUyRnZ5SHVxNHZkem9kbEJFdVZLdlY2WHE5UHBiUDU2JTJGazglMkZtNTNkM2RERXBhd3VIcUs1V3dZNFZIZEVDUlBiTWZ3TUslMkJSVHRPdlRxSnZTemglMkIzVXdEN0xkZnEyRzdTRlFHUlBLS3RIWnhDUDBZZmxaY0duaE9iNGNHWWFCVXN1YWFacmxoSjZvcTdycTZMcnVhcHJXMW5VZFg1amFxcXJXZEYzUDY3cSUyQnBhcnFqcXFxbTVxbXJYYzZuVjA0TGpEQ0lRR3NsMzhkMFJhT1J3RldGbGdvRkl4cXRUb0tHTlZzTnFlYXplWjUxM1hISGNjWlJIbWc1M21DNHpxaTAzQWt4M0cwVnF1bEk1amRzaXlFc2FkYzE5Vlk0RHBjVml6RGlzRndnQ3ZjUjFpZUZSdEY4REJIMGN0aHRkJTJGeWNWY0FnJTJCSkhoVmk0VHdCNkE0YmpGJTJGJTJCQjdBQTNORGpFRFk4TWQ0WUdoNXpzWVBicDhORHczWUdCZ1ljakl5TzMwJTJCbjBNdTQlMkY5WHI5OHBNblQyNHVMeSUyRiUyRjdwMDdkJTJCYnYzYnRub0l3Yjkxbm1kbVZBajVVa3hnRld2TFNiM1hQUjJXTWp6N0tTNmpqUVlqbGFiQjM5eWczMzA1TSUyQkp3VklnVyUyQnZBdkh2WXd4ZzRUSDhMSUFoNjJ0TFZ0eHhoZGNNcU9ONVBBcENWbVJPVTc4T1kyZXdDdCUyRlY4QjJOJTJGV0NnNnpyZ0ZVQVY4a3p6JTJCTUV4a1Voc3BGS3BiVVZSTEVSQklDTENOTTJ2enA4JTJGbiUyQk41JTJGbWlqZm54N201aU9uQlFnQlVpQlkxR0FBTmF4eUhoNlZuS2NBS3VmNHduJTJGNmFPRThOcTFhNDIzM25ycjZadHZ2dm5COVBUMDM1dW0lMkJXdkRNT3JOWmpOZEtCUXUyTFk5aVNIczYlMkZYNjlXS3hPRnNvRk16ZDNkMWtQcDgzZG5kM0JRUzlBMnJCVFlFT1o5d0ZFUDh5RSUyRjJGYlQlMkJBeFRxUyUyRlZybU1PQnFyMUtYNkpja2ZDbkNyM3E5SHJ1ajJYUmdUVGNNSTlBMW5Vc2tFMEhFd1FXWFZwQk1KaHU2cnBkTTAxelhORzFUVmRVbkNJTEhsNmgwT2wwS2dzQ3hMTXZaM2QxdGlhTFlFZ1NoZmZIaVJRJTJCJTJGR05acXRiYmpPSjBiTjI3QW9RWFE5YnpzOFBTY29iUW5aMFdCUCUyRiUyRnpQeGV1WExuQ3o4ek1DUFY2WFpSbFdZWkRpdWQ1U1ZFVUpabE1LcWxVU21rMEdnQlNXZGQxNGFpYWMxMTNHaUNyWHE5UG9pd1Fvd2JDZ1FVdzFYVlFoV0hzWFdBbE9JN0RBMHg1bmhjJTJCc3JCMUFCbFdIb2RIQm1xaTVYSzl0TzducnVwWGdoSmRSNyUyRjdUaFFHOVFKQnZUcGNVU2pQb0JMdXJVTkRROXpvNkNnZU84TWp3ODN4c2ZIYTZPaG9PVDJRM2tva0V2ZXoyZXdubVZUbVRpcVYlMkJtcHFhc3A2OHVRSkFPREM2dXJxRDFkV1Z2NzRpeSUyQiUyQnVMNjh2R3dDWU9FSEFsWWUyQXRnUloxVDhmMW1IVUxtVkdDRFhBRElSMTBNckpTUzNiJTJGUHl2bE54MEVLa0FJbnE4RHpTQWVPRDBFVkExZmh2U25vVGpHQUZYV0o0bnNXJTJGaGh3RDclMkJMeVZMb3ZOSjBqY1AzTHNNdzhEMnNiUmdHdmpjNTNSOFdXM2d2a1VqQUtWJTJGdFJqeHNhWnAyWDlPMFI0WmhyR09FNlVRaTBVcW4wMDZwVkdyT3pjMTU5R1BpeVo0ZnREVlNnQlFnQlpnQ0JMRE8yTGx3a2dEciUyQnZYcjl0dHZ2NzEyN2RxMWY1NmZuJTJGJTJCNyUyQmZuNWozaWViMkFmdnZqaUM3Z21NcTFXNjV3c3klMkJjOXo1c3BGQXBYTmpjMzM4em44JTJGTTdPenRKWkxTdzBRcmhwRURuRlIxUjVzanFsY3ZTcXd3dzJvVDclMkZmSWZoM0tINmJUdWxROFQlMkZlV3ZWNVlOY3l3d3dNVkdOb1RiZ3BVSm9mUGFEWVJ2bWFaWk1Rd0RiaXo4RWxnMlRiT1VTQ1FzUlZGcUhNY1ZQTThyb2dSUlZWWDhLbGdSQkFIeldqelB0MlJaOWdSQmNOZlcxcnliTjIlMkIyQ1dTZHNZdjhGUjBPeTdKNjc3MzNoS3RYcjZLbm9CaUdJUUZRY1J5SG9QV01iZHREalVZanczSGNzQ3pMR1VFUWNBOUlJSyUyQnFYcTluNiUyRlg2b0czYldUaXJrR2RWcTlXa3VsWG5tbTR6ekswQ3hNS0Vld0JLQXJ2Z0tpd0g3SldieCUyQjRIVVhqU3I0d3RYbUo4VUxnVm5TOTZUMkwzQTNhOU0yamVEM0wxdWklMkJ3d1NHWUF3RE9LOENyYyUyQmZPWVlSQmIzUjA5T25FeE1UU3lNaklraXpMNjY3djdpYlV4SG9tazlsWlhGeXNZNXZMeTh1S3Bta1hIejE2OUlQYnQyJTJGJTJGMmVlZmYlMkY3YmQlMkIlMkZlVGElMkJ2cjRjQUs2b1JnMmJ4RXNKZTkxWFdDV1J1MHVpOUN1OHg5eW5MbFdGdGRGRCUyQkVkRUNBQUFnQUVsRVFWVDNXYjk3OVdGJTJCWEhoRmx3SnRsaFFnQlY2Q0FzJTJGdkNXSDAxZGV1cTlEZDJRbSUyQkJsamQxMUg0ejRCVjFGbUs1JTJCemVDdWVWS0lpY29ZZHVxMDRpbWZCMFhhJTJGRDZaNU1KcCUyRmh4MEhETU1MdlV1eDdseUFJSmR1MmE0SWc1UEhjOSUyRjBxNVZ1OWhBYW5WWklDcEFBcGNFUUZDR0FkVWJqVHV0Z0pBeXpyN2JmZlhyMSUyQiUyRmZvJTJGTFN3cyUyRlAzTXpNekhYWURGMzdwMVN4d1pHUkVRNW43cDBpWFo5MzJNRlBiVzd1N3U3eFVLaGQlMkZJNSUyRk1UaFVKQnklMkJmelNxVlNVZXIxT2g3RmFBZVd1UzBBdFZqbmFLJTJCdzRiMUFWciUyRk8wbjVsUSUyRkhPSCUyQnVreHR1JTJGSHdqcjlUNnp0NlBUcWhzNmx6QyUyQnp0RkNweENkUk5NMEE3aTBETU5BYVdFN21VemlsMEhmTUF3ZkdWa0lmemNNWTBmVHRDMUprcXFxcXU2S29saVNaYmtpaXFJclNSTHlzaHJJME9JNHpoTkZzUTJubGlSSldFODdDSUpBa2lRUG9NdHhuQmJXM1d3MjJ4TVRFN0RERSUyRkE2clJmM1M5aXY3djBDNGVwaHdQckd4b2FnYVJvY1ZISzVYRlpsV1FhZ1VoekhrVHVkanNUakolMkJjZ2tIemZWNElnZ0xNS2o4aXlHbWkxV3NPdTZ3SldEeU9BM1hYZElVQXR6JTJGT1FjU1hWNiUyRlZ3YWpRYXVNNlJpWWVKdCUyQnl2Und0c1dBMnU0VFRDOEhYbXFPcVZ6UlFGSFAyZTk1SXFEcERZUEFjRkp1eGVnSHRSZkJrR2NmckJHOWFoQXZSaEpTem9ZT0c2QjdoT3BWSzQzcjNCd2NIbXlNaElhM1IwMU0xbXM2WEJ3Y0hiWTJOaiUyRjMxd2NQQmp4M0ZLeFdJUjE2eG5XWmIlMkZveCUyRjlLTXhlNlhRNnl0T25UODglMkZmUGp3JTJCM2Z2M3YzUlo1OTk5djA3ZCUyQjVrbmoxN0ZnSXNkczlpWUM4TzhxTDdISDBPeUlWOTdkNlRFR1FjbGpiaTBUVE5WcmY4R1U3UURrNEwzJTJGZjU3dklIJTJGbDdSZFc5OXd5bDYwUFo0Q1pjRHJaSVVJQVZlb1FMUHZ5JTJGeEhOOEZWdUU5SlFpQzhMSDdGeDNRSnJ5OVJVb0d3ODhZekZJVUpReGpGd1NobzZsYVc5TzBwcEV3cXBxbUFWZ0JYdDFYRk9VQkhGZUtvbFJNMDhUM0pnQXU3OHN2djRTVDNUZE5zMzNqeGczY2E3R2RBN25hSXdPWG9OVHhRTXU4UXRscDA2UUFLVUFLdkhZS0hQaUw1bXQzWk4lMkZTSFQ0dWdBWDU0bTRsSmlrcklZUUQ2NjIzM3ZycSUyQnZYcnY3aDA2ZExQVGRQOGNHeHN6TzRsUFZ3Q3lXUnlvbEtwWEszVmFwZks1ZktGYXJVNmpGeWNTcVdDOTg4aEo2ZFdxJTJGRVlVUXdnQzZXRmJFS245aUJoNzcwZ1ZyejBzTjg4OGYyT2QlMkJ3TzIlMkJIZDd4UmtIVVEyeWhnYjJaRGxNckRPTGpJYVdKWlcxN25WUUttbXJ1c1ZRQ3E0c2xDOWhlZWlLSVpnU3BibGxxSW9tTnF5TFB1U0pNR1o1Y2l5N01LZEZZNSUyQnFPamxqdERKRzRaUmhUMGVYJTJCQ0doNGNkQ2lYZHIlMkJYT3p1ZUFVcmxjVGcyQ1FKY2tDV0FLSWVwd1RRMENSTFZhclV5ejJSeEFIcFhuZVhvUUJLTHYlMkI1Z0FwUlE4QjhSQ2pwWHJ1aWFBVmJQWnhBaUJHZGQxazQ3aktLelVEdzVMVENnTlpDTUc0cnBtd0lybFdnRm1IWGNZZURRZkplcVlPbWhMUmgxS3ZRRFdmdXZCTm5GZEF3YWxVcW53RWZBS3c3UGo5ZERRVURPVlN1VUdCd2ZocnRwS3A5TzVkRHE5amF5VmdZR0JMOXJ0OXBQNSUyQmZsbXIlMkIyc3JxNml6U1p5dWR6M2w1ZVgzJTJGMzAwMDklMkZCd0RyNmRPbkljRENzZmNDJTJGOUg3SW9OY1VYZ0V0eWoydVR0OGZPZ0tnenNNb3lCbXM5bk5SQ0x4SkpGSTdFaVM1QWlDNEFWQklIUTZIUkglMkZCMFU3Y0h0b0UzYnNxSU8zMzlsRG41TUMzeTRGY1AlMkZvM2tORUx1Q0VvQk9JTFB1cU81aE5PSkFOd0JRRFM0SWdoTEVKN0g2Q3oyUkpia3VpRkhBQ0I1Q0ZNa0ZiVVJRQXJBcEdENVJsR1RFTktNMHVqbzZPNHJ2UHNReVFRd0RyMjNXJTJCMHRHU0FxVEF5U3RBQU92a05YJTJCcFd6eE9nQldGV05HT1RUd0Q2NDAzM3ZoZ1lXSGhiNGVIaDI4TkRnNSUyQiUyRlpOJTJGN0ElMkY3OWVUSkUwVlZWWXhLbUdvMm0wTndhN2l1TzJ0WjFodVdaUzBDWkpWS3BjVHU3cTVXcVZRa2pGeVl6JTJCZDVGdjZPRGk2Y0dmdUJwT2M1Q2p5JTJGYiUyRkE3VzFjJTJGV0JlM3JMT08zb3MySXV0USUyRjZ1Z1VWa09TM09pR1RNQVczaVBaV3VwcWhwMEo4QXBqRnpZeGdpR2VFJTJCV1pYeFJDN08yMklUWG1xYmhjOEF1UzVJa0FMQWRWVkYzZEVOJTJGS2tsU1hoVEZmQ0tSUUZBcFNoWnRBQyUyRmJ0bHVQSGoxcXQxcXREcksxaG9lSE95TWpJd0dlMSUyQnYxenMyYk44TXZqJTJGR21qcjZtenVtTG5pbGZMMzlBSUJCZXN1JTJCOTl4NCUyRlBEek1tNmJKSTJ2T3NpeGhabWFHbjVpWTRHVlpGcnZnQ2ZCSkJwUnF0VnJKVnF1VmFyZmJpdWQ1eVhhN1BlWTR6am5IY1JDNFB1STR6cWpydXVsV3E0VVJBM2xrVVhVenFvUnVxUiUyRnlxc1JHbzRHOEtnQXRzZnNvWU43dUwlMkJqaHRjdEdIV1dsd25qMFdoN1hEdG9ob0dadXklMkJOMjRiRHI3U2p3S25yTnh4MWhlNVVzTTBEVXpiOExROW5oWGhvWkdRRUFDaktaakRjMk50WWFHQmh3QmdjSDBZbGFTeVFTZCUyQkFLU0NhVGdFTkZudWZya2lUVkwxNjgyT3gzTFgzMDBVZTZwbW5UaFVMaDklMkI3ZHUlMkZjZlB2MzAwOSUyQjZjJTJCZE96eExDcUs2OTlqMTY3MlNCOHNqa0doa1o0UzVldk5pWm5KeEU1bDV4ZUhqNEUyUWU2cnElMkJpdkxsSUFpYUlxeFluWTRFaUFXWXRkZVolMkYlMkZXc1gxc3EyT1B4WENtMEZsS0FGSGpkRmVnNmZYRVBrY0twelVrQkg3cXdPcUlvJTJCdmlScmZ1ODQlMkZ0JTJCQiUyQjV5T01zQnNkaDNrcTdUM0pkNTJRJTJCRUFOJTJCTjRFWjNSVkhFOXlDMzAlMkJtNG1Vekd4WThIY0ZvZEY3eUslMkYzOU4zNEZlOTdPUjlwOFVJQVZPb3dJRXNFNWpxN3pBUGgwM3dPcTFLeEdBaFZFSTE5OTg4ODFmemN6TSUyRksxcG12ODhOVFZWMmVzJTJGYkhURWthR3pzTENnYVpxV3FWUXE0NElnWE9CNWZzSzI3WWxpc1RpOHRiVTFWeTZYWjNaMmRzYVJrNVhMNWJoOFBoJTJCNnNWaE9WclNrTU5yQjdBV2M0Z0hMdlk2cEY4Q0tkNkwzeTllS3JqZmVVZXpWSVklMkJXOHJBU0pEYmlWM3cwSFdhSlo0OEFYQXh5TWFjV0clMkIyUWpZb1lEVjNHWndpSng0aUhjR2JCdlFVWFZpS1IyRlVWdGFxcFdsVTM5SElpbWFoZ3BFU0FybGFyWmRtMmJmdSUyQmp5OTlIcHdXbXFiWm9paldVNmtVZnExc1lsMFRFeFB0cGFVbEJyWENMNUQwcGUwRkx1SkRMQm9EVzhMYTJocSUyQjhLczh6MnYxZXQybzElMkJzcFFDbkRNSXgwT3EwS2dvREE3eVF5cVZxdGx0RnNOZzNYZFEzUDh3d0FyVzVaWU1aeEhPUlVqUUJjT1k2VFFna2hvRlVJbkR3dmRFMWhBcEFDV01aMXlYTHNvaUFxNnFTS1hyUFI1OHdkMUt0Y01BWkQlMkJ5cXpGJTJGQ0tsOHp0ZHgzdlZaWVlMeEhzVllMTXJsMEdydGdJcFlCWExOOXFaR1NrTkRBd2dIeXJ0Y0hCd1IzVE5KJTJGNnZyJTJGTmNkeVRkRHE5NGZ0JTJCOGNHREIlMkI2Nzc3NjczMkFNJTJGTzNidDlHR2M1Vks1UWNyS3l2JTJGJTJGclBQUG52bjd0MjdLV1JnWVJUQ2FCbDB2JTJGdFM5QjRaVXREdUNLdUFibU5qWTNCZGNmUHo4JTJCN016TXoyJTJGUHo4RjJOalk3ODBUZk9USUFnMlpGbHVXSmJsS1lvaUtJb2l1cTRyTkp2TkVHQWhjNlpmb3dWQkVINjIxenlIdUJSb1ZsS0FGRGdqQ2dpQ3dHUHdEdCUyQkhlVndTNFBRRjFNSVBkdmp6ZlQ5MFN1RkhPOXhIOElmbnRWb05vd2lHOTVWS3BZSWYzTnFJUjJpMzI1MVVLdFhPNVhKJTJCZDVDYjU4NnRNeUlaSFFZcFFBcVFBdDhxQlFoZ25iSG1maEdBdGRjdjhsR1pvZ0RyJTJCdlhybXdCWTA5UFRmeXZMOGo4dkxpNldEZ0l2V1BiT3h4OSUyRkxBdUNJRTlNVE1qdGRqdGRLcFhHY3JuYzc5WnF0WnZiMjl1JTJGbWN2bHNnaDZMeFFLJTJCRUlTZHNnUTlzemNXTXl4RVExNVpzJTJGWlByTk9XNzk4R3RaaGk4OGZQelhpbmRWZXAwNTBXJTJCenpmdTZ1ZnAzemZubGEwZjJNZHNxam80UXh0eFlMaFdaQnkxMkFGWFlXa1FzQmtBVlhWc0pJJTJCTElzNHpsRzVmRTFYV3NadW1FcnFsSlRWYlVrU1JJQzR1RUNjU1JKS2ltS2d1eUlIVm1XeXdCWnNpemJtcWFoZkNoMGclMkJHYm91ZDVXQ2NtRCUyQnZFRjh4MnUlMkYzY21vJTJGWHpXWXpmQzFKVW5nUHdxJTJCb2NIaXNyYTF4YzNOenJOUExIRjdSVHZCUjh5UyUyQnNWeXZjJTJGUUFMcWVqM0MlMkZaTXZGbG43OWVXVm5oRlVYaE5VMExPJTJGM1FvdnZsWE1DWGQxRVVCUUZ4c3BJZzdEUjJ3dGVZbW1KVEVBVlI0RjBlWCUyRmJoMEVOR0ZWeFNjRGltZk4lMkZQMnJaOXJ0MXVEM3VlTjlUcGRGQUdpSEpBbFBtbFVmYlhiRFpWNUZPMVdpMmgzVzZqdzRDUiUyRmlUSGNRVGJ0cVZtc3hrNnExelhoZXNxaEZlWXVpTUVQZzliWjZXQm1BZCUyRjhSTEFPR0RxZFozczU3cUtYMyUyRjd6ZCUyRnIlMkJqcklPdmJiTjNidFJhRXlDenhuWUJtUExOTU9FQWlETTNUZFZ5akZzMFpHUnU2azAlMkJrUEp5WW0zaDhZR0hqVWJEYno5WG9kOXRKd1F1YktRUndCT0dlJTJGJTJGUEpMQU1pRlFxSHclMkIlMkZmdTNmdlR6ejc3N0R0Mzc5NDFEd0t3NHZld3FBTUw5dzZVRDU0JTJGZno2Y0xsJTJCJTJCWEY1WVdQanMwcVZMZnpjeU12S2hvaWdQTDE2OGlKTHhFRnJEJTJCZmZ1dSUyQjl5dDI3ZDRtJTJGZXZMbnYlMkY2eTNidDNpdWk3T2ZlZWxHVWdCVXVCYnB3QyUyRnRMVEUzN2h4ZzhQJTJGa1RqNksxZXVoUDgzTGkwdFBSZmp4bzBiblY3M2t2ZmVlNDk3OTkxM2UzNTNPTWgzMUclMkJkMm5UQXBBQXBRQXE4UmdvY3BVUDJHaDNldDI5WGp3cXdva0FFcXUwRmZXSWxoQnR2dlBIR2g3T3pzMzhuaXVLdGd3S3NQdkFISFhoeFpXWGxPNVpsJTJGV2E1WFA0T2dGYTVYRTVXS3BXVVpWbnBRcUV3WEN3V0RZQXNkTnFSbGNVY0lLeGpqZGNvYlRyT0hKMW94emZ1Vm9nZXkzNEFxMSUyQkg4VVhPMUdpcEVodmxrSTNBdzE0emx4WUxrR2FBUzFPMTBNa1Y1bTlwZWtmVlZFN1Z3dkxEb0J2U0RFalZrQ1NwaWNCNEJNV3JxbHBVVmJXR1VzUnVhTHlQa0hoOEtXU0I4UUJZZ2lDRUVBdVBpRmRDaHh3V2Z6d1hSYkhWNlhUQ24wNnhMSjZqTEFEejhqeVA0YW1SNDRXeUpCOU1UTk0wMSUyRk04WkhvaHpENm9WQ29JdHc4QXklMkZCckxINWhCZmpCRkFGZzRha2NtZlp6cyUyRlJ0aGk3Y0NvUE9Jek5oM1hqTlF0Q0ZmRDR2QUNTaG5Jcm5lUkZsc01sa1Vxalg2M0kzWXdvUGdMWDRLVm5DSkFnQ1NxNHcwSUhTNlhRUWxvN1hHT1VQOHlGREN0bFVZdUFGY29mcmlPMTJXJTJGUURIemxEZ0U0Q0FtNlI4UkclMkIzJTJGSlJCcGpBeUglMkJ0Vmd2dUtjQXJCS3dqMTBwSGxoV2NWeWp6WTZXQWJMQUVBQ3pBWHpZQ0lJUEVMSnNLNzhOZGhZbk53JTJGS3RBSzZPa2cxMTBQTiUyQlAlMkZEVUQlMkZyRzNWVDkzRmQ3dWE3NjdTT3VtZWhvZkxndnNnbnZkMHNHdld3Mld6Vk5zNXJKWkNvREF3TzFvYUdobllHQmdUdXBWT3F6ZERyOXljY2ZmMXhsZ2V3SDFZUE5oJTJGTnlaV1VGSUhKeFoyZm5EJTJCN2Z2JTJGJTJGdlB2JTJGODg3ZmlBQ3VlZ1JYUHYyTDMlMkZINEFhM0p5RXAzSDBzTEN3cjhzTEN6ODFjVEV4QzhtSmlhJTJCb283Z1lWdU01aWNGU0FGU2dCUWdCVWdCVW9BVWVCRUZDR0M5aUhxbmNObWpBS3lvbzRCMThCajhZYTZsdlRLdzNuenp6ViUyRmlWJTJGbXhzYkVQMHVuMG5pV0UlMkIwbUd6dnZhMmxwV2txUkJ5N0xHTUpLWlpWbWpqdU5NV3BZMVh5Z1VyaFVLaGNsU3FhUWlvQmlCNzNpRU93c2RiVHhIcVNGY1d1aFFIOGRmSE81Rk9vJTJGUFY5OExYTEVQbzUzRmFBZXhGOHc2aktza3VqeTJ3VW9LbzdsYWNJWXdwd2pMME1Mck1HZEwlMkZCcGNZZG13M0VudTVtd3BZWGtpc3JUZ3FzTG9oWUVvaWlGNDZycTFVQzdrQTNMaE04eUxDYmsyWFhBVzVuQjFweEJpWWRSRHdLbHVLU0pLRWwyZTUxdUFWNEJaJTJCSXpqT0l4bzFoUUVBY0FNY013U0JBSEI5RGJQOCUyRkFnMWJGY2QwUkZGJTJCV0xudWMxTVlwaW85RUlzOEFBeEZocEVwN0RXUWIzRnlhNHdUelBRMGtCU2hDJTJCNGNpQ0U0eTV3Wml1c2d4em9JREtCUjZPcDNxOUhyN0c1NlpwaHN0akZEMUprc1JhRFZXWENxQVVBSlRxZVo2S0NnZUFxSGE3alpJJTJCT0tPTVRxZWpZJTJGSjlQNEhnZEFBcWpDTFhIY2t2MFgwZjY4RThtdSUyRjdldEFPOEZwb2VTM0FMT1JXQVhBQkpJVjVWTWlQd25uamV6NUslMkJ1Q1dRczRWeXJnazEzVXh2d1FJaG5YZ2VUZUVIVzZyRUVURlhZd01VdUdSQVNyTWc5ZllMdDdEeEY1MzklMkJVYiUyQlhSSHZlNzZBU2E4M3c4eTdWVWlHTDElMkY5YnEyam5xOTRmZ1lwRUlZT3daWlFDQTdvTlhBd0VBWTBvNmNxNkdob2RMUTBOQ0RaREw1eURDTXI1TEo1RlBUTkRGcyUyQjA0bWt5a1BEZzRXVUlwN1ZMMEFzSDcxcTE4bEZVVlpMQlFLUHdUQVdscGFlbnRsWlNXSlVRaFpDU0VEV05qT1h2Y3pwaGNySVVUQVBNTGJKeVltQUxDcWx5NWRXcmwwNmRJJTJGWExodzRSOHZYTGp3QlVhZFBlcSUyQjAzS2tBQ2xBQ3BBQ3BBQXBRQXFRQXFUQVlSVWdnSFZZeFU3NSUyRkM4Q3NGaiUyQkVnNHhta3NUTDcyTE9iQWVYYnQyN2YyNXVibSUyRkh4c2IlMkJ6Q1R5VlNQNjFkNWRNNGVQSGlRNURndURIeHZOQm96clZicmFxUFJ1RlNyMWNaS3BaSzV1N3ViTFJRS21GUzRzUUMwTUFGbzRUWHJoTFBqaWJxbm9wQU94OXl2TTl2UG5SWTlGUTRLc1BZcVEyVHJpRHJINHZzVTc4akhJUllEVnZGOXh1dm9aMkZiODElMkZETGZZbmlGM1lKWWdjTCUyRnl2JTJCVEV2ZzF5c1JKR1ZMVEtuRjROamVHVHVMdmFjQmRCalBkMFNLd0N4Rmx4ZFhlY1djMmdCY3NIcGhYSkZUQUJaQUYxNGhCTU1RQ3RjQnN0aUhaZ3dLaEhjVzEySDElMkZQOExiaXlFTzRLa0lYUEFOSXdIeHhiMkJmMmglMkJkd01VV0JaJTJGZTlrRjdoTThBZm51ZkQxMnk1eVB4d013RmNoUUNyNjVvQ21Bb0JGcHhWUVJEZ09XZ2FSdkxEb3dHd2hYbURJQUNZQXF4Q0RoWEFGVnhVJTJCQXp2Y1VIN2EyalViRFc1bHRjS1FSWExtZkw4cjhGU0NKUTglMkYzbHBIeHhSekZuRlFCTzdybG5XVkJSR1JSMDY4V3VmelJlRlFkSHJDZSUyQnpkZTUxZSUyQndIcCUyQkxuTUlNczhldnJSUURXZmlXTmJGdTluSmJSYTRuZEl3R3NBSGNBcTFpSklQSldob2FHS3FPam82Vk1KbE16VFJQbHRrOFJkSTRSJTJCeFJGZVNMTDh2cTllJTJGY0tSM1ZjeGZWbEFFc1V4U3ZsY2hrT3JEOWVXbHE2ZnZmdTNTUktDQUgwV2Z0RTRYazBZeTk2djQ4Q0xGeXJPRWJrWHdGZ0xTNHUydlB6ODA4V0ZoWnVUVTVPNGdlTFg2ZlQ2ZElwJTJGeSUyQlJkbzhVSUFWSUFWS0FGQ0FGU0FGUzRBd3BRQURyRERWbUY4S0VJN2VVeTJWOWZYMzkyc09IRCUyRiUyRkxsMTklMkIlMkJXZWZmUEpKOXNHREI5elcxbGJZc1kxMkJxTWxhQXhveElPVm96SXhnSFg5JTJCblg3cmJmZWV2VEdHMiUyRmNXbGhZJTJCUHZoNGVGZm9VVG11QUFXTzU2bHBhV3c0JTJCJTJGN2ZsTFR0TFNxcW9PdFZtdHNkM2QzYm1kbjU1MXl1WHlqVUNpTVdKWWxsc3ZsTUMlMkJyV0N6eTZMd2h1d2VsaHN4bHdnQVFjNUd3eDE3RHpQZnFXUGM3WGZaeWNzUWRJcXlEM3E5RHp6cmIlMkZjcCUyQjRrQXh2cDk3dVZqaUFDMWVlclZmQjU2QkxKd24wVEpGTm5KaVA0Q0Z6NWt6RFBQQXJRVzRoS0d1VVZhSVI3aTh1aVdHQUZSd1p1RVJjSXM5QW5DRlpZRGRVa1dzQTYlMkZENWJ1NlBuZFdkVHZwNGZ6ZHowTW5XVDlBMGdzT3NQY0FzU0psaE4lMkJZRlhDTGxmTGhrVTE0SDh2Z0VTQ3I2NXdLeXdQaGd1b3VFNDdZMW4yTmVlQ1dRZzRWUGc5RDB4bEFZbTRwVnNySDhxallPUnpQcG1KZ0t3NSUyQm91ZFAzR0VaJTJGNHdkYUM5NGhQZlk5YlNmazRrQjFGN25ablNidmM0JTJGQmxpaUxxSmUxMlo4aE1IbyUyRklmWlB3WjZtWE1SMjhLNXk4NXRPSzlTcVZRSCUyQlZEWmJMYlRkVndoTU5nZUhoNiUyQlBUWTI5bWsybTcwdlNkS3pXcTFXdEcyN2hxdzRYZGVSZmRXNGN1VUtRT3BSczl5JTJCY2U0eGdLWHIlMkJ0VmNMdmNIOSUyQjdkQThDNnRyeThIQUtzYUlnNzB5QUtyJTJCSkFQOW9XREdBaHhMMmJnZVhNejg5dlhycDA2VmRUVTFNJTJGMHpRTjJZYzdlMTAzc1hiNlY4ZE13ODJmc1M4Z2REaWtBQ2xBQ3BBQ3BBQXBRQXE4WkFVSVlMMWtnVTk2OVMlMkZpd0dJZHR5NDRldjdMZmR5OUVBZFkxNjVkdXpVek0lMkZNUGNHQWROOERxcDklMkZ1N2k1eXNlYnklMkJmejNhclhhYjVkS3BUY2JqUWF5c2FSS3BhSVZpMFd0V3EzcWxtVXB0VnBOWkNPbXNaS29lQWcxZ3dMSDNWNzl5cHZpNENpNjNYalpVOVE1RVcyYlhwM3k2SHIzNjdRZng3SEdvTlJ6cU1XQUZndVJSMmM0T29KaWRMVEY2SE0yRDNOcnNYQnN0cDA0WEdDZGNRWmVld0c1WG0zUUQ2VEUyNEhwSGRXOVI0YzlkRURGblUxUkNOenJjJTJGWWVjOGhFUiUyQjlqSlhxOXl2UVlqSTJXJTJCckV5UHVhOE9zNzh0Nk9lSjNFWUZYY0Y5anVYZXprZW96QzNseXNSNjJMTDlZTndleDBIQTdJc0l3NlFpbzNpaVhNWHolMkJHNlNpYVRuV1F5NldVeW1XWW1rM0ZTcVpTYlRxZjlSQ0xoRFE0T3JnNE9EdjdQd2NIQlh3MFBENjhNRHclMkZ2SGlTSSUyRmFqNmR2VUxTd2pqQUN2cXdHSTZzM1BpTUFBTDRmTUFXQ2dqWEZ4Y2RPZm01bktMaTRzZlQwNU8lMkZqU1ZTcjAlMkZOVFcxUlFEclJWcVFsaVVGU0FGU2dCUWdCVWdCVW9BVU9Jd0NCTEFPbzlack1PJTJCTEFDeldBV1NIMmMlMkJWRkFOWWo5OTg4ODJYVWtLNGw5ejQ1YjVhcldiSzVmS0ZlcjElMkJ3YktzaVZhcnBWcVdsVzAwR21QVmF2Vml1VnklMkJXS3ZWaGl1VlNzS3lMSXlxeGdOY0lSOExPVmx3SjJEME5MeG01WWJIM2NSUndCTHRZUGZhRG5PenhLRkpMMkFTblljOWo3WmZ2S1R4WmNJc2JEY09xTmhybHN1RlIlMkJiQ2lRS3JxRE9IUFdlYTlRSmI3QmpqbmZCZWNJUkJqZmhqJTJGRHlQYThuMGptdTQxM3pSTXExb09SMkRLVkc0RlMyNWkzOGVIVTB6V3JvWExmZnJOZUltMXNQZzdLdUNWM3U1JTJCYUtBS1hvJTJCUjQ4JTJGT2c5cjN5ak0zYzhseVpZJTJGeXJtTzdYVUJGWWRNSzFZV2lDd3J3Q3pETURxbWFRYnBkTnJyQnJKdkpKUEpaNlpwcnV1NlhwWmx1WlUyMHh1cFRPcFJOcHQ5TkRRMGhHd3JsTGUlMkIxRCUyRm13TkkwN1VvJTJCbiUyRiUyRmh5c3JLdiUyRnYwMDAlMkIlMkZVVUxJN2l2c3ZJZ0RYWFpleDkxNGNKd0JZSTJPamtZQjF1N2k0dUt2QUxCR1IwZmZIeDRlM3U1eGYlMkJyNXZXS3ZrVCUyQlB5NUgyVXNXbWxaTUNwQUFwUUFxUUFxUUFLVUFLdkhJRkNHQzk4aVk0M2gwNEtzQmlleEYzOFBUcURFWXpzSzVmdiUyRjc0JTJCdlhydjV5Ym0lMkZ2NSUyQlBqNGh5OGE0bjVRTmJxbEolMkJMMjlyYlNiRGFWUnFPaEtZb2kyYlk5N0xydUZIS3lITWRaY0J6blFyVmFQVmVyMWN4NnZhN1Y2M1VWRHExeXVTd1hDZ1VlSUF0bGh5ZzNqRUtzZUxuU1hwM2l2VDZMWjFKRjRVZ2NORVFkSzFIb0V0ZGtMMEFSZHhiRjNWeTk5RDFLaHo5NnZrUTd4RkdIVkJRMlJZRlQzQzBWTCUyRjNxQjZtaWdLTmZxVm4wJTJCSHE1ck9JYVI5dWozN2wzRUgzNnVlWVlIT2dIQ2VMTHhaMUclMkIzMGVuJTJGJTJCNHNxaWlXc2YzUGE3VFllQmhkTms0bklwdU01ck50cGUyJTJGZG9zM3ZhOVhrZlBNOEFyUUN0TUtBMGNHaHJxWkxOWkw1MU91NGxFb3RsMVd0bW1hZVkxVGN0cG12WklWZFZWMHpTJTJGTWd3akx3aUNwNnBxTlpsTTJrTkRRMjQzbHkwc1YzMlpmOUVROTJLeCUyQkFmTHk4c0FXQmlGTUN3aHhQMHREckRpYlJzSDUlMkJ4ODd3T3djcGN2WHdiQSUyQmh0ZDE5JTJCZm1abkp2Y3pqbzNXVEFxUUFLVUFLa0FLa0FDbEFDcEFDMyUyQmpqa1J4blM0R2pBS3glMkJuZjUlMkJIZmZUQUxCNnRSb2JVdDczJTJGVXlyMVJxV1pYbFlrcVNzYmR0RGxVcGxzRktwVEZpV2RiRllMTTRYaThWemhVSkJoZ3NMb2UlMkJBV09qc3dhRUZKMHQwZExaZUVDanF1SWs3RiUyQko2TW1kUnZQUGVDMkRGM1JIOWdOUkJPJTJCNE1QdlI2Wk91SXR2TlJRVjAlMkZvTlFQeXNYZE9yMk9weDlzT3NpeSUyQjEzVnZlRFdRVURWWHV2ZFQ4ZGU2JTJCJTJCMVRMJTJGMXNQTXNmaDVGMjdIZk1mUnFIJTJGWmVyMlhpVUtvZkNNWDd2YzV2QmtuWXZ2WFNPMXBpeWZhQnpSY0hXSHVkdjcyQVRDJTJCSEhsdG5aRENCMERtSU1sYzRqWkJsaFpFRThUZ3lNdElhR2hyYUhCZ1lXSVBUS3BWS2JXTEVRRlZWeTQ3ajFGelhMU1dUeWJ3b2lxVWdDT3gwT3QyZW01dHJuYlNUS0E2dzd0NjlHd0lzbG9IVkQyQkYyNmZmanhiOUFOYmk0dUtIVTFOVGY1UE5abSUyQk5qNCUyRm45N3ZXNkhOU2dCUWdCVWdCVW9BVUlBVklBVkxndUJRZ0I5WnhLWGxLMXZPaUFPc2doM0VhQVJZTEEzN3Z2ZmVFbVprWm9kVnFTZWwwV2p4MzdweUUwc0pjTGplQVVReHQyMzZ6VkNxOVU2bFVycFpLcFV3MyUyQkYyc1ZxdHlyVmFUYmR1V1hkY1ZHNDFHV0c0SWtCWE5JNHBtR2JFUWJaWlQxQXN3SEtTakdPJTJGazklMkJwODk0Sk5oNEZZREFBY0JwajBBaVg3UVo1ZW9HS3YlMkZXUUE1Q0RuM1hITzh6SUExbkhzMzM3NjdyV052WmJkRDR6MldtJTJGVUdjZk83VjVCNm16ZGh6a2ZHUURlTDVqOUlPZDkzT2tIS05VZEtPQjUlMkJEb3JaUVc4QXJCaW1WYXlMQWZJcjBxbjB5MlVCdzRNRExRQm93WUhCNHNEQXdQTG1VeG15VENNbFhRNiUyRldoNGVMamtPRTdUY1J6JTJGNmRPblFidmQ5dGZYMTRQJTJGJTJCbCUyRiUyRmE3dTduODlId0R5T2MlMkJFZzYzZ1JnQlc5NzBSaDVuNE9MQUNzNmVucHYwNm4wJTJCOFR3RHBJSzlFOHBBQXBRQXFRQXFRQUtVQUtrQUxIcFFBQnJPTlM4cFNzNTlzS3NQYVRmM2w1V1RGTmM4aTI3UXUyYlYlMkJxMSUyQnNYcTlYcVNMUFoxQ3pMU3RtMlBWaXIxY2JxOWZxSWJkc3B3Q3prWTJFQ3hBTE1Ra0EySmdBclBDSVlIbVdIYkpUREY0RVAwZjJQbHRqdEJ3Zml4NzBmUUdMNzJNJTJGbHMxZDU0bkVkMzM1dFJaOGZ2d0w3QWF4NDIlMkI3bndEcW9DeTdxJTJGSXE3dVByQnE2TWVmVFJzSFNXQkxJaWRQY2RyZ0sxdXBoVmNWNEZoR0kxVUtwVTNUWE03bVV6dUpoS0pXaUtSY05McE5GNCUyRnptUXlxN3F1cnp1T2s1JTJCZm4yOGVkZDllMW5JRXNGNldzclJlVW9BVUlBVklBVktBRkNBRlNJSFRxQUFCck5QWUtpJTJCd1R3U3dlb3NIWGRiVzFtUkJFSkNWaFJFTVU2N3Jtcjd2RyUyQjEyZThSeG5DbUFMZHUycHh1TnhuaTlYa2ZwSVVMaEpjZHhoRWFqSVRVYURUaXp4R2F6aVVENE1EZXJVcW1FcFlkUmlCV0hRQWNGUDlINW91Q3FGNVRhQzFUMSUyQjZ3WHZHSnE3ZlVaNWpub01iekFxVXVMdm1RRm9xViUyQjhiS3glMkJIa1FCMWpzSElpWCUyQnUzblpJdWV4M0VYViUyRng4UCUyQmpoeCUyQkVaWGdOTXdWbUZBUFpVS2hWT0tBdlVkUjNoNno2bVJDTGhxNnJhTVF5ampWeXJaREpaMHpTdG1FZ2tIaWNTaVllNnJqJTJGU05HMUhGTVdHWVJobFJWRnFnNE9EOVlHQkFXUmFlUzk3Uk1HREhuOTBQZ0pZUjFHTmxpRUZTQUZTZ0JRZ0JVZ0JVb0FVZUYwVklJRDF1clpjbiUyRjBtZ0xWJTJGZzNiTERZVW5UNTdJdnU4cmdpQmtDb1VDM0ZqbkJVRVlGMFZ4RUU0c3k3TFN0Vm90N2JwdXlySXN1TGZnenNvNmpxTUFXZ0ZlRll2RmNEUkR2QWJVWXRsWiUyRmNLNDR6QW83b1E2YUtmJTJCS0FCckx4QzFINkRxNWREWlglMkJtWE04ZCUyQiUyQiUyRnB5dG5veWE5M1BRZmVpZXhGMVJFWFBoNzF5c09Kd0M2OTdPYkI2UWRCZUFDdGFhaHZQdk1Mclh0ZEFkTCUyQmpBeU1BWEdGQ1dUT2NWZ0JYeUxEQ2hFRDJSQ0tCMHNCaUtwWGFTaVFTQlVWUkhOTTA2NmxVcXFwcFdzSDMlMkZXcTczZDVKSnBNYmlVUmlPNVBKbEV1bFV2UGF0V3R3V3dXbkVWb1J3SHJScTRDV0p3VklBVktBRkNBRlNBRlNnQlI0WFJVZ2dQVzZ0aHdCckdOcHVUJTJGJTJGOHo4WCUyRnVSUCUyRmtUa09FNnUxJTJCdEtOcHRWTkUyVGd5QkkyTGFOM0t3eHgzSE91NjU3cWRGb0xEUWFqVm5IY2JMMWV0MG9sOHRLcVZRUzRNUUN3QUxJNnBZZDhzakhRcWtoTXJQWXhFYUlpOEl0UEdlNVd0RmNvQmM1dURnRWllYmI5RnB2M0ZXejF6enNzNWNOV3ZZNiUyRnJNS3NIcTVubzU2SGh4VW8lMkYyY2Q3M0MxQlQlMkZ5ZVVBQUNBQVNVUkJWS1A3MU0lMkZKMVclMkIlMkY0M0FxT21wbHJ4RTc4UjV5cXpDeDV3QldLQmZFQkljVjRGWFhiUlVDckd3MjI4bGtNZ0ZHRGpRTW81Qk9wJTJCOGxrOGt2RE1OWVZWVVZqcXVDWVJnbFFSQ3NZckhvVlNvVmpDRFlRbkQ3OHZKeSUyQjkxMzN3VzQ2aHhWJTJCNU5jamh4WUo2azJiWXNVSUFWSUFWS0FGQ0FGU0FGUzRGVXJRQURyVmJmQU1XJTJCZkhGakhJMmhYUjNsdGJTM0Y4JTJGeG9yVmFiYWJWYU00N2pYR2cybXlndlJHNVdvbGFySlN6TDBodU5CcDRqRkI3NVdScEFGc29LV1c0V0MzeVBCcjhEY09FMWMyM2hOYWFEd29mak9kSnZycVdmcyUyQllna090bDdNOUJZTnBKYmZkbGIyY3ZnSFZZWU5nTFdzWmhWZFFKOWJLUHJkJTJGNkdaekNJM05UQVV3QlZyRVJBaEc0amlrYXZzNXlyWkxKcEp0TUppM1ROTXVxcWpySlpMS0I5MHpUZEJPSlJGMVYxWHd5bVh5UVRDYnY2YnIlMkJ1TlBwd0hsbFRVeE1ORSUyQjd1JTJCb2diY0pHWG0wMm00czdPenQlMkZzTHk4JTJGQ2NISFlVd0NxT2o1d3M3VDNxTlFqZyUyRlA3JTJCenVMajR3ZVRrNUUlMkJ6MlN5RnVCJTJCa2tXZ2VVb0FVSUFWSUFWS0FGQ0FGU0lGalU0QUExckZKZVRwV1JBRHIlMkJOcWgwJTJCbkFtYVZVcTFYTnR1MWtvOUV3VzYyVzJXNjN0VmFybFd3Mm02YnJ1a09PNHd5N3JqdHUyJTJGWmNvOUdZcXRWcTUyM2IxdURLWWtId2dGbHNZb0h3QUZmc3ZXaFlQQnhaciUyRkt2VjVuWlNRS3NWd253WHJYdTBaSzdvJTJCeExGSUwxZ2hMeEhLcWpiT080bG1IWlZjeFJoWEIxTnJGQWRtUmF3VjBGbHhXbVpETDVmTkoxM1VIWlh5S1JXRThrRWw4cGlyS3JhVm9lTGl0TjAycTZydGQ1bm05b21sWlJWYldDMTVabGVSY3ZYa1NlMWF1OXlJNUpSQUNzVzdkdUpWS3AxRUtoVVBqOU8zZnUlMkZPblMwdExiZCUyQiUyRmVOZGZYMTBObktDdkwzR3NFU1RaUEZHcEdBZGI1OCUyQmU1eTVjdk83T3pzOXVYTDElMkYlMkJZR3BxNm1jWWhmRGN1WE9GWXpvVVdnMHBRQXFRQXFRQUtVQUtrQUtrQUNtd3J3SUVzUGFWNlBXYWdRRFc4YlpYTnk4TEs4VzFFazVMUzB2ODRPQ2dXSyUyRlhkYyUyRnpCanVkenFEbmVhT1daYzAybTgzSlZxdDFudWY1ZExQWlRHS2VhcldLY2tTejBXamd0V0hidHNSR01iUXNpOE9FamliQUZuSzA4QWhuRmlzcFpKM0tPTmpwOTdvZkFEb01HT3FWWFJTS3dMJTJGY1c4Wmg5dkY0VyUyRnJWcnkwT0RvJTJCeVI2emQ0R0NLQTZ6b2VYUVU5OVUzM0htNEZIcWNDcjNPajJqT0Zkc3ZPSzdncUlLVEN1NHF3QkxBS3J6R0k5NERzRXFsVWtFNm5iYlQ2VFJHQjBTZ2V0MDBUVXRSRk52M2ZVc1V4WjFFSXJHaGFkcGpYZGZ6SE1jaDU2bzBQRHhzalk2T3RqRCUyQlFHeUNMcTlGZWVCQjJoJTJGM3B5JTJCJTJGJTJGTkx3ZlglMkZ4dUFFV0lDTGc0ZGpZR0JjSFdOUFQwejlOSnBPJTJGSklCMWtGYWllVWdCVW9BVUlBVklBVktBRkNBRmprdUJsOXNiUGE2OXBQVWNXQUVDV0FlVzZvVm03RG9mUk5NMEZVVlIxRmFycFJVS2hRUktDWFZkTjBaSFJ3MUprcktWU21XMFhDNVAyN1k5VTYlMkZYNXl6TG1yUXN5OFJJaG5CZkFWeGhRbzRXWGdObVJTRVdLeXRrT1ZuWTZYNEI4UXolMkJzS3d0dk83bnd0bnY0QSUyQmJiYlRmJTJCdWp6Z3lzUXpaMWlTeDBHN0tIdG9nQXJmczdnOVdIWEZ5OXY3UFU2Q2pqalRqRHNEeHNwa0QzQ2JjV2dGZDZEdXdvQUM5QUVjQXNBSzUxT3V3TURBNDlTcVJUS0FCOE9EUTA5U3FmVE84MW1zN3F6czlPczFXcHdZVFVHQmdac1daWXhzaURDMTF0WHJsenh6MEtKNEg1blRSeGczYjE3OTE4NXNGaDd4eDFZOFRhTWczSUNXUHVwVDUlMkJUQXFRQUtVQUtrQUtrQUNsQUNweTBBZ1N3VGxyeGw3dzlBbGd2V2VCRHJMN1Q2Y2pyNiUyQnZEbG1YTk9ZNnpZTnYyb20zYjB3aUdiemFiNlZhckpWdVdwVmlXQlRlWDdEaE8lMkJOcHhIQWt1TGNkeHhGYXJ4Y090aFhKREJyR2lVQXVkVHZhYWhjYXpiQzBXSGg4TmgwY25sdjVPdHdKeEY5TmhZQk03c240QTZ5aEhqdjJKQnFsTG9zUmhFaVdSNDRXdllWazB5NHE5WmtIcnpHMEZWeFZDMXpWTkMzUmREeEtKaEtmcnVxZnBtcWVwbXE5cG1tOFlSb0JKVVpSQTB6VGJOTTFOMHpRZm1LWjVWMVhWbGNIQndZZmo0JTJCUGxzMUlDZUpUMmlDNURBT3RGRmFUbFNRRlNnQlFnQlVnQlVvQVVJQVZlSndVSVlMMU9yWFdBZlNXQWRRQ1JUbkNXMWRWVlZaYmxiTHZkSG5KZGQ2VFZhbVdESU1pMFdpM2Q5MzJFdjhPTlpkcTJQZHhzTmdjeEQwWTV0RzA3MDJnMDhMblFiRFo1MTNYRGtRMmpvZSUyQkFXNEJVQUZ3b08yUVRZQmVleDhQaGUyWGduS0FVdEtuWFZBSG02R0toNm9xc1BBOVVsMlRwNiUyRkIxUlE3Znd5UUtJcWVwR3Flb0NtQlYlMkJCNGVEY1BBaUlFaHZESU13OFpvZ0xxdTUxUlZSZGxmVlpibHFxcXFEVjNYRzZJb2VySXNPNFpoRkEzRDJORTBiUWVCN0lWQ29YejE2bFdVQnRMZjEwNDZmbVZsSllFUTkxd3U5JTJGc3JLeXQlMkZFcyUyRkFnbERSY21RbUhEbXc2QlFpQlVnQlVvQVVJQVZJQVZLQUZIamRGQ0NBOWJxMTJENzdTd0RyZERWb04wTkxXRmxaRVZPcGxLaHBtbFFvRkJSVlZhVk9wNlBhdHAzMlBDJTJGamVkNTU1R2k1cmpzQmlOVnNOb2ZhN1hiYTkzMEV4eWNjeDlHYXpTYXlzd0MwUkV5dTY0cnRkbHRrYnExNnZTNGdEQjRsaU5GUkVBRzltSXNMejZNZ0t6NHlIZXZzSGtYRiUyRlRLNmpySk9XbVp2QmVKdXJjTm1sUFZhUHByRnhZTFcyVWlBb1l0SzA4TlN2ekMlMkZTdnQ2aEVCTjB6cTZvWGRVVlExRVVRd1Nlc0kzRWtiTE1BeGYxJTJGVjIxMjFsNmJwZUZVV3h3Zk44SFZCSzB6VGtWMjF5SWxkV0piVWdhcUtsOElxRk1rRERNRm84ejd0VFUxUE5sWlVWJTJGOHFWS3doZTczd2JTZ01QZXQ1SEhWaGRnUFdubjMzMjJUZEMzQWxnSFZSTm1vOFVJQVZJQVZLQUZDQUZTQUZTNExRclFBRHJ0TGZRSWZlUEFOWWhCVHZDN0N6WSUyRlVYRG9ESEs0ZExTa3FycnVtWlpWbG9VeFdTbFVzbjR2cCUyRmdlVDZaVHFjMVZWWDFkcnV0TzQ1ak9JNmpONXRONUd5bG1zMW1CaU1nJTJCcjZmc2l4cjFMYnRiSzFXMCUyQjJHelFOZ0lVdXJZVGVlQjhJelJ4WkFGaXMxWkNXSkxQdUdsUnd5d0JVdE40eG1hZlVDWUZFWmUwR3hYbURzb0dIelJ5bWhPMEt6bnRnaSUyRlNEVGZqQnFyNEIwN0h3MGVEOSUyQk1PR3klMkJNZno0Y1JLREFWZUNKJTJCemlaVUx3bTNGU2dHWmc0cU5FQWlBaGV3cVpGVGhQVUFzM1FoZFZTNUclMkY1TWxHYmxVVzdxdWI2ZlQ2UzFOMDZxSlJNSk9KcE4xV1pidFdxM1dzaXpMRlFTaERxQ2xLRXBOMDdTR0lBZzJ3TldMWkZoRkJsMzRoZ1F2ZXEyZTJNbHglMkJBM3h0MiUyRmZOcHJONW55cFZMcTVzckx5NzVlV2xtNndVUWlSclVjQTYlMkZDaTBoS2tBQ2xBQ3BBQ3BBQXBRQXFRQXFkVEFRSllwN05kanJ4WEJMQ09MTjJCRjN4UmdCWHRaTCUyRjMzbnZDOFBBd2I1b212N3U3SzFpV0plaTZ6anVPSTF5N2RvMGZIUjBWUlZHVXF0V3E2cnF1MW1nMDBxN3JEcmRhcmRGbXN6bmhlZDVRbzlGQXJ0WmszYXFQTmV5R2FqZHNPTEY0cCUyQkdFcFljQVZuQnV0Vm90QWE0dDMlMkZjRnolMkZQQ3FkMXU4MEVRaEtXSTBaSkRCcmNZckFMWVlHVkk3RE04eGtleml3Ykk5eHYxanIzZkQ0VEYxM21VRWZNTzNKZ25PT00zUnZHTGpPWVlkVHg5UGJqZjE3ZmxLRlJpMENtNnUlMkZHZ2RHUk5QUWRUM1ZFSXYlMkJHbTZwRlhGZVpaU1Y5UERGakpzZ3duVlZ1U0pFd0JYRlhkQ2U5M05GVkRLV0Fua1VqZyUyRlk2aUtvR3FxYmF1NnlWTjFmSW9CZFIxZlUzVHRGVmQxMWVUeVdRZXJxdXhzVEhIOTMxJTJGWjJjbjJOalk2TFJhclU0eW1RenklMkJYd3dNelBUcWRmcm5YdyUyQjMzbjMzWGZaeUlHSEhqR3dlMjFGJTJGMThMUnh3OHd3Q0wlMkIlMkJpamozUk4wNllMaGNMdkxpOHYlMkY4ZWxwYVhmdW52M2J2clpzMmZoNEJESENiRG01dWEyRnhjWFA1aWFtdnBaT3AxJTJCbjBZaFBNRWJDRzJLRkNBRlNBRlNnQlFnQlVnQlVxRFhRT2lreXV1c0FBR3NrMms5ZEpSZlJhZDRmWDFkVnhRbGhZeXNWcXVGTXNPVTY3cGozZXdzNUdnbEhOZlIzS2FydHR5VzdQcyUyQmdKV0VVUkk5ejB0NG5tZDZucGRzTnB2SmRydU4wUk14U1lCWnlOcGlFQXVsaHN5cHhaeFlBRlo0RCUyRk5FZyUyQlNqSUl1NXVLS1FDOHZINTRtJTJCMXd0NnNmZE9walZmelZiaUFDcjZXaENGTUNnZFlDa2FvQjROWjJlQWkzMk9lWkZIRlFkU1VZY1ZndGZEJTJCYVN2NTRPN0tzeXdrdVZ3TzExZzVTS2pTdE8waWlSSmxxSW9jRTQxdzBtU1BWbVJQVlZWVzdxcWU1SXMlMkJiSWl1NnFxMWxWVnJVcVNoQ3dyakFpNGJSakdwdSUyRjdXM056YyUyRldUdWxaNk9iQk9hdHV2NWl6aXVPWGxaU1VJZ3RGY0x2Yzc5JTJCJTJGZiUyRjAlMkJmZlBMSkQlMkI3Y3VaTjUlMkJ2UXBWNjFXRHdTd29xNUo5aHpuQkVhRUhCMGQ1YzZkTzhkZHVYTEZtWnViMndIQXVuRGh3cyUyRk9uVHQzSzVWS0ZWN1ZjZE4yU1FGU2dCUWdCVWdCVW9BVUlBVyUyQmZRcVFBJTJCdU10VGtCckRQV29MSERRZGtoeDNGU0xwZVRORTFUQ29XQ3pIR2N5dk84aGpMRGRydjk5U1BmTm9KV1lBUkJBSWlGRGk3QTFRQ2NXNTduWlFHJTJGVUtyWWFyV1NRUkNvdnU4RFpDbkkyZkk4THh6OTBQZDlCTWZEbmNVRERIUmZoeTR1dUxrd3NYbmc0bUpRaW8yQ0dCOGRNVHFLWWhSME1WQVdkV1pGUjFCa3ppJTJGbUpEbXVGdDZyTlBHd1dWSzk5cWxmdmxTOGpPOGJKWDNkY2o2QUpoYVdEc2dVZ2l4SkRBUFMyWG9CcGhoODZzS28wQ0dGRWZ3d1NaTFVBWkFTUlJHUElLNGR1S3RrV2NibkhVbVdPb29jenV2THN1d2p1MG9VeFJZQzFUVk5LMm1hdGlWSkVnTFc4d0JaY0ZFSmd1Q0lvdWlLb3VqSXN1eEtrdFRxZERvdFRkTmNqdU9hbXFaaCUyQmJZZ0NQak1IUjRleHZ2dHN3NlJqdXVjUE1wNlB2MzBVOWt3aktHZG5aM3YzYnQzN3o5JTJGOHNrbnYlMkYlMkZsbDE4TzdBZXdzSzE0MlduVTdSZ0hXSXVMaSUyQjc4JTJGUHpPd3NMQ2g5UFQwMzhEQjliNCUyQkhqJTJCS1B0TXk1QUNwQUFwUUFxUUFxUUFLVUFLa0FKSFVZQUExbEZVTzhYTEVNQTZ4WTN6RW5lTmhjVnpIQ2ZtODNtbFdxM3FBRnVXWlVtS29raEJFQml1NnlJUUhvSHhjRzJsNGNycWREcTZZUmdJbFZmYjdUYm0wZkIlMkJzOW1VUGMlMkJUQWJXQ0lNRHlFa1pON0FiS1kxa0RVN1BaeEdpS0VzTGtBYkNpSXlVeWtNWGNYQXh3c2RjTVhPRjF0R1NSd1NzV09CJTJGTjVtSmxoNzNLREE4RHVQcmxkTEZPUFd1cSUyRlVEV044ciUyRnVtViUyRiUyRmQ1akpYb3NaeXJxaklvJTJGeCUyQmglMkJxcXclMkJEMGxuSSUyRjBCWUdGZTdEOGNVM2lmamY2bmFWb0FrS1JwbXEwb1NsTVFoSmFxcWdCUEFFNllmQUFuT0tud09WeFVlRlFVQmJBSkRpdFBGTVdtNyUyRnVXNTNsMVVSU0xLQWRNSkJJVmdLc2dDTUxsZEYxdllqMVkzclp0JTJGJTJCTEZpd2hYWndIcllja2UlMkZaMmNBbzhmUDliYTdmYkVzMmZQZnUlMkZ1M2J2JTJGMTlMUzB2ZHUzNzc5alJMQzZIVVQzYlBEQXF5NXVibmM0dUlpQU5aZkU4QTZ1VGFtTFpFQ3BBQXBRQXFRQXFRQUtVQUtmSzBBQWF3emRpWVF3RHBqRFhxRXc4RTVjT3ZXTFdGa1pFUlFGSVdYSkltdjFXcWk0emlpWlZsd2JFbU80d0E2Q2JJc0MwTkRROExnNENCR05NUW9oM0JzQVdhcHpXWVREaTY0dWtJWTFtcTFzcjd2RDd1dWU3N1ZhcUZjY1JCQURHQUxMaTlzRnpBTDRBc3VMcFFsaGc0dDMlMkJPOGxoYzZ0QmpraXBZZ1JrUGw0ZmJxQXFzd3V5c0NzOEwzMlRxNno4UDdWeFJtN1RjU1lyeFVLZzZ5b2gzNmFFbGZIR3pGQVJkelVRbUMwSW5DS013SEJ4U0RWeXluS2pvZld4Yno0WE84RHNHVXJJUWolMkZDRWtIWTRwdkJjdklleTZxVUlIRmNDVnFxcGxYZGVSUXdVQVpVbVNCUGRVV1JURktpJTJGeVRVbVFMRm1XYXlqNWt5UUpqaW8za1VnMDIlMkIxMkclMkJ2Q1pGa1djcXJhdnU5N2htRjRQTSUyRjdwbWtHdG0wSHc4UERRYlZhRFc3Y3VCSDg1Q2MlMkY2Zno0eHo4T25WMUhPRTFwa1dOUUFPQjZiVzNOOUgzJTJGN2RYVjFYJTJCN3ZMejhoMTk4OGNXVjVlWGx4TWJHQmxldjE4T3RSRjJNQkxDT1FYaGFCU2xBQ3BBQ3BBQXBRQXFRQXFUQUsxR0FBTllya2YzbGJaUUExc3ZUOXR1d1puU0liOTI2SlU1TVRJanBkRnFHazB2WGRiWFJhQ2klMkI3MmM0anN1NnJqdnV1dTZnNyUyRnNvU1V6RHhRV0FCVmJqZVI3S0VUVzg3c0lzMFE5OHNlMjFFUmd2QUpvalJCNGxoNzduODUyZzAlMkZFRFAlMkZ3c0NBSkFORGk1WkRpJTJCQU1LQ0lNRDdJUmdEWU1QVURaM0hmRUwzZkElMkZuNllJczNOT2UzOWZpd0FwUUxCNHV6enI0ckgyWnc0bUJLQWFPJTJCclElMkZBRTRnQ0FMSzV0cWlLQ0w0M0FmMEVRUWh3REo0eElUMzJYUE15JTJGTThsZ202eXdOeTRUbldoNHlxUUJLbFFGRVZaRXdCVUxWRlNRd0VYZ0FzQ284UEpYOVlKOXhUY0ViQkxhVW9TbGxWMWFLaUtKWWdDQTFKa29vOHp5T2JxcTRvU2t1U0pOdnpQQXVqQXBiTFpYOTVlYm45b3glMkY5Q080cCUyQm50TkZTaVZTdW4xOWZYJTJGOCUyRjc5JTJCJTJGJTJGeDl1M2IzN2x6NTg3SWd3Y1BsTzN0YlE0amtyTHpPdzUzNDA3QiUyQkh6OVNnaVJnVFU1T2ZuVGJEWkxKWVN2NlRsRHUwMEtrQUtrQUNsQUNwQUNwTURycWdBQnJOZTE1ZnIxcGpzZFFBS3BYQzdyNiUyQnZyMXg0JTJCZlBoZnZ2enl5eiUyRjc1Sk5Qc2c4ZVBPQzJ0cmJDRU82OThuJTJGMms4UXdERzV5Y3BLN2R1MWE0JTJGcjE2NCUyQnZYNyUyRiUyQnk3bTV1WiUyQlBqNDklMkZtRTZuSyUyQlRJMkUlMkZCMCUyRjk1cENSUjJ0N2VGc2ZIeCUyRm1OalEyMTAlMkJtZ3hORG9kRG9NVk9FOXVkUHBBQ3dCSWttWVBNOVRZT3Jwd3Fqd0VmbGQzWEpFT2ZBRFpIbnhBUmQwQUtHd0RqaSUyRmtNZlY2WFRnJTJCZ29udk45dXQ3RXVsRW5wZU1UNWpmZWVyNnU3N3U1NkVLN1BCQTZ6dTlqSWRDRTAlMkJ4cGdoWkFyRXZqTjVndVhnenNLZjExblZPaEtZbkFKWnBidXlyRk0yT2NYQk1FVEJLR0olMkZLanU1S0RrRHU5MzF3ZWc1U0VUaXVkNVpFWWhieW9zOGVNNERzdUdKWGdvOFFQTVlzdUl2T2pKa2h5NnBFUWxuQiUyRnpocDlENnk0TTgyUlpEcmNyeTNLNFhVM1RHa0VRaERDTjR6alhGTXlXcDNoZXU5ME9KaVltc0UlMkZZcm8lMkZWMExWNiUyQnElMkZGdmZZUXAlMkJtREJ3JTJGR1M2WFMlMkYzdjM3dDMlMkY5T1dYWDA2dHJLd29hMnRyUWo2ZjV4ekhDUjE5MGZ0OUhGeEZQJTJCJTJCWGdYWCUyQiUyRkhudTh1WEx6dXpzN1BibHk1ZkRVUWpQbnolMkYlMkZQb1c0djk3bkQlMkIwOUtVQUtrQUtrQUNsQUNwQUNyNXNDQkxCZXR4YmJaMyUyRkpnWFhHR3ZRVkhrNFU4R0EzM252dlBYNTRlSmczVFpQWGRaMW41WWtvVWN6bGNqeEdLc3ZuOHp4R0xhdlg2eGo5TUFSWGNFOXhIQ2VIeENVSW5qJTJCSEV5dWtWeUF6bmlmelBBOG9GV1p4WVFxQ1FHY0FESzR1anVNMGZONEZWODhCRmtBWm5Gc2dWNEJVakdCRlFSV2VveHdQJTJCNnlxS3ViRHRyOEJzdGpJa2d6cTROSHp2TUIxM2JibmVYQkxBUVk4TDVmcndqRUVwSWZaVVFCU3lJWkN3RGtDemJzd0M5TEJiWVhQbXAxT0J4QXFCRjU0TG9waUNMQzZicXgyMEIzeUVRNHVtWlBoV3d2RDBGVlZ4ZnBDQ0lVVnVxNHJJUE1LQWV6TlpyUGRiRGFEYkRZYiUyQkw3ZmFUUWE0VHo0Y3h5bmM2TiUyQm84UGRmQTdlMlA1VDZkOHJ2TFplZE5OJTJGOFJkJTJGSWM3TnpXVk4weHlwMSUyQnR2UG43OCUyQkQ4dkx5JTJGJTJGY0hsNTJWaGRYZVhYMTllNVNxVVNadExGJTJGM29CckpERWRqcmZLTWZGd0FBWWhYQnNiSXhqQUd0dWJtNXJZV0hoZzVtWm1aOGxrOGxmbmp0M2prWWhmTkhHcE9WSkFWS0FGQ0FGU0FGU2dCUWdCUTZzQUFHc0EwdjFlc3hJQU92MWFLZXp2cGZkODVCZldsb1NBTHVxMWFvSTExNnBWQkxxOWJvQTZNVTBHQndjNUN6THdxaUdJaks1QUtoczI0YWpTNVFrQ2U4RGxva1lJYkZiYWlpSW9valJFTU1TUXVSc0NZSVFqcFlZdFYlMkJGNUtqZERsMVglMkJCc1lHT0FtSmliNGJEWWJ2b2ZsdXA5Rm9SY0FUMGZUTkh6TzFXcTF6czdPVGxBc0ZnR3F3bXdxOWdjNGdOSDlnaUJBUGxWWURvZ0plVlFBVW9aaE1MZFVPQm9nUUZWM1hwVCUyQklXTXFBQ0REJTJCbFJWRFJLSlJMZ3Vyc3B4N1dTN2syZ2xBbGQzMjZsVXFsMnIxZG9oakxweEl3UlFTMHRMZlBjNVhwT1Q2cXhmVUxIamUlMkZ6NGNhWmFyYjdkYXJWJTJCYTN0NyUyQjd1UEh6OSUyQjY5NjllJTJCZFhWMWZGWjglMkJlY2J1N3UySDVJTExpamhOZ3pjN09icUdFa0FEV3QlMkJ5RW84TWxCVWdCVW9BVUlBVklBVkxnbENoQUFPdVVOTVJ4N1FZQnJPTlNrdFp6bkFwRTNGeDdydlluUCUyRmxKZUUlMkY2OFk5JTJGJTJGSHclMkJPTDk2TGJTeXNoSyUyQiUyRjRNZiUyRk9EQXUzcno1czBEejh0bXZIWHJGdmYlMkIlMkIlMkIlMkZ2dVIxOGZ1WEtsVDNEek45OTk5M25uJTJGJTJGa0p6JTJGNXhuNGdESDJ2SGFOU3YwTTMyNWxhQU5kUFBwOVBCRUV3WEM2WHg2dlY2cmxDb2ZCYmhVTGglMkI4JTJCZVBidTJ2cjZ1UFgzNlZFQndlNkZRNEtyVmF0OVM4UmQwWU8zQWdYWGh3b1dmWWhSQ2NtQ2RxZE9NRG9ZVUlBVklBVktBRkNBRlNJRlRyd0FCckZQZlJJZmJRUUpZaDlPTDVpWUZTQUZTNEhWUVlHdHJhN0ZRS1B6ZTl2YjJPNFZDWVh4alklMkJOQ3NWZzh2N1cxbGMzbGNod213Q3ZMc3JoR294RzZyM3BsWDdIMzlndHhaeVdFS0FsR0NlSGk0cUk3TnplWFcxeGMlMkZIQjZldnF2QWJER3g4ZnpyNE4ydEklMkJrQUNsQUNwQUNwQUFwUUFxUUFtZERBUUpZWjZNZG54OEZBYXd6MXFCME9LUUFLZkN0VkFEMzhwV1ZGVWtVUlZVVXhjbGlzWGh6ZlgzOVQ1ODhlZkxkalkyTk5Fb0Y0YlFxbDh2aEk4QVZRdHVieldaWSUyRnRxTlUzdXVIUU5XY2FnVkdmU2dad1lXQUJieTdib0FLNyUyQjR1UGpSaFFzWCUyRmxKVjFWdHpjM083MzhyR29ZTW1CVWdCVW9BVUlBVklBVktBRkhnbENoREFlaVd5djd5TkVzQjZlZHJTbWttQjA2YkFRVXN6c2Q5VWhuamFXcSUyRjMlMkZxQk5VVXI3NHglMkYlMkZXUHo4ODglMkZQZVo3M25XcTElMkJ2MThQbjk5WTJQajhzT0hEOGZXMTljRkFDem10c0xJc3Noa2clMkJzSzRLb2Z2TUlXNHlQUXhnRVcyNnVvQTZzTHNKcXpzN09GeTVjdmYzVHg0c1clMkYxRFR0RnpNek03blhRMVhhUzFLQUZDQUZTQUZTZ0JRZ0JVaUJzNkFBQWF5ejBJcVJZeUNBZGNZYWxBNkhGTmhEQVFKWVolMkJmMDZMYWw4dXpaTTZOVUtxVTduVTY2WHE4dmxrcWwlMkYyMXpjJTJGUGY3T3pzakd4dGJZbGZmZldWc0wyOXpXOXZiMk0weW45VktnaEFGWVZTY1lWZUVHQVZMMSUyQiUyQiUyRkRFY1dFTkRRJTJGODBPanBLQU92c25JSjBKS1FBS1VBS2tBS2tBQ2xBQ3B4NkJRaGduZm9tT3R3T0VzQTZuRjQwTnlud3VpdHdVSWhGRHF6VDNkS2RUa2ZlMk5pNG1NJTJGbjN5bVZTb3YxZW4yZ1dDeWUyOXJhZ3ZOcWFuZDNWeW1WU3R6VzFsYVlkVldwVlBvZUVBQldQMmRWUDRBVmY3JTJCUEE2dDAlMkJmTGxYMSUyQjRjT0clMkZEUTBOJTJGUThDV0tmN25LSzlJd1ZJQVZLQUZDQUZTQUZTNEt3cFFBRHJqTFVvQWF3ejFxQjBPS1FBS1hCbUZjRDklMkJ1YyUyRiUyRjduTWNaeHFtbWFtMCUyQmw4cjFRcSUyRmZ2TnpjM2Z6T2Z6Umo2ZlYzSzVuSkhMNWRScXRjcmJ0czNWNiUyRld3ZEJEdXExNmxndkZ3ZG9BcE5oMUdTQWF3UmtaR1dBWldjMlptcG56bHlwVmZUMDFOJTJGYmVSa1pGJTJGSklCMUdFVnBYbEtBRkNBRlNBRlNnQlFnQlVpQkYxV0FBTmFMS25qS2xpZUFkY29haEhhSEZDQUZTSUUlMkJDdHklMkZmOSUyRk01WElUcnV2TyUyQnI0JTJGVzZsVWZuTmpZJTJCTjdUNTQ4dVFpblZUNmY1NHJGSWxlcjFVSmdoWEIyWkYxaEFyeUtqaWpJWEZlOVF0a0pZTkVwU0FxUUFxUUFLVUFLa0FLa0FDbHdGaFFnZ0hVV1dqRnlEQVN3emxpRDB1R1FBcVRBbVZDQWpTckljWnd5TWpMQ1c1WWxGb3ZGR2R1MjM5bloyZm5kU3FXeXVMMjlmZjdaczJlWnAwJTJCZjZzaTRRc2tnM0ZZc29EM3Fwb3FQSmlnSVFsZzJHQjF0c04lMkY4QnhHVUhGZ0hVWW5tSVFWSUFWS0FGQ0FGU0FGU2dCUTRTUVVJWUoyazJpZXdMUUpZSnlBeWJZSVVJQVZJZ1VNcWdJeXI3ZTN0OFdxMU90Tm9OQVlzeXpLcTFlcWxTcVZ5Ylh0NyUyQiUyQjE4UG45dWMzTlQzdHpjNUhaMmRrTDNGWU5YJTJCMjBLMElvQnJPaTg4ZkxCZU03Vlh1c2xnTFdmNnZRNUtVQUtrQUtrQUNsQUNwQUNwTUJKSzBBQTY2UVZmOG5iSTREMWtnV20xWk1DcEFBcGNBUUZIang0TU9TNjd2ZDJkM2YlMkZzRmdzWHE3WDYlMkJiMjluWUdJdzdtOCUyRmwwcFZMUkVNNWVMcGU1YXJVYWxnMDJtODElMkZsWFBWYTlQeDBQWTR4TnJyZGIlMkJ3ZHdKWVIyaGtXb1FVSUFWSUFWS0FGQ0FGU0FGUzRLVXFRQURycGNwNzhpc25nSFh5bXRNV1NRRlNnQlNJSzREUklUJTJGJTJCJTJCR010Q0lJQlRkTUdYZGU5VXFsVWZtOTlmZjJIT3pzN1U2VlNTZG5jM0JUeSUyQlR3UGFPVTREdTg0RGg1RGNOVnF0YmgydSUyRjA4NXdycmo4SW12TjdQVVJXZnY5Y3lod0ZZYzNOenBZV0ZCWXhDJTJCSmNVNGs3blBDbEFDcEFDcEFBcFFBcVFBcVRBU1N0QUFPdWtGWCUyRkoyeU9BOVpJRnB0V1RBcVFBS1JCUkFLQ3FDNWM2VVdFJTJCJTJCdWdqUFoxT242OVVLdGNkeCUyRmxPcVZTNnNiT3pNJTJGUDA2Vk9VQ2hxRlFvRkh1V0NsVXVFd3VpQmdGWnNRMEI0UGFlOEhzUGFDV01jQnNFWkhSNSUyQlBRamc3TzF0YVhGejglMkJPTEZpMzg1TkRUMFAyZ1VRcm9VU0FGU2dCUWdCVWdCVW9BVUlBVk9VZ0VDV0NlcDlnbHNpd0RXQ1loTW15QUZTQUZTSUFheGNybWM0WGxlSm5DRGRNTnY2UFZHZmJoZXIwJTJCWDhxVjNTcVhTYiUyQjdzN0Z6WTJ0clNOemMzeGUzdGJSNEI3U2daaE9NcUNxdXcybmhBZXk5NHhlWTdTWUExTnpkWEFNQ2FtSmo0cTlIUjBYOGlnRVdYQVNsQUNwQUNwQUFwUUFxUUFxVEFTU3BBQU9zazFUNkJiUkhBT2dHUmFST2tBQ2xBQ253VFlBbWJtNXZucXRYcWQ2clY2dlZHbzNHJTJCWEM2UEZBcUZ3ZDNkM2JGeXVYeHVkM2MzZ1hKQlFLdGlzUmdHdE5mcjlYQ0V3YjMlMkI5c3EzaXNPdXZkYlREM1QxS3lHVVpaa3pUWk5qRHF5RmhRVjNmbjRlQU91anljbkp2eklNNHhjek16TTVPaEZJQVZLQUZDQUZTQUZTZ0JRZ0JVaUJrMUtBQU5aSktYMUMyJTJGbTJBU3lVNzd6MzNudENNcG1VUkZHVTB1bTA2RGlPWU50MmVHNnJxaHBJa3RUbU9NNDNUYk45NDhhTk5zJTJGendRazFCMjJHRkNBRnpxQUMzZnVPbkU2bjVZbUpDUlU1VjU3biUyRmNiMjl2WVBkbkk3MzYlMkJVSzFQNWZGN0w1WEo4UHA4WHF0V3FVSyUyRlhlUUFyZ0t0R294Rm1YQUZld1gwViUyRll1WCUyRmZVcUE5eFAwbDZ3NnBnQTF1N2k0dUt2cHFhbSUyRmtwVjFmZm41dVoyOTlzWCUyQnB3VUlBVklBVktBRkNBRlNBRlNnQlE0TGdVSVlCMlhrcWRrUGQ4MmdBWFpPNTJPJTJCdm5ubjQ5NW5qY2NCTUd3NjdxcFRxY2pkakJ1dlN3M1ZGVXRpYUtZVHlRU2VkdTJhJTJCJTJCODg4N2Vsb2RUMHBhMEc2UUFLWEI2RmJoejU4Nm9aVmx6dnU5ZjRubCUyQk9wJTJGUFg5dmEycHJiMk5pNFdDd1dFN2xjanR2ZTNnN2RWc2k0WXNDS2hiUEhBOW9GUVFnUGxqbXU5Z3RvMzBzWnRtejhzZGN5OGUyeFpkZ29oR05qWTl6NTglMkJlNXhjVkZaM1oyTnJlNHVQamg5UFQwMzZUVDZmZkh4OGZ6cDdlRmFNOUlBVktBRkNBRlNBRlNnQlFnQmM2YUFnU3d6bGlMZmhzQVZqYzBXZGplM2xadDI4NTZuamRpV2RhODR6alRqVVpqMnZPOFFVQXRqdVBhc2l4WEZFWFpWRlgxcWE3clR4S0p4TFlrU2VWRUl1SGF0dDJhbTV0cndaMkZlWG1lJTJGMFlJOHhrN05laHdTQUZTNEFnS3NIdHFMcGVUbTgybUVnUkJwOTF1RDFXcjFjVnF0ZnFibFVybGUlMkJWS2VXRjdhJTJGdmN6czRPeiUyRkt0ZG5kM3VYdyUyQnoxV3IxWEJVd2IzJTJCQUpFQXNCaE13aU5BMG40UXE5JTJGbkJ3Vll2YmJYRDJCZHZud1pBR3Y3OHVYTEgweFBUJTJGODBtVXolMkI4dHk1YzRVakttQnlKQUFBSUFCSlJFRlVTRXFMa0FLa0FDbEFDcEFDcEFBcFFBcVFBa2RTZ0FEV2tXUTd2UXQ5U3dBV1FwQW55dVh5VzhWaThXcXBWQW96Wm16YkhtNDBHaU9PNHlTRElKQlFLcWdvaW1NWVJrblg5VUlpa1Nqb3VsNDFUYk51R0lhVlNDUjJkVjNma0dYNTBjek16RHJQODg3cGJWbmFNMUtBRkhnVkNxeXZyJTJCdSUyQjcxJTJCd2JmdHF2VjZmZFYxWHR5ekxyRmFyNXlxVnlreWhVSmd2bDh2Wm5kd09WeTZWdzJEMldxMFdnaXRNY0Z6MSUyQjR2bVc4V2Y3eGZranM5WiUyQldFY1pPMzNHdnNUaFZkNHpZQVpXemFhZ1RVeE1jRjFBZGJXNWN1WGYzbmh3b1dmbWFiNUFRR3NWM0ZHMGpaSkFWS0FGQ0FGU0FGU2dCVDQ5aXBBQU91TXRmMFpCMWc4am05dGJTMWJxVlMlMkJXeWdVJTJGbyUyRk56YzNmenVWeTJlM3RiYzIyYmFsZXI4dU80JTJGRHRkcHVIb3dFWldMcXV0eE9KUkR1WlRJWTVXSmxNeGslMkJuMDNZNm5YNmFTQ1JXc3Ruc3IwM1QlMkZMTFQ2VHlwVnF2dGREcmQzdDNkRFc3ZXZFbXVyRE4yZmREaGtBTDdLUUNINTYxYnQ4U2JOMiUyQkthMnRycW1WWktCWDg3VXFsOG9mRll2RTM2dlY2dWxxdFNxVlNTU29VQ2txMVdsVnc3NmxXcXp4S0JaRng1YnB1T0dHRVFkJTJGM2V6cXBvZ0FwNnJqcWxZRVZoMDA0QmpaeUlRTlolMkI3bTEySEd6OWNmWEdWMGZQb3VYRUFKZ3pjM05iUzR1TG40d01USHhzMHdtUXdCcnY1T0pQaWNGU0FGU2dCUWdCVWdCVW9BVU9GWUZDR0FkcTV5dmZtVm5HV0IxT2gxcFkyTmpkR2RuNTUydHJhMCUyRldsOWYlMkYlMkJIYTJ0ck01dWFtdkxtNUdYWWNXZFlNT21NQVdIQVJLSXJDNmJvZWpxaVZTcVc0YkRiTERRd01jTVBEdzVWVUtyVSUyQk5EUzBQRDQlMkJ2cFpLcFI2MTIlMkIxdDEzV1JtWlhMWkRMRnExZXZXcSUyQiUyQlZXa1BTQUZTNEtRVVdGMWRWWDNmSHhkRmNjcXlySXVsVXVuQzF0YldtN3U3dXplMnQ3Y25LNVdLWENxVnd2TEFjcmtjQnJJampCMWxnbmpFQkdpRmpLdDR6aFdPSVE2dW92Q3FWNkI3dEx5UUxjOEFGaDdqQUdzJTJGa0VVQTY2VE9KTm9PS1VBS2tBS2tBQ2xBQ3BBQ3BNQnhLMEFBNjdnVmZjWHJPNnNBQzhmMTZORWowN2J0MzFoZlglMkYlMkJ6eDQ4ZiUyRjk2alI0OG1WMWRYRTV1Ym04akRldDZSakhZQ0FiRVl5RElNSTRSWWdGZUFXRU5EUTNCaU9VTkRRJTJGV2hvU0VybTgwV0RNTjRLa25TV2pxZHZtMmE1c05XcTdVOU1ERGdLWXJTV2x0Yjg4aVY5WXBQY05vOEtYQU1DblR2azBoTng3MURrbVVaWmNtU3FxcWlaVmtaeDNHJTJCWTl2MmR5dVZ5dlZ5dVR5YXklMkJVR2RuWjJNcHVibTFxNVhPWUJyaERPRG1qT0hGYk13UlIxTXNWaFVoUmVzY3lyS0lDSzUxNUZjN0dpaHgxM2FVV1hpJTJCWmY5WUpadlFBVzNzTiUyQnMzMG5COVl4bkdTMENsS0FGQ0FGU0FGU2dCUWdCVWlCWTFlQUFOYXhTJTJGcHFWM2dXQVJaR0ZDeVZTb2xLcFhKaGZYMzlUMVpYVjMlMkYwOE9IRHExOTk5Wlc4dHJiR1liUXZkQ2JSa2V6M2h3NlpLSW9jSUJaY1dPbDBtc3RrTXMlMkJCRmw1bnM5bkFOTTI4WVJoUEJnWUc3cG1tJTJCU2lWU20wbkVvbUthWnJyQXdNRFg0MlBqNWQ1bm0lMkIlMkYybGFtclpNQ3BNQ0xLTkRwZEpTZG5aMTB1OTBlc0cxN3BORm9ETnEybldrMEdwcmpPS2x5dWZ4R3NWajhUcmxjbnF0V3F4cHlyZUM0UWpBN2NxMlFjWVVKRHF2RCUyRmpFb3hVWWRaUEFwbm1jVkQxamZEMkRoODM1Z3ExJTJCZVZuUWJVWUNGZGJFTUxJeENlTzdjT2U3S2xTdFVRbmpZeHFiNVNRRlNnQlFnQlVnQlVvQVVJQVdPVlFFQ1dNY3E1NnRmMlZrRFdNaWpXVmxaU1NpS2NtRjNkJTJGYzd6NTQ5JTJCOSUyQiUyRiUyQnVxcm13OGVQQmg3OU9nUiUyRiUyQnpaczdCRENTZEV2UHdtM2hyTWlZVnlRa3lKUklMVE5DMThCTmpDbzZxcXZxWnBkamFicldheldXdGtaS1F4T0RoWUhCa1olMkJaOERBd04lMkZQejQlMkJmbnQwZExSQkl4YSUyQiUyQm5PZDlvQVVPSXdDM2RGTHViVzFOWVhqdUpUak9IT3U2eTdVYXJVM0s1WEtKVGl0YXJXYVpGbVdYQzZYMCUyQlZ5ZWFCU3FTUWFqUWFQJTJCd3NEVnlnWlJMWVZTZ2IzdSUyQmYwMnI5ZWVWYTlSaHhrODhVJTJGMjh2VnhRQVdnMk5SS0JWZkx1N3VpcGNpOXNuQTJscFlXUGdBSWU3cGRKcEdJVHpNQ1VqemtnS2tBQ2xBQ3BBQ3BBQXBRQXE4c0FJRXNGNVl3dE8xZ2pNSXNNU0hEeCUyQk9WYXZWMzluWTJQamg0OGVQdiUyRmZ3NGNNWmxBNENYc0VWZ2M0a2NtY09rdjJDVGhzNlpwamdNTUFqTXJMWWF3YTU0TWdhR2hxQzg2QXpOamJXbUp5Y3ZETXhNZkYzdzhQRCUyRnpneU12THc0NDglMkZydjdvUno4NnZQM2lkSjB1dERla3dKbFhBUGZFalkwTnRWUXFtWVpobU8xMmU2eFFLRXhVcTlWRnk3SVc0TFlxRkFvWEM0V0NDU2NubkZVb0Vhelg2MkZaTWtZUnhBUmd4WEt1V01aVkwyZFRYTkM5eXZqMkVqJTJGcXBvcENMSmFKQlVjcEs1SEc4M2lXRnBaaE9WeXNOREM2dmYxR0lld0ZzR1puWjdjdlg3Nzh3ZlQwOUUlMkJUeVNRQnJETiUyRjlkQUJrZ0trQUNsQUNwQUNwQUFwY0xvVUlJQjF1dHJqaGZmbUxBRXNPQ2FlUEhtaVZpcVZ4V0t4JTJCQiUyQiUyQiUyQnVxclAxNWRYYjIwdHJhV1dGMWRGYmUydGtMblZUUW91ViUyQm5MeXBzdElRbkdwRE1YQXQ0aERNTEVHdDhmSnlibUpnSXBxZW5xek16TTZ0VFUxUCUyRmRPN2N1YjlOcDlPZlRVNU9PaSUyRmNZTFFDVW9BVU9KSUN6RkhWYjJHNEpIJTJGeGkxOUlGeTllVE5acXRWSFA4JTJCWTh6N3RrV2RaaXFWU2EydDNkSGF2WDZ3T2xVaW03dTd1YnpPVnlQSUE0d0JVbUJxdVlpd21QN0Y0VEIwclJYS25vJTJGa1R6cVBEJTJCZnBBOURwalk2JTJCajZvd05UNEQ0RkFJOTdGdll2RHRvQTlySFA3QmppV3JGN1hoUiUyQnNYMGtnSFdrMDVJV0lnVklBVktBRkNBRlNBRlNnQlI0aVFvUXdIcUo0cjZLVlo4eGdDViUyQiUyRnZubjJVYWo4YzcyOXZiJTJGdmJxNiUyQm04ZlBIZ3d1TGEySmp4NThvUkRMZzA2Yk9od1JVRVU2JTJCeEZ3NVRqbmNkNFZreThvNGlPbmFxcVllRDclMkJQaDRaMlptSnBpZG5XM056ODklMkZPVDA5JTJGUmNqSXlNJTJGeTJhelcxUk8lMkJDck9jdG9tS2ZDJTJGRk9pQ0xDbWZ6NnVkVGlkaFdWWXFDSUprbzlGUW1zMm02bm5lZ0dWWjV3R3VhclhhMVhLNWpITEJUS2xVVXVyMXVsQ3BWSVJpc1NqZ2ZvTFJCZUc2QXJ4aWtDb0tuZnE1cVY0R3dJckRMTnlUQUt1U3lXU1k0d2VIS0hMN0RNUG9jQnduWWdSV2xEbmlHUERJam9QQnExNTVYZkdjclNpWUk0QkZWeGtwUUFxUUFxUUFLVUFLa0FLa3dHbFRnQURXYVd1UkY5eWZzd1N3bHBlWEZkZDFNWlQ5N3p4NTh1Ukg5JTJCJTJGZiUyRjUzNzklMkIlMkJuSHo5JTJCekcxc2JIQ1ZTdVY1Y0RzTGFXY2dLOXI1akhiS0RwTlpnN0ljNUdJQllrMU9Ubkt6czdQYzR1TGk1dHpjM0FjWHB5NyUyQmRIQjQ4TE5TcWZUb25YZmU4VjZ3MldoeFVvQVVlQUVGNEtDeUxHdXcyV3hPVzVaMTFiS3NPZHUyaDJ6YkJxVFNhN1dhV2F2Vmh1cjElMkJraTFXczFXcTFVSnBZSW9QNGFMazRXeTR6bmcxVUhEMmVNZ3ZCY1kzdyUyQkFIZlN3QVpRQXI0YUhoN21Sa1JGdWVucWFPMyUyRiUyQnZKTktwYngydTUzSTUlMkZPaEt4WDN4cDJkblJCaTRmaFl0bFhVcVJvRjl2R3NMWEpnSGJSRmFENVNnQlFnQlVnQlVvQVVJQVZJZ1pOV2dBRFdTU3YlMkJrcmQzbGdEV1J4OTlwQXVDY0tWV3E5MTglMkZQanh2MXRlWHY3T2d3Y1Awc2klMkJRZ2N0T29ROUExZ3NGeVlPc0NCN1BLVDRJRTJCY2gwRXZnOFBEWWNRYTNGaDBWNjR0TEElMkJmMm4lMkJ3JTJGSHo0JTJGOHdOaloyQ3lNVGNod1hVTEQ3UVJTbGVVaUJveWtBcDlWNzc3MG5YTDE2VmZSOVgwNmxVbkl5bVRUcTlicFpMcGZQTzQ2RGtzREw1WEw1TnlxVkNoNHo5WHFkaDdzS0xxdDZ2UzQ2amlNMkdnM0JjUnplZGQwd093OFRuclB5TyUyQlJiSGFUVXI1JTJCTGM2JTJCajIydTkwZlZGbjdOY1BndzBrYzFtdVFzWExnU1RrNVB1JTJGUHg4Y1d4czdFa3ltY1NnRWdPNVhHNXNiVzB0ZSUyRiUyRiUyQmZmM1JvMGNpeWlIaHdzSWZLMyUyRnNCZkJaU1hYY2NVWU9yS09kcDdRVUtVQUtrQUtrQUNsQUNwQUNwTURMVTRBQTFzdlQ5cFdzJTJCU3dCckglMkY0aDM5SUdJYnh0bTNiUDN6MDZORWYzYmx6NTQwSER4Nms0RERBY1Bib25MSHdkZ2F3ME9saW5iOWVKVUM5d294WlEwVTdqZEg1d281YzB1UkdSMGU1JTJCZm41OXNMQ1F1UEtsU3YzWjJkbSUyRjNwZ2NPQ3ZNcG5NazRtSkNZJTJGbmVmJTJCVk5EcHRsQlQ0bGlnQVYyWVFCQU9TSkkySW9qamFhclV1MW1xMXlXS3hPTzA0VHFwVUtpR2dmYXBRS0l3VWkwVVJMaVNBSExnMVVXS0glMkJ3VUFGY3VHaWdlZDkzSXBRZHFET0swWUpJOCUyQkhxWlpXQ0I3ZEJrQWVlUmNtYVlaWnZKMTcwSGU3T3pzMnZuejUlMkY5RlZkVWxSVkdLNlhRYUVPJTJGNiUyRmZ2M2YzdHBhV2x4WldYRmdCc0x4NHg5SjRCMW1KYWdlVWtCVW9BVUlBVklBVktBRkNBRlRxc0NCTEJPYThzY2NiJTJGT0VzQzZmZnQyd25HY3Q2dlY2aCUyQnNyYTM5MGZMeTh0WDc5JTJCJTJCSEFJdTVDNklaV09qczlRSllVU25qUTlMSHMydFltREVidllzNUpwQTlnMUxDaXhjdmNwZm1MM1hlZU9PTnd2ejglMkZNJTJCbnA2YiUyRnY0bUxFNThQRFEyVmVKNXZIckhaRHJ4WU4lMkI5SFFKODZ0bEFBa3htNXdBNHNKYzE0aWhUbzNyZHdYb3U1WEU2U1pSbE9LVWxSRkxuWmJJcjRhN2ZiU3FWU3liUmFyYkZHb3pIVGFEUm1hN1hhRzdWYWJiWllMSTY1cnN0Mzg2ekVRcUVnc0N3b05ySWc3aFhzcjVjVGFqOTNWTCUyQmNxMTczbDRNNHVLTExzZEZSNGZoa282T3l3U1F5bVV4bmVIaTRNemc0MkJrWkdlbGN1blRwMGN6TXpBZXBWT3BuOVhyOVgzaWVMMmN5bVlUcnV0JTJCJTJGZCUyQiUyRmUlMkYlMkZQclglMkYlMkY2Mzl5JTJCZlh0Z2ZYMDlkS215Z0hjVzVoNXZkbkpnbmFJTGdYYUZGQ0FGU0FGU2dCUWdCVWdCVW1CUEJRaGduYkVUNUN3QnJFOCUyRiUyRmRSb3RWcHZkQjFZS0NHOGZ1JTJGZVBSTWxoTGxjN25rSklacndvQTRzekJ2dFhNYUhrbWNBQ3k2TnFCc0RjQ3hwSnJuSjg1UGN4ZW1MM05VclY1MUxDNWMlMkJtWjJkJTJGWnVMRnklMkZldW5EaHdnT2U1JTJCMlRPSjA2blk3SWNaeTB0cmJHemMzTndma0ZlRVYlMkZwTUJyclVDeFdFeWhETERaYkU0MW04MUIxM1d6cnV0bWZOJTJGWFBNOFRQYyUyQlRiTnRPTkJxTmpHVlpvJTJGWCUyRm43MzNmbTRyeTdNODRSJTJCODl3UkpnQVJBSTVHVVVrcFhMcFZWMWRYbHU2dXJWVE01MDcyMU1TYTJlM1lpOWslMkZJek45M28lMkZlSG5kanBqZGlON2UzdW1lalU5cGJwN0RKdFNxck1WR1lxWlZLaUFSMG9nSVFqdlBmbWJSd1VydWJWSzlDS29palZSY1FMUU1DejU5NzNNdSUyQkg1M3R1dVd3ckZBcXVTcVdpQjdoQ2RoVUpNb2ZqQ3JsVyUyQkRlWlVmQnh4Q0hQQ2ZLczRlNkxQJTJGUHBmaTdQdmM0QiUyQndDNFF1WWUzRlpZVURJSTE1WGRia2ZXVmNsaXNjUU5Ca044WkdUayUyRnNqSXlDZmRidmVEQ3hjdXhQRklpMFFpaW5BNCUyRk5uRnhjViUyRmMlMkJ2V3JkJTJCOWYlMkYlMkIlMkJFYzlKUHNEYUs0UWVFT3N3SllSZXIzZDNhbXJxZyUyRkh4OFIlMkZwZExwZk9wM096T1BvU3JlbENsQUZxQUpVQWFvQVZZQXFRQldnQ2h4RkFRcXdqcUxXTTdEdTh3U3dybCUyQiUyRkx0ZnBkQlBGWXZIejI5dmJ2NyUyQjZ1dnJLMnRxYUhpSHVzVmlzSDFJTTBNUUZXTnd5bk1Oa1h1MEZzUGdPTEJLZzdIQTQlMkJsbFlLQ1AwJTJCJTJGMGhuODkzdyUyQlB4JTJGTVJpc2R3MEdvM0ZKOUZGNExwNiUyQiUyQjIzaFclMkIlMkIlMkJhWXdHQXlxaEVLaFRpZ1V5bkdzVHFkVE01dk5aYVBSV0JjSUJOMjMzMzViOE9hYmIySldNa0M5JTJGanQ5VVFYT2tnSURGNkZnMEtkeGFwSndPS3lzMSUyQnNUOVhwOXBsZ3N2bEN2MTkzVmFoVnd5bGFyMWZDYkJBNnJhcldLQlhsV3lMR1NWQ3FWZnE0VnZzYzlDNWNWZ3N1eEFHaVJYQ3U4SDJVQ2gyR2dpbWpJejZyaXdpM3VNJTJCY29MaXc4dHdDc1RDWlR2MHdRSWUwR2c0RTFtODJzdyUyQkdvT0J5T0RhUFIlMkJFQ2owZHczbVV6M0RRWkR4T0Z3QUY1MWZ2clRuOHBHUjBkZHU3dTdYMWhlWHI3NnlTZWZmR1p4Y1ZFSHB5cmdIWUZUZTRFMSUyRnZtVDh3WlFBMGpEJTJCVGlkVGt4ZzBmQjZ2Y25wNmVrUFBCN1BEd0d3SEE1SCUyQml6MUxYb3VWQUdxQUZXQUtrQVZvQXBRQmFnQ3o3Y0NGR0E5WiUyQjM3UEFFc2xtVWxnVURBWEtsVUxzVmlzYXVibTV0ZldWOWZkMnh0YlFtMnQ3Y0ZtUFllQTFVTVhNbnNnNlFjQnMwNkxNaWRQekFsZ3pkc1IzN2o1dUp3WiUyQlFpTTRCaE1PZnolMkJacGV2emR6YnViY0o3NEozOSUyRmFSJTJCdyUyRjBldjFDSE0lMkYwZGZtNWlZVGpVWXQ5WHJkSlJLSlJsUXFsUTBaUU0xbVV5WVdpMW1KUkZKWEtCUWxsVW9GZUpiUDVYTGxScU5SVktsVU9hUFJXRW9rRXZVclY2NTBLY3c2MFdhaE96dUdBdGV2WDVlNFhDNkVybVBHUUQzRE1DYUdZY3k5WGc5T0t6WGNWS1ZTYVR5WHklMkZscXRacTlWQ3BodGtBWmNWSWhhQjJPSWtBWjVOOEJTbUVoUWV3QU5GaUllNUtiJTJCM1JjVjlTd3l6d3F3T0pDY242V0ZweWRLRThHdk5KcXRRSUFjcGZMQlVnT2FMVmpOQnBER28xbW0yR1loMnExT3FoV3F6ZWRUdWUyM1c3dnV6MEJBeGNYRiUyQkZVOWFmVDZTJTJCdXJLeDg2JTJGYnQyeThzTHk5ciUyQkFDTFh6N05CWEw4M0VEOHRnZkFTczNNekh6Z2RydCUyRlFBSFdNVzRDdWdsVmdDcEFGYUFLVUFXb0FsUUJxc0JqS1VBQjFtUEpkJTJGWTJmcDRBMWx0dnZTWDY1amUlMkZLWmRLcGRPWlRPWVBRcUhRN3dXRFFmJTJGR3hvWjBhMnRMaUprSVVTckV6Y0hpdXdrSXlPSzJGRCUyRkxoa0F2N25UeWV6bXdNSVU5U25xOFBtJTJGTDUlMkZQbFoyZG03JTJGaTklMkZuZWNMdWZmblJUQXdxRDB4bzBiWXJmYkxjbG1zOVoydTcyUXklMkJWZXJWYXI1MXV0bHJQUmFHZzduWTVJSkJLeFVxbTBJNWZMSzNLNXZNZ3dURklzRmljbEVza09Ccm9LaFdLbjElMkJ2bEdJWnBDSVhDbGw2djc2SDBrcnlRcTlQdGR2c3VMWmZMaFRMRVJ3c0ZYbWZ2M2o0TFowVGNVNE56d1g4JTJGMEZlRlY2NWM2WDhPaDhOOUVpeVJTSVJpc1ZpWVRxZjclMkY0MUIlMkJaOUVJbEd6TGRiUzdEWFJoOTNOWnRQWGFyWGd1bkkwR2cxRm9WQUEySkxuY2psVnBWS1JsY3RsS1VvRCUyQlFBTFpZRzQ1MG1KTDNFOWtYdDlyeGxJaHowRGpxTXBIMElSJTJCTDBYTU1mdkFGWGNCY2ZGZmdDdUFNWU5Ca01QV1ZjT2h3TXpETFpIUjBkM1JrWkdydXQwdXV1TlJpTllyOWNMRE1OVVpUSlo3Y3FWSzNXaFVOZ2xBT3Ztelp0cXFWUjZQcDFPZjNsMWRmV3J0MiUyRmZubDllWGxhVERDeFNGcjFYJTJCU0MlMkZCSkk2c0k3VEslMkJnMlZBR3FBRldBS2tBVm9BcFFCYWdDcDZFQUJWaW5vZklwSHVONUFsaUR3Ykl3RkFwWktwWEtxNUZJNUhkRG9kQnJhMnRybnJXMU5UbGNXSmhwQzI0TSUyRnVDTTZ5amd5eiUyRk1RWUhCSlJkJTJCOFRPd1VFS0lmQm9BTExnayUyRkg0JTJGQUZaNlptYm1sdCUyRnIlMkYxdWJ3JTJGYjNKMUZDaUdzT2g4TU13ekRXZUR3JTJCbWMlMkZueiUyQlZ5dVlWTUp2TkNvVkR3bFVvbE5TbVh3c0FZN2cyR1lmRGVWaXFWT2FWU21WVXFsVEdsVW9tZHhPUnllVjRxbFNJRnV5V1R5Ym9pa2FnSDhDV1JTTHBpc2JnakZvdWJFb2tFTkt5bVVxbXl2VjR2T3o0JTJCRGlkWmswS3NVN3h4bjVGRERlNUpDUmhWb1ZCZ1dxMFdVNnZWRk4xdVY4MnlyTHJkYnVNZDVYNktWcXNsYTdWYUVpRm1OMmcyWmExR1MxMXYxazJ0Vmd0bGdhT1ZTc1ZUTHBkUkpvanRoSEJXd1dFRllJVjdHZ3VCVjZRa0VPJTJCNE40OVNuamRNV2o2RU9vcjhmT0REZjlZTWV4YkJ6YVJRS1ByQUN1JTJCRGU3WmZNb2h3ZHB2TlZ0WnF0VVZNQm1HMzIxTk9wM1BKWnJQZDBPdjFIJTJCOVhwb2YyQU1BU0NvWG5DNFhDbHdLQndOZnUzTGt6djdTMDlFUUFscyUyRm4yNTJlbm43ZjdYYiUyRm1EcXdqdEpyNkxwVUFhb0FWWUFxUUJXZ0NsQUZxQUlub1FBRldDZWg0aG5heCUyRk1Fc0lpc29WQkl6cktzYlhkMzklMkJMT3pzN1Z0YlcxTHdjQ0FVc3dHQVRzNlE5eTRjYkE2eWdEVzI1cEQzRmhFVGNGOXNjZEtCT0FoV3dhbFBoTVQwJTJGWGZUN2Y5dXpzN1B1VGs1TndYOTJ3V0N6bHglMkJrS0F6Z2czZGpZc09UeiUyQmN1SlJPSXJPenM3THlTVFNWczZuVVk1bGJyUmFJaFJTa1hLSmpFd3htQllJcEd3TXBtc0E3ZVZYQzVIV1dGRnFWVFc1WEo1SDF6SjVmSWVGcGxNeHFMMFVDcVdkcVF5S1g2cmlNU2lGc013YVlWQ3NhNVNxWlpWS3RXbVJxUEpSNlBSMXJ2dnZ0dDk2NjIzNE5LaWVWcVAwN2huZUZ1ZXElMkJwUk50VzFhOWVFRm90RnFORm9oSmN1WGVxN3F4aUdRVmk2ck5sc0twdk5wbEVzRnV1cTFhcTEwJTJCbTRXcTNXQ0dZSTdIYTd5bHF0cGdQRTZtZFh0UnJDWnFNcHFsVnIwbHF0SnNQMzJMNWFyYXJyOWJxeTBXaUlVQWFJZm8zY0tsSWVTRDZUTEN2Y2oxanZxRmxXWE9rZkIxenhtJTJGQXd6eHJ5akFGb1JpQzdYcSUyRnZReXV0VnN0cU5CbzRydHBXcTdWaHRWcFJLb2o3YmsydjEyOFpESWFIZXIwJTJCM0dxMTBoNlBwN0ZYOXhtNE5WVnl1ZHhmS0JTdUxDOHZmJTJGdmV2WHN2TEM0dWF1REFBaFRjejRHMVY4azFqb2RuSGpLd0JpSHlncG1abVRwQzNLZW5wOThiR3h2N094cmlmb1p2YW5wcVZBR3FBRldBS2tBVm9BcFFCWjVUQlNqQWVzNGE5bmtFV0FNd0pieDklMkI3YXJVQ2g4JTJCJTJCSERoMjlzYm02ZTM5alkwR3h1Ym9yUzZYVGZ1VUV5Y1BnRFMlMkZMdiUyRlVwb3VGbFklMkJNd3RJU1F6aEdFQWl2eXI4ZkZ4RE9ZcTNrbnZwMVBUVSUyQiUyQmkxRWVoVUt3NG5jN2E0M1FubEV5JTJCOGNZYnhrS2g4UExPenM3WEhqNTglMkJPWE56VTF2SkJJUkklMkI4TEEzc0MxZ2l3d3lBVEM3YzhDVkJMTHBmM25SN2tIWiUyRkp2ekdZbGpFeVZpNlRkMlJTR1J4WWJVYkJaTlJxOWJwV3ExMHhHQXliYXJVNktoYUxvNlZTS2JXN3UxdThldlVxWmp1a0VPdHhHdmlNYk1zdkE3eDc5NjRZVHFsZXJ5ZlJhcldTVkNxRmZEV3BUQ1pqekdhelZDcVZNdTEybTZsV3E0cGVyd2ZYbGFyZGJtc3hTMkM3M2RZM0dnMXJ2VjRmYlRRYUk1aEZzTlZxS1JDOFhxMVdwUUFvOVVaZFVLdlclMkJ2Y28zdnRBcXYyciUyRkNvc0FGUGM3Q3BBS3RMUDhSdjVuWDklMkY4MkhVWVlIU1NUWERNS2NWdHp5WmxBNENNTU85YVRhYiUyQiUyQkhzVHFlVHRWcXRKWlFjbTB5bWhFYWoyVFVZRE9zS2hXSlRyOWV2bXMzbWJhRlFtSGU1WEUyQTR3UHVPJTJCR2RPM2NVTE10TzVQUDUxNWFYbDMlMkYlMkY5dTNiTHkwdExXa3hDJTJCRiUyQkFJdmtCaEk5RGpNTDRlVGtaR0ptWnVaOWo4ZnpZN1ZhJTJGUjZkaGZDa2VoUGREMVdBS2tBVm9BcFFCYWdDVkFHcXdHRVVvQURyTUNvOVElMkJzOHJ3QUxUYkMydHFZcEZvc1hFb25FMThQaDhKZUN3ZUM1emMxTkpiS3dBSGlHQlRwak96THczVzhXTHRMRXhKRkF0c0gzJTJCQTd3QndOUXQ5c3Q4SGc4QUZnRmo4ZnpjNCUyRkg4MTl0TnR2dDBkSFJESEttSHFlcklPVGFiRGI3SXBISTk5ZlgxNzhkQ0FURzF0ZlhWWEJTWU1aRkRPejVNeXR5WjEwa0VJN0FMSUFxQXJCUXVvUUYlMkYlMkI1JTJGcjVBTEdCblRkMjlKSlZKV3JwQTNkRHBkWHFmVDVRd0dRMEdyMWFZMEdzMmlScVA1U0t2VkxrbWwwcHpYNjIxUmlQVTRMYnolMkZ0Z1FzSFZWakRwRGlQcyUyRnhHY0N4JTJGOTIxYTlmNkI3OTY5YW93RUFpSWxFcGwzMDBGTUZXdjF4VUlVV2RaVm9sU3dBR1lNckFzYSUyQnJuVnJHc0ZxV0JXS2ZkYml2YTdiWWNEaXE0cDVyTkpyYUg0d3B1S21SWEFXNkpBYXU0Z2V2SXJRSk1nY3VLQUNsQUtuSlBjdUhKc08lMkY0QWVSOCUyQkVMdTg0TWcxa2s0c01neHVBNU9IQiUyRjNIVGZ2Q3ZjVzdqbTRtTERnJTJCVEVJYWElMkJQakl3czZmWDZUOFJpOGIxMnU3MHJrVWhTRE1NVVhDNVhydFZxVlM1ZnZ0dyUyQlpFOFRSaUlSZVRhYm5VaW4wNWlGOER1M2I5OSUyQm1RdXdCbjhBJTJCRFYzS3RHUEg5N08xWG1ZQTRzQ3JFTzJDbDJOS2tBVm9BcFFCYWdDVkFHcUFGWGdpU2hBQWRZVGtmWHA3ZlI1QmxoMzd0eVJpa1FpUzZ2VkFzVDYwdmIyOWhkMmRuWmN5V1JTazB3bWxaVktSWWlCTW4lMkJHTXI3VFk3JTJGV0daYWRoWUVwM0Zjakl5UEl2dXI2Zkw2NjMlMkI4UGpvNk8lMkZ0RHBkRjZUeVdSYlhxJTJCM1E0S1ZqOVA2a1VoRUlSQUlqT0Z3JTJCQXVoVU9qZkxTNHVmbTVwYVVtS01ra0FPZ3o4RDFNNnhYZUFZQkNLZ1RSeFh3RmdrYkpEZ0N5cFZJb2clMkJQNDZXcTIycDlQcGVpaHYwbXExZGJQWnZHRzFXdUd5dUdHMVdwZmRibmRVS0JSMmpuTjl4OWxtQUdiRVlBUGdpSU45b0ZZVVMlMkIlMkJvb09jNDUlMkZBMHQyRlpGdGVOdkNsQk9Cd1dLaFFLc1ZRcUZkZHFOUVNpaTV2TnBrUXFsVW9Ra041dXR4SHFMJTJCNTJ1JTJCSk9weVB1OVhwaVpFJTJGaDM5MXV0NjlkcDlNUllpV3NqMG5tdXQydXROUHB5RHVkanFyYjdXcTczUzdnazY3Yjdab2JqWWE1M1c1Yk9wMk91dFZxNmRydHRxclpiR0pkS1FCVm85RkF6aFd5cllSNHI5VnF3bnE5M245SG5oWHVRZHlMZ0Zqb3U4aXVHcFpmdFJkdzJnOUVjZDJTM1BiaGdxJTJCOTJ1MHdBT3NnQ0ViMlRTQVFuZyUyRkU5VWp1TmR4Ym1GWFFZREIwalVaalU2MVdOd3dHUThObXN6WHNkbnZjNVhKOXFGYXJiMVFxbFR2aGNMaFdyOWRiZnIlMkJmdlhMbENpWlNPTWgxeGIyOFBzQXFsVXFlYURUNldpQVElMkJNNmRPM2NlQVN5VVY1TVNRdkw4NElJM0NyQ2U1aDFPajAwVm9BcFFCYWdDVkFHcUFGV0FLbkJVQlNqQU9xcGlaM3o5NXhsZ0FXZ0VnMEdaUkNKeDVQUDVtV1F5ZVFFTFBxZFNxYWw4UGklMkZMWnJOOXR4SUpoQ2JPRHd5a1VicDBHQWpFYjJJTVR1R2VtSmlZRUp3N2Q2NDZOVFgxME9menZlOXl1WDV1c1ZnJTJCR0IwZHplSGNqZ3RVc08zT3pvNm5VQ2hjM043ZSUyRnNyR3hzYnZMQzB0ZVZaWFZ3RXVCTGxjcnU5YU9jNkxsRDhPWUZYZmZZWHJ3UUszQ0NsQnhMJTJCNUxpM01qT1p3T0FwajdySHRpWW1KOTBkSFJuJTJCaTAlMkJrJTJCbkppWUtCMzNPbzk2JTJGaXpMeWdxRmdySmNMc01aSk1QMnlBUFhhclcxYkRiYkFEVGtaSE1kWmRCJTJGMUZNNTlmVUJyd3FGZ2dhT3BtYXpLVUxuRWdxRkNFdFhkVG9kVGElMkZYVTdiYmJieXJ1OTB1NENmQWtyemI3UUl5SVROT0J0alU2WFNZYnJlTDhrQkFMV0d2MXhOaEJzdFdxOVVIWFFQNEpXMjFXdGdXMnpDZFRnZjdWZzFLQlpGM0pXJTJCMzIxZ0gyJTJGYWRnQ1NYaXJnZThXOXVWaFhKczhJNzFpY1ElMkJiQndhRCUyRkIlMkJjNG5McFRpM3Q5SFBkWlIxeCUyRjB4ejRjUm9rZzhxMndBSGJqJTJGa0hXbGRWcXJaak41Z2dtVnRCb05ERzlYbzl5d1IyVHliU0d6S3VSa1pISVkzYXVQc0JLcDlPZVRDYnpoWldWbFQlMkZnQWl4U1FzaDNsSEkxNU0lMkJlU0hTZ0RxekhiQm02T1ZXQUtrQVZvQXBRQmFnQ1ZBR3F3SWtyUUFIV2lVdjZkSGY0UEFNc0tEdHc1Y2lRZjlWb05PeTVYTzVDc1ZoOHFWQW9YSzdWYXNaOFBxJTJGSjUlMkZPS2JEYXJ6R2F6VEtGUTZKY1g1dlA1dmh1RTVPdndTNUwyS2xHQ3V3S0QwNEg3cWpjM054ZnglMkJYelgzVzczMzd0Y3JudGpZMk1Sb1ZCNDJIS2YzJTJCZ2NhSzlFSWlIUDVYS2ZqOGZqM3d3R2cxJTJGYzNOd2NSJTJCbmd3NGNQQlhCZllSQktNcSUyRklEdmd6b2UzVjY3QWVOeCUyQkxmQ1poOWFUa0NlJTJCQVdBQmMlMkJBeW5sdFZxN1U1TVRyU25wNmMzSmp3VFB4a1pHWGxYTEJadlhMeDRFZVdTSjVxSGhmeXY3MyUyRiUyRiUyQnpLUlNLUVFpOFY5ZUpMTDVmU2RUa2ZYYXJVMExNdktFVDR2Rm9zYkVva0VZZm13SWJWRUlsR1hCZTBSaTdzTXc4Q0cxTVlNaTFLcHROUHI5UkJjajU5N1NxV1NMWmZMdloyZG5WNDZuZTZaemVZdVpsOFVDQVR0UzVjdXdUMTNvdGR6MUtjQXlrY3hvNTlZTEZZckZBcTFWcXMxSUNTOVVxbm9KQkpKSHp5aHZBOE9LZVJPRFNDV3J0UHB3RGtGaUFWUUJYaWxoSGFBVVFCWGNFdkJuUVZvQllnQmQ5VEx5ZzhlQUFBZ0FFbEVRVlFBSnNFcEJiRFVkMUhoSFlCcnNLNFE2JTJCTXo3amY4QnZmV1lIbVVEMGRtNnVUbVZaR3lRUElidDF3UXYlMkZIdk13S0JEcXNYdDk5ejNZWmtlMzdlM1ZHZzFLUFNRRlJkRHZrdkklMkZkNDVMN2lPSzBRZG81c3E3Yk5acXZyZExxNlhxJTJCdjZQWDZxRjZ2WDFNcWxVR1pUUFpRbzlIc1NDU1NwTXZsS2htTnhzYmpsaDJENlpJU3dtUXklMkJkckt5c3AzN3Q2OU96UURpenhEU0prMGdWaUQ1JTJCcXZsWFBpT3dxd0R0c3I2WHBVQWFvQVZZQXFRQldnQ2xBRnFBS25wUUFGV0tlbDlDa2Q1MmtBclBuNSUyQlYlMkY2Zkw2Zk9oeU9tenFkcm5BYU1BQUQ2MFFpb1Vna0VzNTBPdTJ1VnF0dWhtRXdvQjh2RkFyVGlVUmlOcFBKakFCZUpaUEpQc1FDekVJWkU5Y3BRcHFGREx6SmdCcWdCNE5UdUpJTUJrTSUyRnVOM3Y5emZQbno5JTJGeiUyQmZ6WGJQYjdUJTJGUmFyVVJoOE5SZjV6cjNkemNaSHE5bmptZFRuOHJFb244NGVycTZzdkJZRkFaREFaRjBXaTBEOTdnWXVIbTd2QUglMkZkeEIlMkJsNUI5VnhneFljQTNKSXNNcmpGNEJYWGpjeXYyZG5aa24lMkZLdiUyQmJ6JTJCdjdKWnJQOSUyRlk5JTJCOUtPUDMzcnJMWlE2bmRoclpXVkZKaFFLSFJLSnhGZXBWSHpWYXRWWkxwZFJ5cWFHQXdnQjR3Tm8wSkhKWkhXSlJOSVVpOFVBVmwyUlNOUVRpVVQ0dmlrU2lScFNxUlRCOVBqY2trcWw3Y0Y2dlZhcjFhaFVLbzFPcDFOakdBWUFyS0RSYU5MRllyRndoTXloRTd0bTdvN3UzTG1EMGoxM3VWeWVFUXFGNDUxT1o2elJhR2hydFJxY1VhajhBMXhpbXMybW90UHB3SWtGVjFRJTJGandyZlE1OUJlWiUyQnMzVzdEU1FWb1JXRFZvOW43aUJPS09LT0ljNHFBWGU0a0FRUTRrWHVERzZKT3l2VzRaWHZjakRudTczdkJwV0V3ZGk5QXk0VkhlMEVwVWlwSGdNeXc5NE1hand0MSUyQk1DS214dEY4dVVHWllKOWglMkJibzZHalA0WEJrbkU3bmhzbGsybFFvRkNHV1pURVpRa0twVktZTUJrTmFKQkxscjEyN1Z0dnYlMkZqbGlGcG93SG8lMkZqT2VqTlpESlhBb0hBNzkyNWMlMkJjeU1yRElMSVJFQnk3QTRrSXNBaFg1SlpnVVlCM1VXJTJCanZWQUdxQUZXQUtrQVZvQXBRQmFnQ3A2MEFCVmlucmZnVFB0N1RBRmdMQ3d2dmViMWVBS3dQVGd0Z0RRWmx3bXZYcmtrYmpZWlVvOUZnRVZzc2x2RnF0ZnI1UkNMeHhXdzJPNSUyRlA1JTJGVzd1N3RNTHBjVEZnb0ZVYlZhRlZVcUZWR3RWaE1CWnBGQk9YR01ZRENId1IyeWJGQUdwTmZyZXhhTHBUTTJObGFmbUppSVQwNU8lMkZ0THRkdiUyQnR4V0s1WlRhYks0OERyM0FOVzF0YnVrcWxNcGxJSkw2N3VibjUlMkI4dkx5OU5iVzF1aTdlMXRRU3FWNnVkNUFTNFFhTVVmWUIlMkZrSk9OM3QlMkYweWdQaGdDJTJGQU9vZE4lMkJ2NzgzTlRYVlBIZnUzS3JINCUyRmt2THBmcmI3eGVieEt4U285eiUyRllPJTJCaXB3dmJhdlZzbVF5bWJseXVmeEtzVmk4WENxVjBJNG9uOE1NZVgzM3o2RGtrWlhKWkt4RUl1bkJrVFVJc2NjNyUyRnQyU1NDUU56anMlMkJOJTJCR1FRM2FYV0N5dWlzWGlpa3dtSzRoRW9oTERNQW1WU2hWV3FWUVJrOG1VYnJmYlpjejhKaFFLVHhUTzdYWExzeXdyU1NhVFRDUFgwQlphaGNsc05uczVsOHU5Q29oVkxCYWR5THFDTzZyYjdhSjhzSjloQlFjVmNVbHgzOUdQc2Q3Z2QyenpxSFFQJTJGWWYwYjI3NUg3ZTBiOWhNZjN4UWRCQW9IUWFXaGdXZWM5Y2I1cUlpZlgxWTMlMkJXV3UlMkZIQjJEQlhJdCUyQlJkZERqbHppcmhzM3NpZThBcnZBT1J4JTJCeTRrd21VOWRrTXZYMGVuM1g1WEpsYkRiYm10UHBmTjlvTkg3VWJEWTNxdFZxT1oxT2QlMkZBTTBXZzAzWGZmZmJkN0VQdzlDc0RDdW91TGk4cE9wek9keVdSZVgxNWUlMkZ0YTllJTJGY3VMaTB0YWZZRFdBRDAlMkZOSkxDckFPNmgzMGQ2b0FWWUFxUUJXZ0NsQUZxQUpVZ2FldEFBVllUN3NGVHZqNHB3R3drUGt5TmpZbW1KJTJCZnJ5MHNMR3pQemMxOTRQUDVmdUowT245NW1nQnJtSFNoVUFpbFp1ZlQ2ZlFMaFVMQlh5cVZySVZDd1Znc0ZYWGxjdGxVcjlXTjVYTFpnTHdzQkJ5VFFUeTN0SEF3UU8ySE1GdXQxcHJkYmc4N25jNmd3JTJCSFlzTnZ0bjloc3RsdnI2JTJCdngxMTklMkYlMkZYakJWSndUdjNQbmprTWdFTXhGSXBIdkJnS0JyejU0OEdBc0ZBb0pZckZZMzMwRnh3eHhUbkFkSUdUd09XeG14WU5BdzJHN0hFb0tqVVpqMzMyRyUyRkslMkZ6NTg4WGZUN2ZMJTJGMSUyQiUyRjklMkJNakl4OFlyRllRc2NOcnNmQU81MU9JelI4SkpsTW5zOWtNck9KUk9KOEtwWHlaN05aVDZWUzBRQXk0dm9KZk9IQ0JRSVl5Q3lNQkdTSnhXSzRzWkNIQmRzU0hGb2RsQW9DU3NHVkpaVktHM0s1SE9DeHJsS3BNT3RpMm13MmI1dE1waVdOUm5PJTJGMVdwRnpwMDc5MWl6U1I1VzM4M05UWUM3Nld3MiUyQjFJNm01N05wRE9UcVdScXFsZ3Myb3ZGSW1iMzY3YyUyRjJuZ0FzQjVwUVFBVkZ6emhPNzZEaWd1dnlHJTJGNGp2UjNiSSUyRmxxS0Ruc05mSVhZJTJCNGZyamY3UVd3aHNFcjRyRGFLN09KdUF5NVVQY29KWVRrbUgyQUxXY0VTc1d2WnU0RXpFWVpNWUEyM2djVEhpRGpxbW8ybTVNR2d5R2xVcW1LdUIlMkZNWnZPcTBXaThwOVZxMSUyRiUyRjh6JTJGODhleENzR3FialVRSFd6WnMzMVhLNWZEYWRUbjh4RUFoODQ5NjllJTJGTjdBU3p5RE9FQ0xHakVkZGNSelhEJTJGWSUyRlpFbTgwbWNEcWRndW5wYWVUTzdjN016THczUGo3JTJCWTcxZSUyRjU3RDRVZ2ZweSUyRlFiYWdDVkFHcUFGV0FLa0FWb0FwUUJhZ0N4MUdBQXF6anFIYUd0emt0Z0RVNk9ncUFWWiUyQmZuNDhzTEN4ODRQZjclMkZ4NnphcmxjcnZ6anVISWVWMXJFSWVWeU9WV3hXRFRVNjNWRG85RXdvaHl0WHElMkJQTmhvTlQ3UFpIQyUyQlZTaFBsY3RsUkxCYVZtRG1OQ3dwd2ZBemNNRmpWNlhRTmk4V3laVGFiYjFvc2xnODFHczI2VkNyZGxrcWxPYSUyRlgyenFKNjd4Mzc5NTR0OXU5SEE2SGYzOXhjZkcxeGNYRlVRUzNKeElKQVFBYkFSZzRMMjVlRlJta2t6SXYlMkZNN1B0TUYzd3pLSERxTXg5a1ZLaUt4V2E5JTJCSk5UTXowJTJGUjZ2Wm01dWJsZmpJJTJCUHYlMkJQeiUyQmY3aHVCayUyQmFLZHdPT3hMcDlPWEk1SElWNkxSNkl1UlNBUXdTNXJMNWFUVmFoWE9xejVjNFFkUVklMkZETkExZjlheDhBRE1DciUyRmlXaWZRQ3p5TG9FYnNHOWhlJTJGVmFuWFBack4xUjBaR1VpNlg2d083M2Y1M1ZxdjF6c1RFUk9KeGNzME8waGYzYURLWlZLUlNxWWxrTXZtTjdlM3RQNHhFSXBQeGVGeVdUcWVsY0Y0Tlp2anJneVl1WENMbGZQaU9BQ3N1MENGYURSeFpqN1RqZjAlMkY2RFhlOWc4NzdjWDhuJTJGWE1ZdE9JN0E3bjlsZ3R1JTJCZkNLRzlwTzluSGNQayUyRnVJYWxNMm9mWENHUTM2QTE5aUlQUGdMa29xOFd6UWExV2w4MW04ME9kVHJlaVZxdlg1WEo1WEtWU0JiVmFiZHhnTUFCcTFSN1hvWGdZdlFHN0FMQVVDc1c1WkRMNXBkWFYxYSUyRmZ2WHQzZm5sNVdRMEhGcDRoNURsQVFDaDVqbkQxNHVhVEhRQ3drck96cyUyQiUyQlBqNCUyRiUyRlNLZlQlMkZaSUNyTU8wRWwySEtrQVZvQXBRQmFnQ1ZBR3FBRlhncEJTZ0FPdWtsRHdqJTJCemxOZ0RVM04xZSUyRmVQRmk1UHo1OHglMkY2ZkQ2RW12OUNxOVUlMkJWWUJGbW1IZ1lrQk9scnhXcTVteXBheXRVV3M0MjQyMnZkUHB1Q1FTaWJYVmFwa3FsWW9TUzZ2VlFxNFFzb2FRcGRUUTZYUlZYQXVnbFZnc1htUVlabG1yMVNiY2JqZEt6RTRzOFB2OTk5JTJCZmtFcWxMNFZDb1c4dkxTMTklMkZzR0RCeTZVRDVMd2RnQU1Na2puQnJBVDF3UWZZQkdYeTE0dUZXNDNIUVlOeU84RU5pRE1uUXpndlY2dllHcHFpbjN4eFJkWFptWm0lMkZwUGRidjlMdTkxZVBXclh4d3g1MFdqVUVvJTJGSFg5dloyZmxLTUJqOGZDZ1VHZyUyQkZRbUxrbFdFV1NlSThJOWZPTHp2anU5SDJ1aFp1MWc4QldRUlU0THJzZGp2Y1paMkppWW53JTJCUGc0eWtOdm1FeW1XeE1URXpHQlFBQkklMkJkZ3VPNzQlMkJ5RDBUQ29VJTJCWFB2VzF0YTMxdGZYWDlqWTJORHlYWGNFWHZFZGRmeTI1ZlQ1WHdPVzNKSXdMZ1RqbCUyQkVkMWFXMFh4bnFRWDJCWHdMTDdXJTJGY2Jibk9RbTViRXhqRGRRM3QxNDlKVzNQZmgzM0d2UVZnQzNlVlFxbm96eUNJWEN1TDJkS0hWaGF6SlclMkIxV1hjc0ZndG1FcXlvVktxTVdDeU9Db1hDTGFGUXVNTXdURllta3lWbVoyZXJKJTJGbDhPRWhQQXJDa1VpbGNqRjlhVzF2N0doOWdjZHQ3THdmV1VRRFc5UFQwQng2UDU0Y1VZQjNVT3ZSM3FnQlZnQ3BBRmFBS1VBV29BbFNCazFhQUFxeVRWdlFwNyUyQiUyQmtBUmIzciUyRlRrMGxCV0F3Y1dBQmJYZ2VWd09LNCUyRjdSSkN2dndEcDQ4MEZvc2hLd3ZoMWdnTGwxc3NGb1ZXcTlVWGkwVkFMTUFzSTh1eVVvRkFnQkt6bkU2bjI5WHI5ZWx1dDV0SnA5T1ZicmRiaTBhanJlOTk3M3ZkazJ6aTk5OSUyRmYwd21rMTNhM3Q3JTJCOXZMeTh1dUxpNHZqY0dBQllIRkJEaGw0WXBBTkVNTjM0T0NjQ0tEaFo5dVF3VDQzajRnJTJGaU9lQ0FTNVVJSU42bEU1NVBCNjRzQVN2dnZycXp0emMzUCUyRnE5JTJGdiUyRlQ1UEo5Q3VMeHlGZkdIRHY3dTZhWTdIWSUyQlVRaThYdGJXMXUlMkZzN2EyNWdrR2clMkZMdDdXMGh3dllSTU03UDQlMkJIdW5nOHNEZ0lxM04lMkI1bndjekxlSzYySW1KaWNiazVHVGM0JTJGSGNkRHFkZjJlejJlNEFVbGdzbGhNRkVyaiUyQmNEaXN5MlF5WHcwR2clMkY5bWRYWDF4VUFnb043WTJKREFkVmV0VmglMkJWak83bEpPSURwNzBBMUg3ckhSWmFEZE4yTHoxSkd4MjA3JTJGM0tCa21aSUJkZ2NTRWt0NThPSzUlMkZsOWwzeW1YdGZrUHVJQ3pNQnI5QVgwTWNIcFlLc3hXTHBBeXlyMWNvYURJYW0yV3dPMkd5MmY3WllMSERxSmNSaWNibFFLTlN6Mld3ZGt3ZWdUTFZjTHJldVhMbUN3TEk5QVRjcER4emNmNDhOd3JHJTJGUUNDZ3F0VnFtTFRpaTJ0cmE5JTJCNGMlMkJmT3d2THlzbVpuWjZmdndLSUE2NUFQSjdvYVZZQXFRQldnQ2xBRnFBSlVBYXJBbVZlQUFxd3ozMFJITzhHVEJsZ2tWNFpicWdPQWhReXNoWVdGNm9VTEY0SnpjM1BYSnljbmYyYTFXajh5R28zbDAzUWdIRTJkMzF3N0hvOHJXWlkxSVJjTEFBc2g0TjF1Tno4MU5aVTVibm5jVWM1cGMzUFRVcSUyRlhaOExoOEhkWFYxZSUyRiUyQmVEQmc0bUhEeDhLTUFOaExwZDdCSE80emduU0p0d1NNaHlUVzFxSGZ3JTJCYk5XNHdjTzZmNG41bFcxd1FnUFhnVEVFVzF2VDB0T0FMWCUyRmhDOXRLbFMlMkYlMkZ6M056YyUyRjI0MEdvdEh1VjRFbHdlRHdSZERvZERYTmpZMnZyRzV1WGwlMkJlWGxaQnRjWkFUaEgyZCUyRmpySXZyUWprWThuMWNMcGRnY25JU1N3Z3VMSSUyRkg4M096MmZ5eHglMkJPSm5GU29PJTJGclg3dTZ1UHBQSiUyQktMUjZMOWFXVm41enRMU2tuTnRiUTFoJTJGdjNNTTVKMzlqalhkWkxibmhUQUltQnFyJTJGNDN6R1hHdlE2dWM0dnZJTnZ2ZW5Hdm9DUVk0ZXRZOEJsOUdRdWdGUUF0M2djbGd4MmRUbGRUcVZRMW84RllOcHFNRllQQlVORnF0Vm1kVHJkb05wdHZDQVNDTzlQVDAlMkJYamFuelNBQXZuOGVHSEh5bzBHbzA3a1VpOHRycTYlMkJwMjdkJTJCJTJCJTJCZ2xrSUFiQUF3YmtBbXpxd2p0dHlkRHVxQUZXQUtrQVZvQXBRQmFnQ1ZJR3pvQUFGV0dlaEZVN3dIRTRLWVBGZEVsdzNDQUFXWU1iQ3drTHA0c1dMZ2ZuNSUyQlo5UFRFejhrMGFqdWVkME9wSDk4c3k4NE5CS0pwUHlkcnVOc2k3TTR0WkZtU0NjV0tjQjRoNDhlS0NTU0NUanNWanNYMnh1YnI2eHVMam8zZHpjaEV1bjc4SWliaVFJeXMxOUlrQ0FCSEFQRzVpZUJNQWlEWW1CUDZBbEFOWnJyNzJXZXZIRkYlMkYlMkZNN1hiJTJGWjQlMkZIVXpoS1k3TXNLMTljWFB6ZTV1Ym1mN2UwdEhScGJXMU50NzYlMkJqbExQUjZIMVI5bmY0NnhMd0J6eWpWQXlodXZ6JTJCWHhWdjklMkJmOFBsODc2SkVjbjUlMkJmdkVreWdnQkxoNCUyQmZLaHROcHNMcVZUcWM2RlE2S3RyYTJ2emdVQkFCMkNKOHNGeXVYeG1BTlolMkJMaWslMkJXT0szd1RBSDFuNGdqUHRzNFpZNkhxZHQlMkJjY0IxQ1V6aXVLNWhRa29VRHFxMFdoWXZWN1BNZ3pENHJQUmFPd0N2bXMwbXJoQ29ZaXIxZW90dFZxOW8xUXFrd2hvVjZ2VmNHVHVtTTNtOUpQTVJ6dk9OZCUyQjVjd2N6c0ZvVGljUm5WbFpXM3JoNzklMkI2VnhjVkZBNTRoWElCMVVobFl0SVR3T0sxRXQ2RUtVQVdvQWxRQnFnQlZnQ3BBRlRnSkJTakFPZ2tWejlBJTJCVGhKZ2NWMFAzSElkQXJBdVhMZ0FnTFY2JTJGdno1ZjNDNzNmOWtOQnJ2SGljVDZXbkxCN2h3R3JCcTJIVyUyQjg4NDc0b3NYTHhvem1jenZoY1BoTndLQndJdWJtNXNLbEpTUkVpQmtJWkhYc05uRE1Pam5sMFlSS0VCQ3V2a1pVdGpmWVJ4WUJKd0JZQkVIMXVjJTJCOTdua3l5JTJCJTJGJTJGR2RqWTJOJTJGZmxTQUZZMUdUVHM3TyUyRjloZVhuNVQyN2Z2dTFjWFYwVkFPQmdvQTFZeDUxeDhTam5lSnclMkJoT3NuZ0lOVFRvalNXTXk0JTJCSThURXhQJTJGeWUlMkYzJTJGOEpzTnFPTXNIZWNZMkNiZ2V0R3ZMbTVPWmJOWnI4UkNvVyUyQkVRd0dMMnhzYkJpQ3dhQXNIbyUyRjMzWGFZVElEcndEcW9OSktjejBFbGU4YzU3NzBBMW1IaEZQJTJCWSUyQjEzTE1JQzEzemx6bjB2ODh5UyUyRmtVd3JrdUdtMCUyQmt3S1VQZmNXY3dHTG9tazZtQzhsZXRWZ3ZIVlYydFZtY1poa2tvNWNvb28yRDZnZXhLcFhKYnA5TWw0Y3JNWnJQdDJkblolMkZteVd4OUh6U1c0RFo5JTJGR3hrWWZZQzB2TDc5eDc5NjlQc0NDcTdGUUtEeHlZRkdBOVNSYmdlNmJLa0FWb0FwUUJhZ0NWQUdxQUZYZ05CU2dBT3MwVkQ3Rlk1d0d3SUtMQVc2ViUyQmZuNTJvVUxGOEx6OCUyRk8lMkY5SHE5UDdIWmJPOGJESWJTMDRKQnB5anppUjFxa0luRVZDcVZ6OGZqOGE5dmJtNiUyQkhnd0czYXVycTMxblRpcVY2dWNpa1JKT1VqNUl5b0lHZ09RUndDSURlSDdROXpEd1FQWkZJTUN3MGl3U0hBOFE0SGE3JTJCdzZzejM3MnMlMkJrWFhuamhmemwzN3R4JTJGUG1vSjRjT0hEOGMzTnpmJTJGeHdjUEh2ejdqejc2U0I4SUJQcmxrZ1Jla2ZNblFJNTdidVJhdWVXc1hQaXhuMnRvTDJjUDE3a0d1REdZWFpOOTRZVVhQcDZkbmYxTGxCSXFGSXJFNk9obyUyRmJpTkRrajU2cXV2eWpLWnpQbDRQUDVHTUJqODl0cmEydWpXMXBaMFoyZW5uJTJGdUZyQ0lTMms0MElPMnozM0gzeXNrYXRzMVJRTmN3TGZjcTNlUERLWDZiRVJDNTMlMkZIMyUyQm8wTHE4aCUyQiUyQkROUWt0SlolMkZJN1BnSzNvcjFqd3JPclBKbWd3OUJlNHI0eEdZOGxrTXExYnJkWjdScU14RE1kVm85SElWcXRWZ01xeVNxcXFxZ3lxQXNNdzVSJTJGODRBZjF0OTU2Njh4QksyNzdSaUlSUmFmVHdYMzFHc3BTNzkyNzk4cnk4cktPQUhEeXh3ZnVaQkNrMzNQdktYNzdRa2ZvWmJQWiUyQm1XMjA5UFREYSUyRlhtNlFPck9NJTJCQ2VoMlZBR3FBRldBS2tBVm9BcFFCYWdDajZzQUJWaVBxJTJCQVoyJTJGNUpBQ3olMkJ3QWFEUW1RR25UdDNyalUlMkZQNSUyQmRuNSUyQiUyRjQlMkZmNyUyRnolMkJEMlBCajE2enJUTXhDZU1hYVpkJTJGVFFadkZZakZ2UEI2JTJGR0lsRWZpY1VDcjBXQ0FRbVVVb0lGd1hjT2MxbTg5ZmNPY1BBeGJDeVR6SkFIWFlDZkRnd2JKOGtJd2dEV1dSRVRVMU5DVjU1NVpYbyUyRlB6OG43MzAwa3YlMkZoMUFvckJ4R2E1UnFvZ3B5ZFhWMUxoQUklMkZQdjc5JTJCJTJCJTJGOGVHSEg2SjhzSjk5eFFWMEpMU2J2Sk5yNFBmRFlVQ0ZmMDNrM0E2VG00U01KQXpXNSUyQmZudTVjdVhWcGRXRmo0dWRmciUyRmFuVmFsMTBPQnpwdzF6bnNIVlE0bVd6MlRUUmFQVGxuWjJkUDE1YlclMkZ2cXlzcEt2OFFMN2l1NHolMkJDJTJCUWprb1h2elE4Y01Bck1QQXFjT3N3ejhXRjA3dEY1ck8zZTQ0QUd1dmElMkJUQ1BPaUMlMkZrZ3lyY2dFQXlUWENyJTJCakRlRVExV2cwUFpWSzFWSW9GRzJ0VnR2UzYlMkZWNDc2aFVxcDVPcHd1YlRLYmJKcFBwUFlBc2xtVjNkM1oycXVsMG1nMEVBdjFnOVRmZmZQTlJ3UHBaQiUyRklzeTJJU2dKY3hBJTJCSFMwdEtYN3QlMkIlMkY3MTlkWFZXU3NsUiUyQjMlMkJmZVg4UHVMZEpQS01BNjdoMVB0Nk1LVUFXb0FsUUJxZ0JWZ0NwQUZYaFNDbENBOWFTVWZVcjdQVW1BaFV2QUFKSVBOdUJzd0YlMkZrWjJkbnUlMkJmT25XdWVQMzklMkJ6ZSUyRjMlMkY3WFZhdjIlMkZqbHBTOXBSa09uT0h6V2F6MmtLaFlOJTJGZDNYMHRGQXE5c2JhMjlwbU5qUTBtR0F3JTJCZ2h4d0tSMEhRdXgzc1Z4QU1XemZnQVJ3Sm1GR05yJTJGZkR4Y0dlJTJGbnk1Y0RzN096JTJGWnJWYSUyRjUlMkZEWnA2RlFpRzVYQzRIeEhseGZYMzlqejc5OU5OdmZ2enh4NXJOemMyJTJCeTR5OE1MZ21aWko3blJ2M1BQZHpCZkd2WnklMkZ0eVBlNFZtUmh6YzdPOWk1ZXZMaTdzTEJ3YjM1JTJCJTJGc2RPcCUyRk9mYlRiYnclMkJOMm1wV1ZGVm12MTdPVlNxWFBCb1BCTjVhV2xyNkltUWZoa0VrbWs0SmFyZFlIbEh5QXhRVjR3NDdOZDlrZGRIN0g2VHY3dWZNT090NUolMkZVNUtQUUduQU04QnFEQmJJRDV6Wmc3c3c2MkI0NnFuMSUyQnVSVzVXV3lXUVo1RmVwVktvc3NxeGtNbGxkcFZJbHRGcnRGdUJWczlsTWVqeWV4a21kNjlQWXolMkJibXByWldxMTFkV1ZuNUYwdExTeGNXRnhmMTYlMkJ2cm1EQ2c3OTRrTDlMJTJCZklmZlh2MElBQXYzdnQxdSUyRnpVSDFzek16TTNSMGRFZkdvM0dHNDhEZHAlMkJHVnZTWVZBR3FBRldBS2tBVm9BcFFCYWdDejdZQ0ZHQTkyJTJCMzNHMmQlMkZVZ0JyUDFrUWlneW5pcyUyRm5ZNmVtcHRqWjJkbkVsSCUyRnFCM2FIJTJGUzhrRWttbzElMkJ1VjRjNTZ6cVI5b3BlRGRrc2tFdkpzTmp1YlNDVCUyQjVkYlcxdGUzdHJiR2tJY1ZEb2RGZ0R5a3pJdzRZUTRMYUk1eTR0eEJMZ0FLWUtYUmFDVEFzdVAzJTJCJTJGTnpjM08lMkY5UGw4ZnkwU2lYN3E4JTJGa1FlSCUyRmdhM2QzVnlVUUNLemIyOXV2QkFLQjd5MHVMbjdwOXUzYmp3QVdPUzRYWUdHbmZIaTZsMnRzbUh0c0dMQVp0ajF4ZjJIQWpqSXp2OSUyRlBMaXdzVk9ibjUwTUxDd3MlMkZjcnZkNzlqdDl1VURMM0tQRlRZM041bEdvJTJCSEs1JTJGT2ZEd2FEMzExZVh2Nzh5c3FLTGhLSjlPRWQzRmZFWVlkejNzJTJCQk5leWFobDM3c0ZQaGxsNGU5MXFPQThISXNmYkx3Y0k2JTJGR3dyVXVZR01FWGdGWnlBeUxKQ1dTRGdpbDZ2YjJxMTJycE9wMnZJNWZLT1FxR0F5NnFpVkNvUnhCNlJTcVVJWmQlMkJXeSUyQlZ4dVZ5ZVlWbTJxdFZxeXd6RFZEdWRUczN0ZHJmT1lxN1ZZZG9IVUZnaWtTanI5ZnBZTEJiNyUyRnZMeThuZFdWbFpHQW9HQWVHdHJxMSUyQmFpbjdGZngza1VpVHJRJTJGY2hKWVRwNmVucFBzQ3lXQ3pYN1hiN2Y2UFBoemxwdWc1VmdDcEFGYUFLVUFXb0FsUUJxZ0JWNERFVW9BRHJNY1E3aTV2eUFSYmNMa3RMUzM5NCUyQiUyRlp0SThxMVVMTFVhclgyZGZJUTE5VmUxNGZCSktBR1FyMDlIazklMkY1cllwJTJGOVNTYThUMUM2UFplRk1tazkyZm5wNk9uMFY5dU9mRW1kS2UzQWRJYzM5VU9uVGE1NCUyRnppY1ZpeG1ReSUyQldJc0Z2dmRuWjJkM3drR2c3NVFLQ1JET1JCS0NlSFdnUk1MZVVrSSUyRk9ZNlpMZ2xYbnVCRHRLMnczS0xDQWpCZmtpNE9XQUIzSFpvNjluWjJZckg0N2t6UFQzOSUyRjQ2T2pyN25jcmxXRHp0RFh5cVZVdGRxTlVzOEhuOWxZMlBqNnVMaTRwZnYzcjJyZ2NNTUxpU3UlMkJ3akhKaTklMkIyUnB4NDNEN0tNNmJ2eDY1ZnI3cmhJQVNRQ0t5SFJkZ0FZeDR2VjUyYm02dU16OCUyRkg3OTQ4ZUlQWFM3WFg0NlBqOSUyRmRyeiUyQlF2alNzJTJGd0JnMWV2MWtXS3glMkJMbXRyYTJyeTh2TFgxaFpXZEhDZ1VVQUZ0cVVhRURBelREUXNGZTc0dHdPZ2tzSCUyRlg1UWY5OXYlMkI3MmdDQjllY2N0Y2glMkJWYmtjdzF0QThwRllTckN0QWNiaXYwUnp4N3NLQk0wR2cwUnZWNiUyRlpiQllBaHFOQm80ckdxZFRpZlg3WFp6TXBrc3h6Qk1RYWxVWmhVS0JXYkxyTXpPem9Mb0lJejl3UHQ4dnpiZDc3ZURkRHlKMzNIODlmVjFOOHV5JTJGa3dtODJJMEd2M0t5c3JLQzZ1cnF5cmNVOGlWSThCN0dNRGE2eHk0YmN3RldBNkhRekF6TTlPWW5Kek16c3pNZkRnMk52WURzOW44enhSZ25VUnIwbjFRQmFnQ1ZBR3FBRldBS2tBVm9Bb2NWZ0VLc0E2cjFET3lIaGRnaGNQaGhhMnRyVDlhWEZ6ODdsRUJGcm5jdmNyS3RGcHQzNFdGOHBMeDhmR3VlOHhkYzQ0NFk4NFI1M1c5WHY4em85SDRRS2xVdG5RNlhWMnYxNk5FNTB3NUhZYkFxejRET016QTlrbDJCWlpsSld0cmE3cFNxYlN3dTd2N0x5T1J5SmNpa1lnMUZvdUo4JTJGbTh1Rnd1aThybHNyaFdxd2tCSWdFQnlFeURBQ0NBV2x5Z1E5cVBPeHNodDJTSW41dEZyZzN3Z0xTeDIlMkIzdWVqeWVsdCUyRnYzeG9aR2ZtUnklMkJYNkc0ZkRFVDdLN0h6eGVGelpiRGExbVV6bWhXQXclMkJLOGZQSGp3TFFBc2xCQWlBNHRBVlM2ODRaYzJFZURCblltUmdCdHl6VnlRdyUyQjI3ZkhjUEYyQ1I0JTJCQ2FPUUNydmJDd0VJVUR5JTJCVnklMkZaWGI3YjUzWElDRkRDeVJTR1NwMSUyQnV2Ym05dnY3RzZ1dnFsUUNDZ0Q0VkMlMkZXc3ZsOHQ5S01rRldPUjhEeXJ4NUY3alFZRHFvTjhmcDElMkJUZHNNJTJCU09rajl4cEkwRHB4bHhGUXhTMFhCVEFobVd0U3FaU1Z5JTJCVTloVUxSVXlxVmVNZSUyRldiMWVqJTJGTEFuc0ZnYUtyVjZxSmVyMSUyRlU2WFFmcTlYcVcycTFPaWtXaTJ1cFZLcFZxVlE2ZU9uMWVnU0xkVFFhRFhMTnVrZTV4JTJGZUNWSnhuQiUyQjYlMkZBMEhZNCUyQmpLZVE2RDZrb0xoWUs4VXFtbzh2bThwbHd1WHlpVlNxOG1Fb2xYSTVISVJEQVlORHg4JTJCRkNFUDFLazAlMkJuZm1OV1NEeE9IbmRjd2dHVzFXdnNRZTJabXBqa3hNWkdibVptNU5UWTI5cmNxbFFvemRTWlA0dnJvUHFnQ1ZBR3FBRldBS2tBVm9BcFFCYWdDaDFHQUFxekRxUFFNclRNQVdOSllMS2JPWnJNTHE2dXJBRmklMkZmJTJCZk9IY1BHeHNZakI5WmVselNzeElvUHN6RG9SR2taQnZ0WUNNaXkyJTJCMmRFZWZJbXNWc3VXZXoyalkwR2sxRmI5SmpPdnJBJTJCUGo0amxBb3hBRHlUTHk0ZzlEQkNlRmU2QTlHVDJ0UXVwY1FPTGRRS0dUTjVYSmZTS1ZTbjAlMkJuMDU1TUptTXRsVXJtYXJWcUtCUUt1bUt4S0VLJTJCRFFhY2dEOVlTSTRTUUFpQldRQlhXT0RZSWd2NURlJTJGWW5zQUg0bm9CeUlIYkJibFhDT3YzJTJCWHlWOGZIeDRPVGs1QTJyMWZxUEl5TWo3MWtzRnN6WWR1akJPM0tneEdJeDAlMkIxMnZjRmc4RTglMkIlMkZmVFRQN3AxNjVaeWJXMU5BSGNaenA4N3dPWTdyTGklMkZjUUVKdmo4SVh2SDNTJTJGbzQxM0dHZGRDdjBaOG5KeWZaQ3hjdVZDOWV2UGp3MHFWTFA3VGI3ZGZHeHNiMkxTSGN6NUZ6JTJGZnAxeWRqWW1DcWJ6VjZPeFdMJTJGJTJGY2JHeGpjUTRnNm5ESUxjU1VqJTJGWHNDTjIwJTJGMmMyQTk3UnVMbTYwRUxRbVE0Z2F2dzcySiUyRmtXQzE4bG5Fc0FPcHhWS0F3R3RWQ3BWVGFsVWx1UnllWVZobUxwTUptc3FsY3FLVHFjcnE5VnFPS3N5ZXIxJTJCWGFsVXJzamw4c0R0MjdmTDMlMkZ2ZTkwN3NHWFBHQUpZaWtVaU1aektaNldLeE9KSEw1UXpaYk5hWHolMkJlbkU0bkVKQUJ4TEJZVElmY0slMkZRbFFGUGNVY1JjZVZMN0pmOGJqM3lUJTJGRHM5M09MQ21wcVphazVPVHhabVptVSUyRkd4c2F1YWJYYW4zczhudDJuM2UlMkZvOGFrQ1ZBR3FBRldBS2tBVm9BcFFCWDU3RktBQTZ6bHI2d0hBa3BYTFpjeE05Y0xHeHNhJTJGV2w1ZSUyRnZidDI3Y2ZBU3lBakdHdmcxd2ZaTUJQWmdNamdjcHc2cERTSG92WjBqUVlEUFdSa1pHS3lXUXFqNDZOZm1peFdING1sOHR2SnBQSjlKVXJWN3BIQVIlMkJuMVR4UHcxV3gzN1doN0V3cWxScXoyZXg0cFZLWkxKZkxVNDFHWTdKZXI3dkw1ZkpvdFZyVlZ5b1ZEU0FVUUJaeWxMQVFtRVhlQ2F3QzNDTHI0RE1XckFQSEZobXNraG5jQUslMkJRQllWQjY5allHTXBFMTF3dTE5JTJCUGpJejhWS3ZWYmt4T1RzYVBDaU1IJTJCZ3JENGJBMUhBNyUyRlQlMkZmdTNmdVRtemR2NnBlWGx3VW9wY1A1SE5ZaHRGOXAzVUg3R0RhUUo5dGd3STdyOXZsOHZVdVhMaVV2WGJwMEh5SHVScVB4NTI2M08zVGN2b2hydjN2M3JrUXNGcCUyRkxack4lMkZ2TFcxOWQxQUlEQ09rbDVBWmJpdzBEYlA4b3RrbDBGRHdDdjBKU3dBM2VRZDRldFk4QjBXN3VlQjg0cUY0MHF0VmxjSDRDcWxVQ2ppRE1Pa3BGSnBVYXY2NSUyRkVBQUNBQVNVUkJWQ1FTbFJVS1JVb21reVVSenM0d1RGbXIxZWJFWW5IUjVYS1ZEbHZPJTJCaXpwak9mNVJ4OTl4QmlOeGpHVW9LWlNxUyUyRkhZckdMcVZSS20wZ2tsS1ZTaWNsbXMwd3VseFBtOCUyRmwlMkIyU0IzVW9DRDdnZSUyQkZud0hGbUFpSEZnRGdOWDJlcjBFWUwzamNEaCUyQmJyVmFLY0I2bGpvVVBWZXFBRldBS2tBVm9BcFFCYWdDejdnQ0ZHQTk0dzA0WkFBaVFxbEpxVlJDRnNvRmxHdkJnWVVTUWd5VzRYYlpEMkR4Wno0akF4ciUyQk8zZkFpZ0VxbkJNS3BVS2dVV242THBhUmtSSFc2WFIySmlZblFpTWpJeDhaamNhUEpCTEpJc3V5MndhRElUTTdPOXZtZzZ5emtDc0RQYzhDWUNQQTUlMkI3ZHUzS0ZRbUd1VkNvQVdhNVdxJTJCVmdXZFlobFVwMTdYWmJYNnZWME5iSWw5SlVxMVZ0cTlWU041dE5WYVBSUU1tZXJOUHBpTkRlR05RQ2RGVXFsVDRzSVlOYzBoZmdoQUdRUkdnejJzOWlzZlNjVG1kMmRIUTA1SFE2UDlCcXRmOW9OQm8lMkZTYVZTcGRkZmZ4MWxXY2Q2UlNJUlJUd2UlMkY5T2xwYVUlMkYlMkZmampqejFMUzBzSW5IN2tHQ0dPTUw0YmlmJTJGdiUyRlFiZVJ6a3hydE9MVEU0d016TWp1SHo1OHRyRml4ZiUyRndlJTJGMyUyRjUzWmJMN3ZkRG96UjludnNQc3lHQXc2OCUyRm44NyUyQnpzN0h4amZYMzlsYlcxTldzZ0VKQnViMiUyRjN3UU5nSWpkbyUyRlREdzRURE9HdTQxSG1iOXdUM3dhNWZBM1k3dnRDSnVLJTJCS3VJck1CY2lFVllCWDZGb0NJU3FWcXcwbWxWQ3J6S3BVcXIxQW95aEtKcEsxV3ElMkJ0WUFLdmE3WGE1MiUyQjFtR1laSnklMkJYeXZFd213em8xaVVTQ3o3bDJ1MTNDTnBnSjllMjMzMmJmZXV1dDNtSGE1MmslMkZZdzV6amxpSFpWbHhJQkJRRkFvRlc2ZlRtV3cybXhmeiUyQmZ5THNXanNwVkE0NUlqSDQlMkJKWUxDYUUwd3IzTmJtZkNaUW1ZSnIlMkYzRDdvJTJCUHVWRU1LQjVmVjY4OVBUMDdjOEhzODFzOW44anphYmpaWVFIaVFxJTJGWjBxUUJXZ0NsQUZxQUpVQWFvQVZlREVGS0FBNjhTa1BCczdHZ3pRSk1sa1VwWktwZVkzTnplJTJGZiUyRiUyRiUyQmZZUzRtJTJCRDRJQUJyMk9DWVg1bzFHRWoxTDR3N0VDS1FnZXZZSXRrMjNLblhBYkc4WG0lMkZkNFhDVW5VN25qczFtdTY3UmFHN1liTFpBTHBkTFg3NTh1Y1pWYmVBZWUlMkJvNVZHZWpKWDkxRnRBa0dBeEtpOFVpWmloRUNaNU1vOUhJTEJhTFZDNlhxd0N2eXVXeXMxS3BqTlpxTlUlMkJyMWJMWDYzVjdzOW5Fb3U5ME9zcDJ1eTJ0MVdySXp2bzFnQVdRUmNvSWlmc0trQUV1SkxQWlhIRzVYUGRzTnR0UHRGcnRMd1VDUVVnaWtlUXVYYnAwcUFEc3ZUUmtXVmE2dExSME5SZ00lMkZ2R25uMzc2RW1ialcxdGJFeVBJSFhDTmhMR1Qwa2NDVG9ZQnJNTUFub1Bha3ZSYnJBY240ZWpvcUdCdWJrNXc2ZEtsaiUyQmJtNXY3S2FyWCUyQnJOVnE3Zkw3NmtIN0hRS3doTUZnVU1PeTdFUWtFbmxsYTJ2cjJ4c2JHNiUyQnNycTRpdDZnZlpJOGNMSklGUnR5TzVCcHhudHo3RUolMkJIaGFDVDc3bkhKd0NMSDZDJTJCM3o2RzVWanh3UlVKV1FmNHcwTGNWZ1JnQVlqQ3pVZEFGdm9XWmd3RXVGSW9GRkcxV3IyaFZDbzM1WEo1VkNhVHdYV1YwZWwweFZhclZjcmxjdDFzTnRzV2k4VXQ1RmZCWFFWM2xsUXE3UUJjcmF5c2RLOWV2ZG83Q213JTJCYXk3TGZlNFI4ZHJhbWw0Z0VBQjR6bVd6MlN2eGVQelZWQ3BsaThmaldrenFFSSUyRkhoWER1Y1NkMDRKYlM4c3RraDkwcmZKakpoMTNjRVBlUmtSSEI5UFIwdyUyQnYxcHFhbnB6OTB1VnclMkZVQ2dVTiUyRkR2bzk0TGRIMnFBRldBS2tBVm9BcFFCYWdDVkFHcXdIRVZvQURydU1xZDBlMEdnelNNZGtWcmEydlQ2JTJCdnIlMkYlMkI3Qmd3ZiUyRiUyQnFPUFBqS1J2S0c5SEZoSEFWajdYVDRHUnBnbERLVW5BQUpXcTVVZEdSbHB1bHl1ZGJ2ZCUyRnBIQllOalVhRFM3Qm9NaHBWUXEwMUtwZE5kcXRXYWZ4eEtnRSUyQjRtJTJGZnVWTnhqRnpJV0dWcXMxVXF2Vnh0dnROb0ZYdGxhclplajFlZ0JZTWppeXF0V3FzbGFyTWMxbVUxeXYxNld0Vmd2dUxCSDZqRXdtWXhtRzZhaFVxcFpXcTIzcDlmcGRpOFZ5RSUyQldmRW9sazFlMTJONDhDQyUyRllabkl1MnRyWXU3dTd1ZmlVWURINTlkWFgxJTJGT3JxcWg1bGhDUjRHb055TEZ3MzBnbnIlMkJHaDNYTGNRc240bUp5ZDdjM056aGJtNXVaOTRQSjclMkYyJTJCRndZTERlT0tsclQ2ZlR5bFFxTmJtenMlMkZQZFlERDRuZlgxOWFtdHJTMHBycjlRS0R4eW91RWUzZXY2Q1hnZzhJMExrcm1RaVZ3a2dWOGs2NHdicU02ZDlZJTJCYmhVWmNWYVJjbUd4RHZnZXdncXRLb1ZCMEZRcEZVeTZYTiUyQlJ5ZVJPQVNTd1dJM0M5eXpCTUcyNHJmQ2VYeTFzb0RSdzRybEQlMkJGMU9wVklCWFc0QlpuVTZuNm5hN1N5U0hqcHc3QjdJY09tOXRuNzczNkw5M0o5R2VKOVVuY2Y4bEVna0Z5N0ttWnJQcHFGYXIxbUt4YUs5VUtzNXNOanNUaThWZWlVUWlya1FpSWM1a01yamYlMkIlMkZkS3NWamNzJTJCeVc5QTAlMkJDT1hxT2d4Z2tmV3hIdTROQUVoTTFJRXN2Tm5aMlpyZjc5JTJCWm5wN0dES1R2Nm5TNmp4N1htWGhTR3RMOVVBV29BbFFCcWdCVmdDcEFGYUFLJTJGSFlvUUFIV2M5ak9wUHhzWjJmSHZieTglMkZEOTglMkJ1bW4lMkYlMkZibXpadW1RQ0RRZDJDUjJjNjRsejRzJTJGNG9MUzQ1YWlrS212RGVaVFAxOExMUFozTE5hclJXYnpaWXhHbzBWZzhGUU5wdk5NYVBSZU45a01uMmcwJTJCbmc5cWtOQmxXUFBWaDlEcHQxejB0aVdaYUpScU1xc1Zpc3JsYXJhcEZJcE9yMWVxcFdxNldBWXdzekc3WmFMZVdndkZEZGJyZnhtNmJiN2NvN25ZNFVzQk91RnN6Z3hqQk1VYWxVNWxRcVZWS3BWSWExV20zWWJyZm5qcHA1dFI5RVdGdGJNN2JiN1hQeGVQenF3NGNQdjc2MnR1WUJ3SWxFSWtJRVVDUExCMjR4VWdiMXBOb1NmWTNNUElqQSUyQnZIeGNkYnY5OWVucDZjM3A2YW1mdXh3T0s1TlQwJTJCdm5pUllSV2xZT0J5MnBGS3AzdzJGUW44WURBWSUyRkV3cUZET0Z3V0FnWFZpYVQ2Vjg3M0hIREFCWVhPbkNoRWhjJTJCOGNFVyUyQlRlQlVTUlVuZnRPc3F1d1R4S3NEcWpKemJNaTZ3eUMxbG1OUnNNcWxjcXFYQzdQeU9WeVpGTmxKUkpKUlN3VTl5UXlTVTBzRnBmUm42UlNhWlZobUlwY0xrZlpINzZyQ0lYQ2Zna2h5Z1Y3dlY3RjRYREEyZmZma3Z5ZlZLT2ZzZjJTUHpqRVlqRkhxVlM2bk1sa1hnVzBTcWZUOWtLaG9NcGtNdHBVS21YYzNkMVZJT2NLZlFQM0NFcE85OHROSSUyRjJCUE1PSE9SZ0oyQ1NTRVBjaldSZHREeGNkeWNJN2YlMkY1OFpXcHFhbXRxYXVvWFkyTmpQN05hclhkME9sM3VqRWxLVDRjcVFCV2dDbEFGcUFKVUFhb0FWZUE1Vm9BQ3JPZTRjY3Zsc3VXVFR6NzVEJTJGZnYzJTJGJTJGVG16ZHYybFpXVmdUSTJ4a1dtTDFYZ0R1JTJGOUdTJTJGTENKJTJCZmdvcFM4TTdnQllwVDBPSjJpQVl1R1MzMjVmSHg4ZmZONWxNdDNRNjNWSTJtODJyMWVyeTdPd3NCclNIeXJWNWpwdndXSmMyS01VVUJnSUJzVXdtRTNxOVhsRTRIR2FFUXFHaVhxOXJBTGU2M1M3ZSUyQndBTFVFVXNGaVBadnlhVHlRb013MlM3M1c1eGFtb0tRUEhFWm5VYkRLYUZjTDlzYlczcHF0WHE2NmxVNmhzN096dXZoc05oeDliV0ZvS3BKU2lOQXNoQnJnOFpWSE1INHR4TUp5SVF0JTJCJTJGeFAlMkI5VlBrWGdsZFBwUkZoOXglMkJmejVmMSUyQmY5RGo4WHc0TWpKeXcyQXdmR0t6MmRJbjdkWkJEbGl6Mlp4TnBWS3ZSNlBSMThMaDhQbHdPR3lMeFdKeTVCckJpUVYzRFFBRk4yU2ZBQ3R5cjNKbiUyQnVNNnFRQ2FpSnVTd0N2eU83ZnNqOHdFQ0ZBbGs4bDZFb21rdjhDSko1VksyM0JOeVdReXZMZGxNbGxuOEQwTDJDa1NpWkJIVldRWXBxQlFLTklLaFdJWEFBdGdDdmV0U0NUQ0xKVWxoVUpSd0hmNE4wQ1dTQ1JxdXQxdTlMVWpsZjhkNjBZNG94c0JXdDI0Y1VOc05Cb1J2bTVRS3BYMlRxZHpNWnZOdmhTTlJsJTJGRnJJS0pSRUlPbHhWZ0x2b0NDV2VITTQ5TTFrRDZCaiUyQmZqSCUyRlolMkZQNiUyRjF4OHIlMkJBQ0x6RUtJOGtHMzJ5MlluNTh2JTJCdjMlMkJUJTJGeCUyQiUyRjdzakl5TWZhRFNhb01sa2dtdU92cWdDVkFHcUFGV0FLa0FWb0FwUUJhZ0NwNklBQlZpbkl2UFRPUWpMc3BwYnQyNzl4M3YzN3YzSGp6JTJGJTJCMklrWjMwS2hVRDlyaUdRZmtUUGpEMnIyS2ozaHI4JTJGOUt6NTNBTVF2VnlKdUQ0QXNaQTJoWEd0a1pLUTNPanFhSHhzYmk5bnQ5cWpCWUxpbFVDaHVTYVhTZXhxTnB1VDFlZ0ZQZW0lMkIlMkYlMkZiYmd6VGZmcE5sWWo5R055RXg0Q1BqSFVxdlZaSEs1WEN5UlNFU05SZ01saElBT25WYXIxWlJJSlBYSHpibzY2RlFCMmJhMnRrYWF6YVklMkZsVXA5TGh3T3Y3Njl2VDBmaVVTMDBXaFVsRXFsJTJCbTRUTWtnbnN5bHlROTY1ZlpUN21lUm5rWGMlMkIwQ0p3QjRIaUtJJTJGeWVEeTl5Y25KNHVUazVMTFg2MzNQNlhUJTJCd202M2J4aU5Sc0NyNWtIWGN0VGZBUXlMeGFKMmQzZDNFdEFpSG85JTJGYm50NyUyQjBXVWlVV2owVWN6eWdIZ0FWZ1FweGdYVW5FblVTRE9LSWxFMG5kTThRRVclMkJZNjRxeml6QTZKc0ZBdWdWUU5nU2lLUk5CaUc2UWVseSUyQlh5cEZRcTdRTk5nQ2k1WEY1R21TRExzbzFzTmx1djFXbzFsbVdiR28ybXpqQk1UYVZTWVNwRndDNjIyV3gyWkRKWnM5ZnJ3VlVGWU5WJTJCMG4zcXFPMXdtdXNUVnl5aXl3Q1cxV28xM0ZYMmFyWDZjcVZTZVNtYnpjNWxNaGxiSkJLeFI2TlJUVFFhN1pjSjRoNGdPVmU0QjlDbnVXSCUyRlhMY2RGJTJGSnlTd0ZKJTJGJTJCZVdubkx6ME1pNlhGaU0zOUZQTUtIRCUyQlBnNFNtc0JzUEklMkJuJTJCJTJGZGlZbUolMkYybzJteCUyQk1qbzdDbWRrNFRSM3BzYWdDVkFHcUFGV0FLa0FWb0FwUUJYNjdGYUFBNnpsdWY1U1dMUzR1JTJGdHVWbFpVJTJGdVhYcjF1ekt5b3A0YzNPelg0S0NtYXU0SlVyY1FHamljT0VPZ3ZneWNVdVd1T3NUYUxDWHJDUnpDS1dGS0UyQiUyQndWJTJGNGJkYXJSMjRzY3htODNXejJmd0IzQnd5bWF5a1ZDcUxHbzJtYkxmYkt3S0JBRGxNMUpYMUhQWFp6YzFOcHRQcG5FOG1rMSUyQlB4V0t2SnhJSlR6d2UxMlV5R2FaU3FVZ3hpeUlHJTJGODFtVTlodXQ0VjhnTVdIVmVUZkdPUnpCJTJGeEVNbXhQUUpEQllFQTJXOXZqOGVRbkppWTJSa2RIMzNlNVhQOWtzOW51V0N5VzhwT1dPUlFLeWR2dHRpZVR5WHdtSG85ZlNTYVR5QWF6RlFvRnBsQW9TR3ExbXJqVDZlQVpMUVJvRW9sRVdPQ3U2c05jWkUwUjE1UllMQ1lPcWo3RUdxelRkMkpodmNFMVkzMjRyYkIwNGE2U3lXUjFCS2d6REZNU2k4Vk5zVmlNejhpbFN5SmNYU3FWWmhRS1JRSVFTNlZTRlN1VkNnQm42eSUyRiUyQjRpOWFoNTM1NzBucmVOYjNEMkFwRUFqazI5dmIybHF0aGtrWHpMMWV6MXl0VmtmVDZUUmNpSiUyQk54JTJCTU9QSmZoUGlRTDNGZHd5JTJCNlZoVVpBTE5xVyUyRnd3ZTlnY0lmbGJhWHNBTDMyTmRaSnpCS2V2eiUyQlFSJTJCdjc4M1B6OGY4bnE5ZnowJTJCUHY1WHZWNXZCMzlnT01ueTJyUGVqdlQ4cUFKVUFhb0FWWUFxUUJXZ0NsQUZucjRDRkdBOSUyRlRaNFltZUFnZFA2JTJCdnAzTnpZMnZuJTJGMzd0MlhBNEVBWm56cmwyaWhUSW1maGNYOXF6ejV2TmRBQ0NmTkQzMG5zMkR0Qjc2d0habmRhakRiWFQlMkZ3SFglMkZwdDl2dHlNVUttVXltc0ZxdHJtbTEyckxCWUVBTzA1ckpaRm9TQ0FUUjBkRlJ1RHpvNnpsUkFIQXFuODlyMCUyQmswWmx1N2tNbGs0RXB5RjR0RnpLcG93eXlLeVBGcU5CcFl4TDBlS3MlMkZBc2ZveGFjSnV0eXZpT3EzNEFLdlQ3Znlxbnc5UzFZaWJDWDNRWURDMGJEWmJiSFIwZE1ubGN0MjJXQ3dmMjJ5MnBVQWdrSDM5OWRjN3B5RnhLcFZTNSUyRlA1U2N3MlZ5Z1VackxaN0FSQ3ZLdlZxcVhaYktvN25ZNE1GendvMndPOGhWT3VLeEtKJTJCalAwQVRwSnBkS2FTQ1Nxd3prbkZBcmhvaUxsdCUyRjB5UFpGSTFBUGd3clppc1JqT0tHeUxjUFdXVkNxdGk4Vml1SzlRRXRoMzMwbWxVaml0U2l6TEZsUXFWYVhkYmhjYmpVYlY1JTJGT2R1QnZ0TkRSJTJCMnNmSVpyUGFVcWswa2MxbUY0ckZvamVUeVl4VktoVk5wVkxSSjVQSmlYUTZQWlpNSnZ1T1EwQ3JiRGJiZnljbHROeno1ME1vN2g4ZXlQT1hEN3dJOU9YJTJGa1lKZm5zcyUyRkRoeUttSVRqM0xsejNabVptZXI4JTJGUHhkd0N1TlJvTnN1REx1M1pNdXIzM2FiVVdQVHhXZ0NsQUZxQUpVQWFvQVZZQXFjTFlWb0FEcmJMZlBZNTBkeXJRZVBuejRtZTN0N2E4SEFvR3ZySyUyQnYlMkIxZFdWalNSU0VTQXdHaHV4aEMzeklxVXBlRGclMkI1VVM4Z2RFWkgzdWR0d0xJQU1wN0Y4dWwlMkZjWGxCVGlMJTJGMVk5SHA5VjZQUmRDd1dTMGVyMWJJV2k2VnBzVmgyekdiekhadk5kbE1pa1N5S3hlSm9zVmlzYXpTYTVxVkxsJTJCQUFvSTZzeCUyQm9sVDNkalV0cG9NcGxVdFZyTlhLdlZYTlZxMVZlcjFmelZhdFhkYXJXMHZWNVBBWkRGc3F4ODRHYnBZYnRlcnlmcDlYcGk5SE9BTFh3M1dPQmFnV05MMU82MGhYQXhzVDFXSUJRSUJXS0ptSlZLcFgwSGtrcWxLdWoxJTJCa1d6MmZ5eHlXUzZhN0ZZZ25hN3ZTQVFDQUNBQU1uNno4Y25OVWduV1Vqbno1OVhWQ29WVTdsY1JwQzNwMWFyamRicjlkRk9wNE5aSk9VNEJ3QXJnQ3VCUU5DSFZ3S0JvQVhZSkJhTEFaeEtJcEVJT1ZQSW40S0xDb0NxQTNDRkRMTjJ1OTJUU3FYWXJ1JTJCWVlWbVdnSzhXOXRWdXR6dEtwUkp1ckc2bjA0RXpxOU51dDZFUDdzVnVJQkRvenM3TzlzdDVuNVFXVDdjWG50elJTWnZXNiUyRlYlMkJ4cFZFSWxHSlJDSjNxVlI2TVoxT2Z5NlZTczBuazBsYk5wdVZsTXRsbE1wSzRiWXJsVXJDVnF2VmZ5WmpRYzRWZHlaSzhxdzlxR1NRWHdaSXJvejdyQ2JmY2RjZDlQTyUyQjh3b0xBQzljc2g2UFI3Q3dzRkNabVprSnpjN08lMkZzUFkyTmk3S0xPbHo5MlQ2ek4wVDFRQnFnQlZnQ3BBRmFBS1VBV29Bb2RYZ0FLc3cydjF6SzJKd1ZRc0ZodEJhVkk0SFA2RHJhMnRMNiUyQnVycnFRZzRWWjM4aGYlMkJibVpLdVFpU2JiVlFRQnJ2d0VTSDE1eG5WbmNHZEZJUmclMkJBRm1hOWdqTUxqaXlVR05ydDlyckQ0UWc1SEk2ZzBXamNVS2xVeTJLeGVFMmhVS0M4cVlpcDNlbGc2cG5ybWtOUEdMTWxCZ0lCYmFQUnNKWExaWHV6MlRRMW0wMkZRQ0NRS1pWS1JxMVd5NlJTS2NBViUyRkZSd1g0bXhBR0JoRVFxRklqaXk4SG53bTZUVmFVbTY3VzRmZEtHZndNbkVNQXhnVFJNNVR5S1JhRWNpa1R5VVNxV1J1Ym01RWplMCUyRmtrRExONzlJYmwlMkYlMkZ6NGNWOFplcjJkc05CcVlxVkVKQnhiV0ExVHE0Y0loa2tRQ21BUW5GVUJVQ3psRUlwRUlMcW9tQXRjSEVLcSUyRmJyZmI3VzhHaUtWUUtIcHl1YnhicTlVQXJEcHV0N3Q3N2RxMTN0V3JWMDhGVEJFOU9jJTJCTTUyNjIwVHQzN2todE5wc21sOHRoa29LeFpyTTVVeXFWemhlTFJYODBHdlVuRWdsbkxCYVRwbEtwZmpBN0F0b0JyQUN2QUpUZ0ZpUjViOFJKeGM4VEpNNVhQRSUyRng3Q2JQYiUyRkpIQ0g3bUZmOFpUWDduN2glMkZINE01QWlUOG80UG1MOHNHRmhZV0V6JTJCZjdCNiUyRlglMkI0N0ZZbGwwdVZ6UjUlMkJPSlE2JTJCQ0trQVZvQXBRQmFnQ1ZBR3FBRlhnV1ZPQUFxeG5yY1dPZUw3SUdHcTFXclpjTHZldFNDVHkzYTJ0cll1aFVFZ1pDb1drS0ZzaEVBc0RLTzVBYUs5WjNmWTZQQmxrY2NzUSUyQlFDTFA4c1ZmaWVnakR0SXclMkJBSlFlOEkyTGJiN1QyNzNkN0FZaktaQ2lhVGFkVmdNSHlvVnF1WEVUSXRGb3R6R28wR1FjSk5rOG5VUWthUHklMkJYQ29QNUVaODg3b3V4UGZIVSUyQkREaktBYyUyQnFpNGE0VnhpR2tWYXJWVm01WEpZZ0F3dUx5JTJCVVN1ZDF1b1ZLcEZNS2RnaGZxbHhCQVQxN2tPJTJGeTc3NzVxdDBYSWtSSUtoVEp3SHppUUFIa1VDa1ViN3FKT3A5TXVsOHVOYURRS21OVzhjdVVLSEVxUG9NcHBBaGR5N2Fpd0pVdXoyZXhmQTY2cjNXNnpTcVd5ZjI2ZFRxZiUyRmp2QjFmQTh3cGRGb2VpYVRxUmNPaCUyQkhlWWNmSHglMkZ2cjREUHBHJTJCVnl1Zjg1blU2elY2OWV4ZWRmMVdGeXJ2a28lMkZlZ282M0swSlAlMkZOZWVZblpRQ3NHaHNiWTJReW1UU1h5NkhFVmQ1cXRkU05Sc05hcjljQllWRVclMkJwbDBPajJaeSUyQlUwaVVSQ0VZJTJGSFpZbEVRb2lBZGt5bVFUS3VDRXppJTJGOEdBTyUyQk1rbVlXU0FDd1M2RTZ5M29iTnRybFhHM0VoRiUyRmFId0hiODhRQ09XSlFPNnZWNmRuUjB0RDA1T2RtY25wNSUyQjRIYTclMkY4cHNOdjlvZG5ZV3dlMEk1cWN2cWdCVmdDcEFGYUFLVUFXb0FsUUJxc0NwSzBBQjFxbExmdm9IWEZsWmtVa2trb1hkM2QzWFlySFlsVWdrY2o0VUN2V2RBTHU3dSUyRjFRZDJSaVlVQ0ZzcFdETXF5R1hRRVhZQTJEV055Y29vTUdXaGlvWVNDRmJDd3NLR1hCWWpBWWVtYXpPVzAwR3RkME9sMVlMcGNYMUdvMVF0N3JDclVpcGRmbzR5cVZhb3RtWloxJTJCSHp2TFIzem5uWGZFRXhNVG9rdVhMdlZMNnM3eXVUN1A1M2FhUVBBMGRJeEVJc1p1dDR2eXdMRmFyV1l0bDh1V2FyV0trSFpkczlrMEZJdEZkemFiblVxbFVnYVNiWlhKWkFSWThMd0Z2RHJvV1lqcklHV0RKS3g5bUFPTHY1OWhzeER1cFFuZ0ZmNWdnR2V0Mld6dUx5Z2RIUnNiaTQlMkJOalcyTWo0OWpWczZmSlpQSnhkUEtoanVOOXFQSG9BcFFCYWdDVkFHcUFGV0FLa0FWZVBZVW9BRHIyV3V6STU4eEJvN3BkRnFWVHFmdG1Vem1DNmxVNnF2eGVQemxSQ0poM3RuWmtjWGpjWEU4SHUlMkI3QWhBa0RDY1dYb2NaWEpHVEdUYkRGZm1ONnlvNHpENkpJNERrWSUyQkdkTEZxdHRxUFJhR3B3WFduVW1vNU9yJTJCc2lPOHRpdFVRMEdrM0FiREolMkZZREtaN3VsMHVoMkx4UUtyenFrNlRZN2NPSFNESjY0QUY1eWNodHZvaVY4UVBjQlRVUUQ5Nk5xMWF5S0x4U0wwZXIzYVNxVXlsYzFtWDhsbXN5JTJCV3kyVk1QbURMNSUyRlBpWEM0bnFkZnJ5TGlTbDBvbFJhbFVFbVBXVnl6NEl3RVdsQTNpT1R2c2VjaWRRQU1YeXMyJTJGNGo1bjhkdGVNeFJ5JTJGMkF3VEN4eURFQXhPSzVzTmh0bWcyVmRMbGZYNVhKMXJGWnJ6bTYzZjJLeFdINXV0OXZmazhsa1VhJTJGWFc2YjN6MVBwZXZTZ1ZBR3FBRldBS2tBVm9BcFFCYWdDQXdVb3dQb3Q2Z29vZVRFWURPNUNvZkRaVENielVqS1o5SWJENGZHZG5aM1JVQ2lraUVhaktDJTJGcUQ2NUlEZ3QlMkZOc0w5NU9JUHJ2aGxpSWVCVjJUQWhvRVZONU5GS3BVS3NEQU04eWo4WGExUzk1MVpSck5SNEhBNjZucWRQdXgwT08lMkZaN2ZabHM5bThLaEFJZHRydGRxcFdxJTJCVmVmZlZWMUpvOWQ1azd2MFhkbDE0cVZlQ3BLUUI0RlFnRVZKVkt4U0tYeXpFN0ptYU9QQmVQeHhmUzZmVDVmRDV2VHlhVE1yaXJNSXNnTjR3ZFRpczRXJTJGa0x0NHh2V01nNm1WV1FDN0c0bjdFTmQ0WkI3aDhNJTJCQUNMUE1mSk91VFppbkp0T0s1Y0xoYzdNVEZSYzd2ZGtmSHg4YWpGWXRreUdvMjM1WEw1aDNLNSUyRktIWDYwVlpObjElMkJQclVlU0E5TUZhQUtVQVdvQWxRQnFnQlZnQ3JRJTJGMzloS3NOdmp3SVloRVdqVWN4cVppeVZTcTVDb1RBVERvYyUyRkY0bEVYZyUyQkZRbU9SU0VRU2o4ZjdBekM0QlJvTlJFdjk2cSUyRjhaRWFzdzBBb3ZvUGdPQW9QbXk2ZWxNNXdCMSUyQmt4SERFTmRJejZBMk5rWkdSZ3QxdXo1bk41aTJkVG5lZllaaFBkVHJkcWxLcFRGY3FsU295Z1ZCS1JtZFVPMDZyMEcyb0FzJTJCZkFuczU5TGk1WFlWQ1FSdUpSRWJMNWZKQ3ZWNiUyRldDcVZVSkk5dnJ1N3EwJTJCbFVwcDhQdCUyRlB0Z0xBUXJrZ21VV1FueXRJM0toNHBnNXpWdTBIb2JqS0QzcyUyQjhyZmw1MXpoJTJCWWxuSjE3SXU0THpDdkFLN2l2a0JrNU9Ub2JjYnZlTnNiR3hEN1ZhN2FwV3E0MUpKSktDdyUyQkdvVTNqMSUyRlBWN2VrVlVBYW9BVllBcVFCV2dDbEFGbmtVRktNQjZGbHZ0TWM1NU1DaER1MlBHTiUyRnNnWlBpTE96czdMNlJTS1Vjc0ZqTkhvOUclMkJrd0FETVlTN28lMkJTRkRNZ2U0OUNQdlNuWFJVQUdjSVBBNGY0Z1RLdlZzZzZIZzBXWXRjbGtxaUh3WGFmVExSa01obldGUXBGUk1zcXFoSkYwR1lhcEtoU0tyRktwekNpVnlwSldxOFhzYzUzSFBrRzZBNm9BVmVDWlZZQmxXYVpjTHF2eiUyQmJ5dTAlMkJsZ0JreDl1OTFXSUVpJTJGV3EzcXl1V3lDNjZyUXFFd244bGszSmxNUnA3SlpGQjZMU3dXaSUyRjBTYkdSYkFmN3pTJTJGdUdnWCUyQlNiVVh5QTdrQWlyaXZ5TVFYdzBUbE8xN0pPdnh0c0I0M3BCMU9WcEl2NkhRNk93NkhJJTJCZHdPT0xqNCUyQk9mV0szV2Z6U2J6UiUyRjUlMkZmNlVRQ0JBTGZrekg3YiUyRnpIWklldUpVQWFvQVZZQXFRQldnQ2xBRnFBSyUyRm9RQUZXTCUyRkZuU0llanl0N3ZaNHJtVXo2MCUyQm4wQyUyRmw4SG1XRmwzZDJkcXpSYUZRWWk4WDYwN3duazhuJTJCd0F3dXJKTjg4Y3Rhc08lMkZET0x5NDU0Q1NRa0FzblU3WHo4bkNPeGF0VnRzRm1OSm9OQVc5WGwlMkZXYURSTmpVYlRVYXZWTFkxR2s5Um9OT3NhaldaUnFWUnVtVXltaDBhanNYaVMxMGIzUlJXZ0NqeFRDZ2lSQ1ZqS2xUeU5UbU1DRHF0U3FlU3ZWQ3JtZXIwdUxwVkswbUt4cUFUY0twZkwlMkJsS3BwQ29XaXlJOEYwdWxVaCUyRnc0MWtKZUlXU3dZTmVYSGpGTDlNbXo4RDlKdFBndXF1NDRHdXY0NkpVRU5ES1lyRThtdUhWYXJVaTh3cnc2b0hKWkxwanNWaHVhVFFhek82NjQlMkZGNGZtVyUyRnBTJTJCcUFGV0FLa0FWb0FwUUJhZ0NWQUdxd0JsU2dBS3NNOVFZVCUyQk5VV0pZVnI2JTJCdks1dk5wcTljTHIlMkJZeVdRJTJCazhsa3BsT3BsQzBTaVpqajhiZ3FGQW85Z2xpa0pJWVBtNDRLbnJEOVlRRFdRZXRnSUFoSGdWd3U3NyUyRkRhWURQV0FhZldjeXdaZEFiV0lQQklOQWI5Q2licWVqMWVrQ3JUNVZLWlZDdjEyJTJGWWJMYW9VcWxNc1N4YmlVYWp6VlFxMWZqYTE3N1dGZ3FGS0Rla0w2b0FWZUE1VVdDUVp5VkZ5THJaYkpiTDVYSjlzOXEwSnJQSnNYS3g3Q3RYeTk1Y0x2ZENOcHQxNTNJNU9jQVVsbnclMkJMd1NzYWpRYVFwUlhrd1V1VldRRzR0OWtGdGU5cE9LV0RlTFp4WVZQeERsMW1HZnBmdXZ3andISWo2eEFoOE1oR0I4ZngweXVGYmZiblhNNm5SbWJ6YmFoVkNydktwWEsyMHFsY3ExWUxCWXVYNzU4c24lMkJwZUU3NkRiME1xZ0JWZ0NwQUZhQUtVQVdvQWxTQnA2OEFCVmhQdncyZSUyQmhsZ1FQZnc0VU50S0JTeTVYSTVsMEFnOExJc3U1QktwYjd3OE9IRGN4c2JHM0FuOUNFV3ljYml6bFRJelhVNTZzWHd3NHY1QTdOaFpUTDhnUjdKZGlHdUJ1NiUyRkFiV1E5MEttaWNkQXptYXo5UXdHUTlsaXNhUTFHazNSWURCa3pHWnpYS2ZUQlNVU3lWYXIxZG8yR0F5aGVyMmVuNTJkJTJGYlhCSE0yQ09Xb0wwJTJGV3BBazlkQVNIM3VYTGp4ZzJ4eiUyQmZUcGRQcENZbEU0bWsybSUyRjVTcWVUTlpESW9FVFJXS2hWZEtwV3lZdWJXVkNvbGhNc0s1ZFRFYVlWbkgzY2h6eU11M09kZU1ZSHczR2NaZ1Zja2lKM3NZMWpKSUJmaTd3V3V1TTlSQXZVSnpOZG9OUDBTNjlIUlVjSGs1R1RIWnJOOU9qRXg4ZDdvNk9pYXlXVGFxdGZyeVY2dmwlMkZMNyUyRlFWYVN2M1UlMkJ5bzlBYW9BVllBcVFCV2dDbEFGcUFKVWdYMFVvQUNMZG8lMkZmVU9ENjlldG1qVWJ6UXFGUSUyQkhZb0ZMcXl0YlhsMnQzZFpSS0poQ3lYeTRuZ1JrREpERXBsNEQ0Z0Mxd0lSMzBObTMyTFAlMkZqakR2eTRzR3l2S2VUNTU0QUJIVXBvVUZxSU1ob0VGOE9OaFlWa2FPbjElMkJwTEJZTmhTcTlWcktDJTJGVWFyVnJETVBzU2lTU0hNTXdiWVpoVUJlRW1Rd2JETU8wYkRaYlN5QVFkQ2pRT21xTDAlMkZXcEFrOVdBWlpsWVcyU1lNbm44eWo5VXdpRlFrV2owWkIxdTExSnE5WFNONXROZTdGWW5LbFVLalBGWWhHNVZwT0ZRa0VOV0lYTVAweGtnUVZaZ1BpdVhDNzNuM21IZmVic0I3RElaQlJrSFpKM1JaNXR3eUElMkJkOTFoNmtra2t0JTJCWXBSWGdDcm1BUnFPeDUzUTZtMWpjYnZlbXhXTDV4Zmo0JTJCTHRUVTFQTFFxR1FsazQlMkYyZTVJOTA0Vm9BcFFCYWdDVkFHcUFGV0FLbkNDQ2xDQWRZSmlQayUyQjdpa1FpSSUyRlY2JTJGVUlzRnVzdnVWeHVLcEZJVEtSU0tTVkNpJTJCRkl6cmZDV2dBQUlBQkpSRUZVd01BT01Bdk9CQXo2bmdUQWdxWjhGeFozb0xkZlRneTNQVEQ3RnB4WUdOUUJaQUZjNFRPWmpXdndQYkt5MGlxVktxM1ZhdkZlMFdxMUNIeXZJJTJGUmRvVkJFMVdyMVE0Wmg0TlpLR0F5R2lsQW9STkF4ZlZFRnFBSm5SSUhyMTY5TDNHNjN1dGZyV2J2ZHJyMWNMazgwR28zeGVyMXVxZGZyVExWYVZWU3JWVTJoVUxCV3ExVkxvVml3Rll0RmRibFU3aiUyRkhVQXBJbm10NHgzZUE5Y1IxdXRkbGNtSDhRVTRwdnF1SyUyQnh3N1RBa2hINURCYVlwbkdCYUFlVGhOa1hkbE1wbFlzOWxjdE5sc20xYXJkZFhoY056VDZYVExvNk9qRDdSYWJlYU1OQms5RGFvQVZZQXFRQldnQ2xBRnFBSlVBYXJBb1JTZ0FPdFFNdjEycllTU3dtQXdLT3YxZWhxQlFHRE9aREtYOCUyRm44eTdsYzdzVjhQdSUyRktack1vclpIdjd1N0tkbmQzUmFsVXF1OVdxTlZxJTJGVUVlTjRUNElPVU9LaUVrMiUyQjgxNHhZZlp1MTFQRkpXZ3p3WVFDdVUxJTJCQXpCbjZENzFpbFVzbks1ZktlUXFIbzZYUTZaR2V4ZXIyJTJCcDlWcW16cWREc0h2UWExV3V5U1h5NFA0TEpWS1kxcXRGZzZ0VnJsYzduejY2YWVkcTFldjlxZ3I2NkJXcDc5VEJVNUdnYmZlZWt2MDJtdXZpUmlHa1JxTlJnbkxzaktXWlZFRzZHdzJtJTJCTzFXbTJpVXFuTUY0dkZxWEs1N0toVUtreXBWTUtzZ1FoZ0Y5YnFOVkc5WHNjc2c4SmF0U1lrZVZad1clMkZFenJ2WUNXTVJSZFJnb3RaJTJGajlMRFBUVzVKSWxRRW5FZUpOSUFWRnJ2ZDNuZGMyV3kydXNsa0ttdTEyckRCWVBoWXA5TjlxTlBwSGpnY2pxSmVyNjlTQiUyQm5KOUVHNkY2b0FWWUFxUUJXZ0NsQUZxQUpVZ2ROVGdBS3MwOVA2bVR3UzNBd3ltV3k4V3ExT05ob05qMGdrc2pXYlRmZnU3dTZGN2UxdGZ5d1dVMkcyd3QzZDNYNU9EQ0FXbkZoWVNHa011ZkM5M0ZMRGd0cTUyJTJCQXpGMkFOS3lua094ajJtN1llQXo2eWtMd3MlMkZCc3dpeXdZRUpMY0xMMWVEeWREUzYlMkZYWiUyRlY2UFZ4WXlZRURLNjVXcThNaWtTalc2WFFTV3ExMlZ5UVNsWDAlMkIzOEhUa0QyVHZZR2VORlhnN0NnQTBJNmNxa1Fpb1clMkIxV2s2cFZHcnRkRHF1WXJIb0toUUt0a3FsWXEzVmFoWkE5M3clMkJiODNuODRCWHYlMkJZY2JUUWJnbmFyTFdpMVc0Sk91JTJGTUl3T1A1UlhLdVVEYklMeDNrUDQlMkI0WllIa1diUVh6RCUyRk04NDZ2TWpjemkyVDlvV3dRbiUyQkVtaGVOcVpHUkU0SFE2OFY0Y0h4OWZjVGdjOXhtR2lRZ0VncVJNSnRzQ2RMOTQ4ZUl1blpqaTdQUmhlaVpVQWFvQVZZQXFRQldnQ2xBRnFBSkhVNEFDcktQcDlWdTNOZ2FKTjI3Y1lBcUZnbHdrRWpGYXJWYWhWcXQ5Mld6Mkc5dmIyMSUyRmUzZDExeG1JeGFTS1JrR1l5R1drJTJCbnhjQlloR1FoVm01dUlQQm81YkhjQVhuejY3Rm4zNmVEREwzeXBMaGdyQzlQbU9mR0JSaUZrTlNqalBJenVycDlmcU9YcTl2cWRYcXRrNm5hJTJCaDB1akptTTFTcFZPdHl1WHhOcmY3JTJGMjd1M0pyZk5QTSUyRnpKRUdBQUk5NVRxVXMyN0pMVlYwaHUydHEyOU96MjdzM2p0aTltSmpvdmZSVnZ4aTMzMDc3WXUlMkIyWiUyQjdjTXgxejJ2SjBoYWRMMFZXbHNtVkxscFRuNUFrRUNJTGMlMkJFRjRzcDZFbUNkWmRpWHByeHdNTWttUUJENFBTUWQlMkI4WCUyRiUyQlQlMkZOM2xVcGxMMDNURTFWdVRhZlRXWnFtMCUyRlgxOVRSSmtuUThIcWVOUm1OeWZIdzh1WCUyRiUyRnZxWWVVcTMxbyUyRnRHY2NDWENlUyUyRk9jN2R1M2VyalVhak9od09xNjdyT3FxVWNoeEhsVk5PcFZKUlkzWTNTWkxOSkVsdTkzcTklMkIwbVMlMkZHUXdHUHkwMSUyQnU5MGUxMkc0UEJ3QnNPaCUyQjdKeVltblhsanEzNmRlVnBvV3FHdnpHNVUxVHRkJTJGMDFtMmE1ZUY0ZlBDcTNrckNwcmc2N3Y4NW1sJTJGOU5vS3F4U3k2OXBVajZxU1ZJSDc2dXJxZEd0cks3bHo1MDZpeXF1ZG5aMnY3dDY5JTJCJTJGOXVibTclMkJoOUZvOVBqNCUyQkZnVnBGR3IxWXJlZSUyQjg5TFVyeDRrRDVod0FDQ0NDQUFBSUlJSURBZ2drUVlDM1lnTjJFM1gzNjlPbkcwZEhSWCUyQjN1N3Y0ZkJ3Y0g3JTJCenY3MjlwQlM5ZE5MVlFsVmlhVXFnVkMzV3lxQk5GVGNreFZWbXZlZ3gyZ0hWUkZkYThsYnl1JTJCNTU2ZlJOaXFjTEJWR1NadmxtbTMweW4wem5zZERwUEdvM0c0MWFyOWNUenZKTjZ2ZDZ2VnF0cHJWYWJ1SzRiZTU0M3JOVnElMkZWcXRkdVI1M2tHMVdqMElncUMlMkZzYkV4WXRXdjY0NE0yeSUyQjdnS28lMkJmJTJGbkxYemI3JTJGZjU2SE1lcW90cVlUQ2FkTkUyRE9JNkQwV2prajhkak5XT3ZSbEhVaWFKb1l6QVl2RFVjRGhWazdmUjZ2WmI2VnBuZkhZVlZxcnpTUmZmcGQ4bUVWNjlxYWY4V0tWZ3lBVlp4a1lsNVZhZlhEYlQwJTJCbHFFUW9HVldZekM5UExUZlJzYkclMkZIVzF0YmpuWjJkYjdhM3Q5V2I3JTJGZTNidDM2QjglMkZ6JTJGdWtuUCUyRmtKVGRwZmRaQjVIZ0lJSUlBQUFnZ2dnTUNORXlEQXVuRkRjdk4zU0gxbXZ2NzY2JTJGViUyQnYlMkY5R0dJYmJXc0dyMiUyQjJxVDlhJTJGM3QlMkZmdjMxMGRPUSUyQmYlMkY1Y0ZWblZaOCUyQmVsWSUyQk9qazZYb0xmRHBhdWV5QlduM0JSN3p0aTlZMTVIZUtVUjBIdXEya0g5c1JSazZVUlIxN3FvNnNIYzEydzJKNDFHSTZyWDY2cHdpSU1nU0ZSbHBTb0o5ZEtxMSUyQnU2NzhUMyUyRmYxNnZmNTF2VjUlMkZxT2s4cnVzJTJCOTMzJTJGcE5WcTllJTJGY3VSTSUyRmVQQWcyZHZibSUyQjd2Nzg4ZVBIZ3clMkIlMkZqamoyZjAwcnI1M3dYMjhOVUVWR1gxeVNlZmxPJTJGZnYxOSUyQjk5MTNLMEVRbE5mWDE5MDRqcjB3REJWS2JRNkh3M2VpS1BxemFCVDlKSTdpMjZONDFBbkRzQm1Hb1J1R1lUbUtvbkolMkIyJTJCMzMlMkJ3cTJhcnFFWVZoUiUyRnlyMXMxSUZxRzZibmxhNno2eWUlMkJpb3JDdHBIYTZvMUZUQVYlMkIxJTJCWjM2SGliOXhWRnAyd1g4dFVnMm9hc3k1cTBMNjl2WjJ1cmEybFcxdGJrM3E5bnE2c3JEeGRYMSUyRiUyRmJ4c2JHJTJGJTJCOTJXeCUyQjFXcTFGR0lwMERvaElIJTJCMXp5ZlBRZ0FCQkJCQUFBRUVFTGlaQWdSWU4zTmNidnhlYWFuNmh3OGZ1cDduMWRWelpuOSUyRiUyRiUyRjNqNCUyQlAzQm9QQnUwbVNyQjRjSE54OSUyQnZUcDNVZVBIdm03dTd1bCUyRmYzOXJQZU1UaDUxVWpsdm10OTVUWXlMQWRhOFJzZ1hUUnNzbm5UYWYxOFVvdG05WmhSbW1XazhaaXFQQ2JoTXlOVm9OTElLQ1YyYjFRMmJ6ZVkwRDdhNnpXYnphYXZWZWh3RXdlTjZ2WDdnJTJCMzYzMVdydGRUcWRnOWxzdGhkRlVXODhIdmRLcFZMNHdRY2Z4S3h3ZU9PJTJGQnV6Z0t3ck1aalBuODg4JTJGcjFVcWxVYXRWdXQ0bnFjRkl6YjclMkZmN2EwZEhSN1NpSzFsUlIxZSUyRjEzMUYxVlRnS044TXc5QWVEUVhYUUg1VDdnMzRXU3BsS0sxVlZLWnd5VGRqTnRHVUZTZVoyc2ElMkJWJTJGZDIlMkZxQyUyQlZEdkc4M3duekd6RXZ3THJvZVVVMiUyQiUyRm02YmFxNjlOdWlLY3piMjl0WmclMkZhdHJhM1NuVHQzOWpZM043JTJGZTN0NyUyQnR0VnFqUnFOeGlQZjk3JTJGd2ZmOSUyRnJxNnVQaDJQeCUyQkc5ZSUyRmZHQk9DdiUyQk9Ia2FRZ2dnQUFDQ0NDQUFBSTNWb0FBNjhZT3pXTHNtSUtzTDc3NEluajI3Rmw3TUJnMFM2WFNXcnZkdmgyRzRmJTJGMTdiZmYlMkZ0cyUyRiUyRk9FUDd5ckFVcE4zaFZpYXhxTVRUN3MzbHVrVm82Ykg4eG9tWDNTeWQ5VXdxcmh5MTNWVyUyRkNyMnZORjdtdW9MVXcxbSUyQnRLWUFFc1ZXbWJxWWF2VjBncUhFJTJGV2dVYldXVGpxRElCZ0hRYURiJTJCNjFXNjJrUUJMOXpYZmViSUFpJTJCY2wxM3ozRWNWV2ZGNnB1bHFxNjhiOVkwUDE3MXNERjliUFFkTnJlcDJscU1yODNTN2FVcXFnb0hwYiUyRk5KZnZLUEhyMHlERTlyY3JsY2pBY0RsZUh3JTJCSE9aREo1TzBtU3Q4SXd2S2VxenBPVGs2MG9pbXFEd2NEdmRYdDFWVmVGWWVnTncyR2wzJTJCdG4lMkZhdDBVV1hWWURqSWZrOFVYTms5cCUyQmIxc1NyZVZ3eTJYeVVZbjdjNjZtVmh1djFiWkg0JTJGekxWWlRFTEJsUzZhS3FnRzdXck9mdXZXTFFWWW96ZmVlT08lMkZibTV1JTJGdnVOalkzJTJGNnZ2JTJCMEhYZCUyRm5RNjdVMG1rJTJGNHZmdkVMVFVzMnZ4Tkw5em5qZ0JCQUFBRUVFRUFBQVFSJTJCM0FJRVdEJTJGdThYOHRSMjlPWGpVbDZLJTJGJTJGJTJCcSUyQmR5V1FTTkJxTiUyRiUyRlBiYjclMkY5ZDQ4ZlAlMkY2TGc0TUQlMkYlMkZEd3NMVyUyRnY2JTJGcWlycVdzVmZsaEtvbXpOUWVWV2JwaEZUWFY1MWFPRyUyRm5MNnVrc0J1JTJGNiUyRm5tdllvVkZGZUJLVlpONkNSVTB3dFZmYVdUVDFWaW1VdmV2MmFtdnhWcyUyQmI0JTJGMDZYUmFJenI5ZnBKdTkzJTJCU24yMDZ2WDZONzd2NzlWcXRhN2pPTEhydWttbFVrbDgzNCUyQnIxV3FpaSUyQmQ1b2VNNFliVmFIV2pxb3VNNHc1T1RrJTJCaWRkOTZKcnJMZmJJUEE2eFJRaUYwcWxieHZ2dmttcU5mcmZwSWtYcElrelRpT205UHB0QjVGa1plbXFUdVpURnpkTHBWSzZsJTJCbCUyQjFkSG85RjJHSVp2UlZHazRPcWQ0WERZVWZQMU9JN0x3JTJCR3dyS0JxT0JocXFtQnBGSTEwJTJCN1RxU3I4VjhUZyUyQlhUbndxbUgyZWI4YnJ4cGd6WHU5cSUyRnlHbVduS0p2eFdSYWNDY05QblNuMzMxdGZYazQyTmpkN096czdCJTJCdnI2WUcxdDdXQnJhJTJCcyUyRmJteHMlMkZIdlhkWDl6Nzk2OVNSNWdaeUUyVlZldjg1UE5heUdBQUFJSUlJQUFBZ2pjTkFFQ3JKczJJa3V3UHdxMEhqOSUyQiUyRk83SnljbWZIUndjJTJGTmx3T056c2RydjNqbyUyQlAlMkYlMkZ6NCUyQlBqdGc0T0RRRTNlMWV4ZDB3cDFVYUNsdjNWOWxaTyUyRmkwNUNMeU8wS3pHS2xWbDJxSFhkJTJGYkJQU0UyZkxGTkpvWk5VWGV3JTJCV25tZkxBVmVXdGx3b0dxS1JxTXhESUpnNUhsZTRycHU2bm5lMVBmOXFhcXdGR0s1cnR0VHdCVUV3WFBQOHhSMkhWUXFsVyUyRlgxdGIyRGc0T2p0OTc3NzN4WmNmUDR3aThMZ0Y5MTNkM2QxVWx0VHFielRiVWRGME4xOGZqOFp0aEdHb3E0SzBrU2RweEhQc0tyMGFqa1RNZWp5dHhIRmRIbzVINlhhbTZxaEZGVVdNNEhEWjBuNm5RVkVDVkJkeWpxQlRGTDNwYUtlVE9ndTRvTGlXVFpHNTRkWlZqdXl6b3ZpZ01tJTJGZmM2JTJGNVdtTmZYYjRDcXJCUldLYmhTbjZ1MXRiVnN1dURHeG9ZdWg1dWJtNzlaVzF2N0g1b3FxSXJObFpXVjMlMkIlMkZzN0h6WmJyY1ByM0tzYklNQUFnZ2dnQUFDQ0NDQXdMSUlFR0F0eTBqZXNPT1l6V2JWQnc4ZSUyQkpQSlpGTlZGbkVjJTJGNnpiN2Y2eTIlMkIzJTJCUEF4RDlicHBIUjBkcmUzdTdxN3M3ZTFwaWZ0c21xRkNMRlZtNllUd3ZPbUVGJTJGWEt1dXpFdE5oRXVSaGc2ZSUyQnJUaSUyQmNkOUtxS2l4TkF6Sjlzc3h0JTJCOXIwMHRLMk9vRjFYWGZtZWQ2c1ZxdGxWVmxCRU9pMkh0UGZwb29ydTklMkYzJTJGVW16MmRRcWh1cW45YlhydXZ2TlpsTlREM2ZWS043enZINnoyUXc5ejlOVW9xalg2eVdIaDRlVDhYZzhiclZhNDM2JTJGUCUyRjd3d3clMkJuVERPNllWJTJCWUc3Zzc2bFAxOE9GRFZVdnAlMkIlMkJsV0toWDNqVGZlY0RxZGprS20lMkJtZzBVa04xaFU5cXJyNCUyQkdvMzBYZDlKMDNSRlZWWHFZVFVjRG04cHVCb09oeFUxWGxkQW5WZGF2cWlxR28yeVp1emo4VGk3SkVtaVMlMkZiZDE1Umk5YTNTMyUyQmEyJTJGamFYODc3TFY2RXNWbUplOUp6aTklMkZ5cUFkYTg3ZXllV2ZvZFVIOHJFMWpwOXVibTV2ajI3ZHRIbTV1YmglMkZWNnZWZXYxeCUyQnZycTclMkJqNVdWbGYlMkZ1ZWQ2WHE2dXIzY2xrTXJwMzcxN0NkJTJGZ3FJODAyQ0NDQUFBSUlJSUFBQXNza1FJQzFUS041dzQ1RjFSbWZmZlpaYld0cnE3NjN0N2QyZkh5OE9SZ01Ob0lnV0szVmFuZTczZTVmUFhueTVLJTJCZVBuM2FVVVhXdDk5JTJCV3pvNE9DZ3B6TXBYQ3B2bEo3UFo1OVElMkI2YlREclhuTm1NOExzdWFkOU02Yk9xVDN1NnlxNHJ3VnhVeCUyRnJHTHZMUHR2ZXlWRjA3RFo5TDh4bFZwMmMzaFZhWmpwUmVxTnBZcXRWcXZWOVgxJTJGMUd3M2U0MmdNV3cybSUyRnE3NyUyRnYlMkJVYVBSMks5V3E0ZVR5YVNuJTJGampsY2xtaDE0SHJ1a2ZUNlRUNjZVOSUyRkd0JTJCd2p3dTdjOE1Fbmo1OVd0JTJGZjMyJTJGNnZyOFdodUZhbXFhcldyU2hWQ3F0ak1majdUeWMwalJBVGZ0cmhHRllWNkExbVV4cXclMkJHd3BaNTR2VjVQVlZWWktLM3BnQXF3ekxSaFhldDdya0RLQkZieiUyQmxpWkZmMksxemFYJTJGUjB1ZnZmbmZZJTJGbkJWaFhEYTR2R3lZN0ZEZjdwZGZXZDE2aGxVSnA4eDFYbFpXcXJkVGZTdFZYdDI3ZE9uenJyYmYlMkJZNmZUJTJCUzl4SEQ4T3clMkZDbzFXbzkzOWpZZUw2MXRkV2xPZnRsJTJCanlPQUFJSUlJQUFBZ2dnc013Q0JGakxQTG8zNTlqS09vRlRqeXp0MHYzNzk4dnZ2JTJGJTJGJTJCdTJFWSUyRnR2SGp4JTJGJTJGMzN0N2UlMkI4ZkhoNzZ6NTQ5OHc0UEQ5M2QzVjEzTUJoazFScW1RYk01eWRXMXZkcllSU0dTSFhxWlFHcGVOY1Y1QWRabGZKYzFhNzdzJTJCY1VUY1BPMzlrZFRFTTFKcnZwbm1SVU9GV0twaDFhajBaanAycXQ1JTJCanZycmRXb04xU2hwUjVaUiUyRlY2ZmJkV3E2a3E2OWgxM2VNZ0NKNTVucWRtOGJ2bGNubWs2WXJsY2xuVEVpZWxjUmJXelp6QW1hUnBPcW5YNjVxJTJCbUQzVzYlMkZYU2VyMmVUcWZUYVpxbTB5UkowcDJkSFRXSk5vM2tkVHY3bSUyRjQ3MXhueDE3ZHQzb05PZmFoTTAzVG4wYU5INnNOV3FWUXFaY2R4S3Jyb1gxZ0puV3BVclNaSm9vb3FKMGtTeCUyRmY5c25wT3FRSksyOFJ4cko1VndYZzhiazhtazNZWWhyZmlPTjVPa21Remp1TldITWRyNmxtbENpdFZYMmxhb0FJcVUxR2w3MmolMkJkOWJEU2hWWGVpenJaelVjWm4lMkZyTzJ4V0l6VVNsd1hHNTRrVkc2bGZ0VUtxR0ZLJTJGcmdETFZHRXFyTkozMkZSYzZyYSUyQnB3cWo5WjF0dFZxVHJhMnRaRzF0YmJLOXZaMTBPcDFvYTJ2cjE3ZHYzJTJGNSUyRlZsWlclMkZzTSUyRiUyRmRNJTJGUFh2dzRNSHM0NDglMkZwciUyRlY2JTJGdTY4RW9JSUlBQUFnZ2dnQUFDQ3l4QWdMWEFnN2ZJdTc2JTJGdjk4S3clMkZCbkJ3Y0hmNkglMkJXTjF1ZCUyRnZnNE9EZGJyZjd6dlBuejklMkZvZHJ0bFZXVnAxVUs3MmJ1cDR0QjlPbEclMkJ4aiUyQnpVcCUyQlZFNzM0JTJCTnNCMXF0VWN4VjdhcjNxaVhqeFdNd1VRMVZpS2NSUzVZWjlXJTJGZnA1RGlvdjJnYUglMkZoQmRzTHNlVjdxJTJCMzdvJTJCNzc2YWltczBwVENmcTFXVSUyRiUyQnNRZFlJM3ZYR1ZiYzZWWTh0cCUyQnlVS2s1RnR4VmNqVnpQelZZMmMxMzNwRnd1OTF6WFZVUDVrZTVMMDNUZ3VxNWVZJTJCeTZicnl4c1RFcWxVb3A0ZFUxUG9uZno2WlpTS3dHNlVkSFI0RkNxT0Z3NkZlclZUVlMxNldoVUNwSmtzNXNOdXNrU2JLaVJ1dmo4VGlZVHFkWmslMkZVMFRTdHBtcFluazBrMWlxS3ElMkJsYmxsMWFTSkkwNGpuVlJMeXMxWUclMkJQUmlPOWp3S3ZMS0F5Q3pHb1VzcjBxakpWVnZyYlZGNlpGUU5mbFdIZXROJTJGaWdnckYxejR2bkxMdkx5N284RjIlMkJ4NllodTBKbVhVendyR21DV2xWd2ZYMTl0ckt5b3Y1V2YlMkJoME90JTJCdXJxNCUyQjFaVEJkcnY5NWNyS3lxOWMxJTJGM2RtMiUyQiUyQnFlOFclMkZ4QkFBQUVFRUVBQUFRUVFRQ0FYSU1EaW8lMkZBbkVWQ1BMSzFjOXZYWFg2dUNZMk13R053WkRBWiUyRjBldjElMkZ0WHg4ZkV2QjRQQmVyZmJEWTZQajUxdXQxczVPVG5SZFZsVERCVnNxZkc3UWl6MXh0RyUyRks1eHNYaGhnR1lSaWdGV3M3aWklMkJWN0VLcTNoeWJhWTl2UXF5WGNtaGlpeGRkR0pzcmsxbGg3bFA5NXZlVyUyQnFmbGZmWHlwNlQ5OWpLZ3E1cXRabzk1cmt2R3N1N2psdHlhMjdXWHl2d2c3QVcxQlIySGRkcXRYMWRYTmM5ckZhclBjZHhqbFRONVRqT2NiVmFqUlNNVlNxVnJoN3JkRHFETUF6SG51ZU5veWlhM3J0M2IlMkZiZ3dZUFNiMzd6bTlLNzc3NmIyZmY3JTJGZXg2ZjM5JTJGOXRGSEg4MCUyQiUyQmVTVEV0VWxwNSUyQk0weXJGanolMkYlMkJ1UFRwcDUlMkJXUCUyRnJvbzlKbm4zMVclMkZ2REREek0zM1c2MVd0bHZkaEFFNVhxOVhtazBHZ3FhRkVEVkpwTkoxZ3g5UEI1M3B0T3BWZ05zYXRwZmtpU3J1azdUVkNzRHF0SDZkaFJGbTlwdVBCNXIlMkI2ekIlMkJuUTYxUXFpcDFXUGVXJTJCcTA0b3BWV2laWGxRS29WUzFwU29xYzlGOWRxV2szYSUyRks5TEl5JTJGYXowdmJqT3YlMkJKMFhQdTVsJTJGVzlzNyUyQnp4U0JyWHJCMW5mNVl4ZjNRYyUyRlVkVktYVjZ1cXFDYXZVNjJxMnZyNCUyQjJkemNURGMyTnFMVjFkWGRJQWklMkJYRnRiJTJCMVVRQkwlMkJ0MSUyQnNQYTdYYWllJTJGNzZudlYzOXpjak1ybDhyVVMlMkJ1dDRzaTBDQ0NDQUFBSUlJSUFBQW9zb1FJQzFpS08yWlBzOG04MjhmJTJGN25mMTd0OSUyRnR2OTNxOU4lMkJNNGZ0djMlMkZWYWFwdHZIeDhkMzl2YjIzams2T25yNzhQQ3clMkJmejVjNjE2bHZYS1VqV1dLaiUyRk1pYk01R1RVbngzWmwxWFE2MVN5NUxPakt0eXRmTnRYSTlMSXklMkZhcUtJZGQ1MVJ1Rjk3WGY4OEtSTzY5WGo3MGZkaE5vczElMkZtV2lmT1psdTdhYndlTjFNU0ZWanBNVjNYdkZvV2FPa3hYYXRLUk5WY1FUMllCWDRRQjBHZ2ZscDl6JTJGTlVjUlhWYWpWVlg2bWFhNmdxTGxWZzZiWk91b01nT0tuVmF0cCUyQjREaE9sS2JwJTJCUER3Y0JySDhhUlNxU2pZaWgzSEdUdU9FNnNxYkRxZHhtbWF4cHJHdUxPemslMkZUNyUyRlVtMzI1MSUyQjhNRUhabXFpdWRZeEZjUEhoZnNHNU5QOHNtbTBka0NsQXNBSER4NVVScU5SdGRQcHFQSXBxRlFxdGZGNFhKdE9wMVdGU283alRQVVpUOVBVbTgyVU0lMkZwQnE5VUtack5aVXlGVkhNZXFwS3JyT3IlMkJ0VUtxbVVDdXZtbW9rU1ZKUGtpUUx0VWFqa2FxbnRES2daeXFqVEM4cUJVeW1lc3BNOVROVGRrMXpkYnZCdXVsWnBXQ3IyTCUyQnEyTFBLYkZNY3ZHTFBxSG1Qend1U1RUQ2x4ODRMc09jRlZuYkY1RVg5c1M3YVQlMkZPWXZsdjZaMyUyRkg5RDNTTkVIMXR0cmEyaXBweXUzYTJ0clIxdGJXSDI3ZnZxM1FTb3N2N01aeHJJRDRxMmF6JTJCWHcybSUyQjMlMkI0aGUlMkYwTUlMMTB2MkZ1NmJ3QTRqZ0FBQ0NDQ0FBQUlJSVBEcUFnUllyMjdITTElMkJEZ0U3c1AlMkYzMFU1MEZPcHVibTk3VHAwJTJGZGNybnMzYjE3dDdxNnVucnI1T1RreiUyRmYzOSUyRiUyQjNnNE9EZjNOMGRQVFczdDZldjd1NzZ4d2NIRGo5ZmolMkJyekRKVERIV0NiQ3BFN01xbiUyRlA2WnFRNHhBZFpsdTI5T211Mkc2JTJCYWtlZDYxN3JOUHRPMUFMVXZQWHZ3NzA1RGU3TU5GJTJGYlNLVlYzbU9mT21VdG1QMlk4WFYwWTBGVjNxb2FWS0xMJTJGbXZ3aXZndXlpbEdRYUJNSFU5JTJGMVUwd3p6bFJJMXpURDdPNSUyRmVPSzNWYWtrUUJDT0ZWNTducVluOGllTTQ2cThWVGFkVFZaQ01xOVZxNkRpT2dxMndWQ29wRE9zN2p0UFh0YmFyMVdwUmtpUkpyVmFieUdreW1XaEtZbEtwVkxSNllscXIxVjQ2cVUlMkZUZEtaUVVyM0FkTXk2ZmRsNDZuSDFIakxiZGJ2ZFM1JTJCaUtWJTJGcXgzYnBodFlHMnI3ZGJtZjNESWZEc3V1cTNWUkYxVXFPNjdxT2dxa2tTVTc3VXFWcHFzb256M0VjQlV5YXJxY3BmeTAxUTllVXdISzVMQThsc1BVMFRSWHNydWJUQUZmak9GWkQ5Wlc4WjFVMjVVJTJCckJ1cTk4aW9wWFZkMG1Vd202blZWaWFMSUdZMUdtdnFuUzlsdXBtNENyUHk1cDlWViUyQnU3b2UzUlJCWk1kQmhXRG9mT204Tm5mRnhNRzJkYnpLcTlNWUZWOHYzbGhWUEY3ZGRIM3JEakd4ZmUyVnhpMXF5UE5iVlZkNmZPMXNySXliYlZhcXJTYWJtOXZwOXZiMiUyRjMxOWZYZnJhJTJCdiUyRiUyQlB0MjdmJTJGUzdQWiUyRkpmUmFOVCUyRiUyRmU5JTJGUDVsTUp2RmYlMkZ1VmZUdTdldlp2a3ZlUmVDbXhOJTJCSm4lMkZ2bHpwYzM2ZHp5dmJJb0FBQWdnZ2dBQUNDQ0N3S0FMWE9qRmJsSU5pUDVkRDRGZSUyRiUyQnBXN3VycDZOd3pEOTd2ZDdwOTN1OTJmSEI0ZWJoOGRIYTJjbkp4czlQdjkxYU9qbzA2MzIzVTBwVkFuM2FaaHRLN04xS2E4OTg1TWoxc251VmY2N05zaFZuNEMlMkJSS3VQUjNxdktxdSUyRkgxMThubnRBT3M3ak9icCUyQnhWREFUUFYwUFhja2x0OU1UM1I5Tmd5cTZTcEtpdnZxV1dtSVo1T1lUUXJxcGx0RkRLNXJodFZxMVZWWjBXTzR5VFZhalZWcFpiNmdsZXIxWkdxcnhSaUtkRHlQRzlVcVZSRzZxV2x5aXlGVlFwcU5CdlVLVHZUc2xOVzVWWVczRlFxbFpuak9PYkVmV1pWdmFoeCUyRk5SY2RJeFdDR0syc3h0Z0t4JTJGVCUyRmRsOSUyQlhWMjM1endvanlkVG5XcGxNdmxyTXpHQkFtNjMyeXZVRWVXdWslMkYlMkY5SGRlMnFjcGdlb25wYjVTZWcwOTV1aHR0UXU2VDQlMkZyZHY2M081MU9YVlZTVFNhVFlES1pLS3pTZlk2ZW1uJTJGR1BOMnZSdXFhJTJCcGYzc0dycXZzbGtrazMlMkYwMmZlVkNTYTIlMkJaN29IMHp3WlFxcnN6aiUyQllxZldVQlZmTDRkV24ySHolMkJHNVR5MkdSUFBDMnZPbUQ4NnJnTXpIS1hzJTJGUFc2JTJCbTVkVlhWMTBiUGJxZ1FwNDlaM0lnOTdzT3F0bXJOV3lLWU1yS3l2SjZ1cnFVYlBaUEZsWldUbGFYVjA5MmRqWWVOTHBkUDVsZFhYMTE1MU81MzlxcGNIclZscVp6OTR5VkNOJTJCSDU4alhoTUJCQkJBQUFFRUVFRGd4eUZ3cFpQNEh3Y0ZSM25UQkhUU3RyJTJCJTJGciUyQmxRSzhQaGNIMDRIRzZxVjVhbUdnNEdnNSUyQk9ScU83Snljbm1uYllPajQlMkJkc013cktncVM0Rld2OTkzdElxaHFyTVViZzBHZzVsQ3JUdzBPRDNVODZZZXpRazB6bFJYbVpOcWM1SnNYcWZZUDhmJTJCVzl2TU8wSCUyRkxpZlhsNHpaM0FBclh6RlF3VXZacVRvbHAlMkJKa0lZeVpacWllV2ZiRnJ0NHkxU1oyTllyWlZsUGRxdFdxZ2lqTmU4dFdKVlMlMkZyZnolMkJWTmVPNHlqVXlpcTVYTmZWUmZlWjdiTlFTYyUyRkxYeiUyQjdyZmV2bEN1bGNxVnNRcWZNVWMzblM1VlNGa2hwTzN2cVp2NjgwJTJGREtuUGpiQVZiJTJCUHRyR1ZIanA5OUNFV1JXRlVsYklsUDFXbXMlMkJQZFowWjUzOW5mYXp5U3hhQW1jJTJCSG1xTmJmeXZNMHQlMkZaOE9sJTJCJTJGYTFRYXp3ZWEyWEFpaXFva2lReHo4a3lOb1ZwZVZCVlZSaW1iZEkwMWUxc1g4M1VQalBWejFRajJsV0o1cmJwUldWQ0x6Tzl6MzZPcVdLODZuZmtWWDglMkZ6cXV5TXE5bnZqZnpwaEhxUHUyblBZM1Fycks2N2pIWUFiUjVQMzMlMkJGRlJwV3FBcThsUnAxVzYzWjUxT0olMkIxME9wTkdvNkZLUlZWZXhaMU81NlRUNlh6bCUyQiUyRjQzalViakQlMkIxMiUyQjFHNzNYNWNxOVgyT3AzTzBmYjI5a21wVkVvSW9sNzEwOEx6RUVBQUFRUVFRQUFCQkg3TUFnUllQJTJCYlJYNUJqejZzUEt2djclMkI4SGg0YUVhdnIlMkJoRUN1TzR6ZmlPSDV6TnBzcDNGb0x3N0N4dDdlM3BSVU5WYVYxZkh4YzBqUXg5Y3ZTYmZYTTBvbTdhUzV0QjBmektPekg3Uk5iZTByaHZBRExQdUUlMkZMOUN5WCUyQjlWQTZ6enBoWmF4NkxndzZ4T1p4JTJCaUNYYktDb1gwbiUyQm10bFlWRmxjcnBSZTloSDIlMkZ4NzNrOXVZclR3a3dGaTNudTZmUkZ6enNOeXN6N21tM3NvTXdPeTh3eFolMkIlMkY3eDFEcnRQZFg4YjNuVFZHemc2N2k5TkE4cE1xc1RQV1JQY2JGOFQ0dkxOSDlab0VCTTdYVmhFVG1NVHRjc1p1ajI1VlR4YW13cHMlMkJVZlYzY0IlMkZ0MTdlM3lzT3hNcjZwNXIlMkZOZFFwOHpIN0tYQzl2bSUyRnVJVWdzZHpmNVhtYldjSFYzYmdaWVdEV2FCWURLYk9leE03dERLTEk2aTZTbE5DMTliV1Noc2JHJTJCWjJzcjYlMkJ2cmU2dXFvVkJOVjhmZXo3JTJGbEcxV3QxelhWZUIxYk5tcyUyRm1ONjdyZnJxMnRIZDY1YzBkTjJabiUyQnR5RCUyRnoyRTNFVUFBQVFRUVFBQUJCRzZtQUFIV3pSd1g5bXFPd04lMkYlMkI3ZDlXJTJGdVp2JTJGc1o5OHVSSm9LYlVtbXJsT0U3UWJEYURXcTIyRlliaHpyTm56JTJGNlhYcSUyRjNidzRQRDM5JTJCZEhUVVVIQzF2NzlmT2pvNnlpcXhScU5SMXZQSFRERTBKN3JGcVZLbW1tVmVEeDB6VGMyY1BHZHowUDU0c243aGQlMkJxODBPbThLcGZDJTJGU1o0a2s0MlU4MEVQdWNGY0ZjSkk0cjdkTjdmNWowdTIzN2Vkdlp6VE1XV3ZXcWlGWVJsMVZmcUdXV2EwcHR3eSUyRnh0aDJqRlJ2YjV0TURNeGc3WDlMZWVuOE9kQmhybSUyQlVXJTJGWW1nMUw4d3lZWmR0YkQlMkZQRHJETTU4bHNhNGRaNWpuMlNuMXpWdXV6RnlFdzFXRFpiaGMlMkZPJTJCYnY0clc5N1ZXMktaalk0Y3VaQlJEc2NPaThBT3VpS3E1em52JTJGUyUyQnhWRHFHSTRiQWRZeFhEYSUyRnM3YW54JTJGemViQURYSDFPRkZxcDZpcGIyQ0FJTkRWd3B2QktsMDZuTTFWNHRiNiUyQiUyRnYlMkJ0cmEzOTQ4ckt5dSUyQkNJQmlNeCUyQk9UazVNVEJWWFpGTmtnQ0RSZGR2VEJCeCUyQm9LcEh3aXYlMkJySVlBQUFnZ2dnQUFDQ0NDRkJLOGNBQUFnQUVsRVFWVHdIUVVJc0w0aklFJTJGJTJGMHd1b3ltaDNkN2NlaHVIRyUyRnY3JTJCWHd3R2clMkYlMkIxMiUyQjMlMkI0dWpvNkZhdjElMkZPT2pvNmEzVzYzM3V2MUdtRVklMkJwcG0yT3YxTkszd3RFJTJCVzZSdGtHcjNyYjd0M2tIM3lYNnllc3FhZG5XWTNsNmxjRmhLZEV6YWNCbGhad3lVcndDcUdBT1lFM2w0WjdySjklMkJxRWV0JTJGZDdUZ1ZYRm1CWklVUFpEaGZzd0tFWTRObkJSTkZtM21OMm1GVWMwOHVxbXV5dzVMd0F5JTJCNiUyRlZGeWxiOTV6VEtYV09XTldERUIlMkI2TiUyRnV1UUdXY1o0WEp0a2gyWGtoMXdXQjE3bUJtWmtDYSUyRnJKelF2SGlsV1E4eXFyRktEcWZqTjExdXJubGxWWkthaHF0VnJqSUFqaWRyczlYRmxaQ2RkVzE0Yk5Wak5hV1ZsNXRMYTI5cDlYVmxiJTJCMDliVzFzT05qWTJ4Rml3Z3FQcWhma1Y0SHdRUVFBQUJCQkJBQUlFZm84QVBmUkwwWXpUbW1IOEFnWHlhb2YlMkZOTjklMkZzYUlxaGVtV3BaMVlZaHV1RHdlRE40WENZWFVhajBVYTMyJTJCMmNuSnhVVloybGFpejF5UXJETUx1WWh0Ym1QajJ1SU91aUNwTEM0WjFaYmZDeVF5OEdBT1p2RTJEWmxTUjJzJTJGaml0RDd6UER0NEtkNCUyQlRkZktMNzcyMXppbXl3N2pPejF1RzVoZVZsWmwxSmxxS2p0MFVqdjhiQnBoZmp6ekxPYzVtZGM0ODFvdmp1QTBOTW50N0o1V3ByZlZhV053ZTR6czIlMkZhMFAyTnNoMUx6cXZyTXRNSnp4dVJNbVBPZHNGJTJGVGt3dGpkdHFEeWc2dDVvVkllbnVOaWYzWXZPY1VHdXZiJTJGNTk2SlF0VGdhZXd5bTdBYnY1V1h5djF1R28ybTFtUHE3VzF0ZW5LeXNxZzNXN3YxMnExdzNxOSUyRnFUWmJENXVOQnJmQmtIUWJ6YWIlMkIwRVFQR3ExV28lMkZlZU9PTkk0S3IxJTJGVEI0bVVRUUFBQkJCQkFBQUVFRUxoQWdBQ0xqOGRTQ09RQmxqN1AxUyUyQiUyQiUyQk1LdFZxdTFjcm5jNnZmN201UEo1TzNoY0tqVkROOGVqVVpibzlGb000N2p0bnBtRFFhRHhzbkpTVnZWV2QxdVY0M2dzMUJMdmJOVXBhVyUyQldmWXFiZlpVc2t2Q2h0UHYxbFdtVHhVREFUTW94VlhVekd2TkMyYm1CVmJ6M3Z1aXFWZkZrS3Y0NFNpJTJCM2xVcWE2NFNsbG12a3pWanQ4S2xMRVN5Z3ozN2RuRiUyRjUxVzJGWjlyQjFqVzhiMDB4Y3VzJTJGRllNV016JTJCbkRjTnp6UVZ0NCUyRmJEaUtMMDl1S1FkaWNMJTJCVHB2cDJadSUyRmM5ZjNNdiUyQjl6YVZXMzJNY3c3UHZ2emJUNjdkcmczSjlTYkcxUVZncUs1JTJGJTJGODYlMkZReW82WCUyQjVjbWFCQXEyd2FZSXFWVm5wYjRWV3FxNWFYVjN0cmEydERack41cWpSYVBSODMxZEk5Y3gxM1lOYXJmWk52VjUlMkZWSyUyRlhINmRwMmw5Zlh4JTJCNXJodnY3T3lvOGtxclpUSkY4SHYlMkJQUEx5Q0NDQUFBSUlJSUFBQWdnUVlQRVpXRXFCUEh4d2YlMkYzclg5ZlRORzBQaDhPT0txJTJGNiUyRlg3RGNaeEdxOVZxVnl2Vk83MUI3OTNEdzhQM1RrNU83aDBmSDY5cFdxRkNMTk1BWGtHV0FpMFRiTVhqT0dzQ24wN1NyQktuV0VseVdXWEplZGp6S2xxMDdYUTZ6VTZNN1lvZ0s5dzViYkJ1dGluc2s4S2dsNzdqVnFBejk3V3Y4NEc0S0ZncVZvOTlsNHF2NG1GY0ZKek5lJTJCd0t6ejgzd0RJZWwlMkJ5JTJGS1JvNjQxMTh6alVON09ES2hIcmZ4MiUyRjIzTEJvWGhCbEI0YkZCdmphM202ZWJtOXJmYjQxUmZUMFkybWVjMW12dG1KMVhmRXphcXE2VEtobVZzNzBQTyUyQmxmbFlLcm5SWldWbkpxckcwc3VENiUyQnZxWGEydHJYMnh1YnY2MjBXZzhMNVZLendlRFFXODZuUTdVeXlvSWdwN3J1dDFxdGRydjklMkZ2akR6JTJGODhOcWhsWDZUQ0xxdTglMkJ2Q3RnZ2dnQUFDQ0NDQUFBSUluQlg0UGs2R01FYmdSZ2hZVlZubHp6JTJGJTJGdkxLM3QxZlozZDB0ajhmanlzOSUyQjlyUEtXMiUyQjl0VE1jRHUlMkZ2N2UzOTclMkYxJTJCJTJGMTkxdTkyZkRBYURsaHE5ZDd2ZGFxJTJGWGMzcTlucXF5bk1GZzRQWUglMkZZb0NyamlLczZvc3M2S2g2VzlVJTJGTHU0d3R0bEtQTk8wdTJwVlBhS2d2T3FpdXdxbGp5d09STmd6YW55ZWluQXVtYkE4dElLaFhaUVpPOVBzZWZUWlJiZnglMkJPWFZJdk5xNkM1VWhWZG9RZmE2JTJGeE5QVGZBdW1ybDJ4VWRYd3F3aWhWUjh3S2pZaVhjdkFwQU84VEtnOWN6QVZZZTByNFVCaGZmejd6WGVhdFRhbUVBYlZOMXFpWFhjMHQyY05Wc05XZnRWbnZTYURZbTlhQSUyQmFiVmFhYnZkbnJUYjdUUUlnbG03M1Q3cWREcWZyNnlzJTJGT1A2JTJCdnF2Zk4lMkYlMkY5dmUlMkYlMkYlMkYyZzIlMkIxT204M21kREFZekRZM042ZjclMkIlMkZ1emp6NzZhUG9xSVpTcDVudVY1MTV4RE5rTUFRUVFRQUFCQkJCQUFJR2xGM2lkSjF0TGo4VUJMcGZBMDZkUHRaTGhUciUyRmYlMkY5bHdPSHduaXFJM3dqRHNqTWZqMm5BNFhCa01CbXVhYmpnYWpkYTczYTR1dFpQdVNXa1UlMkZyRWlTOVZaYXZpdVFNdXNibWhXT0RTTjRPYzBlWCUyRnAlMkZQd1MyYmw5dFlyVDVmUWF4YXFaWXRCVnFKb3hBWlp5TXRQdjZWcSUyRkNmWXFmblpBTnElMkY2eXF6V21JZGtGMVlxWGZPVGRsN2ZzZXYwUzdvd3dMcmklMkJHUVp6VFgzUFJ1MnduT3kxN0JEcWl0VWtKMTVpVmNNdU00RW11YnpaRiUyRmJnVlR4UFlwVEtpOXlLQWFkVnpWVFpaVnB1cTVyVFFITVZnejBneXk4OG1wZXFkNm9aNnNINnFKJTJCVnF1cnE5UFYxZFdUVnJ1MTU5Zjg0eUFJRGh1TnhrbXoyVlJGMWJqUmFCeDNPcDNmTlp2TjMzWTZuYTgwbFpDZzZhb2p3bllJSUlBQUFnZ2dnQUFDQ1B4d0FxOXlzdlhEN1IzdmhNRDNLRENielp3blQ1NTQ1WEs1WGlxVmd2QTRiRTJjU1RDSkpxMG9qbTVGU1hRN2lxSzdvOUhvelRBTWRibWxZQ3NNdzVwNll3MEdnMHElMkYzeThQQm9QeWNEZ3NtNVVOOVppWmRxaXBoMG1TRkhwUyUyRiUyRkdnNW9VNWN3NzUwc2J3RndVQzg2WW5Lbmd5d1lrVkxPbjNJUHROT0s4U2ExNlFVZ3pTek45emVrUmxEdll4bnhkNm1QdXZFc1NZeHUlMkI1V3hiRTVmJTJGc3B1eVhCV1l2QlZqRjZaZm43Y3U4aHVPWDlZJTJCeWpNOTkzJTJCdE9rN1ElMkZOMWR4TyUyQjl6WnFhclhoWmdGWjklMkYzZXE5ODc3YTUlMkIyN3dpdE4lMkJUUGhsT2xmbFRWZ2I3WktmczJmTlpxTldhdlZVbFZWZG1rMEcxR3IxZHF0TiUyQnRmTmV2Tkx6M1BlJTJCWjUzbVBmOTUlMkY3dnI5WHFWVENlcjBldXE3Ym44MW00WjA3ZCUyQkp5dVR6OUhuOTJlR2tFRUVBQUFRUVFRQUFCQkJCNFJRRUNyRmVFNDJrM1I4Qk16ekY3OUtyVkU3UFpyUHJvMGFOcXFWVHlSNk5SWnpBWXJJWmh1SmtreVdxcFZGcHZOQm9yczlsc1pUUWFOWTRQajlkUGVpYzczVzczelg2JTJGZjZ2YjdkYVBqbzZ5NXUlMkI2YUJYRFBPUXFxU0pMZmJPeTNsbHBPak5URG90aHpnWEJrV2xzZm1aS1d5RXd5SUlRbmZ3WFBjejlkcEJsQjFqS3ElMkZMZVJWY09zT1pWQjEwV21waWdweGphRlklMkZERGxEbVZaa1ZQM2wlMkY2Z0RyUmQ3M3g5bCUyQjJqOTd4Y2c1JTJCNXZkTlM5b3k3ZDlxUUxMdk1aVmc3MzhjM0RkTCUyQmxMRlZqRjk3M3FDJTJCYWZOZk42WiUyRjQlMkZVd3hiemI2YSUyQiUyRk9xdnV3elg2MVd5NW9lcVBCS2xWWUtyOVMlMkZTbzNYZFZ2OXE5cXRkbW1sczZLJTJGSjQxV1kyJTJCMXMlMkZwb2RYWDE4ZHJhMmtIUUNBYXo4dXhnSEkwVlZ1Mzd2biUyRnNPTTd4JTJCdnI2aWV1NnZUdDM3b3pMNVhKNmxlT2E5NzJhOTd4WCUyRmYyNXlqNndEUUlJSUlBQUFnZ2dnQUFDUDJZQkFxd2Y4JTJCZ3Z5YkYlMkYxd0RMZW40VzRIejIyV2ZscmEydHJHZldlRHgyMGpSMVdxMlcwMmcwcW0lMkIlMkYlMkZiYmY3JTJGZWIlMkIlMkZ2N2QzdTkzbnU5WHU5ZjklMkZ2OSUyQjcxZTc4N2g0V0ZEb2RYSnlVbFdsV1VxczFTZEZjZHhXVUZXSE1jelRTMVVtS1dRUTJHVzN0UDBpQ3IyaXNyRG5OTUc0VmFqN0N4ME9xZnE1ZHp2dFFteEZBZ1VLN0R5Nml1N2d1bWxUOGk4UU9tOGtPbThLV2IyaTg0SldzNGNheDYwbmZ0Sk5VR0o5VjV6OTM5T05WajJtdGJ6emwxRnpqcSUyQnVhN3pncmtMd3Fuc2JRc0IxcG5qZTEyVlRGZDluWG5iWGZXNTV3UTRwamZhYWFocVBuZHE0RjVzJTJGbDRJcmhSYWFWeG0lMkJSVEJjajVOY0taJTJCVmMxbU02dXcwblVlWnMwNjdjNnMwJTJCbW8wZnB4bzlINGw3WFZ0ZiUyQjIwbG41dkxQVyUyQmFyUmFBejYlMkZYNzR6VGZmSk1mSHglMkJwNU5mMzV6MyUyQmVxciUyRlZCeDk4b0VvcjdhUFp6d3RYRXJ3Z3dMSSUyRkZ3cmVXSkZ3U2Y3ZndtRWdnQUFDQ0NDQUFBSUkzQ3dCQXF5Yk5SN3N6U3NJZk5jQTZ4WGVzdlRreVpQMU9JN2Y2WGE3OSUyQk00Zm5jd0dOenVkcnRiWVJqVyUyQiUyRjElMkJFRVdSUHhnTW1xUFJTQ3NnNmhJTWgwTkhVd29WWkpuJTJCV0tieGUxNmRsUVZidXMlMkIlMkJmektaelBUM2REck5ncTc4OWtVbnlaZCUyQnJ3c1ZXRmtRbGdjSkNvRG05bVN5QTUlMkZMS3JCTVlHRUhOY1hxSVR2NE1yZXRWUmN2UFFhelB4ZFVZSjA3dFBZaDV1OTlsZERodkFBclA4d1hPVWdobkxwMmJ5MnJNdSUyRmFIMDM3dUs0YVFsMTF1JTJCdnVUS1ZTbVpucUtWMHJrSEpkTjZ1b3NpOEtVJTJGVjVOTnVvQWJ0dW15bUM3WFo3V3ElMkZYb3lBSUJ1cGJwZXRHb3pIeVBDOXBOQnBSbzk0WXRWcXRnNXBmTyUyRkY5WHoyc3Zxalg2NyUyRmQyZG5adiUyQjQlMkJYN1E5QWRicjFPUzFFRUFBQVFRUVFBQUJCQkM0dnNDVlRoS3YlMkY3SThBNEhsRnZqcXE2OTgxM1VibzlGSTB3cGJVUlIxaHNQaCUyQm1ReVdZbWlhQzJPNCUyRlo0UEw0MUdvM3VESWZETzJFWWJneUh3M29ZaHRVb2lsVFpwV29zVldYcGRuYXRZQ3FPNDBvVVJlVzhPZnhNWVZkJTJCVVloVjFqWjZyaXEzQ3NIRGhWVTloZEU0TjZDeUdvb1hHNkRQbmRabVQwdTBLayUyRk9iRnVzZnJLZlk0VlEyUzZhcVhkV2lHYU82M1I2VzdGUmVqSEFzbyUyQjFXQVZtOW5GT0dER3ZGMVgyVXVjRVNpJTJCdFVEaHZTcWZabDB1bVYxNzJXdGx1blBPTk9qUHVyeEpnWGZKTnZTellLN1lLeTE1T3g2dFFTdFAlMkJhclhhTEd1MEhnU21taXBiSmRCVVZubWVOM01jWiUyQmI3JTJGbFMzZFoxdnIycXJ0TlZxaFkxRzR6QUlnbWUlMkI3ejlSJTJGeXJYZFk5YzF3MXJ0VnJQYzd4JTJCUGFnZlY4cVZVVDJvZCUyRjIyZjdpOXZhMUc3TkVQOFN0a2Y1YW92dm9oeEhrUEJCQkFBQUVFRUVBQWdSJTJCckFBSFdqM1hrT2U3WElwQ2Z2SllmUG56b2pzZmp4bmc4YnJ1dTIwbVNSTlZYbTNFYzMwcVNaS2RVS3ExTnAxT3RjTmhRa0JYSHNSdEZVVzAwR3RXaktOSzJ6VGlPZlZWd3FVbThwaDJhUnZEcXA2V0xWam8wcXgzcXNid1NTNkdQcGhPZUJobnolMkJoOWRGSzRvYjVnejVlMmxBR3RlcFk1VlJYVm0lMkI4dW1EOW9oVmo2ZHNSZ1daYTluSGRkTGZhYXNjS2k0cjZjaFNuRSUyRlZCV1VQNiUyRjQyM2R1VUdPRmFuWm9lTzJtOE1Vd3k2cFNteHRnWFRKbTVoaGZDckN1VzFGbFY4SmRwVEt0WUpvRldHWmFvSzUxTVNzRnFzRzZnaXBOOTFQZkt2MnRSdXhXTSUyRmE0VnF0Rm51ZXB3cXJ2ZVo2cXElMkZyMWVuMnNDcXRLcGRLclZDcGFPZkRBOSUyRjM5UnFQeHJGS3BITlJxTmZXeVVrQTFxRmFyWWJQWkRIZDNkeWNmZlBCQlNoUDIxJTJGTFR4b3NnZ0FBQ0NDQ0FBQUlJSUhEakJBaXdidHlRc0VPTEt2QjNmJTJGZDN6dWJtcHJ1enMlMkJNZUhSMjVrOG1rMXV2MWduYTc3UWRCVU90ME9sNlNKRjRVUlFxcEZGeXBJZnp0SkVsdWowYWp0JTJCSTRYaDhPaDdmRE1GenI5JTJGc0t0eW9Lc2hSZXFaJTJCV3dpdFZZJTJCbTJBaXc5Wmxka0tjaXlxNTFNOEdMMTFUcjl2dHROeGsyRlVTSEVPaE1ZbVNvVHF4cnBqMTNMeXklMkY5akpnN0xwdyUyQmx3Y2ZNN3ZQVmY3NmV2NXBBJTJGRDh2cmtoVmY1WmVhbWl6SjdDcUcxTVpjeThTcWp6cXFQbTljMnlqdiUyQlZmenVMJTJCMkslMkZmJTJGNmVXYUI0bFFEcnhhRmxqZnZuZm0yc3FhR24lMkZiN3N2bCUyQkZhWnhuanNsdXBqN25PZXBsbGZXek10UCUyRnJHbUNxcUpTY0tVS0toTldxVyUyQlZhYjZ1eDlOR296RlczNnA2dmI3dnV1Nng3JTJGdVBmTiUyRiUyRnB0Rm82Skt0Q2pnWURQb25KeWRSdFZxTk5ZMnczVzVyNm1BOG1VejAzRlNOMiUyQiUyRmR1emU1YWlQMlJmMXRZYjhSUUFBQkJCQkFBQUVFRUVBZzc5Y0NCQUlJJTJGSEFDdiUyRm5OYjd4U3FlUTFHbzJXQXF3b2l1NUVVZlQyZUR6ZURNTlEwdzF2RFlmRE5mWFJDc1BRR1kxR2JoaUczbmc4ZHVNNDlsU2hwVXUlMkYzJTJGZnlLaTBGV1ZtZkxETzEwRzRTYjVyRnAybWE5ZEF5Zjl2WDVuNHI3TW9DckR3VVU2QnlXcVdWaHlWWDZjRmx0ckdybms1REV0TjdxaGhnMlNOaEJXZlhEckRzMTdrb3dETGJuVmMxWmdkWlZsRDBuUU9zZWU5ckFpdzlkcDBBNnlxZlhydFp1Z21uVEFDVlgyZGhtTjJUeXZTeE10dVphaXR0b3hVQ2RaMDNXODhxcmRSbzNmTzhxZSUyRjdDcGdVT28xOTMwOTBhVGFidW0lMkZpJTJCNzR1bzNxOXJ0QnFyMTZ2UDNjYzU2alpiSDdwZWQ3WDlYcGRBZFpnYzNOVEt3U09yM0pzYklNQUFnZ2dnQUFDQ0NDQUFBTExMJTJGREtKMkhMVDhNUkl2RDlDU2lZZWZEZ2dkdnBkRnBKa3JSbXMxa25qdU5HSE1kcjQlMkZGNFJUMjBWS21WSkVrd0hvOFZkSzJrYWRwT2ttUTFpcUwxMFdpMFBoZ00xRmRMMHcwVmJHWFRDMDN6ZDdQU29ZSXNjN0dydGZTNHVkamJwR2s2czRJdTNaNU5KcE16QVZhdWNsbHZwQ0tldHRmdnpXVlQ5eTdxejNYZEFUbXpPdHhGVDc2c0N1dUtiM3pWMzlQcjJsMjQ2M01lbk5mUEs5czNCVTdtVXExVzFYdnF0SG02NHpoWlJaWDZVeW1VVWg4cVZWV1p2JTJCMkc3THJQM2s1VEF4dU54cVJlcjhlTzR5aTRPdlE4VHdIVlFiVmE3YXRYVmExVzY5WnF0WUhydXFxaTBxcUJYYyUyRnpUblR0T0U2b0txeHF0ZHJkMmRucGxrb2xWVlc5VHFjckRpR2JJWUFBQWdnZ2dBQUNDQ0NBd0UwVnVPb0oxMDNkZiUyRllMZ1lVVU1MMnpTcVZTNWVIRGg0N3YlMkI1VmVyJTJCZlU2JTJGVnFtcWFxMEtxTngyTmZvVmFTSkZsd3BRYnhTWktzUjFHMEZjZnhocHJFbDBxbDVuZzhia1pSNUk1R0l6V0lyNnBTSzRvaVRWZlVORVpuTXBsazklMkJYM1Y5VU1YcFZibW82WU40dlBnaSUyQnpNcUs5SXFKWkZkSGNaeXEwaEc1UEo1dzMzVzdPd0Z3MHRkQnNmbUd6OG1zTzlwVURyR3UlMkI3bm1iWCUyRmYzOUpVQ21tSVBLck16JTJCYlRKbWNxb3pCUkt1OEpLOXltWXNsZjdNNzJxRkViTnFhWlNTS1hwZmttdFZrdGMxeDFYcTlXSjUzbTZxSnBxWEt2Vkpycm9zVXFsTW5KZFYyRlZxSDVWbnVjcHhOcHpIS2ZuT002SjY3cTY5QlJleldheldNM1pCNE9CZWwxTlZsWldwdHZiMjVQUFAlMkY5OHFqNVclMkJuZ1JZTDJtVHlVdmd3QUNDQ0NBQUFJSUlJREFrZ2hjOTRSclNRNmJ3MERnNWdyazRaYno2TkdqcXBxOUR3YUQybVF5OGFmVHFWOHFsWUxoY0tqVkQlMkJ1MVdxMnh0clpXOHp5dlBod09nOEZnb0Vid0NyTld4dU94VmtKVTZOV2FUQ2FxN0ZMbGxpNXFKRjlWWHkzVEpGNlZXJTJGbXFpTm0xWGJGbEIxdW11a3ZURk0xVVJXc2FvcGx5YUtZZEN0aHVEbjhLYmpmWDByRVdlamhkSzhBNnIlMkZmVGVSVlZaYnNBclB6SGFYb3plNUclMkZWNGlWelB2TmFZSiUyQm1pOWxJR2Y3aFoydXJHajNvcnJvazJuMzlySWI0ZXM1Q3F0VVJhV0F5cjZZS2lzVFlKblFLbDhoTUt1azBzVlVXNWttNjNrRDl0ajMlMkZTUGY5MDlVVWFVQXluVmRWVklkYW1YQWVyMnVjQ29jalViRFhxODNVakNsd0t0ZXJ3ODFUYkJTcVF3cmxVcWNKSWtDcTJnOEhzZlQ2VFRwZERycCUyRmZ2M1ZXVTF2Ym5mUlBZTUFRUVFRQUFCQkJCQUFBRUVicElBQWRaTkdnMzJCWUZjd1BSJTJCTXRQdVB2JTJGODg4cVhYMzVaYmphYjVjRmdVSW1pcVBMbW0yJTJCVzMzJTJGJTJGZlFVV3p2UG56NTNoY0tqS3JVNmFwcHRwbW1yMXd5MVZiV24xd3ppT3Q2SW91cVhyOFhoY0g0MUdRUlJGam5wc0pVbFNHWSUyRkhaYjJtcGd1YVM1SWtUaHpIcXRqU05tb2lyJTJCMHF1bTMzMkRMVldTYllta3dtV2hVeFcwSFFWR25aVGVNTHplYlBOQ3czNFpiVldQNU1NM2Y3QXpLbiUyQmZ6bG41ODVOVm1uMVdNbXhNb0RyUE5Dc0dJUU5TOThLajdYcm9vcUJrJTJGbTllejc3ZHRtJTJGNG9yJTJGUldycTB3RmxUVzlUOVZUVTlkMXA0N2pUTlhQeW5YZFZIJTJCclQxV3RWa3QxclNvclhlZVZXYk5hclRaVnI2cDZ2UjU2bnRmemZmJTJCNTclMkZ1N3RWcHQxM0VjaFZpcXJucm1lZDd6V3ExMnBENVZUNTglMkJuWHo3N2JmVE9JN1Z1SDBXQk1GME5CcXBjZnQwTUJqTTNuMzMzVm0lMkYzNTk5JTJCT0dIMDA4JTJCJTJCYVQwOGNjZlUyRjElMkJhZVZMUkJBQUFFRUVFQUFBUVFRUU1BU0lNRGk0NERBa2dqa29aZjM4T0hEZHFWU1dabk5adTAwVGV2VDZiUWV4N0g2YXEycXY1YnVpNktvb2FvdU5Zclhhb202ak1kamJ6cWR1bW1hYXVxaHBpQm0lMkZiazBoVkhUR2ZQUVM5TVV6elNEdHl1enpHM1RVRjZobHFuU0VuUGVHRDZyNERLTjQ4MTlWZ1A1MDhmTWZTYjAwcldwN0xJZU96T0NjMWNQdEN1c3pOWXpxd0pMcSUyRmdWMnNRWHE1M00wd29CbElLWXJMS3FPSFhQM2lrOVZtaVluajJuR0VxWkJ1cjJ0aWJneWl1c3Nrb3BjOXYwc3pJckFacmVWYVklMkZsUnFwJTJCNzRmZVo0M2NoeEhVd0JEWFR6UEcxYXJWZDAzcXRWcWNiVmExUlRBMUhHYzFQZDklMkZhM25hYnFmZWxZZHFnS3JVcWwwWGRjZDFHcTFmcmxjUG5uenpUZFBTcVhTaUtsJTJCUyUyRklEd21FZ2dBQUNDQ0NBQUFJSUlIRERCUWl3YnZnQXNYc0lYRWNnRDdIVVY2dmFhRFNjYXJWYVVZWFc0ZUdod2ltdlhDN1h0S3FoNHpqcXJ4Vk1KaE1GWEExTlRVelRORkRUZVBYZlVzaVZKSWtheW0lMkJPeCUyQk1OQlZuajhiZzltODNxNnRFMW04MHFxckJLMDFROXU5UmpTOWVxenRKRlV4RzFNcUtwNkZKZ1pTcXRzdW90QlZpcTlOSno4dGZKdHJGWFE5VGolMkJqdmZYbFZkMmQ4NnhqbXJKbWFobHduSnpMVmRwYVZwZ21lbUhPWUIxbWt2TDZ2eUtndWtLaSUyQkNLZjB6S3lVV3FxU3laeFJYOGpOJTJGRndJc1RlODdiWnFlQjFEWjMlMkZadE5WWjNYWGVXciUyRjZuYXoyZXZVJTJGZWREMTczRlJMNWRNRHMlMkIycTFhcXFxZFNQS3M3N1ZVWHFTZVU0amtJb1hTdXc2cWxSZXJWYVBjbXZlNVZLUmFHV0hrdEtwVkpTcVZTaVdxMDJta3dtbzNhN0haZEthcGNXSlZ0YlcwbVNKT2xvZTVUZUxkMVZuNnFVS1lEWCUyQlhheUxRSUlJSUFBQWdnZ2dBQUNDSHdYQVFLczc2TEhjeEc0cG9BMU5mQ2xaMzVmbFN6bVBUJTJGNTVKUHl4eDklMkZuTDN2MyUyRiUyRjkzN3R2diUyRjIyMjI2M3ZYNiUyRlh5dVZTbDRjeDZxNjBqUkVWV0hWRkd3cHRBckRVT0ZWVUsxV2cyYXo2YmRhTGJlaWNwMDBWUUNsNllWWmczZ0ZXYnF0MTRuajJGZlYxbVF5VVVpV1ZYbk5aak5uT3AwcTZLb3BLRk5ncHZ2MW5xcjZ5aDl6RkdycHRlMW04bVo2b2wzUlpWZHdtU291cTdIOGFiVlhkdDkwVnBxV3B0bjFhYiUyQnJQTUE2YlV4dkJWaFpaVlRsUllXVUNhbnN4dWgya0dVQ3EyTDFsRDJOMEs2ZU1xdjU1ZFZUQ3FNbTFXbzFVWURrdW02azZpZXQxS2RyOVklMkJxVkNvS2xiTEhITWRSTlpVcXBCSTFVbmNjUjRIVkpLJTJCZTB1MUV2YWM4ejB2SzVYSThIQTVIWVJpcTk1UkNxYkZlVjRHVktxbFVsYVhHNjNxOVVxbWtadXJwZUR4V0ZaYjJaWHp2M2owRldsa1dhRDZzMyUyRlV6ZXRIbnZ4RDR2VUluc210JTJCR2RrY0FRUVFRQUFCQkJCQUFBRUVGa3FBQUd1aGhvdWRYWFNCUDBXQWxTVVFzMW54dTU3OSUyRmVtbm41WTNOemZMclZZciUyQnpzSWd1ejY2NiUyQiUyRkx1dTIlMkJtMTVubGQlMkI4dVJKNWEyMzNxcHNiR3lVZiUyRm5MWDViNyUyRmI1V1RWVEFVM2EweE56SlNkWHpQRmZCbEZaT1ZQQ2xxaTMxNElyaldKVmJyZGxzcHBCS1laWWUwMVJHTlpSdlRxZlRwa0t1TkUxMVVSQ1dWWXNsU2FJUVRkTVpxNVBKUktGV1ZybFZiQ0olMkZwc3BLWVpXbUExclRGVThEckZsV3ZmVWl3TEtxcjdMS3JVSmNZZ2RZOWxTJTJGNG0wNzFMb293REpUJTJGZFNMU2dHUkFpaE4yM01jSjV1dXAwYm9ydXVxRWtvVlVvTzhRcXF2djJlem1ZSXJCVnFhMHFmcUtWVlRhWHZkcDhCTGo2c2h1bDVQd1phYXFLZWRUbWY2MjklMkYlMkJWcGVTZWxOMU9wM1plRHpPJTJCbEtwUDlYYmI3ODkwN1dzMUolMkZxSCUyRjdoSDByMzc5JTJCZmZmVFJSMGJqak1wM0RhJTJGTyUyQlJ6TyUyRlVxJTJGanZkYTlOOEs5aDhCQkJCQUFBRUVFRUFBQVFUT0NoQmc4WWxBNEFjVSUyQkZNRldEJTJGZ0lTb2txdXp1N2dhYWJsZ3VsNXRKa2lpZ1VxaFZkUnhIMVZuTlVxbWslMkI5V2pTNVZZamVsMHFtbUxXU1dXZ2k3ZHpxdTJxZ3F6RkdMbDB4VlZvWlc5aDQ1cE9wMXFDcUp1WnI5bHhsZlglMkJWVERTaFpvelVxbDZTeHJLbiUyRm1OMCUyRlB0NnEyWnBvMHFGZFNnR0ttN3BuYnVyWnZHOU04MU1xbThXVzN5eFc5anBxbVp6czJLOCUyRlVJRjJWVFJOTnUxTTFsY0tydk1KSzE5bTBQZldtMG5TJTJGY3JtY05VOVhkWlFxcFZRZHBXcXFTcVdpcXFuaGREb2RhcHJnOXZaMlZDNlhOWlZ2WWY1UmdiVXdROFdPSW9BQUFnZ2dnQUFDQ0NCdzR3UUlzRzdja0xCRENDeTJRQjR1VlV1bGtuTjBkT1NHb1FxTHFvNm1IWTVHSTFWMHFRZFhOUXpEckdsOGZsRlE1YWpYdWFZUTZwJTJCbUklMkJxJTJCZkVxaiUyQm00NXVraG5NcG5vOVRRbHNhSUc2ZXFQcFJBcnY4NVdRTXluT1ZaTjJLWFhObyUyQmJzRXYzWmVIWGklMkZaWnAlMkYlMkZTV2FwQWFtb0NxOWxzcGkzVTh5bHJkRzV2cTZCTEZ3VnBsVkpGWWRtc1hNMkNKVTN0MDJ0a3p5dVh5NnFTMHNHbENyRDBkejcxYnpxZFR2WDRXTlA4SmtyN0dvMGtUZE5Ka2lRVDMlMkZkVGJhQ1ZBZlgzY0RpYzNMMTdOOXNmWlhoVUt5MzI5NFc5UndBQkJCQkFBQUVFRUVBQWdhc0pFR0JkelltdEVFRGdpZ0o1bFUwV0tPVVhOWlV2Mzd0M3IlMkZUbzBhTnlyVlpUWSUyRm1LNHppVndXRGdSRkhrdE52dHNzSXRoVkdqMGFqY2JEYkxjYXlpbzZ6WGxzSXRWV1ZsQVpkMlE4R1dwaFhxbjU2amh1JTJGbTMwdzc4Q0xVeXJaWHlLWG41T0dZJTJCblpsdjN2cVJaVSUyRk51OTNNQXV3OUZwcXZxNEFTJTJGOU00S1E3OHRkVVZWZjJUMDNXODJCTXo5RlV3U3g0MG5OMXUxNnZUNklvMG5hcCUyRnFraHV1JTJGN1dYU1dwdWxVUVpWNlVMWGI3ZXg5SjVQSk5JN2o2ZDI3ZDJjUEh6NHMzYnQzVDl2cVBVemNsbFdFWFhGWTJBd0JCQkJBQUFFRUVFQUFBUVFRV0dnQkFxeUZIajUySGdFRUVFQUFBUVFRUUFBQkJCQkFBQUVFRUZoJTJCQVFLczVSOWpqaEFCQkJCQUFBRUVFRUFBQVFRUVFBQUJCQkJZYUFFQ3JJVWVQblllQVFRUVFBQUJCQkJBQUFFRUVFQUFBUVFRV0g0QkFxemxIMk9PRUFFRUVFQUFBUVFRUUFBQkJCQkFBQUVFRUZob0FRS3NoUjQlMkJkaDRCQkJCQUFBRUVFRUFBQVFRUVFBQUJCQkJZZmdFQ3JPVWZZNDRRQVFRUVFBQUJCQkJBQUFFRUVFQUFBUVFRV0dnQkFxeUZIajUySGdFRUVFQUFBUVFRUUFBQkJCQkFBQUVFRUZoJTJCQVFLczVSOWpqaEFCQkJCQUFBRUVFRUFBQVFRUVFBQUJCQkJZYUFFQ3JJVWVQblllQVFRUVFBQUJCQkJBQUFFRUVFQUFBUVFRV0g0QkFxemxIMk9PRUFFRUVFQUFBUVFRUUFBQkJCQkFBQUVFRUZob0FRS3NoUjQlMkJkaDRCQkJCQUFBRUVFRUFBQVFRUVFBQUJCQkJZZmdFQ3JPVWZZNDRRQVFRUVFBQUJCQkJBQUFFRUVFQUFBUVFRV0dnQkFxeUZIajUySGdFRUVFQUFBUVFRUUFBQkJCQkFBQUVFRUZoJTJCQVFLczVSOWpqaEFCQkJCQUFBRUVFRUFBQVFRUVFBQUJCQkJZYUFFQ3JJVWVQblllQVFRUVFBQUJCQkJBQUFFRUVFQUFBUVFRV0g0QkFxemxIMk9PRUFFRUVFQUFBUVFRUUFBQkJCQkFBQUVFRUZob0FRS3NoUjQlMkJkaDRCQkJCQUFBRUVFRUFBQVFRUVFBQUJCQkJZZmdFQ3JPVWZZNDRRQVFRUVFBQUJCQkJBQUFFRUVFQUFBUVFRV0dnQkFxeUZIajUySGdFRUVFQUFBUVFRUUFBQkJCQkFBQUVFRUZoJTJCQVFLczVSOWpqaEFCQkJCQUFBRUVFRUFBQVFRUVFBQUJCQkJZYUFFQ3JJVWVQblllQVFRUVFBQUJCQkJBQUFFRUVFQUFBUVFRV0g0QkFxemxIMk9PRUFFRUVFQUFBUVFRUUwwYzFYOEFBQXAyU1VSQlZ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EJBcXpsSDJPT0VBRUVFRUFBQVFRUVFBQUJCQkJBQUFFRUVGaG9BUUtzaFI0JTJCZGg0QkJCQkFBQUVFRUVBQUFRUVFRQUFCQkJCWWZnRUNyT1VmWTQ0UUFRUVFRQUFCQkJCQUFBRUVFRUFBQVFRUVdHZ0JBcXlGSGo1MkhnRUVFRUFBQVFRUVFBQUJCQkJBQUFFRUVGaCUyQkFRS3M1UjlqamhBQkJCQkFBQUVFRUVBQUFRUVFRQUFCQkJCWWFBRUNySVVlUG5ZZUFRUVFRQUFCQkJCQUFBRUVFRUFBQVFRUVdINkIlMkZ4OFRYa0QwUzJVTWd3QUFBQUJKUlU1RXJrSmdnZyUzRCUzRCUzQiUyMiUyMHZlcnRleCUzRCUyMjElMjIlMjBwYXJlbnQlM0QlMjIxJTIyJTNFJTNDbXhHZW9tZXRyeSUyMHglM0QlMjI2MDklMjIlMjB5JTNEJTIyMzA2LjE5JTIyJTIwd2lkdGglM0QlMjI1MCUyMiUyMGhlaWdodCUzRCUyMjUwJTIyJTIwYXMlM0QlMjJnZW9tZXRyeSUyMiUyRiUzRSUzQyUyRm14Q2VsbCUzRSUzQ214Q2VsbCUyMGlkJTNEJTIyNFh5WmFhNE02aXJGUTdyb2dnLWMtMzYlMjIlMjB2YWx1ZSUzRCUyMiUyMiUyMHN0eWxlJTNEJTIydmVydGljYWxMYWJlbFBvc2l0aW9uJTNEYm90dG9tJTNCdmVydGljYWxBbGlnbiUzRHRvcCUzQmh0bWwlM0QxJTNCc2hhcGUlM0RteGdyYXBoLmJhc2ljLnJlY3QlM0JmaWxsQ29sb3IyJTNEbm9uZSUzQnN0cm9rZVdpZHRoJTNEMCUzQnNpemUlM0QyMCUzQmluZGVudCUzRDUlM0IlMjIlMjB2ZXJ0ZXglM0QlMjIxJTIyJTIwcGFyZW50JTNEJTIyMSUyMiUzRSUzQ214R2VvbWV0cnklMjB4JTNEJTIyNzAwJTIyJTIweSUzRCUyMjIxOC41MyUyMiUyMHdpZHRoJTNEJTIyMTQwJTIyJTIwaGVpZ2h0JTNEJTIyMTYwJTIyJTIwYXMlM0QlMjJnZW9tZXRyeSUyMiUyRiUzRSUzQyUyRm14Q2VsbCUzRSUzQ214Q2VsbCUyMGlkJTNEJTIyNFh5WmFhNE02aXJGUTdyb2dnLWMtMzglMjIlMjB2YWx1ZSUzRCUyMiUyMiUyMHN0eWxlJTNEJTIyc2hhcGUlM0RpbWFnZSUzQnZlcnRpY2FsTGFiZWxQb3NpdGlvbiUzRGJvdHRvbSUzQmxhYmVsQmFja2dyb3VuZENvbG9yJTNEZGVmYXVsdCUzQnZlcnRpY2FsQWxpZ24lM0R0b3AlM0Jhc3BlY3QlM0RmaXhlZCUzQmltYWdlQXNwZWN0JTNEMCUzQmltYWdlJTNEZGF0YSUzQWltYWdlJTJGcG5nJTJDaVZCT1J3MEtHZ29BQUFBTlNVaEVVZ0FBQlFBQUFBVUFDQVlBQUFBWTVQJTJGM0FBQUFCR2RCVFVFQUFMR1BDJTJGeGhCUUFBQ2tscFEwTlFjMUpIUWlCSlJVTTJNVGsyTmkweUxqRUFBRWlKblZOM1dKUDNGajdmOTJVUFZrTFk4TEdYYklFQUlpT3NDTWdRV2FJUWtnQmhoQkFTUU1XRmlBcFdGQlVSbkVoVnhJTFZDa2lkaU9LZ0tMaG5RWXFJV290VlhEanVIOXludFgxNjclMkIzdCUyQjlmN3ZPZWM1JTJGek9lYzhQZ0JFU0pwSG1vbW9BT1ZLRlBEcllINDlQU01USnZZQUNGVWpnQkNBUTVzdkNad1hGQUFEd0EzbDRmblN3UCUyRndCcjI4QUFnQncxUzRrRXNmaCUyRjRPNlVDWlhBQ0NSQU9BaUV1Y0xBWkJTQU1ndVZNZ1VBTWdZQUxCVHMyUUtBSlFBQUd4NWZFSWlBS29OQU96MFNUNEZBTmlwazl3WEFOaWlIS2tJQUkwQkFKa29SeVFDUUxzQVlGV0JVaXdDd01JQW9LeEFJaTRFd0s0QmdGbTJNa2NDZ0wwRkFIYU9XSkFQUUdBQWdKbENMTXdBSURnQ0FFTWVFODBESUV3RG9ERFN2JTJCQ3BYM0NGdUVnQkFNRExsYzJYUzlJekZMaVYwQnAzOHZEZzRpSGl3bXl4UW1FWEtSQm1DZVFpbkplYkl4Tkk1d05Nemd3QUFCcjUwY0glMkJPRCUyQlE1JTJCYms0ZVptNTJ6djlNV2klMkZtdndieUklMkJJZkhmJTJGcnlNQWdRQUVFN1A3OXBmNWVYV0EzREhBYkIxdjJ1cFd3RGFWZ0JvMyUyRmxkTTlzSm9Gb0swSHI1aTNrNCUyRkVBZW5xRlF5RHdkSEFvTEMlMkIwbFlxRzlNT09MUHY4ejRXJTJGZ2kzNzIlMkZFQWUlMkZ0dDY4QUJ4bWtDWnJjQ2pnJTJGMXhZVzUycmxLTzU4c0VRakZ1OSUyQmNqJTJGc2VGZiUyRjJPS2RIaU5MRmNMQldLOFZpSnVGQWlUY2Q1dVZLUlJDSEpsZUlTNlg4eThSJTJCVyUyRlFtVGR3MEFySVpQd0U2MkI3WExiTUIlMkI3Z0VDaXc1WTBuWUFRSDd6TFl3YUM1RUFFR2MwTW5uM0FBQ1R2JTJGbVBRQ3NCQU0yWHBPTUFBTHpvR0Z5b2xCZE14Z2dBQUVTZ2dTcXdRUWNNd1JTc3dBNmN3UjI4d0JjQ1lRWkVRQXdrd0R3UVFnYmtnQndLb1JpV1FSbFV3RHJZQkxXd0F4cWdFWnJoRUxUQk1UZ041JTJCQVNYSUhyY0JjR1lCaWV3aGk4aGdrRVFjZ0lFMkVoT29nUllvN1lJczRJRjVtT0JDSmhTRFNTZ0tRZzZZZ1VVU0xGeUhLa0FxbENhcEZkU0NQeUxYSVVPWTFjUVBxUTI4Z2dNb3I4aXJ4SE1aU0JzbEVEMUFKMVFMbW9IeHFLeHFCejBYUTBEMTJBbHFKcjBScTBIajJBdHFLbjBVdm9kWFFBZllxT1k0RFJNUTVtak5saFhJeUhSV0NKV0JvbXh4Wmo1VmcxVm84MVl4MVlOM1lWRzhDZVllOElKQUtMZ0JQc0NGNkVFTUpzZ3BDUVIxaE1XRU9vSmV3anRCSzZDRmNKZzRReHdpY2lrNmhQdENWNkV2bkVlR0k2c1pCWVJxd203aUVlSVo0bFhpY09FMSUyQlRTQ1FPeVpMa1Rnb2hKWkF5U1F0SmEwamJTQzJrVTZRJTJCMGhCcG5Fd202NUJ0eWQ3a0NMS0FyQ0NYa2JlUUQ1QlBrdnZKdyUyQlMzRkRyRmlPSk1DYUlrVXFTVUVrbzFaVCUyRmxCS1dmTWtLWm9LcFJ6YW1lMUFpcWlEcWZXa2x0b0haUUwxT0hxUk0wZFpvbHpac1dROHVrTGFQVjBKcHBaMm4zYUMlMkZwZExvSjNZTWVSWmZRbDlKcjZBZnA1JTJCbUQ5SGNNRFlZTmc4ZElZaWdaYXhsN0dhY1l0eGt2bVV5bUJkT1htY2hVTU5jeUc1bG5tQSUyQlliMVZZS3ZZcWZCV1J5aEtWT3BWV2xYNlY1NnBVVlhOVlA5VjVxZ3RVcTFVUHExNVdmYVpHVmJOUTQ2a0oxQmFyMWFrZFZidXBOcTdPVW5kU2oxRFBVViUyQmp2bCUyRjlndnBqRGJLR2hVYWdoa2lqVkdPM3hobU5JUmJHTW1YeFdFTFdjbFlENnl4cm1FMWlXN0w1N0V4MkJmc2JkaTk3VEZORGM2cG1yR2FSWnAzbWNjMEJEc2F4NFBBNTJaeEt6aUhPRGM1N0xRTXRQeTJ4MW1xdFpxMSUyQnJUZmFldHElMkIybUx0Y3UwVzdldmE3M1Z3blVDZExKMzFPbTA2OTNVSnVqYTZVYnFGdXR0MXolMkJvJTJCMDJQcmVla0o5Y3IxRHVuZDBVZjFiZlNqOVJmcTc5YnYwUjgzTURRSU5wQVpiREU0WSUyRkRNa0dQb2E1aHB1Tkh3aE9Hb0VjdG91cEhFYUtQUlNhTW51Q2J1aDJmak5YZ1hQbWFzYnh4aXJEVGVaZHhyUEdGaWFUTGJwTVNreGVTJTJCS2MyVWE1cG11dEcwMDNUTXpNZ3MzS3pZck1uc2pqblZuR3VlWWI3WnZOdjhqWVdsUlp6RlNvczJpOGVXMnBaOHl3V1dUWmIzckpoV1BsWjVWdlZXMTZ4SjFsenJMT3R0MWxkc1VCdFhtd3liT3B2THRxaXRtNjNFZHB0dDN4VGlGSThwMGluMVUyN2FNZXo4N0Fyc211d0c3VG4yWWZZbDltMzJ6eDNNSEJJZDFqdDBPM3h5ZEhYTWRteHd2T3VrNFRURHFjU3B3JTJCbFhaeHRub1hPZDh6VVhwa3VReXhLWGRwY1hVMjJuaXFkdW4zckxsZVVhN3JyU3RkUDFvNXU3bTl5dDJXM1UzY3c5eFgyciUyQjAwdW14dkpYY005NzBIMDhQZFk0bkhNNDUybm02ZkM4NURuTDE1MlhsbGUlMkI3MGVUN09jSnA3V01HM0kyOFJiNEwzTGUyQTZQajFsJTJCczdwQXo3R1BnS2ZlcCUyQkh2cWElMkJJdDg5dmlOJTJCMW42WmZnZjhudnM3JTJCc3Y5aiUyRmklMkY0WG55RnZGT0JXQUJ3UUhsQWIyQkdvR3pBMnNESHdTWkJLVUhOUVdOQmJzR0x3dyUyQkZVSU1DUTFaSDNLVGI4QVg4aHY1WXpQY1p5eWEwUlhLQ0owVldodjZNTXdtVEI3V0VZNkd6d2pmRUg1dnB2bE02Y3kyQ0lqZ1IyeUl1QjlwR1prWCUyQlgwVUtTb3lxaTdxVWJSVGRIRjA5eXpXck9SWiUyQjJlOWp2R1BxWXk1Tzl0cXRuSjJaNnhxYkZKc1klMkJ5YnVJQzRxcmlCZUlmNFJmR1hFblFUSkFudGllVEUyTVE5aWVOekF1ZHNtak9jNUpwVWxuUmpydVhjb3JrWDV1bk95NTUzUEZrMVdaQjhPSVdZRXBleVAlMkJXRElFSlFMeGhQNWFkdVRSMFQ4b1NiaFU5RnZxS05vbEd4dDdoS1BKTG1uVmFWOWpqZE8zMUQlMkJtaUdUMFoxeGpNSlQxSXJlWkVaa3JrajgwMVdSTmJlck0lMkZaY2RrdE9aU2NsSnlqVWcxcGxyUXIxekMzS0xkUFppc3JrdzNrZWVadHlodVRoOHIzNUNQNWMlMkZQYkZXeUZUTkdqdEZLdVVBNFdUQyUyQm9LM2hiR0Z0NHVFaTlTRnJVTTk5bSUyRnVyNUl3dUNGbnk5a0xCUXVMQ3oyTGg0V2ZIZ0lyOUZ1eFlqaTFNWGR5NHhYVks2WkhocDhOSjl5MmpMc3BiOVVPSllVbFh5YW5uYzhvNVNnOUtscFVNcmdsYzBsYW1VeWN0dXJ2UmF1V01WWVpWa1ZlOXFsOVZiVm44cUY1VmZySENzcUs3NHNFYTQ1dUpYVGwlMkZWZlBWNWJkcmEza3EzeXUzclNPdWs2MjZzOTFtJTJGcjBxOWFrSFYwSWJ3RGEwYjhZM2xHMTl0U3Q1MG9YcHE5WTdOdE0zS3pRTTFZVFh0Vzh5MnJOdnlvVGFqOW5xZGYxM0xWdjJ0cTdlJTJCMlNiYTFyJTJGZGQzdnpEb01kRlR2ZTc1VHN2TFVyZUZkcnZVVjk5VzdTN29MZGp4cGlHN3ElMkY1bjdkdUVkM1Q4V2VqM3VsZXdmMlJlJTJGcmFuUnZiTnl2djclMkJ5Q1cxU05vMGVTRHB3NVp1QWI5cWI3WnAzdFhCYUtnN0NRZVhCSjklMkJtZkh2alVPaWh6c1BjdzgzZm1YJTJCMzlRanJTSGtyMGpxJTJGZGF3dG8yMmdQYUc5NyUyQmlNbzUwZFhoMUh2cmYlMkZmdTh4NDJOMXh6V1BWNTZnblNnOThmbmtncFBqcDJTbm5wMU9QejNVbWR4NTkwejhtV3RkVVYyOVowUFBuajhYZE81TXQxJTJGM3lmUGU1NDlkOEx4dzlDTDNZdHNsdDB1dFBhNDlSMzV3JTJGZUZJcjF0djYyWDN5JTJCMVhQSzUwOUUzck85SHYwMyUyRjZhc0RWYzlmNDF5NWRuM205Nzhic0c3ZHVKdDBjdUNXNjlmaDI5dTBYZHdydVROeGRlbzk0ciUyRnklMkIydjNxQiUyRm9QNm4lMkIwJTJGckZsd0czZyUyQkdEQVlNJTJGRFdRJTJGdkRnbUhudjZVJTJGOU9INGRKSHpFZlZJMFlqalklMkJkSHg4YkRScTk4bVRPayUyQkduc3FjVHo4cCUyQlZ2OTU2M09yNTklMkY5NHZ0THoxajgyUEFMJTJCWXZQdjY1NXFmTnk3NnVwcnpySEk4Y2Z2TTU1UGZHbSUyRkszTzIzM3Z1TyUyQjYzOGU5SDVrbyUyRkVEJTJCVVBQUiUyQm1QSHA5QlA5ejduZlA3OEwlMkZlRTglMkZzdFJ6alBBQUFBSUdOSVVrMEFBSG9tQUFDQWhBQUElMkJnQUFBSURvQUFCMU1BQUE2bUFBQURxWUFBQVhjSnk2VVR3QUFBQUpjRWhaY3dBQWRUQUFBSFV3QWQwemNzMEFBYXlnU1VSQlZIaWM3UDE1bEZ6bmZSOTRmNSUyRm5iclYxVlM5b05JREd6aDJrRmxLaUpHcG5aTDF5YkN1T1p1S003T05FODFxakhNWEhpdDVzSHAlMkZKTW41bkhJJTJGSFRwemppY2R4bk9QWHl6aUw0MG1VUkpZdFI5RlFraVhTSkVWU1hBQndBOUNOUnFQUmUlMkIxMWwyZDUlMkY3ajNkaFdhQUFtUTZBV0Y3JTJCZWNaamVyRjl6dXJxNTY3dmYlMkJmczlQV0d0QlJFUkVSRVJFUkVSRXcwbnU5QUVRRVJFUkVSRVJFUkhSMW1F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ZDZjUGdJaUlpR2duekRhVWlMVVZGdWtWVVNFQUtRU3NCWHJLeUhaa2dtNWlpOHBZWHdvQklkNzRhMXFqWTZNMHVsRXkwZ2oxa1ZaazdvMFRjeGdBSUVYOWhoMThmaXoyQ3JkZDdmYkIyOTdvYTEzanYydXRIUVVBSVVUZGRSdzRyZ3ZIdWM3cnl3YWpBT0I3NG55MTREeGVLemdYZlZmRzFscG9DJTJGJTJCTlB0MWF3RmdMVjRxNDVJbGVKWkJSMFpVR3NOQVdjR0J4Zk53MzEzZFFSRVJFUk1ORldIc3RxejBpSWlLaW05ZkxLN0hzS3VGN3dob0JhOXFKRFpxUnFYVVNlOERBZHAwczRQT2s2QmtMclBmMDI1ZmElMkJpJTJCdmR2VTdJMlVuSEVkMEhZSGVHJTJGMDdqZ0FFYktjVjZzUHpqWGhxdnBHZzA5TnBjT1pjUTRKNExkNG82THZhN1c4VUFMN2V4MXp0WTIzJTJGZGlFRTBxRDBPcjlQYlFFTGxFb09wbXMlMkJwbXZlNG9qdnJHcHJvY3dicjFPMVJWRnJXd3Bjc1RwUmNyNjN0JTJCTDh1N0dpODV5RmhkS1lDQnlzVm55eFZ2YlFDeHhwQUFFTElORnd0VFlvdWpZJTJCc2IlMkJVQm9TNktlQlV1VGdtSWlLaW9jTUFrSWlJaUc0YUY1cEttS3VFUWttU0lJb1RrY1F4M25GczBnREFFMmRXM2FVdTlpNTE1V2M2U3R6bk9iZ2dCTkNLemNGR3p6elVqc3lVdFJiU0ViRVVpRHdoWUN5dzFqTlRsMW9LS3gyTlVGbTRqcmltJTJGTTV6QkZ3aDBVbzA1aG9KbGhveGNLTUR3RTNCRzhSVmJydmF4NzdSMTdxZWYzZnolMkI2JTJCcGpIQ1RMQUJFMGNHZW1vZERWUjlWMzRHR1JhS3ZLUUNFMGhZRlYyQlAyY0clMkJFUmZqUmJsb1laRVlCRVZYUnJXQ1BGVU41RXUlMkJJODVyYTBjTkFHVlF0UkRWaW9kSDk1Yk1sJTJGWVc3TktEeDhjVkFEdyUyRnN5SmMzeGRCNEZ2UDdUZk1DQ0Z3c09wdzhVeEVSRVEzSFFhQVJFUkV0R3U4dEpySVpteUxqZERVMnBFNW9BMHFuaXZhaVRLVjlaNSUyQmFLV3JIdXFHJTJCamFrZmJ1ZHdjJTJGVldrTnBEYTAxSkN5RVFEdEt4TkZtRjhkYVBTQ3lBbzR2SUJ3Z1RBeDZQWXNvTXJBR2tFNlcwY2swQU96RUJzM0lvQjBaSkJxUUVwRFhrTjg1UXNBUkFxR3hXSTgxZEdLQXhHU0IyVnNJQVBOUHpaSXI2T3olMkZQWkVHaThZQ3lxYTNPd0E4bVg2T3ltNEhBRmVrTDRQaDRPRDdIUUN1N084UWJmSEdIJTJCdGdJQmkwYnk0RXpKdHpYUUhoT3hqekhCUWRBUU5BWDhNNjFWakFHTUJ6Z0VvZ1VRMGt5cjRFWUtFTjREc0NSVmVpNkVrNG5vQ1JGa1lDQmdLd1FPQUtWQVBiSGZIc1lzR3hNOWJZaXJHaTdEZ09YTmVGNHppQXRSMEE4SHg1YWFMa25oNHZPbzhXWERHZmFGdXhGaGdKeEd5dElKY3FnWXdFQkxTeDBwSEMlMkJJNHdKVSUyRlk2UkdHaGtSRVJMU3pHQUFTRVJIUnRudGx1U3RXUTFuU0ZxNHJyRXEwZFh2YWxwdVJQWENwclg5a3NhViUyQmFMV3JqeVlhaFlJbm1tRmlTdk5ONVolMkJ2eDZoM1ZKb3h2YWFpenNKYW0lMkJaV1dWV2MwWUFKRFhSa1lRUWdDaEx3Qkt5eU1GSDZBbXMzMHIzODgzUzYlMkZ4eU1zWmNWdmIweEFXRUJJd0hsQXNZUk4yYmtXbDV4cHdCRUJraHMlMkJ2JTJCQkJIeVJsc0dGV1VEbkNhQ1FCWUN4VFQ5ZUFQQ3pqM1d5cjZtejk4Y20lMkZYbDZJdjE2THZxaFh2N3Y2b0d2aGF0OGJPNTZsNVlpJTJCd1FqSUpXRnF5MmtTZHQwTjk3M09nWiUyRlAxS21sWnBPRnJibTl3VnAweEJYZUFMV0UlMkJueFM2VGhiNWFoT25MZ2Q1eDk3d0paUzdOSjd5ZUZvb3REb3o0T1ZUM1VDckllS1Z1eUFQYVVuUGw5STg2ZlRKU2NyMG9oRUd0YjlSM1JMSGx5dmxhUU0lMkZ0S2R1MnV2VVh1UTBoRVJFUTdoZ0VnRVJFUlhiZlpocGJLMkt5d1RVQXBCWlhFaU9JRXZWakxXTU5WMmpwcE5tUWhBWGhDYUczZ3JJVzRaNmtuZm1RdEZBOGJpTEx2aUk3U3R0eFZacUlSbXJIRnR2YVhPd3ByWFEybGdjQVRpQktMaFhhQ2VqMEJlaXBOZGJ4TjFXejVrc1ptb1p2TWJvdE5Hb3hKWktGVkZ1Z2tTSU8wZkFySW9EejRFcUxmWW5zdDh1TndBUVFDQ0p4JTJCNFBaV2xseURBV0QlMkIlMkZTRDdmcndzQUl4cyUyQnRyTndqbVJmWDl4bGp2NTJjY09Cb0NENzNkRiUyQmpGWEN3RGY2R1BmeXZlV0gwJTJCazAlMkI5RERmemIxJTJGbzFMTkl3OTBySG81SGU2SW8wQkhXem40UEpQbFlQdkMyUkJjSzIlMkYlMkZXVVRlOHpnWU5pMWNPQnFvZHFJQkZsdjRmeGtvT3Bpb094b29RVXdpVEdTazhLVSUyRlNrcWdaeWZxcGslMkYyVGMxNzglMkZYc0FMSTBXdjdmZyUyQmhMZHBGcDlOZnpPZUk1TEFsU1p3aGNtelI1bnVUMmtQMVZ3dTNJbUlpT2hOWVFCSVJFUkVtYllBS2hzTGc1ZFhsZHRWMW8yMWRRREFrZENSc3NGNnoweXY5JTJGUzdPckU1Q0FDdUZJQzFFREROWHFTcVMlMkIzazQ4dHRkWCUyQnJwNnZXV3NBUkVOcENHa2lyTEhxUlFGdWxXJTJCTlppTFR0MWxna3hpSlVCcDNZb2hNYmRCTUxZd0RYU2ZkNGEwVUdPdFJwdjZjN0VHYUpMQURUeUlJYXBBRlBWdVcxOFQ2WkhndGsydm9KWSUyRnV0dEZjS210NVUyMjRlS0lwJTJCeSUyQjFnUyUyQjFiSVlDc0w3YmZOdXVJZmh0dSUyRnIxTDlGdDlkZmJ4Z3g4N0dKb092bDltSDVNSHA0UCUyRjdyViUyQjdKdjl2cEI5YjNtYnNja3FISzg1QWN6a2dkMW0lMkJjOUxJdjBaeUlIZlMxN2RxTExQellOTm1YMDlnelQ4VEd4NmZ3Z2NqQlFrQWxkQVoxJTJCMzZBbFVmSW1pSjlJZmUzWlhjeDJCZ2lOUTlvQ1NOQ2o2Z0I4NGtJRnJoT2VvZ2YwYlhXUjdXMVpLenZMVWlQZkVucEw3bU91SVpxSnQxWk1DMVlMNDJsakptUmt2T08zQUUzSFJFVGc2NnJLcWtJaUlpSzRKQTBBaUlpSzZ6TW41cGx3S25mR2xqdjFBS3pZbmVvazVEQUNlSTVyZDJCeTgxTllmdTlSU1U0M1FRS1MzdzVFQ3ZpUFFqUTB1TkdQTXJzZFlhNnYwQzdvaURWZmlORVN4V2VobXI1THRwSVZjcjEyZldKdTJiTUpGdjVyTlJUOEFUQWFxNER5UlZ1QzVvdjlGaVFaZHFhMGE2TGRWNTVXU0JsbXJkQm9TQ2dEaUNtM2RWNXAlMkJMQVpmMiUyQnp6dkt3S01hOWczYWhDVEVQUDhZcUxJMk0lMkJEbFo5JTJCSjVBbUZnRWpzQ2VzdXp1RzNFZjMxZHh2MWJ5NVlXS0owN3ZLOWtYSGp4U0NXJTJGY0Q0V0lpSWlHRlFOQUlpS2lJWGV1bm9nd3NVNm9ySnRYSmhrTDlCSVR0R016SGlhNkNLV2dsRUk5MG5mVUklMkZIOUs1SDg4SHJIM3QySmpJeXlQZUpjQndpVnhXcFhZNldyMFk3U01NUjFBRWRJJTJCSTVBcUMyV2VncXRkZ0tFV2RMblpBRmdnbjcxbXJSWDJCc3ZDMFFrJTJCcTIzZVlXVUdIaCUyRnZvZWJrd1dBRVAwaEdIRmVBWmg5M09haEY0T3ZyNmZGOU0xNHE2MnhWelA0Y3dGZSUyQiUyRjNZcTl3MiUyQkxHRFh3dFglMkJMelglMkIzZHhEUiUyRjdabTNIN3lSJTJGUFJnQUppWjlEUXpjdjdMJTJGenlzVEU2UURXQXo2bFlhRDFZdFhxajRjYkV2VzJYM1JRWHIlMkZkSEY1QUdpeSUyRnk5SWxDc2U5aFpkZUZJZzFoYWVJekJhbE5oVGNqQlJjbEJ3SlVxdU1CTmwlMkI5Ull3WHhwckNTJTJCVmd6Y1ZjZjFpa0k2Z0VFSkFGeFhySlo5cDFVSm5GNGxrSkh2Q0hOODFHSFZJQkVSMFMySUFTQVJFZEVRZW5FbGxwM1klMkJKRkdzTkxWMDZzZDg4UHJvYjR2VW5aJTJGNElnRlplM0lVbHU5NTJJem1WcnZLa0RwdE5CSlcwUVdDSlZBRkJva3NZWE9RalVwMCUyQkVZb2JJSWs3UmxGd0NrRUZsdUo2QmgwUk1XaWMzMlR3UFNNTSUyRllmdEF4R0w0QWx3Y3B3T1doMUdVR0FrSTU4SGIlMkJOUXl5WVEyYlBtYnc2MXd0QU5zS1c3bkUyaHhxWHUyMjE3djlXdCUyRiUyRlpqJTJGMnpkckszd253MnA5WmZyOFpiS3VXdVB4NzNmd3hWMW8lMkZ2MTRvT3ZpJTJCJTJGR3ZMVGU4Zk9DWlhDQlN0aE16JTJCV1NuVGFjV0Y3TVVSQXE0RUNnV0JvQUFFQlFIWEZSRDU1cGRacTNhcElERlo4ZUxwbXZmc2daciUyRnBkR0NlR3k4Nkx4Yzh0RHdZSk5hWUpQYjlwUXVQMnJURXBBalBFRWdJaUlhTWd3QWlZaUloc2labFZqT05kUyUyQjJYcnlxVlprN2d1Vm5iN1UxaDlhYk9uUmxhNUdMN0VvdWdLSnNaaHZKcGl0eCUyQmkxazZ4cVR2WXJsUEk5NWJLMjNZM3FwTUZBYlhNMVdCNjhCZkxxN2JjM0t0eDVvMG8xTG0lMkZvZWwxTHVIa2o3cjl2Rk1TcXJKVTlNdjA5SFRkJTJGYnY3M2xsY3I1bnRONXV0Nm5RWGhSUWNIUmp3Y0hmVnhaTXpIZUVsMjk1YWRrN1dpODBySmt4ZjJGTVVmVHhYTmslMkIlMkIlMkZyZGE1QWQ4WkVSRVI3V0lNQUltSWlIYTVzJTJCdEtybloxc1I3cUdpQUMxMEVyU3V4SUk5SkhHajM5a0k3TjRiUkNDZFY2Vjc5enBhdHZYJTJCcHF2NWNZSkJwWUR6WFdld2F0eUNEU2FUNm5MTERhVlFoYkNvaDFHaDU0VG4lMkY0QWRBZm5xRTNCNEJYcUpBYURBQjkyWiUyQjBtcjhmZUcxdyUyQkdiZGlIWldva0diNzVPdmQ5OTZxNjUyM3h3TUFHT2JUbHdlckk3TlB5JTJCdmN0MzhpWExnSlc4NzlpVGdPNWdzT3Bnc3VhZ1dKR29GaVhMZ0lIQWtxZ0V3NnR0NjFkUFBGQjBzQUlDQnlQYm50QkNCYzJHMDRyOHdVU21jM2xQMlpzcUJiQmRkb1NxJTJCMUFkSEpQJTJGQ2lJaUliaUlNQUltSWlIYVpsNWRqMlk2TlglMkZLbDB0Wml0cTd2ZkdVMSUyRnNKY1EzMEtFRUhCRXhkYm9UNHcxNHhINXhzSjRyWk9Rd01OSk1xbWJiekdRbWNGUkltMlNMUk50eSUyQnpGbElJV0ZqRXlrSWxXYXJnaVRRWnpLZkUyaXU4WEtsTk43ZDV6N204JTJGWmFJcnM5Z3lMYzVBTnhNWlJXNkd1bmZiajVjUklxTnJ5RTBFQmdnRUFLdUklMkJDNjZlUnVtYlVSZTlMQ3piYlV6SWRZcDVPU0FWRjJzSyUyRnFZN3JtbTZOandZdDdLODRmamhYbG81Tmw1OG1LTHh0RlZ5UUNRSlFZejVNbWVzZUJrcnJDVVJJUkVkRXV3QUNRaUlob0Y1aXBKNklkR2VkQ1F4MjYwRWclMkIzWTdNZldWUFhsRGFWcyUyQnRxVSUyQiUyRnZCcVBubThrZ0JVb2VnS05TR091bGFEWlNJQk9Qd0I4emY1M1FMOXFiJTJGTkFpSHl3aG9zc09KRDl3UWVicSUyRmF1RjVjWFJHJTJGZUclMkYzZDVlJTJGUEoxOHJtJTJGN05CeUw5VzVZaXJRTE1KeHhISmgxaUlySSUyRnpNRXF4TUczODBwZkozc3BPWEFxTHFZckhvN1dQRXhWSEl5VkhMTzM0c3lPJTJCSEttNklvRnh4SE54SXFxNzlvTEU3NzVnNm1DT1QxWmx0MFRoOGI1S0VCRVJMU0xNQUFrSWlMYVFtZVd1MEpCQ0EySlpvU1JScVRMN2NnYzBBYlR2aVBtWTIybjEzdjZ4RXBYUGRUb3F2dldlMlo2UGRSJTJCRkZuNEFJeXlXRzBiTEhZVVZuc2FzQUtlSXhCcWc3b3lhZnR1bkpYNlpVTjNyeGdBU3RGJTJGZTVESXBwM21KVUFTVjk2ejcxcjIxWHU5YWJORWRPM2U2Tzh1Zjc5R1ZnR1lCWUF1c3NuWDJTY3FwSk9MayUyQnh0REFTQSUyQmV1ckJZQVM2VVVCVjZEZ09KZ0lKS29GaVpJdlVRMEVDazc2V0NSZENlMEl1QjVRY1kwWmNXeHpyT3k4TWxYenY3U25VamhWQ3B6NVNHTmFBQmd2eVNlbkt1N0tmWHZjJTJCQWIlMkJ0SWlJaU9nYU1BQWtJaUxhSXFlWEluZSUyQnFmWjJsUjN0S2J0M3NXVSUyQnQ5aFI3MXp0Nk5zVERiJTJGZ2lUaE1qSHVoa2NqWlJveEdXMEZiQ3lVRWJHSWhrblF2TUtWc1d1Q1g3ZXNsQkdBa29GMEI0d3BBMnY2RTNkeVZKdWhlelkzYzM0eUl0dGZtVnVFcnRlZmJ3ZiUyQjV3dnMzeSUyRmY0dEFKUUZrNEN1QVp3WkRxUldBcEFXSkVXRm5zQzFoY1Fub0NFaFdNc1NrVUhoMGQ5SEJvTFVDczRjVGV4dmdCd2FOUTlkZnVFJTJGd3YzVERoJTJGOE82RHhmQUdmUGRFUkVSMGpSZ0FFaEVSdlVrekRTMWpiZUdJOUl3NzBrYUdpWFhEeEFSTFRYWCUyRmZFTjlicUdwUHRhTnpVaFhtY0p5Vzh2bHJzWmFWME5wb09BSmhJbkJRa3VscmJ5aFNxdDNmSm51MzVWUDRFVldwZWVJJTJGc204aTJ6YXJremZmaXRQNTZ6YUk3cDViVzd0djFFRFRBVFNDc044SW5GaSUyQjFPR0RkTEhLQ0I3ek1xRyUyRmxnTHFIUTdnYURpNGtERnhZZ3YwVk1XQXNCMDFjWFJNUTkzVERpUDdLJTJCSTM2b0Y1dHUxb2xnSVBBJTJGQzhSelhkUkM0SWltNlFnV3V4SkZSMTF6dmo0T0lpSWl1akFFZ0VSSFJOYmpRMUVKSWdlbUt0R2ZxU3M0MzFQaGNVMzJnMFRQZjc3dnl2QVN3MmxNUFhXb245NjIzOUxGMlc2SFZNMmgxTldKam9ZeEZKN2JveEFhOXhNSll3SldBTWhhdHlFQ0hPajJoOXJNQVVLSyUyRnJ4JTJGUWIlMkJ1MUElMkYlMkZ2WkNmZDhrcEglMkZDWndTVUIwOHhrTTlsNnZYZmpOZkYyRDdIRW9lOW5jTGd6MDI0WHpiUVpzOXNtT3dJZ1U4SVdBeWxxTHE0SEFhTUhCUkVsaXBDUlFDSUNnSUdKWFNFQkl0MXgwbXhNbDk1VjlJJTJCNGplOHZ1SDQ4RWNuYXNLQmVLbmxTQks4d2RZd3dFaVlpSTNpd0dnRVJFUkclMkZnOFpsV1lUV1N4NFVRS0hoaWFhMnI3M3Q1SmY2SEw2MGtENjkwTkFxdWhCVEFRanZCekhxTXhYb0NHMnBBQTFZanJZb1JyMU5vWjdMQ0doZHAlMkJPZUpmbFVmbjZhSjZHYVJWeU1xcEZzWUpDYmRlekM3WFdTUGFjSVJFTDRBZkFDdWdNZ3VkRlJMTHFhckhvNk8lMkJ6aFU4N29USldkbWI4WDUxa2dnSHkxNnNybTNpTzlNRmZUYTNRZXFEQUtKaUlpdUV3TkFJaUlpcE8yODNjVEtTRmszVWRvUkprbkNXTW41cHJwdnRtbiUyRjVrTGIlMkZnQTAlMkZFQ0t1Tm5UbyUyQmZyQ3JNTmhYcFBJM0FraEFCV1FvVkdWd0ZkbFZiTkdHQ2olMkZDYmZVMHNNVk96Wmdkc0UwbW8lMkJMeHZHNGI3QkFiTnRsNGkyd3h1MUVBOCUyQkZnMEVnSWhOJTJCaklRQUVJanJTU0VUUiUyRm52R3hnU1dMU3gwemZnVnQyY2FEbVlxcmlvbHB3TUY2VUtIa0NnU3N4VnNEaWVORjhmYlJndnpveDRuMjdXaXEwYWlXJTJGViUyRlpsRkxqQ0ZGeGhEMVpkUGlvU0VSRmRBUU5BSWlLNjVUMSUyRnFlZk9OUEhPeFk3JTJCZUN2VTkzVmp2ZCUyQlRhR3RqY0tHUmZPanNlakk2WDFkQWFPQllnVGl4YUVjR3JjUWdWaFlPMGdBdmhFV01mSjhzQzVpQk0lMkJiWE80a1dBeUZoUHIzM1d0cDYlMkJSUk9STnZoamRxSU53OGd5dmNJMUxZJTJGV1RqJTJGdU0zYkdHaWtBV0JzQUVnSVQ2QWNTQlE5Q2Q4UktMZ2lHMUl1RVBoQTRGc0VnY0Q0cUlkOUkwSDNZTTElMkZmTiUyQkklMkIlMkI5clJlZmtlRkclMkJVUEpFciUyQkNJNUIzN0FrNGFKaUlpR3NBQWtJaUlibW5mZUdtbDhHcGRmdmJGVmZOejgwMDlXZzhWdXJGQjRLWUozS1cyd2x3elJyMlJBRDJkVmJEZzhwQXVQOEgxWmJhSFgxYmw5MmFlWXZtMFRFVEQ0bzJDdzd4YU1MSDlha0VBR3clMkJFZyUyRnNOV3ZUM0clMkZRazNCRVhCNm9lam8xNk9GanpNRjV5dW52THpzbUtMMTRwdXVMQyUyRnFyN0IwZEd2UmZlY1NEZ3RHRWlJaUl3QUNRaW9pSDM0cXAyMTN1cXZOaldkelJDJTJGZDVPWk80elNkS0VWZlYycEE4dnRzeW5GcHFZbW04WXJIVU5Pb2xHcEN3OEtTR0VRQ1BSYU1RS2lIUiUyRlB5dUx0RkxQUVZxOVoyeld3cHNGZ041QUFIZzlHJTJGQ3pyWmVJaHNXMVRoJTJGVzZBOGFVVWdycUMzU3gxVTc4UCUyRjVpN0hwNDI3Z1FCWWQ3QzA3MkZOMlVQRWxhZ1dKZ2lQZ084QlkyY0ZrMVQwM1huRWZjeDAwb2RPMjQ2a1I3NnZUTmZjYkI2cHU4JTJGaW94MGRiSWlLNlpUQUFKQ0tpb2ZYWVhGU2JiYWlQenE3SG56MjlGSDl5dmhsanBhMmdZZzFJQzIyQnFHY1JoUlpoYUpFWUMyM1RDYjNDcHEyNFNnS3hZJTJGdlZmbnJnSDloOFlpdlFiJTJCRVZZSkJIUkhRdE5nZDltOTgzdUxkZ3ZsJTJCZ0ZaQ3VRT0FLZUk2QUt3VmNtZSUyQmtJT0I1Z0Y5MDRCVWtwTEJBYkFGZjRwNTlCZHglMkZvUERsZCUyQndQdmxnck9HdFNRTzJyT04xakRBT0ppR2pJTVFBa0lxS2Ixdm4xV1BTaVdIVERHRllwdUJJMjFzSnBKcks4R3NyN3o5Yk5QNXlwNjQlMkZNck1meTFIS00lMkJWWU0zVkhwQ2FRakFDblRFOG5FOXF2NFpKYnFiYlQxQ2lESUt2dWM3UGJYdzZkVklxTHJjeTJ0d29QRFJSSUxKQUF3V0IyNHFWSlFvajlZQ1hrQUtEQzV0NEFIRGhUd3p2MkZ4Vm9nejB1QjlyNFI1OThmcW5sZjJsZHpsNHFlTks0VTlsQ053MFNJaUdpNE1BQWtJcUtieXZtbUVzc2RFeXgxMVA2NTlmalRTNjM0b2ZWT2ZKJTJGdXFURnBiYVFVeGtJbCUyRkk2V1dPbFpySFlOVnJzS2w3b2FZV0lBYmRJVFJTSDY3YnNHJTJGZHNHSiUyRlFDJTJGUk5JOXhyMzllUFRLaEhSOWJuV0FEQ2ZJcXhzJTJCdlpsd2Q4VktnZ2xCdlpxdFlBVWNFb3VEbFU4SEt3NEtEb0NRZ2hVaXhKalpZbHF4VjJzbHQzell5WG5rY215JTJCJTJCaEV5WG15N0lsT3RTQTdCVWNZM3hIMk1JTkJJaUs2U1RFQUpDS2ltOGJabFo0NFU3ZEh6OWJWcDglMkJ0Slo4N3RSZ2VtMjBrV0c3RlNEcDY0NlRRbVBRY1VOazA3OVBHUWtrQjR3RFd5eXI1Qms4VVglMkIlMkJwOEZyM3NTSWlvcTEzUFh1bGJuNzh0b0RVRnA0R1BBT0liRDlCeHhPUUx1QVVKTWFxWGpwY1pNdzNCMnZ1aSUyQk5GNTN1VFplZXJaVSUyQmNMcnBpZGJycXp0JTJGSENjTkVSSFFUWWdCSVJFUzd6a3hkU1dVc09tRWl1MkVvMTlwSnRkbXpSeHV4OHlNekRmdlg1aHBxOUh4ZDRaVzFHSXNkRFlRSzZKbkxxMEtrN1ElMkZweUtaR3dwZEFzQ2tBZktPQWo0TTVpSWgyajJ1OUtEUDQySjFYRUJvQWtRRkNBMFRaNEJFeDhINVBBQ1VYNWJLTFF5TWU5bzg0R0MwNG1DZzdLUG1pVyUyRkRGNHI0Ujk3SHBxdmZ2OWxYZDd4UTkyZk5ka1pROHFYeWg3Wkd4Z004VVJFUzBhekVBSkNLaVhlT2wxVVNlcXlmN1dxRzVzeFhaaCUyQmFiOGNlWFd1SFJ4V1o4Sk9vWUdjWVNqWjVGbzJmUWpBeldJbzNRQWtCMklyZlJ6b3RzUDclMkZzdGNoQ1AwZGtlJTJGJTJGaDhrRHZXazhraVlob1o3Mlp5ZXI1NSUyQldsNGZtTEhiZ0tKUE50SUFTa2xLZzZBaFZQb09CS0ZBTUpMeEJ3QTRsS1FXTEVTMTlYaTI1M3ZPVE1IQnIxZm0lMkI2SXYlMkZUUkZHY2ZlaHdPYnhoM3lzUkVkRU54QUNRaUloMmhaTkxrZnY4cGZnSFgxaUtmbjZ0YTI1Zjd4biUyRnpGcU1DODBZbDVvSjBOWFolMkZrJTJGSXFqWUVySXUwcXMlMkIlMkZRbHN2RVJIUnRjb3ZEQ1had0pERVFtVFBOWERRSHdqbElBMFBCVEJXY3JGdnhNT2Rrd0h1MnVPZk96enElMkZzRzllJTJGMWZPamJtclI3bVZHRWlJdHBsR0FBU0VkRzJlbWsxa2JHMnNwY1l0OVUxJTJCenVoUHRMcTZvY3UxSk5QblZsWEQ1NnBKMmlHQnEzSVlMNnAwTzRvb0tmVHliMTVOWiUyQnc2UVJmSDREdjlBUEExOE5XWGlJaXVsb0xjZDRpbk5oMDBuQ2NWUW5tNzNPellWQUFFT2wwSW5IZ3dDazVPRHptNDhpb2gzMFZGOGNudk1VRFZmZnJveFhucTVXaWM3cm95ZFdSUUs2TkZkM09TQ0QxZEVYd1dZaUlpSFlFQTBBaUl0bzJqNTd2MVdaYjVxUHR5SnhZNmFpSDVwYmpIN3kwRnN2MWVvSk9xTkhVUUNzMlNMUkZySUZ1YkpBa05wM3FJZEUlMkZBY3RQM0dUV3p1dUlhMnNMNDFNZUVSRUJWMzdPc0VoRFFET3dwVVRPUWZxY281RUdnSWtGSUNFOGdVb2dVZkVsaXE1RXRTaFJDZ1Q4b2tSbHhNT2VzbU1PMWZ3WGI1JTJGd2YyMjY1bjNwV0UxZU9qN21tU3Y4NjBSRVJGdUtBU0FSRVcyNTc1MWJrZWVhT1BMcXV2aVZWeHY2RTgzUSUyQkl1dEJPY1dZMXhZamFEV2szUXZKdDlKQXoxZzRPUXNDJTJGbDhrYjU0b2wlMkJwQVREVUl5S2lHJTJCdjFMaWhwOUNzRWRYNWpGaFlhWkhzSkluMnVxbmpZVTNGeGJOVER2WHNMT0RMbW5icGozUG1GUXlQMlA0ejZwdmYySSUyQk1NQW9tSWFOc3dBQ1Fpb2h2aXpHb296dFh0MFlzdDljRk9yTyUyQkxJbjBRUmwwd1JtR3RZeDVlYXR0M0xEVGhYMm9iZEdPRFJxU3gyRkpRSFFXRU9tdXhrdjFxdm8xMlg2UzN1Vm40NTZDJTJGbVR2YmVvbUk2RWJMbjROeWc4OHhCdjBoSWhycHhTdWJ2VzFzTm9US3B0V0N2Z1E4aVlsaU9sVjRzdXhnZjFWaVR3bjFjb0JYUml2T0klMkJPVjRJWHhTbkI2ck9UT0ZEelpxJTJGZ2l1bWZDVmR2NDNSSVIwUzJDQVNBUkVkMFFYejVWUCUyRmJvQmYzMTV4YWpZNnNkaFZZM0FZeUJsVUNpZ0xobkVJVVdVV3hoakVVQ0lBYWdwZTFQNjdWWGFPWGQySzlKOUQ4T1lPaEhSRVE3d3lJTiUyQndiJTJGZiUyRkIxSGlCYVFDakF0MEJCQ1BnU0NBSUozd01jRHlpTnVKaXElMkJqZzg2c2VIUiUyRjFucTBYbnFiMWw1NnQzMVBBbjd6N0VhY0pFUkhSak1RQWtJcUxyZG1ZdGtVbWlBSnRZMVl2RnljWGtnU2N1NlQlMkY4emdVejlmeHloRzVYQWIwRWdFaXI5NndBbEVrckpnd0EyTFRhTDhpbUtnWlo4S2V2OEklMkZsMVg0QVF6OGlJdHA1ZzRORTdLYmI3Y0JyWllISWJFd1Z6aWZZYiUyQnhwVzNiaGx4d2NHbkZ4cE9haldwQ1lMRHU0YTF4JTJCJTJCV2pOZlBIb3FEUDdydU43MkNaTVJFUTNCQU5BSWlLNlprOWNqTW92cjhiZk43c1dmN1plano4RXBTS2pkTERRMEtPekRZT3pUWXRMWFExb2t3N3VnRWhQZG9Dc05jcjJUNWFjcktYWEd4anM4VWFuT1h6S0lpS2luZlpHUTZmeUFGQm53ViUyRmVMcHhYRFFxa0xjS2VCS1JBeFJVWUR4d1VYSUZLd2NGVVJXQ2laREV4NnB6Yld3MGVHeThITDB5UEJsJTJCYnFyaW5KOHV5ZDZ6bU1CUWtJcUxyeGdDUWlJaXV5WiUyRk50Z3RQTCUyQnIlMkY3Nk56dlo5JTJCOW1JUGx4WWpJRFpwa1VNQ0tHMFFRMEE1QXRiRGxVTzl6WlVTZzYlMkJKaUlpR3paVXEyQVhTS2tBRGlNVENTU3lreWVhSE9BSnUxaUxzbGgzc3JYbzRPT0xqbnIyRjdtMFQlMkZuODhOdWIlMkJvOXRIeFl0M1R4VVpBaElSMFhWaEFFaEVSSzl4dHE1bHM1ZTR2VjRQNiUyQjI0dXREUWYzNiUyQkk3OXdjbGslMkYlMkJOU2xDR2RXSW1BdFRpc2JSRGEyVnlLdDVzdmJlamRQNjkyOHFUcHclMkJTQVBJaUtpWVhPbDU3Nzhkb1cwUlRneTZmT3BzZjNoVnhMcEVKR0NpOUdpZzl2SGZSd1o5WEN3NXNaSGElMkJMJTJGbmdqTVY2c2xmSDJxRnF5TWp4VFZuWHNDQm9KRVJQUzZHQUFTRWRHR1V5dUplN0dsOWk0MDljZk9ya1ZmV0dxR2g1ZGJ5VlN6b2RBS0JWYTZCcGQ2QnMxRUE3SEoycG15TTV2QmFiMU85alp3NWFxJTJGUVh3YUlpS2lZZlY2VmU0R2FadXdIcGdvbkglMkJPUkxhRmhvQW5CTVk4aWFvdlVTMDZxQldBb212aGx5V09UeFhPM2JPdjlFJTJGZXNhJTJGNDJ3OGU4RHRiJTJGZTBRRWRITnk5M3BBeUFpb3QzaDZmbXdjSElwJTJGcEd6YThrWHpxMnJCMDh1UlpocnhsaHBLJTJCaTJTaXNWTE5LQXJ5Q0FpcE4lMkI0dFVDdkN2ZHpyQ1BpSWh1SmElMkYzdkNlUVBxZTY0clczNXhYMHNVVVNHeXgxTlphTVRmY09sTmtYTGp1NHZXNlB6YmZGcjBheHZhJTJGYjdmMmRqOXhlWXdoSVJFUlh4QXBBSXFKYnpDdHJTalpDVTF3UGRhMlRtTkZlWk4lMkIxM2tyZXY5eFNuemkzbWh5NzJGUllhR3VjYXlUb2hGbWxYNnpUNm9TOEpha29BZjhxWlExczZ5VWlJcm8yVjlzUFZ5QjkzbzF0OWp4czB3RmJOdjlBbTI2M1VmTng1NWlQdDA5Nk9ENHFGdmVXN1plbVJ0M2ZySlg5aTVWaTBKa29lYjFxSU5YUlVaY3R3a1JFdHpnR2dFUkV0NUR2bkE5ckY1cnFvek4xOWRtemElMkZFbkZqdUp2OTdXaURzS1lXalE3aGwwSTRPZUJ0cmFJcEUyT3lteCUyRmIzOFpGYXRJSyUyRnlqJTJGQnBoWWlJNk5wZHJVM1lJbjN1TmRuJTJCZ0lNUlh0NGlMQVZxUW1MTUY2Z0VRS0VvVUt1NW1Cenh6SFExV0w1elQlMkJGM0R0YmMzems4NnJ4ODM2U3Z0dng3SVNLaVhZc0JJQkhSa0x2WVVHSzVvN3p6NiUyQnJ0cDViaVg1eHRKQjk0ZFRYeFgxeU9zTkJKb0pvcTNZQThQOUVBMHBEUEYybTFueSUyRlNEU01HSyUyRnY0MUVGRVJMUTlyaFFRU3ZRckJNTnNpSWkxNlFDdWlvdGEyY1dSbW9jVGV3czROdVl0SGg5M2YlMkJkNDFmN1NXR0RXN2o4MnptcEFJcUpiRUFOQUlxSWhkSEk1ZHMlMkZWazBNWG04a1ByRGJVZjl0cXF4TXJIVE0xWDFkWTdtcGNhbXRjYkNiUW9RWkNuWjQwT0tJJTJGdU1NUmdKdUhmOWxRanh4YmZJbUlpTGJIbFZxRUxmb0JZSksxQ0VjV1VEWjlueWVCUUtKYWRuQ3c2bUd5NUdCcXhNSGVNdUtLYjE0ZHFiamZHNjk0ajQ1VkNpZjNqZmd2akpka2M2TGdKQWRHSkolMkZkaVlpR0dBTkFJcUloODhwYUlyODdIMzd5MGJuZWJ6OSUyRktSeTl1QlJCOVF3U0RVU3hSYUl0WW1NUktRdXRCeW9HdklHTnlQUGh2bEwwTnlQbjB3VVJFZEh1TVBpOGJHMDZxQ3V4V1NVZ0FDSGd1MERnU25oQ3dQY0Ezd1VjRCUyRkFyTGlaSFBCeXElMkJiaHJzbkRxeUtqemE4ZHEzcGZ1bVBBV0R0UmNQdHNURVEwcEJvQkVSRU5ncHA2SU1MSE9RaVBaZTJZMSUyQmN4MzU4T2ZlJTJCeDhUejYlMkZHTUt1eE9rSmdTUFMlMkZZSUVzcmNCSUt2dUN3WUN3SHp5WUk1UEUwUkVSTHVUUUw4YVVObTBKVGdQQVcyMmQ2QkN2NExRQlZCMGdhS0Q2WXFMdXlaOEhCNXpjV3pjZSUyRktlcWVDbmo0eDVUMDVYdmU1MDFlR3pQeEhSa0dFQVNFUjBFNXRwS0hGcUtUcjY2bHI4JTJCYmxHOGtQcnE4bUpsYmJHM0xyQ3pGcU10YllDdWpvOU9mQmtHdmJsSWFETXpnWWswdUJ2Y0xBSDklMkZxalc5WFZKbklPazhFMiUyRnMzZjUlMkJhJTJGJTJCY0dmeDlYYSUyRnpkWENiJTJGZTE5aHExJTJGTzlFUTJEd2IlMkIlMkZQQVRVQXdHZ1JmciUyRk9ZbDBpdzhoRURnU2Uwc094c29TNDFVWFJ5WjljM1RNZiUyQnIyaWVDZkhhaTVYNThzT1N0djIlMkJ2Rk8lMkZCZEVSSFJGbUFBU0VSMGs3clFWT0w1eGVqb044OTF2JTJGN0VmSGpzMUdLSTNsb0Nvd0dsTEZSaW9RRllnZjVBajN3dnY2dWR4QlBSOFA4dFhDMmd1OXFTOEZyZmY2MGZzNVd1OTNzakdqYXZkMSUyRlB3MElEaU5oQ0poWVNnT01Bc3VSZ3JPWmklMkY0aUhPeWNDM0RYcFAzbWs1djdPUFh1OTMzelB3V0s0UFFkUFJFUmJpUUVnRWRGTjR1UlM3TFlpRThUYXVPM1FUTSUyRlhreDklMkJhVG4lMkI2U2ZPaDZQUExZWm9yRVpBMiUyRlNIZVVnQWpreGJlJTJGMnN4ZmRxQVNBSGU5QjJ1MW93czFOQlVYNmJHYWlldWRMeDNNanEyS3Y5RzFzbDM5c3pieGtVSXYxJTJCODViJTJGdkRKNHNCTFkyclNxQ0pzJTJCVHd5ODM2RCUyRnZReFdHUVBaJTJCd1klMkI1czE4ciUyRmt4Ynh6VFZXNFgyYjh0OGRxS1JUbHclMkIxWmpDRWs3NVZxcWJRWFNsdURZcGtQQTh1cEFYd0NCZ3lCd2NLamk0ZGlZaSUyQm1xaDl2MnVFOGVydmxmMmxOeCUyRnROWTFaM2RVM0o3ZDR5N25DSk1SSFFUWWdCSVJIUVQlMkJOYTVkdTJaUmYwTFo5ZVRUemU2U2JYVjBiTFZWbGhyYXl6VUZaWTZDaW95NlVJJTJCRCUyRnRrZG5ic0lIMlI0dlZQQ3ZoMFFOdmxhbTJsTzkwcXFnRkVKcDJvcVhGNXdKVExBNjFyJTJCWHZKQXpMZzhsQnM4UGJ0Wk5CdiUyQmZleUN3V0pCUktUSHBNckx0OHF3TmolMkJubUxHWHY1NVV2VEQwamg3TFVWJTJGY3JnVSUyRmZBd01lblhNVzh5aEJzTUhRM1NmemUlMkZYWXIlMkI3JTJGS3k3dzFweUtHeTQ4cjNPSFd1JTJCQyUyRmNXRmNLS2JtdEFtMlhhJTJGbjdNa2olMkZablVXemd1N3NVWVFWbUJFU296NkFwVWdiUThlOFNWS0JZbXBxYUQ3d01IaVQ3OW51dmd2Mzg3V1lDS2ltNDY3MHdkQVJFU3Y3OXN2TGZ1UHpadGYlMkI4WjU5V01ubHhPc2RHTDBPaW9OS2pTeTZweHM4UjdJZ1FBUWx3JTJGenlENk1hTWRkTFF6WkRTR0pBSVM0U2xDVlZjQ0ptN1ZIT0E4QVBaRU8lMkZuRkVHdDVGV1lqbVpZOGhMdExBVFdmREJKd3NLTWclMkZMdyUyRjR6TUQ3VlRab0tNaEN3RHdBVkFEaTdOJTJCNVdxajZCdXpnRzI3JTJGNTc5eCUyQjJBRm81dHRkeUFBcTdQZzBtVEhOdmgxdHVzJTJCeHVwcTJtN1hjbiUyRkwlMkYxWmMwZjklMkZBRkFXTnJabzloU2FEWnMlMkJEampZdUFBd3VUOG9yWGJOcjBMWnFvbTlmJTJGTE9neVdHZ0VSRU54RldBQklSN1NLdnJpZXlHUnAlMkZyYTNHVzkxd3ROR0kzdlhTcGZpWFhsaTFVOTliMGJqUVZFQ1NoMzlaejFzZVZyZ0Q0WiUyQkwxMWFkOE9HZWJxUTNtNEZaOUt0UDhxcXRmQ3ExeG12YmIlMkZOcXU5ZUVoVmU0UFc4RGZiMGdNZiUyQlklMkZOJTJCVkdLZ2dFeEJTb0NJRUFpbGdoWUNGaFRHQXNSYXVGQ2o1RWhWZnduZlRnRXNibSUyRjRacHYlMkZKaG01YU9BSW91QkslMkJrMzdwU0ZsRXlrSktnWUlyNER1QWhJRFp6aiUyRk1QQUIwJTJCaUdkVUxZJTJGTWRRVnNIbVZYRjV0cHl5RXdrYUlaajMwZjE4MmUzJTJCU3ZWOEtXQmZwWTFEMmZtR1ElMkZodktJa21BU0Z2RTJxUkZSN2o2M1VnSVFBb0JiU3c2aVVVN010RFdvdXluMVVnUVFDZE9iMDkwdW8lMkJaa0lEalN3aGZJaklHN2JhR2JhczBuUFN6N3huSUtwJTJCd3FTVjVvRUx6YXE4SFBoVGlDa2N1a0FhZkR2cUJZJTJGNXZJYnN0JTJGOW5hVFo5M3ZmaDRUbSUyRlY1aiUyRkE3Tzg1dlNpUVZlM2E3QjA2Zlp6RHVJZTdwb3A0MTFTQXV5ZWNVeU9lJTJCVmFoS0I0OU5GNzQlMkJ2NngwdG9EJTJCd1B1RlVoRXRJc3hBQ1FpMmlXZVhvZ0tzMDExMzF4ZGZmYlZ4ZWl2enElMkJFcGVXMUNPdDFoWG9DckN1Z1k3SnFtOHRhSjhYQXZsNVpvQ0UzZlhFJTJCMU5PTjlHWmFkUWZEdVhoVFcya2cwJTJGdHNZdFAyVzRXczVkUDI5JTJCVWJyUExLVzJqek1CRlhhTW0xNHJVQjRlQnhlQUx3a1A3NyUyQmY1MGdVU3A3R0olMkYyY1ZJNEtRNXBRR1VNVkRhb3VoSlRKWWRUSTI0R0Fra0xDd1NsZjREUW9pTnJsbHRESHhIb0JiSTdrZ2dGNjBGNnFHZWJrWFdkeDJCV2tIVVIzeDUwUlVDR25iN3VvRXRpaERvWlk4VkhXUSUyRlltRkZPWDIzaFJYb0RMYXRYdjUlMkJ3QXA3MmZ1UnZYOGoweEsyWXdjJTJGUCUyRjBSdDYwUlU5M1lUalFqUGRhS2pLJTJCTWhSUmlZeGo1Wm80QUhFY2dWaGFMYllWTExZMUVXMHhXSEV4WDB3YVdwYmJHUWt1amx4aElBYmhTd1BVRUhDblFpZzB1Tm1MMDZnblEwJTJCbEZFVmYyVzVhVjdRZWlBRFl1cHVUSEx1elZnNzdOJTJCeUFDJTJGWSUyRk5BMUElMkYlMkI4S3hTZSUyRlhBbWw3dGI4cGRINnpmMHVEcjRuZXJNMEJZUDU0cTNINU5nWDVmZFdWcURrQzQ1NUV6Uk53SFF1MzZ1Q3UlMkZjWDRIZnRMJTJGNzkzSHdoJTJCNWtOSGlvM3QlMkZCYUlpT2phc1FXWWlHaUh2YmdjdXhmcXlkNVRpOUUlMkZPTHV1JTJGdXBNUFNtZFhvZ3h0eEtqVjQlMkJCMEdRaFNWYkI0c25MS214ZWc5ViUyQnROWHlNTzZhN21jRENZbUR5OE1MamN2REVJTiUyQlclMkZ0R0FBTTRqb1NUVmJWYTI2OE95N2Vpa3lKckNoMThQeXlrdkR3THQlMkZteDUyMnd2b0R3Qkd3V0JsWEtMbzZNJTJCVGhZQzFBcnlLNHkxazIwY1pXQk5CWW8lMkI0N1pXNVl2VG8wNGYxZ3J5RWNGUkZVWkN3dFU4d3VxSnNzaUExZGNHQzg0cjlRS2N0NVllR3M5ZmJRUm1uczhSelRIaXZLNVdpRFhIQ21Vc1JiV2J2TjY3TEx6JTJCbjRBbWY0TXhXc3pnWUVnUUZ6biUyQndGQUNxdU1CVHJLMWxxUlBkQ0t6RDNLMkdvV0FEYXZkSWhaQU5pTWxhMWViS2tmbVclMkJvajhVYWhYMVY1Nm5EVmZkTFFxQjVzYVUlMkZNOTlRNyUyQmpFMW5jazRFcGhQQWZLZ1VBajFQNkZwb3Z6b3pFNlhkM2ZMekRKQXNDODZuSGpZQzJzdFJ0WnM3RWklMkZWMWFlM21ScWMyM1ByUWI5elhZTkNqV2VYQXllRCUyRlA3OU5pNFBZcnZWeVBOeE1hRWwzSjV2dmVSbXR3JTJGajhEdHdOQUFqUmFDbzI4QzBFQUdIRXgwNGElMkYzTWJuZXoxMTEycTk5MVBURmZQeWc3ZnRVZHZ4TFJBUjBiVmpCU0FSMFE0NFUxZHl0YXVMeTIxMTVNeFMlMkZQZG1WJTJCTyUyRmVIWXhLaTIxTkpaRGpmbW1RcmRqZ0ZqMzk2JTJGSzIzdnp6ZXp6QVBCS1YlMkZDSk50dDhQN25TN2RkaUk2UXpXVktDZ1hiY0sxWGlvZCUyRnFtJTJCOU5xUUVreVBhTlEzWiUyRnR2MmhEUnFBTllDVVFDQlJLRG1vQmc2RUFKUUdmQmRwSzJnZ1VRMGtpcTZFNTRqcyUyRlJhdUJDcWVSZFdIS2JrSWdieXoyQUlHcm9VRlhORVZyb3lFSzdyVzJCS01SYkhvcmU2ckJkJTJGYVd5MDhXbkF3RnlVSjRrVFZJSnlxNDdvbyUyQnM1YzJUR3paYzhzRlYyUmVKNEhJUjBZYTVBa0NscHJDQ0dsZEJ3RW5tTXFubERIeHp3REFDJTJCdkpiS1hXTmVSTUdWUDZHT2ozaTMzbCUyRnJxU2xja1ZvckVPcTYydGglMkZjWG9FQUlDVk1vcTJzOTNSMXJXdnVVOGJXUm92eXlZbVNzeVlBcklkbWZMMXI3b3lVT1NRa21rNGFDamNrQkhxSk9iVGFVJTJCOWY3ZXAzUmJIWms0WEpQV2hiaE1JWXRQWHp4MDlyTGF6V1VGckYzZGhXMjBySVZpTFJTU3hDWlpFWW0lMkJaM0ltM2xic1VXclVnalZvRHJwSGY3WnFnUmRuVTY4RVRhYkI5QzBiOCUyRkQxYWQ1cW0wUnY5dnlOakx2JTJGbkJvVEVidHc5VWVEdlpzSmJOMWQ3WDQ1YTdCOUkxMlJ3d0Q2NHpFcVNUZ3lPVDNXY0ZVSEFneWc2T2pYaTRjOHpGd2FyQWVCbW45bzc1ZnpoU0RzN3ZLUWNuajliRW93OGNLSEslMkZRQ0tpSGNZQWtJaG9tNzI0RXN1WFZwTzd6OWZWRjE1ZGlUJTJGOTRzVndkSDQ1eHZKYWpEZzJTQ1FRQTBqeXZhUUdUJTJGQUdXOVNJcnNkYkRRRHpqOU80dkZVM1gwZHNubzQ3MktadWtRMW5RTnFHbVllQWVRWEo0RUhsN2JqYXBDRkh4Y1hoTVElMkY3S2g2a0VBaVZSY2tYbUNnNTJGZHhNVlZ4emxVRE9WUDA1SUlRYU1ZS2R3V09lV215YUg5elh3bW5hNzd0QVlBeWtKZFZxd2tZSWRJOSUyRjZ5eHNOYkE5MzFVU29FOXZxZkl4ZEVRbUdza0l0RVFabk1yWSUyRjU2SXdBME1FbU1PRXF3MXRQRmxjaTVaeWtVUDdMU3RUJTJGVVR1eEVMekVqQW9EbmlMZ1RtZXBpUjh2RnRrSTN0aWk0QXNaYVhHb2xPRjlQZ0xZQ2pFbnY1M243Y0I2ZzVGczA1Tld0T2dzSUU5dmYlMkIzS2pCWGxUQUxnUnltVFZXYjdzVHpzZSUyRkw2dUIlMkIlMkZsZEwzeUN6MlhiZUlwSUExUU1CWWxLUkI0QW00QkdLbDVHQ3Y3dUcwOHdQdW4zWjk2NzM3NXo5OSUyQmFIVHphRElpSXRwR0RBQ0ppTGJKcWVYWW5hJTJCclEyZVdvNTklMkJjU24lMkJpYm1tOHMlMkJzSlRpM0hLSFpVRUJIcFZmVSUyRld5ZnFJS1RUZHpFd0Y1bjRFa2JYYiUyQk5JTTVlSGlMbiUyQnoxZHJYSjA4TGE4OHNnZzI4UFBBRlpBT0FLQm03NjRVc0NSbHhlblpsVlphYXV0SnlCY0FjY0RQR25UZ2tBaEFDRTNXbmcza280c0FKd3NPemcwNnB1cGlqc3JoVUNrTVZieXhNWHhrdnpXVk1YOTZ0NlNmTExzb1JFNFNCd3BvU0Jsd1lHNmQ2JTJCZnRwJTJGcFp2b0ZuU3IlMkZjdWlhblZxTzVFclhqcmNUTXhJbWRpSUxBTHVkMk55eDFOSGZ2OVJXSCUyQjdHOWtEZ3luVmpMWlk2eVpIejlVUXV0MVY2MzVYOTNuWmoweXBDcFFVU2slMkYxdFpDRzRqaTEwWkdBU3UzSDNWeFpJdElYU05wOU5BMk9CV0Zsb2JkTUFjWEElMkZ3YnlLTVBlYXlzRXIlMkZEOHZKdEdiTlZnaEtKQmV6QWtOME1zR2h3RHBCWiUyQlNBd1F1anRWY1BEVHQ0WDNUN2klMkZlUCUyQjM5Z3clMkZldVllVmdFUkVPNFFCSUJIUkZwcXBLN25ZTmNYRnRyN256RXIwTjJjV283ODBzeHo1bDFZVDFHT0wxVWhqdmFkaGxPbTNnTW1zeFRkdjlSM2NOd3BnQUhpcnU5Yjl2JTJGSUV6aUt0TGtxeTExTDBLNGUwQmFJc3pNc3JPdkw3WVI0NjUlMkZjM0Iybjdvc2oyVVZOWkNGRnlNVmx4TVZWMlVDMm1FM0lsQUpVVlFSVTlnYklyNEhvU1dnb0lDVlFDc3pqcW0xTzFRRHhaOE55NmNOeFJLWjMlMkI5elVRVnBZRCUyQmNKb3dUazlFamdYaFJEUUZvSHZpRmJKRjcyS0w2T1NZJTJGV1JXN0NkbHJiZWZFdUxXRnVSdHdCTEFjVGFvaDFidngyWlNtSXc0a2tSV1FEdDJCeW9oJTJGcWVkbVR1UXpZWkd0YkNHbFdQa3dTTnlENVVEJTJGR2VSaXdubFlWMEpZelJrTjNJb0JzYXhJbmRDTTlic2NGNno2QVI2dlNha0pOV3ZxNTJORlJYQTRudVAwY1k5UDhlZ2F6U0VQM0hCemtROU9XaG56UHczT0lPVkNrQzElMkZmNE12aWFiaDJiN3lQNWZUQTIyY1RyYk5zU21kN3h5cDdFMFpyRTRWRUgwJTJGdTglMkJ1MVR4WDk3MjNqd20lMkZkTkZaJTJCJTJCZThKalJTQVIwVFppQUVoRXRFWE9yQ2J5eGVYbzdyTjE5WVZ6ZGZXcGt4ZkRxZG5GQ0pmV1lrUXRCU01FakN0Z1hNRGtKM1BBYTAlMkZFaURhNzN2dUd5b0slMkJKRHN4QzdMN203SkFtRmZ6RFh6ZHdaUDdmR2hHM3NMcmlUUTROQUNLRGc1VWZSd2Q4M0YwMU1Oa3hlbU9GZVZKUndqRTJ1N3hIYXhVQSUyRmxLTFpDUCUyQnE1c0tvc3FZSnZqZ2ZuMlZFSFB2ZnY0QkRlSnAxdkM4N09yY3JFbng1Y2k1d09KRmdjOUIwMXRMRnFSdWE4Um1nZDdpVDNxT1ZnUkVGanI2VHNXbW1wMHVhdWhEUkM0QXQzWVlLNlI0SHdqZ2VtcSUyRnJDR3dhRW0lMkJkJTJGcTVvQm00JTJGRWllMk5nQ003R1FLblhxeUM4R3A1QzBLRE5heGR0SVdJTHFRQlhXRGd1NE5ROG5OaFh3QVBUaGZyRFI4dWZ1djlBOEszYnh4a0NFaEZ0RndhQVJFUTMyTW5seEoxWlQlMkI2Y3F5ZWZlWEV4JTJGR3NYNm1yMFFsM2g3RXFNNVVZQ2RGVWF1RGdpYmZjTlpIJTJGQ3J4RDlsa3lBSjFpM2ttczU2YzZyJTJCVFlQRGNnJTJGZjNEUFBhQSUyRiUyQlZRUGhBU0RKJTJGOUN3RE1DWlNsUWNBUThUNkRnQ2poU3dKVkFRUUslMkJzQWc4d0Ewa2hPJTJCazk5bnNkSzFVa05oYjl1THBxdmZzZE0zOW5mR1M4M2cxa0JlbFFKd1klMkJKNUVYUEZGZThTWHNlZElLRzJsZ0RWMzd2RjV3a2UzRHRNU2tDTVdBTTZzSlRJeFFub1N4dGlzbWpBeFFhaHMyWFVRQ3dnMFFuTjB1YVBldTlZMW56QVdGZDhSQzczRTdMJTJGWWlOODcxNGhLN1c0Q0FCQXlEZkdsc2pDSlJaUUlSQ2J0eGxUWmtOWklHY1FxSFdiU2lReVNPS3MyZDNCNUFHakY1WU44cmxRUm1QY281Mjl2N0dsNERUOERQcGNOdHl0Vmp1YmhkR1Q2MVlHQmhEJTJGbTQ5NHBIJTJCODVXRFFuSnYydlRJJTJCNnZ6eFpjNSUyQlpMTHVkZXlaOVhoUWlJdHBDREFDSmlHNmc3OHkweTA4dDZuJTJGOHdtTDhFJTJGT04yTCUyQjRGcUhWMUdpSEJvMmVRYWpOUm12WXhnbFUzbzZWbjBneCUyRkx2MVhFdmJuVUE2ZENNMiUyRlRBUGVPMFVVRzM3YlZpdVNQdHdOMjdQS3YyUTdUVlpkREZTY0RFOTRtS2k1S0Jha0Jndk9TaTRFa1VQOFo0QXI0NTUlMkJsdWpCWHkxVkhUbmhlOURldTdHZmROMVJiZmt5WHJGbDQyS0w2T0NKMHpnQ0h1dzZ0cTVwaEtIcWk3dnhVVFg0RUxiaUlNVmFRRmdwcUZsTDdHeXA2eHJMUnhIUWlmYW9OR0pLJTJCdWRhRzh2VFBZS2dUYUVnTFNvdUVBN1R1eDBJeExmdnhhSkR5JTJCSDl2YWVnaDlyWUsycjBBZ05WdG9LODgwRXJaWUNRcFUlMkJIbmpaNDBNZTdPVjdnaXA3ZVFDWXR3JTJGTGdkZXVUUGVuelZ1Slh3JTJCZjAyNE5tNSUyQiUyRjhndFZ5bDcybkNVOGlZbXlpMzFWQnhNRmlVclp3ZlQlMkJvUHZ1NmNKUHYlMkZkZzhWJTJCOGZTcGdDRWhFdEVVWUFCSVIzU0NQdnJ6aVB6cXZmJTJCc2I1OVdQUGI4Y1k3bVRvTmRSNmNiWUd1bEpreSUyRlNpciUyRk4lMkIlMkZvUnZaNkJ6ZFpGWWwlMkI3NTlmZ2gyWXpBdUFLaUx4bDE1WDlEek0yUGZsM0phWXFIZzZOZWpnMjdtUGZpRnNmTDhsbnBpcnUxNHFldkZEeHhlbjlKZnZDZXc1WHd1MzZOb25vclhueWZLZHdzWXY3MnBHOXA1Zm9nNHR0OWZHMXJyMyUyRlVsdU5ubHVMTWRkSXNOaE9nTVJrRlh3aXklMkY3U3h4U2JwTnNGV0kzWERBbXhBSkJmUTNBSFdvajVmRVpYazglMkZDR1d4VjE5bCUyQkV3N1NpMUtld05SMEFROGZLJTJCSGp4OHMlMkY5ZDdEeFg5eEwwTkFJcUl0d1FDUWlPaE5lbjRwZGklMkIyOUtGR0dCWGJ6ZDRkcnl3bVAzOXlTWjk0ZGxIamZFc0RTZ05hcHd0ZUslMkZvblRJRk0zeDVzdGVKRDhmQzRudjM1OGdtS09qc3B5a085JTJGUDZRRCUyQmJJTiUyRmFYRW5BbEtsS2dLTk4lMkZTQnViRmZkWmVJNUExWmNZTFRpWXFBaFVpa0RnQThXaUUwdEhLaUVkTjJzamR1RklqQldkNWIwVjk0bDlJOTZmakJYbDR5T0JtQmtyT2szZkVhYm9DWDJzeGdvJTJCb2wzUE5BVmtmOHIxVEZPTGRxU2NicGpJOVo2dWRoSnh0Qm5qdlFzdDlZbmxqbnJQZWs5UFFtVUJJQUJZcll6V2FQV012OTZ4cUhlQUtBRmNKMzBvaXBSRk56Wm9oQWJ0VUdkN2htWlZ4SGtMY2I0MVFiNlg2R0Mxb0pOVnVsOXJ1JTJGQWdQZ0xkM1BKd1dDTmRDeVUyRFo4TjB2dFFmajhjODNEM1pJQUhwZ0xjTSUyQm1mR2lzNjN5dFgzYThlcUxwZlB6TG1YYnByZ3R0R0VCSGRDQXdBaVlqZWhHY3ZOT1NUaSUyRmpyMzcwWSUyRiUyRktGWnVUWFd4SFcxeFdhYll2MTBLS3JMYXlMYlBGckFaT2QlMkZPUjdzbTBldGtERFkxUFZ6QnQlMkJiTjdXbXclMkZwR0F5RzgybWlBb0FqZ2FLRU8lMkJMallNWEZlQ0U5czRxVlFXS0FXQmtVUFlucHFvZGpZeDd1Mk9OOGVWJTJGSiUyRm1ZMU1FJTJCT2xwdzEzJTJGY2hYTjhSRUJzVGRuMVg2TUNWcXVnSzR6bXcweU1PNzVGRVElMkJiTWNrZkE4VVNvSUNObDNGaGJCeHZYR2l5RVRuUVN4JTJCWmlVOTElMkJybzVmbUduaUU2MFlmc0VSc0xDb2h3YXJIWU81ZWxwQnFOb0QlMkI5aHVUQ0kyJTJGZGJoJTJGSGt1MyUyQkxDRTVkUHRiOVd2RGgyOHh0YzYlMkJRdHdSdSUyRlY5c1BqQjJCbXBRWWN5V3F2b0R2Q25oakx0NTFxRmolMkYwSkhTcHo1d3BQUk5QajhSRWIxMURBQ0ppSzdUMDJkWDVKUHo2cSUyRiUyRjZieiUyQjFjZm1FcHh2eFZDOXJOVlgyZjUweG5TQ1Fub3lOSGp0bWclMkI3dyUyQjJxSjYwRDFYMWk0TVVJQ0czaEpJQnJzJTJGTm1DVWdoSUd6MnRnTTRub0JYa1RnMDZ1TlF6Y05reWUwS0tSQnJGSlNCakpSQnlaUG04SmozMU8zaiUyRmolMkI3ZTQlMkY4JTJGZnNQRk9OdCUyQnE2SmFBZzhPZFB3ejdUa24yJTJGR09GRjBjY0ZZVk5kNzV2M0xIZjNRekZwOGJMWWVZNkdWb05mVHNNTENDc0RFRmlZR2RHeGhzNnBsWlN4aVpaSG9iUEJRa0ZVTFNseCUyQmtXUHpoT0pCMTNNeGhYYSUyRkslMkYwdTg5dGltNjZob213ZEJRdU11cmo3VUFrZk8xYnFQbnhiJTJCUWZ2Mk9NJTJGJTJCdmI5QVolMkZUaUlqZUFnYUFSRVRYNEtVMUpjJTJCc2hmc3UxTU1IWDczWSUyQiUyRm16aThtSmwxWXRYbDFYQ0dPZG50Qm9tMTdkbGxtbFExNzFNRGpZQTJBQWVETzcyc2xvdnMlMkJSUm5yeW9ySjJPTmglMkJxOU5yMnIyekUyTkhBcjZEc3VkZ1Q4RkIyUmNvJTJCd0lWWDhKekJJcWVSSzFnVWZGdFhLbklaJTJGZVU1Q09qUmVlRmFzRTc3WG91SUp5S2dhZ3BiYXUlMkJJJTJCWW15czdMVXhWbjZaNEpsM3NvRWRGMU83VWN1ejBOMTVkcGcyWTN0c1ZtWk1aWE91cnRxeDMxJTJGZlZRM3hWRmVzb2ExWW0xUnFkbjcyMkZvdFRxQVlrR2xMVlk2aWpNcmllbzE1TTAxQm1jT0t6UnZ5ZzJlREVrYnhsR1BtZ2txeGgwTmoyUDhqbjE1clI1Mk5WZ0FKellkSHgxbkxVRkEwQlJvakxpNGNTWWolMkZ2MkYzQjAwajgxUFJIODNsMTczZiUyRmpBNGVLbmUwOWVDS2k0Y0FBa0lqb0RaeFpTJTJCVFRDJTJGRW52M08lMkI4eSUyQmVYZWhOblZrSUVUWTFlakVRR2d2bElOMExTUXhXTlFoV0x3eXJLJTJGMU9yN2pST2JEUjRtVFJEd0UzOXZXejZjbHQwWVUzNHVId2lJZmpZejRteWc3R2lpS2VMRHV2Rmp5blUlMkZQRlUlMkZ2SzlqY25DJTJGYjBhTkYyMzNaNGdrJTJGY1JMUmpadXVKMEZyaiUyQkVUQlBqZTdLbGU3cHJnU3luc1d1JTJGS3pvY0pkc2JhVlYxZWpCNzk3SWNUekN6MmdvYktKNUNLOVNKYllkT3VEdkYwNEQlMkY4Mm5qT3o0TTk3blF0cE9UNGFEb2ZCNTBsZzQzbldVMEJSQTdXU2c4bnhBRWVuQ25qb21QJTJCdlB6QXQlMkY5OFBIUjFsTlNBUjBYVmlBRWhFOURvZW40dHFMeTFIUCUyRjc0Yk8lMkJYJTJGMnkyNnolMkIlMkZGQ05aaSUyRnY3SCUyQlZEUFFJSnVMaTh3b3NQcjhOaHNGb2gzNWR2ODNiayUyQmNtcEdwaHlLQVE4VHlKd0JUd0hjS1dBSjlPMlh0Y0JmRjhpQ0FTQ2lvdTlJdzcybFozNDZLaiUyRjdKNFI3NUdKc3ZQSEUwWG5aZDlGcCUyQkxZM2dQVHBmNkpUbHdYOEVkNTd5S2lYZVhaUzVFZmFuaXh0dTdadGZndlBETWYlMkZoJTJGZnV4U09OaHJKeG42QVNXd1E5d3ppMEVEcGRENVdZaXlVc1VoME9uQWt5ZmRDZFFFRVdYQUlaQmRWQmd6dXFjdDlkVzklMkIlMkJlOVFacTgxZ0k1T1g0UUFTaDcyVGZoNDhKQ1BoJTJGYUpMOSUyQiUyRnolMkYySkkzc0xxJTJGZE04JTJGbVFpT2hhTVFBa0l0cms1YlZFTG5YTnlFSkwzZiUyRlNRdlNMTDE4S0h6dzlIMkptT2NKSzE2VGhIMndhJTJGdm5aUkY5bllITnpCb0EzbDgxdFNWZDZ2eEJwcUJmbkZYNm0zJTJCSTdHUHFhckEzY2xVREJRYVhzWW1yRXhXaEJZc1NYcUJZa1BBbVVmWW05STI1M2I5Vjd2RGJpZkszaTJsTSUyQjlIeXRJR2RxbGFCZEslMkZxcTZFRWZybklLTHhIZGZKNWZpdDJMeldUdnhhYjZWQmpxdzFsN2I3M1JOUjlmYWFyM0xyZFVxUk9uQTR5YW9VRXJOcWlIQm9zdGhYWkhBNUZHJTJCandyMCUyQmRXWTRFRSUyRlVwcVJ3QmV0cyUyQnVuejBINSUyQiUyQjdFajR2NzM2Ym40c04wdlZXYk5KQmFrSWdDQndjckVnY0tRRUh4aHpjUGwxODh2aFU4WiUyRmRPMTMlMkJnd2YyJTJCZUVPSFRrUjBVMkRBU0FSMFlDVGx5TCUyRjVFcjglMkZwbTYlMkJsdG4xcEpQbkpvUCUyRmZQTEVSWlhZNmllZ1pHQXpWdVolMkZPejExVnFUNk9ieXVnRWcwcE9SeUdiVGVrMyUyRmZZTnR2UkxweVdySndlaUloOE0xRDhmSGZVeFZuSGk4Nk14UGxwM0hBaGNYUmdQbmhjTmozaDhmR1F2V0R0WGs1bnBDSXFLaE5MT2V5TGw2TWo1WFYzJTJCJTJCSHVuN0lvV0R5eDM5MEZwUFR5JTJCMnRYOTJOY1pjTThGNkswbjNnbk96Y3JCOGU0WEJ2WFk5bVZZSUJxSyUyRkRjTWJCWUIwYzhtZmx6VWdFZ3VSR0RnYWtMR0JFMGdjbnk3Z25VZEslMkJQQmRsZiUyRnB2WWNLJTJGJTJCVHRlMzIyQlJNUnZRNEdnRVJFQUdhYlJwNVpqZmVkWHV4OThmbUw0ZiUyRm5ZbDM1YzAyTmM4c1JHbTBOOUZSNjB1SEp0Q0loMzVjb3IlMkZwamhMTzd2ZDVlakFiWlNXViUyQnc4RGJHM3YzWmJ1VkN3RmZTbFJjZ2NDVDhCMGdjQVVjQzdpT1FMa29VU3dLRkVjODdDbTdadiUyQklPM3V3NnYzSlJObjVhaTF3WGhrdnlWbmZRVExpTyUyQnFPY1pmM0dpSzZKYjI4bXNoV3JOMVl3MXZ2bWIyTnlMeDlyV3UlMkJmNjRlZjJLaEdSMjUxSXhrTHpTSTRLQ1hBQ28yMEpGRkZCbkV5aUl5UUZ0WnhNYjBINk1IOXhJRSUyQmdORjhyY2QwVzh2dlJLZUV1MCUyQk1udFJTQVBnU0tmVGdqdlpWYmNKSDNmdjklMkZHdVl5VzhiY3AlMkY1TkNvOTF0VG8lMkI0ZlQxYmMlMkJ0dW5BZzdDSWlMYWhBRWdFUkdBUDNxMWQlMkJMSkM3M2ZmbWElMkIlMkIlMkJDWml4SGFiWTEyYk5FSU5aTDh4QUpaMVlITWdqOHB1TyUyRlF6ZUJLTGI2RHY3Y0UlMkZjbURlVnR2SGdnYTI1JTJGcTZ3cWc0cUpXODNGb3pNTll5VUV0a0JnclN2Z0NxQVF5M2w5MW41MnF1Yjh6UHVJJTJCVXZSa3ZleUpUaVZ3ZWtWUHFzQVY5bkRWNFQyRmlHakFiRU9KV0VORXlyck5VQlhiM2RCYjYwUjcxN3IyNGZYWSUyQlclMkJYZTdpJTJGRzluUktEWlk2Mm8wSTR0NnoyQ3VubUM5RVFOdGxWWmxPeUxkTjFDS2Z1QzNNVkU0YXhmMmNPWG5iYllJNzA2REZmZ21lMjZPYkJvQ2FnQyUyQnhHakp3ZFNZaTRtaWc1R2l3T1JVWUI2WUx2ekclMkJ3NFclMkY4NURuQlpNUkhRWmQ2Y1BnSWhvSjUxZFMlMkJTTHklMkZIZDM1N3QlMkZlR2o1M3ZIbmx2c1lYMDVCa0lEU0ptZU9BUlptNUdEZnJ0bmppY0x1OSUyRkclMkZud0R0dzJlVk9qc3BFSm5OMHNCNGNsJTJCTVltMkVNYkNDU1NteG4wY21neHcyMVJnOW82NHMlMkJNRiUyQmNKazJmbVRnb01MdFlKODdzaW9OM2N2cXc2SWlLN1prWnFiTiUyQiUyRkdnQmNEUlFCWUFYRHFtYm4ydjF6b2l0dGJzYjJqbDVpRFN4MzlpYlhRM0xmVVVrZHFpMExPZVJhTDBzS0VBdGJKWHZLdFdhMkZOWURWU0tldWElMkZURHdjM3R3cTlYSlU0N1olMkZEMzVHUjdQY3JzZ2x3MlRicmVVYWpuWFJvT1VGcU81VXBIZjk0cVZEMGglMkZ0cTdEeFlZQWhJUlpWZ0JTRVMzbkFzdEk1cVJjZGE2ZXZURlM5SGZmWEVoJTJGS21uNXJxbGwxWmpMSFJWT25GT1pkViUyQnJ1Z0hnSEpnayUyRkhYMjJ1SWRzN21haiUyQkw5S1JQWmZ0R2JmenViSCUyQmlyMHBQSXVBQThCd1VDeEo3U2k1cWhiUzZiNktRdHZ5V1NnN0dSdHo2bmxIJTJGVHclMkJNZWI5Wks4cm5Sbnk1Vml2SW5pJTJCaHlwNndoMnNlN3hWRVJEZlFYRU9MbnJKT3BLMnNoN3BZNzZucDFYWjh4OFcxNkxPcmplUkRheTA5R3ZZc3VsWmdQUUhxUFl0NnFMSFNVZWlGQmtoMCUyQmp6Z0luMU8zNWdjUERCQk9IJTJCJTJCZCUyRkRhQ2tFJTJCcXU4T2d4ZnU4c3I4eFBhZjMzWDJCRiUyRjFjR2pDdyUyRjJUQmR4JTJGc0hCdWV0eiUyRmc4TVQzcThmMyUyQlBQM2pIbWNlc05JcnFsTVFBa29sdkslMkJib1NyNjRuJTJCeSUyQjAxTWZPcnFxZk9YMmhkJTJCTGNZb2p6eXhGYWlVSFh6VmIlMkJHM3UlMkJvVjh4d0hiZjNVOXNldEhvVCUyQjVWdGglMkYlMkI1UzIlMkJHM3RIQ2FBb2diS0xBeU0lMkI3dHJqNDJETnhkRXg5OXp0NDk0JTJGbWFvNGo0eVgzSG5QRTFIZ1NWWDBwZkVjWWFkSDJOSkxSTFNkenEzMlJLY1hpMjZZU0tNTnVnbktyVkRjc1JhTDk4NjA4TGRuNiUyQnJZJTJCWHFDbDVaalhHekZRRWVsTGFQNVk3MFlhQkhPUThCOHNKYyUyRlVPM1BpMzI3VHo1NEs3JTJCQXQ5R1ZZZnZ2RndKbEM0dzVFdnZHUFV5T0JiaDdPcWglMkY1UGJTQjM3NHp2S3BIVHB5SXFKZGdRRWdFZDB5dm5jcEtieXlFcjd2aFV2UiUyRjNtJTJCcms2OHVwTGcxVXNSbHRaam1HNnlzY2NiZ2p3RUhQaGtQbFR1Zmh2VkdnTW5BaHI5NlpFV0VFTEFkUUJmQ2poQ3dQTUF6eE53ZklsZ3hNSGVpb2ZEVlIlMkYzVFBxbmpveTV2M1o4M1B2OWp4d3RydXpRZDBSRVJOZmhXN1BobnJOcjZuTXo2JTJGR1BuMXFLVHB4dkpsaHVKNGhhR2pvMlNCS0xKQUcwdFlpTmhkSnBxekJFUHVScklBQUUwb0FRWUl2d2JuT2wzMGQlMkI0UzlHdWk5a2FJQkFvbER4Y2VmJTJCQUIlMkI3czF6JTJGNkxIaXh4JTJCWUxqeDFNRzA3SnlLNjVUQUFKS0pid2pmbm9qM1BYUXIlMkY3bk1YZXo5MWRpRXNyYlkwbGxvR3kyMEZGZXRzd2klMkJBd0VtbiUyQiUyQlpYbVhOOHFOd2Q4Z1YlMkJMaXZVaEVXJTJGSFNqSlc0SFEzJTJCUFBJajI1Q3lUR1NnNzJWZElOdzZkR0hFelZYRk10TzhzakklMkI0VEk0RnplcnpndkhCZ3hQdjZSRm11dkgydkYyJTJGemQwaEVSRyUyRkJzNHRKWWFXanhoZGE2bU9yUFhWZks5TDN0TnY2UGMydW5seHFhTG5ZMGxqdGFTeTBGZW9kblU2V1RYUWE5dVV0d2tCYUllaGxMJTJCN0F1bUR6Y3hEWEI5dnZTdHQ5NUc4ckFEME54Tm1rWUZkaXRPTGlucjAlMkI3cDcwY1d3NmVPUzJDZjlYN3BrTSUyRnVUJTJCJTJGVUc0M1lkT1JMU1RHQUFTMGRCN2ZENHElMkYlMkJsczd6Y2VtJTJCdjkySE1MUGF3dVJsQ1JRV0pFbWhXNUdKZ01LSGlsZnplNzB1OUdJZzM2WXBzdSUyQktOc291JTJGZzc5SVRRTm5GU05uRjBWRVA5MHdHT0ZSejZuZnU4WDdqOWozJTJCcjB5TmVDdTFvcE1jNUpSZUlxS2hjcjZSaUdiUGVJc3R0ZWZNYXZ6RmwxZVN2emJYMEtPbmx5UE0xR08wMmlxdEdGTlppM0QlMkJMT0NLdENQQXp5b0Q4JTJCZWF6Zmlzc2Z2ayUyQiUyRnhxQzVFQW5nR0tya0RSRXlqdDlmSFFrUkklMkJkcnowVXg4NVd2cm54OGU1THlBUjNUb1lBQkxSMEhwbFRja1hGJTJCTUhUaSUyQkd2JTJGanRjOTJIdjNjeHhOeDZERFNTZEdIb1pvdjZndXkzJTJGZW9kUFdRQ3JueEZQOSUyRm54dzdzM1plWFklMkJRYnVodEFhcUFJZ2FJRUFrJTJCaUdBajRIdUFXZ0dyVng5NktoeU9qUWYzT1BmNXZIS3k1djNQYnVQdmlQWHQ4THY2SmlHNEJwNVpqOTh4YWN1ZDhVMyUyRm01WlhvTTdPTlpHcWxvOUJxSlVoNkZsRnMwQTB0b3NTZ1o0QWVMTXpHWUJBTG1JR3JVQUpwS0xneFZDUzduYWRXT3klMkZmdHpteFFHaUJ5S1FYQ0kwRnFpNk9IQ3pnSTBkSyUyQk1odDVaJTJCNmU5TCUyRnZlbXExem95Nm5JdFFFUkRqd0VnRVEybFIlMkJlNjVXY3ZxWCUyRjQlMkZJWG83NXhiN01sWEZpSXNOQkowRXdNa3ByJTJGaGQ5N2E0MlFyZHk3JTJGZHM3bWxwNUJCdjI5JTJGQkxUSCUyQmlSbjNSNUV2QWxoQ2R4c09MaVlNWEYzaEVYQjJ2U1RCVHRpJTJCV0MlMkZkYkVpUGZWYWpsNFphd1UxQ2ZMN2xxMUlPTmpOWWUlMkZjU0tpVzhpWjlVUTJRJTJCT3ZkUFY0UGRSM2RoSnpxTjNWOXpYYSUyQnVIRnBuckg3THJ5bDlvYTgyMkZDJTJCMEVOalpwbTdET0t3U3ppMCUyRk9RSFdnbjdVTzU1Vm5iQTNlV1lPRHdEYW1CWnQwTFZFUUtGZGNIS3Q1dU9kZ0FlJTJGWVglMkZqeU8lMkZZWHZ2aU9mWVdaUXh6c1JVUkR6dDNwQXlBaXV0RWVQN3ZtUG5IUiUyRk9OdnpDU2ZQelVmWW1VOVFxdXVZTFJKcSUyRjRLMlQ1JTJGZzV0OU13YmFlVmRiZGw5dHZ5VWgwbWN4Q1NBUUtJeTQyRmQyY2VlZUFIZnQ4YnRIeDd5djN6VWh2N2klMkZaT2NlT0ZKVFczbm9SRVIwYzdodHpETUFRZ0FYc3hjQXdPbWx5SjFaVHc2ZFhJcCUyRmJuWmQlMkZjWHFhbEp5VmlRdWRSVENGdElxTW9NMFZOcVlSRHZ3V2xpdUozYUwlMkZQY2owTCUyRlFDNW0lMkJUd0M5VU9PbG5zRmlwTEhhTVolMkZzeGZhMlFJcVB3JTJGZ0xoemdnaElpR0dDc0FpV2lvJTJGSWRuTGgxNGJpNyUyQmo4OHVtd2VmV3RDWVcwMkFLRW4zaFpQSXJ0Wm5WJTJCenpmZiUyRnlCVHh0cjhHS3YlMkZ4M29BZGJmQWMlMkZOdjFneHdyVVhJRVJUNkljU0ZTTEFnWFB3aThLVEZSOTdCbnhGNCUyQk5GNzUlMkJaTlQ3bHdlcTdqUHZtJTJGWWJHMSUyRkR0Z1RFQ0glMkZUUkVSMFZZJTJGT2hiV0xMWDMlMkYlMkJYcnl1Wm4xJTJCQWRXdTNxMDNrclFiQ2swdWdiMWprR2lMV0lEdEpWQmJDeGdzOVJQWkhzRk9sbG5nZHoweGZrTXRQMDJEdzh6QUxwNlkwcndaTTNEZmZzS2VPJTJCUlV2MnVLZiUyRnYzNzB2JTJCTzMzSFN4MGR1aG9pWWkyRkFOQUlob2ElMkYlMkJLSlN4JTJGOW94ZDdqeXhjaUxIU3MxanFXWFJpQyUyQlFkSFFKcGkwNiUyQk9COWNtUE9oY0h1SlRTOGFRSUtzelRmYnAyZURUU3MzQXdlbGdvUGJSajBjcm5rNFVIVnhaRXc4TWhIWXI0MFU3ZGNtS3NGTXBlVDNxcVVncVFhT09scVRyTU1nSXFMcmRuWTlrYTNJdU0zSUZNUEVsTnVodVhOMk5mN2NLeXZKcDglMkJzSnJJWlc3UWlpJTJGbDZqUFZHQW5TUzlBS1dLJTJGdURRd0o1ZWElMkJWM2ZTYXRzZm03VVVNMHZBdlRIOFJCUWxNVkR3Y252SnhjQ0xBMnc0WG52ekFzZElQJTJGTGtqaFpXZE9Gd2lvcTNFQUpDSWhzSWZQcnRRJTJCNzllQ05mJTJCNEZRbzdWS1NMdlJjbWJaJTJCRkxLOSUyRmdEdXk3T2JETzdocDVHR2Y5bUxzQmJDRVpDdWdPTUNzdXhnc3VyaFFNWERpYjBGM0RIaFAzbDB6UGxIZDR6TFAzN1h3WEs4czk4SUVSRU51NWRYWSUyRm5DcGVpQmswdnhMNjZINXNScTEweWR1UlRpd25LTWhiVVlOakt3VXNDNGdQVUZyQ2Y3MjR4c2JGMnhnOSUyRkFyUzVmYnhpayUyQnduSHRuJTJGUlVRRGVpSXZSRVE5M1R4ZnglMkY3cXI5TWlmTzE3ODFQc1BGeHR2OEZXSmlHNHEzQU9RaUc1YWN5MHR6cTMzU3JQTG5Yc2VlN24zemVkbVltblhWWHBWTnhDQXRQMUtQd0ZzVEkzTk1RamNIbGU2JTJCcTR0b0xMWHlONVdKZzBDcFlCMUJZcEZGMGZHSkE3V0pQWlB1UEclMkJzZURaOFpKJTJGNmRCWThKc0hSdHp2VEZXYyUyQmoxN1BPN3RSMFJFVyUyQjdPQ2Q5SUtaOGVMYmslMkYzb3FTWUwydFBuaWtaTDR3UCUyQm84T0xQcVlhMnAwSWd0bGtPTnRqWnB3R1JNZjYzaFpIdlJ1UU1kQ0t3SzNGNzV6MWxtZXdnUDdPV1lSQnJMT2wycWxLeDV1TlZJWms0dlIzJTJGJTJGeEtUN213OGRyb1E3ZHN4RVJEY1FLd0NKNktiMTliUGRBOSUyQmM3ZnplWXpPZGg4JTJGTjlyRGNNR2hHMlI1eWdVaGZIQUM0d21LYnRzZGclMkJKZSUyRnJTd1FJNzNxbmd6cyUyQldleWZScUxEbEIwY1dUVXgwTUhQVHk0WCUyRjc2T3c5NGYyZHlOT2o1bm8lMkJpNzluRDNLU2JpSWgyMEl2emRYR3BwVXRMWFR4NGR0MyUyQnczTnI2dUh6RFlXWFZtS2NieVhRUFEyRUE5T0RYUUNCMDElMkJiRElaJTJGZkViYlhodkJuJTJCMyUyRjdJMEZFcURnQ0l6NkVyV0N4TVMwajc5d1YlMkJIWCUyRjhlUDdQdnJPM2kwUkVRM0RBTkFJcnJwekRhMFBMTWFqWCUyRnpUT2ViJTJGOCUyQlo3b2x2eiUyRmFBbFFpd0l0MXp4OHZDdiUyRndxdTk3cEk3NkZYVmJka1AyUHlscHZWRGJBMTVVb0ZBUUNUOEF0U3BSSFhJeVdQTncyNnVPREI5MyUyRjZhRUR6diUyRiUyQnppT2ozTSUyQlBpSWgycGNmbnclMkZMWk5mVjlNJTJCdnFpNmVYb29kbjZoR1dXekVhZFlXd1p4REdRR1F0akpkdFNTSnNmMXF3RUd3TjNnbjV6enklMkZRSnhZb0plMUJFY21EVzRuWEh6aW5nSiUyQjlON2l3NTk1JTJGJTJGUTNkdWhJaVlodUdBYUFSSFRUJTJCZktyM1dOJTJGTnR2OSUyRmNkZWFUJTJGNDRzVUlDMnNLNkNyQWswQXhtJTJGQTcyUHJMNkdoNzVkViUyQkZtbjRxcko5ZHJSTkslMkYxVXRzQ1dBaGh4Y1hqVXgxMTdmUndlOHpCWmN4ZHJJODdYUzc1elliTGtQbnJIbVBNbjd6NVlaT3NORVJIdGFxZFhsYnZTMWVXRmh2cm9haTg2MkdwSDk1MWJpdjdxcTh1bTlNcXF4dm1XZ3MwbkJ1Y1Q3MlVXQ09iN0JXN2FxWVNWZ1Z0a2MzZUNSZm83U2JJTGxMMHNCQ3hKSEoxeThaN0RQdDUxZSUyRmtYNzl4WCUyQnBVVEU0VkxkJTJCNEp1TElrb3BzU0EwQWl1cWw4YTZhMzU3JTJCYzZmelIxODkwSGp3OTAwWFkwb2dNQU5oMDZwNCUyRk1IV1BEMjg3UTZCZmVaa3ZwaE9iN3ZFSGtiWDdHcURrWW1MS3h3UDdpJTJGancwZEtUN3p4USUyQk1uajQ5NXpKNlo4RHZVZ0lxS2Izbjk5WWFuMjJFWDlwZSUyRk1xWWVmdmhSanVhZUFuZ0o2R2pCWjVWOGcwMUcwbXdOQXJtRzJYejZVTERaQTFKOFNYQzRMVEI4czRrUEhTb3NmTzFiJTJCb2ZjZExEMjF2JTJCcndOMFJFTngwT0FTR2ltOEtwWmVXZlc0N2UlMkZzVDU3ciUyRjd6dG5Pc1dmblElMkZSVzRuU2hGamhwOE9kbDRaOEVxJTJGNjJXMzQxUGR0TUc4b090UHFtJTJCeDhGQlFmVm9vUFJrb05TQUJScUhtN2JHNWkzVFFYJTJGOXFHRHhTOSUyQjVHaHhaUWUlMkZBeUlpb2h2cSUyQiUyQjdiMiUyRkNLalU4V1N1YmZqRlhqVDE1b3hyaTBIcVBiVkFoRGkyNWlFT2FkQ29QNzBRbWsxWUY1SndPanB1MnhNVFJPQWtpN0ZjS3VRZGl4V0UwaUNDV21oTUkzdGNFUDNqWHBmJTJGdHRVd0VIa1JIUlRZVUJJQkh0ZXM4dEolMkY1VDUzdWZlM2EyJTJCOHRQbiUyQnY2TTBzeHdxNUs5ODN4a2JiOCUyQnZuQUQzQ2h2SjBHaDN2a1Y4NFRtN2JPUkNhOWlnNEFaUWVscW9jNzlnWjQyNzRBaDBmZEolMkZlT2U3OHpVWEVmMlZkMjV3JTJGVjNPYk9mQU5FUkVSYjV5TzMxVHJGUXZ5akIydkJmM08lMkJIdjNJSzB2UkQ4NnZKbkt4cFhDJTJCcmhEMlZQcGNHV2NUZ3dYU3RtQmY5a05BRGd6Wkh2blBWd0x3a0w2aEFTUUdDQTNtRnlNOEJsdlNVbndsTXZiSEtwNzg4ckZ4ajVlY2llaW13UlpnSXRyVm5sdEslMkZLY3U5RDczalpmYXYlMkZyZGMxMjhQQiUyRkNkRFdzTDJGOTBWOGt1JTJCRENlS2ZsbFpleFRWdG5sRW5iZlQyQjhoNGZiOXRYd1BzT2xlb2ZPVnI4JTJCRDJUJTJGdE4zVGZwY05CTVIwUzNqdVV1UiUyRiUyQkpTJTJGT2RmV1UzJTJCM2t3OWVkZXBwVmllcThkWWFpZlFiWjAlMkJmMXFrUTh6eWk1dnNhdGglMkIlMkJjVk5qZlIzRWh0QUE5SWF5SktEMnc4WDhiSGo1ZTRuYmk4JTJGZVAlMkJCd3VtRE5aZXJUeUs2S1RBQUpLSmQ2NG1MY2ZtWjglMkJFJTJGZnV4YyUyQiUyRlBmUGR2Rnl5c1JrcVpLTjJvdU91bkdMRjQyN2RkQnYlMkYyVXRvYlk5RHB2OWMwM014Y1drQUxTa1JoM0pmYVdIT3dwU2xSR0hPeVo4TTN0ZSUyRnl2dkcxdjRYOTVZSCUyRncxR0V1bG9tSTZCWjBkazNKODAwMXZ0QldIemkzbG56eFlpczZzZGFLSnhkV1lybmNNTGpVTWxpTExLeXdnSk1GZ2pZTEF2TUJaM2xWSUo5SnQwYSUyQmw3RUJvSkJXQUVZV0NEVWdBWGZDeHdNSENualBzV0w5UFlkS2YlMkJPMkNlOCUyRnZQOVFzYk96QjAxRTlNWVlBQkxScnZUY1N1TCUyQjJibmVQM3JzbGM1UGYlMkZkY0IlMkZQTE1ScXdNUGxxMThrbiUyRlE3c2tRTndNYnhWTHB1WWwyMWNucmY2aGlZTkFtR0Jna1JoMU1lZFl6N2V0YiUyQkFlNmY4Unc2T3ViJTJCeXAlMkJwJTJCcDFadzJoTWxKem8yNnZHM1JFUkV0N1F6NjFvMlElMkIxM2tnaGhKd3BPWFlwJTJCOG5zTDV1ZSUyRmUxSGg5Rm9DRldsQTZmUWltODNXUEVIVyUyQmNDTG5sdHJjRTFwa1hZenhFZ0RRRzBoQWdlVEZRZFRVejdlY2Fobzd0OWYlMkJJMzNIaXolMkJ6QWNPRlJvN2Q5QkVSRyUyQk1ld0FTMGE3ejlLV2s4TXg4NzIlMkYlMkI2U3Z0biUyRjd1MlM1ZXVoVENoaG9ZY1lHU2MzazdES2ZsYlklMkZCU2dOaDA4V3h5WXIlMkJwSVFNQUNFc1pOWEIzZnNDdkd0JTJGSWY3SThmTCUyRjhPNERoWDl6ejZUSFRiS0ppSWdHM0RibUdNQUowODJNUjhMdnV3ZiUyRjIlMkI5OWQlMkZXVVcxVCUyRndTdkhjckdWWUxVVlE3YzFWR0pobGMycSUyRjBRJTJGb0tLdE1iaW12T3huTG9IRXdpWVdTMnN4bG1LTjlkRElSbHQlMkYzaXBNSzIxJTJGZ2dQTmlHZzNjMzcyWjM5MnA0JTJCQmlHakRreGZqOHBPejRTOCUyRmRyYnpQejV6cm92emF3bml4S1FMcnlCciUyQlpVREsxOHVncmVXekY1YnBGVUlpVTByJTJGaUtUdmkwRXlvR0RmYU0lMkJEbzE3dU90QWdQY2RMaTAlMkJlTER3aFhkTkYlMkY3TnZaTSUyQnd6OGlJcUxYMVJhQUQxZmFWMFpLJTJGdmNteXU1dCUyQjBlY3liSW5uRVFEamNnQ1haM3RSV2ZUaWNISTFrTU9YcnRGQjkwNCUyQlg2QWd4T2FEUUNkcm9QYXNZWHFha1RLM2dVaEhneU4lMkZkcnhjYSUyQjFZOGRMUlBRNldBRklSTHZHYzh1eCUyQjczNTN0OTQlMkZGejM4MCUyRk5kSEJoS1VKa0FaU2RkTUhsSUYxMFdjdUt2JTJCMlNMM3FOQlJKa0F6NU0lMkJ2JTJCQlJGQndNVG5tNGM2cEFnNVZIUnpmNHo1eTMlMkY3Z3A0Nk4lMkJTJTJGZnglMkZDUGlJam9HbFFzQUp6WVZ6YTFzdm5QZDB3RSUyRjNXaEdSOTVla1QlMkJxZ0FlWGtvTXdyWktuNE9SQllBaTJ3TjVNSnlpRzIlMkJ3MVRyZmcxRUFrRTRheG5ZMUZuc0cyZ0JDaUllbGcxOHZCODVmZWVoZ3dIWmdJdHAxR0FBUzBhN3d6R0pTZVBwaSUyQk5sdm5lbjglMkZIZlBkdkh5eFJDbW85THdyJTJCeW1qMVltZSUyQkZDZCUyRnNZcEZQd2txejZ6d0NPSzFCd0pjYkdmQnljOUhIN3ZnSk83Qzg4Y3JqbSUyRnRadG84NSUyRmVOOWhib1JOUkVUMFpreVBTRHM5SWp2djNPZWVHaTJJVHhvaHZpeGMlMkIlMkZETEhxRGFHckVWQ0xWRjZJaDAlMkIxMlZYeFFWJTJGV28xdXJIeWRhY0RYUFlEamdBVEc3UmpqVFlzakFDMHRaOTBoUGklMkZFbVYlMkI0c05zQnlhaVhZWUJJQkh0Q2klMkJ0eEo5NGNyNzNjOSUyQmJEN0d3RnNQRTJkVnR5WlhzdHN2YmZnMzZ3VjlrMHNvRFIwQ1dIVXlQJTJCWGpiZEFIM0hDaWN1MnVmJTJGejhmSHZmJTJGODNoQmR1N2J5Nm8lMkZJaUtpRyUyQkdodzhWT1l1eW45cGYxUjE4ZEV6JTJCJTJGMXJRbkZyb0NyNjRubUdrcnFLNUtKOVNLYkVpSW13MEpHWHdlcHhzbjY3emVhTDMyQVFpWm5sRTdBaXROaGRQbmV5ZzQ4cE5GQiUyRiUyRnJSTkg1NHIxVGZyeWp4MHhFTklCVGdJbG94JTJGM3BUTGYyeDY5MEglMkYzNjJmYUpGMlo2U0pvS2lSSHBoSW1DazA2OXl5ZmU4U0ZyNiUyQlVuRHNvQ2tlMkhnTEJBeGNXaHZRSGVmYUNBanh3ciUyRmV0M0hDajgzZHNtM0lWRE5VNzJKU0lpMmlwUG4xMlI4eTBjZWJraGZ1NnhDOUdQUFhVeHhNeFNDTFFVZ0lFQXNKQzlCaGdBYnFXTk5XayUyQkdFM0E2V3I0eXVMUXZnSWV2cnVNVDl3Mzh1Q243aDM1N3M0ZUtCRlJIeXNBaVdqSG5LbHIlMkJlcEtkT1RSbWM3dlAzNjJlJTJCTEYlMkJSRGRlcElHVDRFRHVESnJ0NkF0bHhkYTV1MUVlZlZmTnoxN0tKVUU5dGNjN045ZndOMzdpJTJGVjM3Q3YlMkJ4bnNQRnYlMkZuQnc4RTRVNGRNaEVSMGEzaWdlTjd6QVBBdVNmbXc4OEdCYTlaTGppZnIlMkZqQTBxVUlhMjBORmR0MFR6cVpYY1VUbTFxQ2VabnV4c3IzQWhReWZUdXgwTXFnMTlZNHN4U2hXcEFJQ3ZLYld1QWpkMDRFejcyZGxZQkV0QXN3QUNTaUhYTjZPYnI3MGZQZFAlMkZqV21jNko4JTJGTVJ1aTBObUt4OXhlJTJCM1ZHeHNjTTNGNjliSlR4THklMkZmN2liTnB2MXdDQlFLM3E0VU8zQmZFSGJ5OTg0c0JrOFptcFNxSDN3TDZBaTFraUlxSnQ5SjdwUWdqaCUyRkoyeGdueDBJc0F2UFNIRTFOUHpFVlEzVGdOQUFjQkt3RU5hQ1NqQk5kUldzVWk3VmZLZnJTc0J6MElyaTduVkNOODVKMHF4ZzYlMkYxbFAzdlIzeng1V05qSG1zeWlXaEhNUUFrb2gzeHB6TzlQWSUyQmY3JTJGNzJOODkwVGp3JTJCMjRPdHEzVDk1QXJBejE3eTZqOHVYTGRlJTJGdk1kSExUaVNLQUlZTlRCaVlNQlBuWm44UU0lMkYlMkZ0NERiR1VoSWlMYVFlODU0SFgybGVXJTJGbWlqZzJ3QWVhMWs3OVp3eVFEdmJoamZKbnRUbFFBQklOOWJndWltJTJGVU8zTGphbkJTeTJGbFFzOTlBUkdwUlglMkZldFNURDdwU25ENVVjJTJGbmJJS0lkd3dDUWlMYmROODUxYW8lMkJjN2YzUlk2OTBIbnp4WWdpOW5xUjd6UlZrR2dEbVY2elp0cksxOHFvJTJGZzdUdFY5dTBBdEFBZ2U5ZyUyRjRTTDZZcUR2ZnQ4dlAlMkJZJTJGNHMlMkYlMkZ0NjlEUCUyQklpSWgyZ2NNMXh4eXVWYzVGRm4lMkJ1WE1RdkhDemprMmN2UkhoMVhVTzFEQkFqZlg3M2tYWlRzS05pNjJ4VUFBckFDaUFCYk05Q056UmVkVU5VckNoSjREdmFtZzhjcWxWUDdlaXhFdEV0alFFZ0VXMjc1eFk2UCUyRmxmeiUyRlllbkozcm9kUFdBRVE2NkNPUWFlVmZQdm1YQzlTdEpkQ3ZERWdNME10YWh6d0gxUkVYOXg0cDR2MkhDayUyRmVmN2p3MzAzWG5MbWRQVmdpSWlMYTdJZnZxcHc2V0xWJTJGOGQ0UmUlMkZkWFBKeThrSVJvcnlzZ3lqN0F5blNONVNKOXpzJTJCciUyRk9uR3lDY0Q1MnNxTHd0YWpRUVVvTG9HNXhZaWRJUWRIUW5Ncng0cXElMkI5NzE1Rnh0Z0lUMFk1Z0FFaEUyJTJCcSUyRm5GeXFQVDdiJTJGYmtuWm5wUWkwbTZTUEpsdHU5ZnR2OWZmbldhQzlTdFpaRlclMkZHbEFtUFJYVVM0NG1CanpjY2VCQWo1OFolMkZuTDMzZGI2UzglMkZzSiUyQkRQb2lJaUhhcmQlMkIwZk1lJTJGYVAzS3FveGNlbm92Rkk5OVRFcXF0a1VoQXdjSWF3R3B3WGJWVjhwJTJCclJGcHBLWkVHcjhMQ3hCYkwzUmpMaWNaVTBUNThaOVU4OEs0allFY0ZFZTBJNTJkJTJGOW1kMyUyQmhpSTZCYnglMkJNeTYlMkIlMkIzWiUyQlBjZm00M3VucnVVQUIyZEJuNkZMQUIwQmxwJTJGdVVqZE92blBXRnNnTXVuQUR3MDRyc1NoeVFEM0h5N2h3N2VYSDNuZjBkS1B2Mjg2YU83MDRSSVJFZEViRTFEbkM3NVgzRnZ5UGxBdE9sQUM2Q1FXeGdDdyUyQlpSZ1hONE9URGZPNE5UbG5NbldXa2JBQ1FRcWdmUERnZFQlMkY4dGllWW5TbEwwRkV0SlZZQVVoRTIlMkJLN0Y4UENZeGZ0UDMxOFhuOXlxV0VncllBSlpCciUyQkJkeWJabHZsUDJkbDA3WmZBTkozVUt1NnVQMUFBZTglMkZYdnJ5UjI4ciUyRmVVSDl2dXMlMkZDTWlJcnBKM0g5d3pOVEswYyUyQjhlNyUyRjVwY2RtdzMlMkZubk8wODNEWkFzNlVReHlaZFhzbHN5TnJtb0lyZXVzSDE2OFolMkIxaklMWGdYYUhlRFpSVE0xWHROZms0WHV4ejk2cE5UWXFVTWxvbHNUQTBBaTJoYW5sJTJGUm5INTJKUCUyRiUyRk1YSXpWdWs3WG5mbWVmJTJGa2lpZnZTYkwwOCUyQk12YWY2VVFLQlVrcHZjRU9MNCUyRndJZnZLSCUyRjVBOGNLUDhyd2o0aUk2T1p6ZkN5d3g4ZXdVaWk2bjdRdSUyRm8wMjlwTXZYZ2d4dDZ5QjJLVGhuJTJCT2s2eTY2OFFiYmdXVzJyVTBnQVEyc2R3eE9MU1J3M09oQjMzRyUyRkZnajU4WWNPRnhnQ0V0RzJZUUJJUkZ2dTFMTHk1OWJpbjV4ZGlyQzZHaVBTQmpiZkpObmx3STl0a1MlMkYwVmRhS29peGdKWVRuWU0lMkJZajdjZkt1RTl4NHBmZnMlMkZod2w5NTczU2hzNlBIU2tSRVJHJTJGSmclMkZ1OFRoZ1glMkYwbzMxSSUyQnV0UFdKdWNVUTZPazBsSkxtOHExWGdQUWlMTjA0JTJCWEFRbVEyNlUwQmlMQnBOaGJNTEVaN3d4SU9BJTJGVkpiMlIlMkIlMkZjNCUyQjNjS1RxY2lWTVJGdU9BU0FSYmJtWGw4TDN6eXlHSjVaV0k4VGRCTllUc0w1NyUyQmJSZkxudTJoMFcyNTUlMkJGWDVBWXJibTQ0MEFCN3oxZSUyRlBMRHg5bjJTMFJFTkN3JTJCZExqUTZFWDZoMDZ2eEdlZm1YZlNBTkRZZEIwQTlBTXF1dkh5dGExRU91ek9CV3hvb0NPRDVmVUkzNE5CS3pFUHh4YiUyRjBYZnc4U05WbDVXQVJMVGxPQVNFaUxiTTJmVkVmbU9tZTg4M1glMkI1JTJCJTJCNW1acm5ObUtVTGMxZWxDcUNqN2x5QVklMkZtMmRmTDglMkZZd0VGQ0EwNFJxQlVjSEZrd3NPOUIzMTglMkJIamh5eDg2WHZyUjkwd1hlanQ5dUVSRVJIVGozRGJoMXhlNzhVcWs5USUyQjR4aUMwQWttU0R2JTJGcTd3T1l2Y0cyNEJ0UG9EOTh6VmpZeENKUkZvMmVRYjJuSWFXWTNsTjJtcE1WOXp1MUFuOEJSTFMxJTJCQ2hEUkZ2bSUyRkZxMyUyQk8zWnpoOTglMkIxekhuMTJPRVNzTHVESnRPUUVZJTJGRzIxd1l2NmlRVkNBNmtCMTNjd091cmpqdjAlMkJIanJvZnZuOUIlMkJTUHZ2OWdrVzIlMkZSRVJFUSUyQmo5aCUyRnglMkYlMkZsZmVWbno0QTNjRVpuVFVTUzhLOWpRUVp0V0FhbUJCeG9MQUd5JTJCdkJuUkZlZ0U4a0lBMjZOUVRYRnlPTWIlMkJhZkc2NXJVczdmWmhFTlB6WUFreEVXJTJCYmxwZTczUFRiVFBmSDBYQWkwRGF3cjBxbSUyRnJ1Z3ZoaGdDYnEyOEFqQkpGJTJGbEJTV0I4MU1QZEJ3cDR6MUh2a1E5T3l4JTJGOTZGMFREUCUyQklpSWlHMUFQN1I4d0QlMkIwZSUyQjRXRGh2ZWZqM3BNWE94Wm82djc2QUVndnp1WnJCcnB4QnRlNlRqYjRUZ05JRE9KUVkzRTl4aXVMMGJIbkY4TCUyRnZsSVElMkYlMkZ5dUNaJTJCN01STFJsbUVBU0VSYjR2bno2M0ptVGYlMkI5aTZzS3RxSFN4WTd2OUtmJTJCQWx4a2JqVXg4S0xUZmY4OEQ3aGpRdUpEUjl4SDNuZlUlMkYlMkJURHQ0MHklMkZDTWlJcm9GdkcyNjlQUUhXdktSWmlnZVhsaUlzZFJWU0dMVEgxakJBSEJyNVQ5amlUUU1kSURWU09QMHBSQiUyQlFmNHFIRFFCJTJGQ3VHZ0VTMFZSZ0FFdEVOTjFPUHhXeEwzcjNTRWU4U0N0bkVPYVRobnlmUyUyRjg5YlRMalEzR0w1YWw0QTBzSXZBSGRNaU81RCUyQjhVblA4N3dqNGlJNkpieHpvTTFjNkV0UDl1TjhOZ1RRa3cxTDFrazlTeHJZdXZ2MWh2c2ZnblNqaGp0Q3N6VkUzUm1PZ2lLOHRlUGpubiUyRiUyQmE0Sm53TkJpR2hMTUFBa29odnVwVlZ6OVBFRjlRZm5WclNNUTVzR2ZnN1M4TTlqJTJCJTJCJTJCMjBRQ3NoUURnJTJCQkpPV2VMNFhoJTJGdm1QWSUyRiUyRiUyRkY3OXpMOEl5SWl1c1g4ME4wajV4d2hIZ29OWGxoTVRLa2JHaGhyWUEzNjZ6S0dnVnRqY04zcnAlMkJXQVdsdXNOaE9zdGhPTWxOM1N1JTJGWUhQJTJGblJvNlglMkZiYWNPa1lpR0c0ZUFFTkVOZGZKU1Y3NncyUDNweCUyQlo2Sjg0dHhXajFzdFlTS1FBaCUyQnUwUHREVUdmNzdaNEE5WFdZd1dIUnlmRFBDMkE4WHU4VDJsciUyQiUyRmtJUklSRWRIT3VYTlBNSHY3bnVCM0Q0NTZHQ201Y0lXRVZCYUlUTHBsQ01DMTJsWVRTTmZHRnVrUWx0Qml2YWx3ZmwxOTd2UlN6Q0lkSXRvU0RBQ0o2SVphYm5UOUZ4ZTduMzd1WWclMkJYMW1QMEVwUHVjNUklMkYyZ3hlWWFhdGtTJTJGYWxRRkNBMDhEZXlzTzd0MWZ3RHNQbEg1MXFsWmMyOUhqSXlJaW9oMXoyNFJucHF2dTd4JTJCcCUyQldaUHhVUEJ6UVBBZ1luQXZHQzd0U3pTYWN6NVJYSkhBTXJpWWowNWRuSXAlMkZ1Q0xxNG9oSUJIZGNBd0FpZWlHT3JjYXYlMkIlMkJWeFhCMGVUbENwNVZBR1p1MiUyRmJwY1JXNDdEVUFaZUE1d2VOekglMkI0NlV2dnp1ZzhYJTJGNWY3OVFialRoMFpFUkVRNzUlMkZpNCUyRjJmM1RnVmZ1WDJQaiUyRkdDQThjQWlBMmdzZyUyRmdzbTM3U0FGWWdVNUg0OFdMRWI1eHR2dVZGeGJERDU1YmkzbXVUa1EzRkI5VWlPaUdPWFd4TFM5MnhOJTJGcTlKQzJud0xwVHFQNThJOThIZ1VyQUxmV3h2VGY5QWR0UElISm1vc1RVJTJGNFgzenNkY084JTJGSWlLaVc5eDR5WW1Qam5tJTJGZkhqVU5iVkFRbXViQm9ER0Rxd2pkdm9vYndHaXYwVk9PelE0dnh6amlRdTkwdW1sN3Q5cWRDT2VxeFBSRGNVSEZTSzZJVTR0eCUyQjdKTmZ2aDJRWiUyQk1BeXp4WXdyQUUlMkJtQWFBanVKRGNEaFpwbXpXUVhsSDJCWUtTZzZsUmQlMkZIWW1EZTNrNGRHUkVSRXU4T3htbU1PajdwJTJGZHZ1NCUyQjVWOVZRY0ZUNlpuaHZsYWpSZHN0NGRBdWw1MkJFSmxzRlJQOE1KaWlCY1h3eDljYkVibG5UNDhJaG91REFDSjZJWTRzNWJjJTJCWjI1NkV1bkxzWnlyYW5TOXROOCUyQnE4RFB0cHN0WHpCYm14YWZabFlTQ2tRRkYxTTFqenNxN3BmdjN2U1Y2JTJGN05ZaUlpT2lXOGVDQklMeDNYJTJCRm43cGdxbVAzalBncGxGNDRVRyUyQnNJR0E0RTJYSUNhWmVNSjlJbFhGZWp0NVpnZGlXUk0lMkJ2cUwlMkJ6MDRSSFJjT0VwT1JIZEVPZnE4V2VlbXUlMkJObmxzTTBlZ293TnEwNmclMkJDVjVDM2kwQmElMkZSZW5DM2RYU0pSTEx2WlZQRlI4NTRXZFBqd2lJaUxhWFk2TSUyQjY4ZW15cDg1ZERlQUNNMUQ1NGpJWko4SWpBWSUyRm0yVndRcExGMENRYlpjakFXaUxNQVFXMnZqQ1UlMkJkYiUyRnM0ZEpCRU5Hd2FBUlBTV25WeUszTE9yOFdkT0x2UndjU1ZDSjlScCUyQk9keTM3OXRreSUyRlFzejE4UkdKUjlpVDJqM3E0WThLUDk1U2N4M2IwJTJCSWlJaUdqWHVYZXZGeCUyRmI0JTJGJTJGeTdmdURlTyUyQjRqNkl2MCUyQnElMkZ5S1pyQ29BaDRGWVNTTmZNM3NDTEVPajBMRjVaTVE4JTJCczJUJTJGOXRPTFNXR25ENU9JaGdNRFFDSjZ5NVpiYW5TbG9hYnFMUVgwZEJyMmVRTlhNbW43V0FES1FsaGd2T2pndGowJTJCN3BuMCUyRiUyQjhEVmZlWm5UNDBJaUlpMm4wbVNuam0wS2o3blgyakhpcUJUTHNKdE9YRjIlMkIyU0QxeHhCUkJJd0JWWTYybThlQ25Db3hmQ256dTdscnh2cHclMkJSaUlZRFQ4Mko2QzFiYk9rUFJEMkRna0glMkZLbVklMkIlMkJWY0tWZ0J1Snd2QVdnZ2hNRmFVT0RicWRvJTJCUHVmOTBzdXkwZHZyUWlJaUlhUGR4clk3R0N2TEpQVVVIWlY5QzVOMGJ0RDN5ZGJMTUFzQkFvSmtZeks1RWVHYSUyQks4JTJCdFJaJTJGYjZVTWtvdUhBQUpDSTNwSnZuJTJCJTJGVlhsNktmMzYxcFNIendSOTU5WjhMdG8zc0JBdEFBQ08lMkJ3UDRSOSUyRkhwcXZ2QzdlT2VlY1BQSXlJaW9sdE9JSzJxQnZLRldrR2FRcjU5QzIyZmpRQVFHeGZRdzBSamRTM0dTNWRDbkYyTyUyRnRLemwyTHVCVWhFYnhrRFFDSjYwMTVZU3Z4WFY1TWZmM2sxT2JIYzF0RGFwZ0dnSEZnOGNoRzV2V3olMkZ4Vm9CYTBYRlFqZzdmVmhFUkVTME96bXVrMjdaYkNFdEslMkY5MlZyNkcxZ0JpZzZobjBHaHJmN21scG5mNjBJam81c2NBa0lqZXRKV3VycDViVno5NXZxNndIbW9ZSUcwQnpxZlJzdlYzJTJCdzBFcnNwWVJOcnVDWlV0N3R3QkVSRVIwVzRtSFZjbUZ0VllHV2dtZ0R2TDJuUU5EUUJTb0FnZzdCbGNyQ2VmUHJ1ZThOeWRpTjRTUG9nUTBadldqdTNSbFk2JTJCZmJtcjBVa01UTlo2U2pzb255Ym5Bb0VQalBqbXNhcG42anQ5V0VSRVJMUTdGVHhIbFR4NW9lQUs0M0lkdDZ0WVpiSGNVamk5SEglMkZ4N0pvNmNyNnAlMkJSc2lvamVOQVNBUnZXbWVJMVlEVjNZOVYwQUtrV1olMkZ2SEM4TXdZM2tIWUZSQ0F3VWdiMlYlMkJ3JTJGZmZ1Qmt0cnB3eU1pSXFMZHFleExPMTZVVDQ0VzVITEJGUkJDcEpWb1hOUHRIQWxBQ2hnTHJQWTBadXRxYXE2aFByM2VNOEZPSHhvUjNid1lBQkxSbXlZRTRFaEVuaEJ3ZUQxeVolMkJXTDlMd0MwQk1vQmpCakJmdktUaDRXRVJFUjdXNEhLOUpXZk5tcCUyQkhMVnp4ZDBEUDkybGhTQWt3YUE2NkhCVEQzQnEydko1NWJiYXY5T0h4b1IzYndZQUJMUm0xYnZ4RWNXVzhsVW82Y1FHd3ZyWnROJTJGSlJlUE84WUNNT24lMkJNVXBEeGxxVWQlMkZxUWlJaUlhSGZUQnA2MmFlRWY3UUlDZ0FTMHNXaTBGV1pYWXJ5NEhCNjcySWclMkJ1Tk9IUmtRM0x3YUFSUFNtTGJXaWgyYnJFVlphQ1VKbFlWd0FnUVFHWjg1eUliazlSUFppTEtBc0VGbDBlOEJ5VjN4cXB3JTJCTmlJaUlkcSUyRlpwaGF0Mkl4MFluTWdObGtLeU02T0haWU8xVE1HU0NLRFJpdkJRaVBHYWp1NmI2ZVBqSWh1WGd3QWllaE5XMjNGRDExY2oxRnZLa1RLd0xnQzhOT1dCUUFNJTJGN1pUdmxDM0FMU0ZqUzJhWGVCaVclMkZ6a28lMkJkN3RaMDhOQ0lpSXRxOW1wSHhsdHI2QjVZN2VyU1QySFQ1SmdSRHdKMGtBRWdCS3dDbExEbzlqZVZPZ2tZdlByalRoMFpFTnk4R2dFVDBwdWxFVmFLZUJrS1RWcDBKcE5WJTJGWEREdXJLd05PRlpBTTdJSEdoR21aeHVhaiUyRmRFUkVUMEdxM0lGRmU2JTJCaE1yUFkxdWtsMjk1VnB1WiUyQlFYenlYU2JYVThrYjV0YkhxeDNaZ2RQRGdpdXRtNU8zMEFSSFR6OGl6Z0d3QTYzWE51WXhJdDdaekJLOGJXSWxLbUZDcFRpclRCNWIzWlJFUkVSRUE3dHVPclhYM2ZXcyUyQmdsMWNBU2xZQWJydkJOYlNUJTJGZnd0QUpOZXclMkZWZENjOFJ6WjA0TkNJYURxd0lJYUkzNWZUNVZaRWttQklhZ0FiRHY5MGtXN0IzRTR2Vm52WlhPdnJqN2Rqd2dnOFJFUkc5eG1wWHYzMTJQVG0yMkVqUUNYVjZJODhTZDVZQTRJcjBKZnRkQ0EzRVN0eTFvOGRGUkRjMVByUVQwWnV5MUpQVlppSnZWd2E4UXJ6YlpGZU1lNG5CYXRkZ3JXYyUyQjNvbHRjYWNQaTRpSWlIYWZlcWpmZjc0Wlk2MlJJQXcxckFIeUlSUzBRJTJGTGhia0E2bEVWWnFNaWkyY1A5MzNocG5YczdFOUdid2dDUWlLN2J5eXRkc2RpVEgyMGswbGMydXpMSlI1UGRRd2hZQU4zWVlyV3JzZHpSOTdjaU03N1RoMFZFUkVTN1R5UFU5eXkwRXJUYkNpcko5cGdUZ3drVTdaaDhxNTNFSUlrTTZsMHh1dGdWSHoxWGolMkZuTElhTHJ4bE4ySXJwdW9SSk9NeEh2N3lrQmJrVzh5JTJCU2JScnNDSFdXdzJFeHdiaTBhWFdyRkg5enBReU1pSXFMZDVlUlM3QzQzayUyRmVzTmhXU3JvYlJObTA3OVFUUEZIY0xBMEFEUmdGaEFyUVMlMkJmNVFNWjBsb3V2SFBhR0k2TG81VWtJQWRXNzZ0NHZrZXpBNkF2QUJLd1JpWTFCdks4dzFZalM2N24wN2ZZaEVSRVMwdXl5MTFONVdXMDhoc21tcnFTTUJQd3YlMkZITUdsM202UVJYMUNwTE5aWEltNkk1aiUyRkVkSDFZd0JJUk5mTmM2VnhoVzFLVHY3WVBmSmZnNU90RGdHb3lLRFQwN2pZaUhHcDRUeThjd2RIUkVSRXU4MUxxNGs4dHhwJTJGWnIybElCT2JKa3licSUyRiUyQjQxTnNkc281c0tRQXBiRk1JJTJGbEtJNlBxeHNKdUlycHZnVmNmZFN3QncwaGRyTEV5b3NkNVVlR1VwZWZCZlBYN3BvenQ4ZEVSRVJMUUxYT3hZTVZOWFIxNWNTYjY0MEZSSWtpeFFrdGhZUjdESmRCY1JnTEZBcUMwNnNiMnZtMWdXOGhEUmRXTUFTRVEwakN3QUt3QURtTkRpM0tyQlklMkZQbUslMkYlMkYlMkJaT1BFbWJXWWolMkYxRVJFUzNzRTVpeElXbSUyQm9IWmhwcGE3UnBvWSUyRnVEUCUyRktxUHhhWjdieUJXU3pHQUwzRW9oR1p1NXFSS2U3b2NSSFJUWWtuZ1VSMDNhemxpbkRYczBnWGpGSkFhMkIyM2VEUkMwbnAwZlBKZDE1ZDAwZDIlMkJ2Q0lpSWhvNTh5c3hmdE9YNHAlMkI3c3h5akpXdWhoTG90JTJGNHklMkZOdDlzZ3JBbnJKb3hlWm9KN0hsMllaaWpTWVJYUmNHZ0VSMDNZeEpaJTJGJTJCeUZYaVhHdHdQMEJmUUFtaUVHak9yQ1U2dnhLT3o5ZVRUTzNwOFJFUkV0R05PTHNYdXFZWG9sMDVmREVjdkxFZG85UlMwQXlDUTZSNkFBQVBBWGNnaURRRzFzZEFHbzhheVNadUlyZzhEUUNLNmJzWVlDQ0hTRjY0OWRwZkJCYnNuZ0lLRTlRVU1ETHFSd3FWV2pMbEclMkZLa25MNFRsSFR0R0lpSWkyaEd2ckN0NWNqSDY0S21GOE5PelN4R2FqUVFxTVRDdUFBclpBQkNBVllDN1VOYllBVWNJT0FJOUlmZ2JJcUxyd3dDUWlLNGJXNEIzdVkwS1FBQyUyQmdIVUZqTEdJZWdvWFZtTThmeUY4OE5HWjdtOHdCQ1FpSXJwMXZMU20zZTh0UkIlMkYlMkIwM1BkcjN6dmZFJTJGT3JVVG9kUlMwdHJBTzB2RFAyZW1qcE5jamtHN1ZLQVFpWG9Jbm91dkY2VUZFZE4ya1RLOGRNQWpjNWZLTm8lMkZPciUyQklsRnE2SHc4b1VRQUg3TWRlMExGVWY5NyUyRmZzcjVpZFBFd2lJaUxhZW1mWDQwUGZ2ZGo3UDc5N29WZWFXNG5RNldWUCUyRnlMN1Q3NW1JQ0tpb2NRQWtJaXVtJTJCTTRzTmFtTDF3cDdsNTI4SFc2c0U5NkZ1ZmpDTXZLb0Z3d1AzZmJpUG0xZSUyRlpYR2p0NGxFUkVSTFRGbmwySSUyRk9jdjlYN3U2Zm5laWRPTEVjSldBZ3NCJTJCTm0lMkJmeGFBQVFOQUlxSWh4aFpnSXJwdXJQeTdDVG5waTlZV25ZYkN5cVVJMzVzTDVYY3ZoTCUyQjIwNGRHUkVSRVclMkJlN0Y4THlOODUxZnVXeFZ6cyUyRjlzTDVIaHFyTWFMUXdBaWtnejg4bmhJU0VkMEslMkJHaFBSTmVOUTBCdUVubnJyMEI2ZFQlMkJRZ0k4MEROUVc2eTJMWnhmMWolMkYzV2t5cyUyRiUyRk1KeWo4OEhSRVJFUSUyQmpaUzUzJTJGNXIlMkJjNlh6JTJCNVBrUTlib0NGQUFuRyUyRmpoaTdRbmJIRExFQ0lpR2twc0FTYWk2MlpNdW1lTUVBeiUyRmRyM0JBTkFDZ0FSVXVycnZoUlluRnczS0pmVWZnNEw2aSUyRmRONGolMkZ0NEpFU0VSSFJEZmJ0VjViOUolMkJaNnYlMkZTZG1SNjZseEpvWTlQd3o1VlolMkJDY1klMkZoRVIzU0lZQUJMUmRXUHdkeFBLQjRLNEFnZ0VvSUYyWkRDN25FREtFR1ZYJTJGanRwOEpmdlAxajQ4bDBUSG9lQ0VCRVIzZVQlMkJuNWVYQzk4NDNmbWpwODVHVTQybEdPaVlkQTNneTJ6aXIlMkJqM2d6SDhJeUlhZWd3QWllaTZwVU5BWWhoak9BVGtaakg0YSUyRklsWUFDdExLS3V3cVZsNEdrWGZxVHRmNHlCdnlvZDhhJTJGdUdIVVpBaElSRWQyayUyRnYwTHl3ZiUyQjZLWGV5ZWRmaVViUHJ5bEFJOTBLSk1ndUJEcWMlMkJrdEVkS3RoQUVoRTE0MFZnRGVoZklFdmtGNzF0NEExRmxvYnJMWVNKTlppTmQwUSUyRkxkOUlWQ1VoZDg3V0hWNVdrQkVSSFNUZWZ6VlpmZGJyM2ElMkYlMkZaOU9oNk9yYzNHNkJ2QUVVTWpDUHk4TCUyRnpqMWw0am9sc0lBa0lpdUclMkZjQXZNbmx2ellIYVV1d3NXaDJOU0lUNFdsSFNQVDA3ODZ2UlQ5eXh6NyUyRlo5NjIxenQ5Ykx6QTB3TWlJcUpkN29uNWpqJTJCNzNwdCUyQjVrejM5NTg0RXg1YlhWWkFhTlBBenhYOXRsOHUzNGlJYmtrTUFJbm91bkVLOEUwdWIlMkI1MUpGQ3k2ZjhyUU1VRzV4ZEROTmRqUEQzZiUyQiUyQlE3YndzJTJCNFpqaTlMSHh3c3BPSGk0UkVSRzl2cWZtdzhLM1o4TiUyRiUyQnAzWjN1ZFB6JTJGU3d2S3JUb1YlMkZGYk0lMkIlMkZJQXNCQVZiOUVSSGRvaGdBRXRGMXM1WXJ4NXRhJTJGdXVUeUNvQUFSZ0xuVmlzTnhUV0l3TXNDcXlveEo5eTlUY25mZk9POTl3JTJCcVhid2lJbUlpT2dLWnV1SnVOalMxU2ZPOTM3dGtWZTdQJTJGYXRjejAwTDhWQWduN3c1MmZWZnhKcyUyQnlVaXVvVXhBQ1NpNnlabE9qS09RZUFRY1pHZUVCZ0FNWURFWUdsVjRkRXo0WW5ZNE9XVHJaV2Z1SHV5JTJGT1JEQjR1ZG5UMVFJaUlpQW9DWFZoUDUzR0wwNGRQTDBUOThjcWIzOE9rTElacDFCU1FXRUZubzUyZHR2d0NEdnlFaUlBSnV4VU5FMTRzQklCRmROeWtFckxYcEMxZVROeSUyQkxkQ29na0o0Y09BN2cyTFFxVUZtWXlPTDVDd25PZEhIc1RFYyUyQjh0SGo4dGZMVXY3TnR4OEl3cDA4YkNJaW9sdmQyZlZFdnJBWVBmRHRtZTYlMkZmZXBpT0hWNnZvZGVYVUVvd0FaT2VwWlhrSUNIOVBrJTJCZjZHaHdRQ1FpSzRYQTBBaXVtNlNDNDdoSTVGdENpNEFLd0Zob1NPRFJrZWowYlY0VkF0SWc4OUxnJTJCcENSJTJGJTJGOXZTUHV3djM3ZkFhQlJFUkUyJTJCaENVNG01OWFUNjBuTDg0MDlmQ0glMkY1ejJhNyUyRnNubEdOMzFHSWdONE1xMDlkY1Q2Wm1lUkwlMkZDbjRpSWJta01BSW5vdXZFQzhoQWElMkZLVzZTRnVISUFBdEFBMDBtd29uTDRRSU5YN3MxR3J5bHc3VyUyRkdmbkd1b25INWd1UEhXd0lubVhJQ0lpMm1LdnJIVEZDOHZtWGQlMkI3RVAzT0s0dlJpVmN2aFRpJTJGRktQWDA0QzJXZmlYdCUyRjFtbjhUS1B5SWl5akFBSkNLaXkwOFFuT3pFUVVqQUNrQmJxTmpnM0VxTSUyQmNoZ2RDbnlwMGY4QjljNzZtdWV3QWNPM2xrNnRZTkhUa1JFZEV0NGJyNTd6N2ZtOU5mJTJCYkNZYW5WdU9zVmFQa1hRVklBWGd5WFFMajN6Z0I4REtQeUlpdWd3RFFDSWl1bHplNGUySWRPOGdBTlpZNkZpajE3VG90VFhxRFFOUDJWRVJtMmZXMnNuJTJGTUQzbSUyRmZIVWlMdDJ6eDZmcHhwRVJFUTN3SVdXRVV1ZDBGbHY5ZHhYTG9hZmZlNlMlMkJzV25GMDNwMUVLQ2Rsc0JrUVpzTnZEREVXa0E2SWolMkI4emdyJTJGNGlJYUFBRFFDSWl1bHglMkJ3aUNRbmt6SSUyRkglMkZ5dG1BZzdpcWNYYkRvTm1QJTJGJTJCVXU5MzczOVlLSCUyQjRNSGkzeEFDJTJGJTJCcnVDWWFBUkVSRWI5V3A1V2olMkYwd3U5ZiUyRkR5VXUlMkJ2bnAwUFM2dnJHa3M5aTdCbjBrcjlza3lyOVFYU0tzQTglMkZHUHdSMFJFVjhBQWtJaUlMamQ0NHVBZ0RRSHpBU0VhZ0xIUWljRmlxTEc0WW9BbEI2ZGF5V2lyWjM3WHM0Qk83TyUyRmZ1eSUyQklkJTJCVFlpWWlJYm5KbjF4UDUwbko4NU5IWjNoJTJGJTJCNld6M3hIT1hJcXd2UjBCbzBxQlBpblRDcnklMkZUczduTlUzNFpBQklSMFJVd0FDUWlvcXZMQyUyRjgyMyUyQllnM1ZmSVdpQTJ1TGlXNEZuMDRFVDJkeGZXMUJlZXVoaiUyRnp2RTk3dTk5OEhDeHNlM0hURVJFZEpPWmJ4dlJpSXl6MXRYbGx4ZWpuM3p4VXZqVFQ1JTJGdmpiNjBFR0c5bVFCdGt6N25CZ1BUZlNXeW9WMDJEZjFZJTJGVWRFUkslMkJEQVNBUkVWMWRYbEdRaDRBYmJjRVNDQUJZQ1VoQUdHQnVLVUtycWZES2N2TGd2ajNCZyUyRmNmRGo0VHh2SEh2JTJCJTJGMkdrTkFJaUtpcTdqUVZPS1Z0V1JpcnFuJTJGJTJGTG0xJTJCQXNuTDRRUHppeEdPTDhjb2RsUzZmTndJQUFucSUyRnJ6a0FaJTJGRnVuMFg0REJIeEVSdlNFR2dFUkU5TVkydHdVN1dTSW8wdGMydEdpMEZScnJDck1OamJGMWhmVlFQWmlFenBkNm5kNWYlMkZ1UTc5cTFzJTJCekVURVJIdFluTU5MUmFhU1dsbUxmNiUyQms0dnh6NTl2cUJObjF4SzhmQ25FY2oyQmJxczA0UE5sT3QwM24lMkZDYnQlMkYwYU1QZ2pJcUpyeGdDUWlJamVtcnhDME0lMkYyQ3RRRzY2MEVyMTYwUUNnZm5sdVJpMDh0em4lMkJsWFBMbko4dkJDM2ROdUwlMkY5ME9GU1o0ZVBtb2lJYUVjOHQ2ejgxYTdlYzM0dCUyRnRTNXBlaHZ6eXhIeDg0dngxZ0xEWlo3QnFzZEJhMXRHdmI1MlhBUGI5T1FEd1olMkZSRVIwblJnQUVoSFI5YkZYZU5zVmdPZWtRMElVSUpYRlNqMUJxd09jWEJGeVpGRiUyRmNxeWtjR3hNbzNuSXU4OHo4UmZlZlhSVTdjRFJFeEVSN1pqdnpJWjdYbDFQJTJGcnZaaHZyTTZZWHd3Yk9YSWl5c1JtZzJGSlN4VUZMQ1NLVEJYOUZKOSUyRm16MktpNEI1QlclMkZoRVJFVjBuQm9CRVJQVFdTV1NUQ1FFWUMyTU53c2dpN0ZtZ0xiRGN0b0Nuc2JDbW9YdnU1N3R0WjNxNUdmM0U1Rml3NW5zJTJCUmdJUHg4WThudElRRWRIUW1XbG91VkJQUnViVzQ0JTJCZVhveiUyRjZjeGFjbXl1cGZEcWNvejU5UmlxcllDZVRwOURmU2ZkNzAlMkZLdE9wUENzQllUdmdsSXFLM2pBRWdFUkc5ZFhiZ3hVRmF1U0JGT3JFd3IxcUlOZGJYTFY3UUN1c3QlMkJjbnZyYmpMazZQNjNIaFJyZHc1RWZ5elppJTJGJTJCTiUyQjg0VUdaVklCRVJEWVVYRmhOJTJGc2F2MyUyRlAlMkZaJTJCJTJGTW95ZEx6dnUlMkY4dmU5ZFlzbTlNcXV5MXE2cTNydFFXQWlnc0JOZ0U4S0FBdFZISmlXYkdGZ1dhSE5rNDFDMk9kS1JNUnpaSEhsa21VZUh0STlNU2FPaHhPRklJQ21aSXVkd2x5aWFJZ0dDSUVDbzBkalk2QVlhM1YxZCUyQjVaN1ppeDNlOSUyRjU0OTZiR1pXbzZ1N3NycXBjNHZzNUp5cTNxTXdiRVRkdTV2M0Y4N3pQNWRYOGc4OWRTWDc2M0kzJTJCN0V2WFV5MnU1bHJKdk9hVFFubnV5dCUyQlpZVkMyOXdhMkdyYWxhcDAlMkZUJTJCZ0hBTGdqQ0FBQkFIZEdYYjlucXpXTFltMU1EeTRrSlU3OWZxNFhFJTJCbnNvcEc5bm10eXJEaDVjQ1ElMkYlMkJmWkQlMkJiJTJGSWtsQnZQanp5aTl1ejhRQUEzRGxQWGVvM3YzRXQlMkZaR1hsdk9QdnpDZm5Ybm1VbCUyQlg1aExkV016a1V5ZHZKUjhabWNqSU42dFczODFZNnc4QWNBY1JBQUlBN2l5ejZlM0E1NzMzS2xJdjlTUjFuYTR2TzgyM0N2bCUyQmJyTmU4QXR6eTczVGo4dzJmcWJaamp1amNTT2ZiSVhKYUd5S1l4TWhwMEFBZ0Izcld3dTV2YkthNzV0YnlVNHZkb28lMkZmNldibjNseExudjg4a3F1aTR1NXpzMmw2cTVsVXI4b3ElMkZwQ1cxYk1tMnF3UjFEOTB2UzAlMkJ3SUE3ZzRDUUFEQW5WVlBCUjQ4Y1RHcUpoaGFLZlBscFpDVU9Ubmx1alRuMU84WmZYdmVmbkwyYXZISmZhTjVlblM4ZVA2QmZmRSUyRk9Ud2UlMkZ0dCUyQjdzODlOTTBhZ1FDQW5lZjVoZHolMkI2WVhlZiUyRnJGQzkxJTJGJTJCUHlWJTJGbVNTT25XTnROSng2bmFkT3AxQ2FlcXFxYjZocEdwNURLdU55YjV1VTlwSCUyQkFjQXVNTUlBQUVBZDk3bUV4ZWpjazBqWTZUQVM5WkxpWmNLTDU4NUxhd1VXbGlWdmoxbnBHdUY5byUyRm04Y21KJTJGTlFiRHVUJTJGJTJCTDdKOEprYk05SGZYJTJCNFZ2elk3Rm5TUFRVU2NGZ0VBdHQyM0xpNmFUaEZHMzF6d1AlMkZTWkY3cSUyRjhJY3ZyT244cFY1WnhkY0t5MUF2OFZMdXk2Q3ZhYXNCSDdwNTdWeUp3QThBY05jUkFBSUE3bzI2SmRpYXN1MHAwc2FhUjA3bENWTHFwVFRYamE1WDBYVktPb1V1akFTbnpsNE5mdUhQSnNKJTJGT05XMlg1bVlpSDUlMkZkaXo4elNQajBZdG5EamY2MjNKYkFBQkQ1OUthTTlmWHN1akNZdSUyRkl1Ym5lUjVaWGlyJTJGVXklMkIycGl5dCUyQjlxdFhFbDI0bGtxclJkWGE2NnJmY2I2cTlGUDUxcWdhanVWdlhURVBBTUJkUWdBSUFMZzNuRFpDd0tDcWdGRFYlMkJsUm9velhZU2NxZE9tdGU1M3FGcmdSR3o4Vkd6Y2hNaHFGNWZIUTZldnl4MmRiZmUlMkJ2aDVqOHJpdUp2dk90WW14QVFBSEJYWEZyT3pkVzF2SkU0TlpKQ0k5JTJCNmtYejhxY3U5JTJGJTJCRnJsM3J0MVlWTXJqRHFaMTRyM1VJbThlVkFqNmlxOWh1czlETXFYd0J6S2lzRUpZSSUyRkFNQTlSUUFJQUxoMzZwT2RRRm9QJTJGNHcyS2dHOXF2VUJ2WkxDS1NuOHhuUmg3OHZyTG9hNnV1cnNTcWY0Uk5xTmoxeWU2JTJGNzQ0VkglMkYzTHNlMnAlMkZmMDlzQ0FOalR2bnlwM3p5N21MJTJGciUyRkZMNjE1SmNoNUxjeno1N0xUbjFwU3Q5dlhDbEx5M25HJTJCR2VWQTcyaUV4NXFhdmROMWY0TWRrWEFMQk5DQUFCQU51dm5vQVk2ZWFUcGNLVWF5Z05uaXdWWHRlWFVuMGo4JTJCcXRwRTk4ZlVSUFRJN2FwWDklMkYlMkZ1b2ZUNDdFeng2YWFQN3V3ZEh3NlptUllPbVJmUUdoSUFEZ1ZmbldYR3F2ZDkxWU4lMkZQN1Z2ckY4UmZtMDclMkY1NGtMMjRVdUxTWnduWG5raFhWM0tkWFU1azdxdWZJRXFVTG5HYmFEeTkxaW9qY0VlRW1FZkFHREhJQUFFQU54N3QxcjAzS3FzbWdqTnJmOURYUzNvamJMRTZVSTMwYlY1S1FpbG9HMG45NDNuVDh5T3BVODhQSlAlMkZyWWRuR245MGZETDhtVjVpZiUyRmN0aDFycDNiNDVBSURkN2FzWFYlMkJ6elMlMkJiOUx5NFhmM081NTA1Zlg4MlBQNyUyQlEyUFBMbWVhWFUlMkZtJTJCbHklMkI4OGxUS0NsZiUyQlBob0pwRmhWeFo4a1AlMkZEN2k3WDlBQUE3REFFZ0FHQm5NQU9YVzM2eGVwTkpSZTdVNnp2MTh1cHpIYXNicTE3bldybm1sd3Q3YlNGNyUyRk94RTlQajVLZlBiZjNadTllZkhHJTJGN0o2ZEZ3WWFUZHpOdk4yTFVpNiUyQjhiRHpnMUE0QWhjM0cxTUhuaFRUOHIxTzhsdHROSndrdEwyZW56cSUyRm9iTDYzYWo1NWJLZXhxMzJtdWslMkJ2Q1dxYVZmaUYxY3lsMWtqTmxxR2UxMGU0YnFuemhxbDd2YjMzWml1MjZoUUFBM0JvQklBQmdaM2kxMHhDTnlwT3RwdDBZTEJJWXlYdjF1NFV1WjE2OWxWd1htb0clMkIyVFpQakRiOEU0MkdORFVSZDJmR2ltOGNIcyUyQmZPakFhJTJGYnV2TiUyQnkzOTdmTnVYY2ViblR1OWswREFHeSUyRlA3M1VIN25SOWNjN3FYdm8lMkJrcjJmVmZuJTJCeCUyQmVXMHhPM2xoTXRaeElTNFhWY3VLVlpGN2QzS2xiT0VsZWltejVlNllPOTR3cFB3NVVydlUzR1B3QkFMQkRFUUFDQUhhT1Z3ciUyRjZwQXd0bVhibGJSUmRaRjVLWFZhNmhkYVd2WXlwanc1TTFaU2JEUTZucmNQaldkblRrN21aNDVOUlAlMkZsZUN0WU9UWnVmM2w1cGZzVCUyRjZkSHAlMkJidTRxMENBR3l6JTJGJTJCT2JTelBmWE5UJTJGZEdIViUyRmNCS3Y1aTZzSkRHWjYlMkYxZFdVJTJCMWRweVZ2NzZpV3c1b0xmJTJCWFJNWkthNWVjREs2ZmNqSFlBOEF3QzVBQUFnQTJIMEdXNFUzVlExNjc2WGN5ZnZxQzhaSXFkRnlrV3VsNjdXeVhPanFTR2pic1oxOGNkUiUyQjR0eUUlMkJlalRGN3UlMkZmSGdxJTJCdm1wMGNibGtXYmNHVyUyQkZ2VGl3cmhVWmQzemNVdGNCQUx2QVMwdTU3ZWZlSnJtM3k3MTh2Tk5QNHNXMTVQRGxwZnhITHElMkZxbyUyQmVXTlhtdDQ5Uk5uYTZ0WmJxOG5FdXJoWlM0amQ4bDllJTJCV1lQQ1hqRzY5VE1XdDFyTUZBR0NISWdBRUFPdyUyQmZ0UDdYbVViVml3cHNHVzFSbjBkbzdKSzBFZyUyQks3U2NPYVZyaFVJclhXNFlQZCUyRlU1RWpUZkdKaUl2ekU3RVR1RG85bjN6d3lFWDkydkJrOFBkMjJuJTJCNzA5YzFUQjFwT2J0WElqbkdhQndBN3lJdUxtVjNzdVRoMVBsanV1d09MUGZlbXhWN3huZ3RMMlg5OGVTVTVmbTA1c2N2TGhUcUoxMXBmNmlWZXVaZDZoWk84bDlwR2FsZW5SSGJURUklMkZBZkdlTDclMkJiZlB3QUE3QklFZ0FDQTNXbnppWmRWZWFJV2Jab2lVbGQxNUY1S3ZUcEpvVTRoeWZueSUyQm9IS2s3eVJYUHZHQ250OFBEdDFmQ283TmRtMG1oME5ybDNiWiUyRiUyQm51WVhPejclMkYlMkYwWm4lMkJ2YmhaQUlCWDl0SmlaaTh0WjJQbkY3UHZtZXU2NzBzS2YyU3hWNXllNjdqamMxMW56eTZtT3JlU2FXRTFrenFGVkhocDg3RyUyRllhV0dLZGY0azc3ejl3cGhId0JnRHlFQUJBRHNIYmRyejZwWnJROE1XYiUyQmVWM2xDMkhkYUtISVZ2VUtySzdsR1lxdUpscDA5UDJyJTJCOFolMkIxOUZOZmVPSENIN1NhMFNXRjBYallDaSUyQk94UGI4WkN2NDR1eG8lMkJPMnBWdEI1WkYlMkJRMzR1YkNBREQ1cHZ6bVYzb0ZtUFgxb3FIbHZyNVk1M0VuVjVaS3g2Zlg4dmZNTGVhdDFmN1hwbjNXa3U5VnZ0T3E0blR0VjZ1NWNSTG1TdVA4WFY3YjZDQjZqNVZGZUtEdnhBMklmZ0RBT3dSQklBQWdMM2pWZ3V4MXg5YkkwV3FBc0NCcjljdHd0NUloVmV2NDNTMTZ4UmFLUXlNWGd5a2hsVTdEczBUUVdTazBLb3hGbXBtTk5UUjhkZzlkaUQlMkI1ZU9UOGElMkJzOW9QZmUlMkZ2aEJsV0NBSEFIZmVseTBqeTdsTCUyRnIlMkZHTDJONSUyQjlrWHo0d25JV3ozVnk5Vlp5cFlsVG1ucmxoZVRsVlhncEw3eHlKeVhlbDhmN2hwV2ExUVRmV3gzN2pTa0RRb213RHdDd3B4RUFBZ0NHZzlGRzI5ZGdzVWRkTlpoTHlwelMxQ25OVlZZSlNsWExXSFg5b0RxaEhBMFV0VU1kRzB2dDFjWEd4NDVQcFglMkY1NUdUNEolMkJldWRmJTJGdVpDTiUyRmNxcGxlbTg5T2NQd0VBQjREYjcwNGcyNzFQT3RwVFI4N0tWbCUyRmRUWnBmeTk1eGF6JTJCTmtiaVM2c1pzcTYlMkJVWmJyemNieCUyRktxazFmR2xHYzVEVnUyOTRabTR3V2l6Y1YlMkJUUEFGQUF3SkFrQUF3UEFaUEFtc1A1YktjQzh5R3hXQjhtWDRWMGQ1cGdvUUN5bnJGcnFXZXFubmRPMUdFcjh3RWp3JTJCM1RhUHR4c3VIUmtKTHYzJTJCJTJCZXRmMkQlMkZXJTJGUHg0TTd5WUZVNjU4JTJCT1R6ZURaMmJIZzJTTmpZZmZJV01BcEo0Q2g5T1dyV1hPdVd4enFwbTY2bTdram9URXl4aTh2OSUyRkkzM0Zqcm43NnluSDY0MnltTzlCSWJ6M2VsJTJCVTZoaFo3VHRXNnVMSGZsQ3pOaGRUejJBd2R6SzBsbW85VzNudVQ3Y212N0FRQXdKQWdBQVFERDQxWUx1ZzlPQ3c2TkZBYTNQem1zcXdXZFpIS3ZwRiUyRm9jcmZRTlNNRm9WRVFTaVpVSEk2R0o0OU5GU2VQVCUyQlFmMjk4T1hWSjRtem12ZzJQaHRRZW00MDkxWnR4UFo0bm1UOHkwT0EwRk1GVCUyQjZJV1ZpVzh0NlVjdkxPViUyRlpiRmJuRmhOaW5ZY1dHZXQ4cmxPSHA5YlRuVmhLVlclMkJsc3RuVXBGSlJWRzE5MXJKUkVhJTJCYVNWcnkwcnR3UUJ3a0JsNE8xaVB6VkVYQURDa0NBQUJBS2l0dDQlMkI5ekhXcWswbnZ2UExjS1UlMkY5eGdMejlaQ1JqdGYxTmE4ckM0WDJOUUtiT3ElMkZjZVIwWUNXWXYzc2clMkJlWEU2JTJGUGl4Y2YzTVJMejglMkJ4TXQ4JTJCMVdGT1ltakZ0UkZHYU4wQ1ROeU9hdDBMZ3dNUDc0Uk1qcEtvQmQ0ZEtxTTVuenBwdjZzSmM3bSUyQlN1VWVTRlRKSGxuWDdXdXJpU3YlMkZlbFpmMzNMeXpxek9YbFhDdjlRbXVwVXhSWWE0M2loVjZ1eTZ1NXRKWkwlMkZlTG1hbTFycE5oSWdTMCUyRnVibjZiN1BOTCUyRklBQUREa0NBQUJBS2pWSjVzdmQ4SllYeWMwa3JIbGI5SjZ2Y0I2RFNwcnBNeHBhVGxUMyUyQlFxdkplVDFGMjFXbHpNZE82YW5SMXJtWjlzTnZ4UE5ocEdZV0JsRktqWkN0Sjk3ZkRTd2RIbzZZT2p3YSUyQk9OSUpuenkzbEw3MyUyRmVIUHVydDV1QUhpMThtV2pjR0w5S1BuTmhkeW11UTlYRXRkYTdyc2p5JTJGM2lvU3VyeFk5Y1c4dE96M2Z6SSUyRjElMkJFUnNWTHMyZFhlMDZMWGU4Rmp2bHRONms4RW9McjhBYUdVbjkzRWxKMWVJYjJZMDJYaU5KMWJwJTJCOWNldlpwVlZ3ajhBQU5ZUkFBSUFNT2pWbkRDdXR3c2JxYkhwOCUyRldKYWVyVlRaeTYlMkJVWTR1Q2JwbWxONVVodFYxU3loS1FQRVFtcTNndmpRV0hUeXZzbjQ1UEdwNlBzbld1SEtvVkg3eDh0cnZSOTdZTUslMkZkT3JvUGs1bkFXeXZLdno3MnNYVjhHclhISnZ2JTJCemYxTTM5cW9WZThlNjVUbko3ckZzZlBMbVQyJTJGRktxSzZ1WmVyMUNDbVM5TVZMdXBiUzZPRW4yRm9mYzlXT2tMWSUyQlIwVzBDUDQ2R0FBQnNDUUVnQUFDdmhkbjBkdlBudmFyMXFUYk9VcjFYZVFLY2VTa3pVbXJLd1NLRmt6S3ZUbFRvJTJCVldubFpWQ054WXpPOW9JSnFkYjlva0w0JTJGcnc0UkglMkZlMTk4c2ZlcnJVWjBRVkUwRVRYQ1M2TU5lM2swRGpweFlQTENlY2xJamRCazdjam03Y2o0WSUyQk8wRHdONFplZVhjeU5qamJWbHJOYlB2T2xtTHV4blBzcXlURVdScTVma3JYNld4MnVwUDd6VTlSOWE3SmtmbU8lMkZwRFN0OTMwNExyNVhFYWFsZmFMbnZkR1VsMSUyRlcxWE9ybVV1b0dXbmRWVHU1MUE0dXZEaDVEMTZlMVZ4ZGJEV1c2MWVSZUFBQ3dKUVNBQUFDOEZyZHJGNjQlMkZqclN4U1AzZzJXdGR4VkszQ2p1VllhQmMlMkJYOFRwMVdmSyUyQjhYQ3EzUnhkRG9oVkJ4TyUyRlJQdEJybWlUQzBVaFNvTlJicThIaVVIaDZMbnglMkJKelF0cDRROUswbVFyZUdxbUhmeTdBNlBCazVkV2klMkJXbU5jVmJEc1g5dTNsWEFOaWR2bkt4RzY5bUdrJTJCOWlYT3ZSbWhOSW5rdDl0ekRjNTNpejg5M2l6UE91ZEhRJTJCS3VyJTJGZUtCcTJ2Wmc1ZFhzbmgxcFZDU2VDV1psR2JWWWN5VjdieHA0ZFhMZkJuOGVVbXhMUyUyRjFoUFY2elZScG83WDM1azlVb1IlMkJWZndBQTNFa0VnQUFBdkZZdmR5SnFxMFhxdjZPOFpkTzdSZjI5YkZrZFdIajFlcmw2M1lHZjRiUXhaTVQ0OGtSNlBOU1JpVGclMkJOcGFlR212WVUwbGVWZ0JPdDRNekIwYUQlMkYlMkJMd2VQaTFzWWI5ZGl1MEYxJTJCYzYlMkYzcWdXYng5UHNlMmtjUUNFRFAza2pEQzB2WnNYTkwlMkJVY1h1JTJCNUR2ZHlOcHJtZmlRTFRrM3hucnV2ZWNHMDFiMSUyRnZGSkkzYWtaR3E0blQlMkJkVlVsNVl5YVRVdmoxZk9TODVzTEg5d1UyVjBWY0VYVm0yODBjQXg4VHVPbmJjWjV1RkY0QWNBd0IxQ0FBaGc2OHpMalVnRklPbjJMY0szWXJXeHpwWDM1V1RMdWtybXBrdDFKbHg0cVZ2b2NwRXFYU3ZVREt5eXFnVjRMTGFhYU5yNHhYWndwdGswWiUyQkxJYXFKbCUyRnE4VGtidjAlMkI4OTNuaDZKN0tVZ0NNZE5GR204YVQ4JTJGMVFxJTJGTWRZSXpxbnNSRzQxSXJNMEV0bk9lTk4ybXRhN2sxUFJxMWxxSDhBMnU3aGFtTHp3cHBNNTI4MTgyRW5kNkVLM09MSGNkJTJCOWNUZHhwVjdqeE1wVFR5bUxmdlcyaFd6eDBZNjJZWE9zV1NsT25MUGNLYlZtTnQ1cDRMZlVLTFNkT1JrYVJOZW83cjdtMGtQcXVQQWF0RHolMkZ5RzYyN2RRaTQlMkZuNFZBTnBORyUyRnRxam9zRWY4REw4cDRuQ1lDdElRQUVBT0J1ZUxWclZSbFZhMTJwJTJCcTFzdnZQJTJGJTJCVTNYcjZwclRPRzFzcGFyNDZvdU9TdXR5ZWlHbGNMSUtHZ1ltY2dvakUwY0dwME01VThHa3VRa0V3YzZOQlo5N05oVXJBT2owVFY1TlpMQ2FiUmhMOCUyQjBnNjhlSEF0JTJCWlY4ciUyQlBwTFM5bnFlS3lWdHgxcHA1SWt0MnBreHpqckFIYVFyMTVKNHFYVWp5ZVpHNXZ2Rlc5YTZMcnZXJTJCZ1dienU3bUoyNXVKenEybXF1TENuS1FDNHd5cjB2VzNaVHJ5THhjcW1UejZ2WDk0eFVPSyUyQnNrSEx2eTN6UFM4NnFyT0NMalJRSDVRJTJCdVg1eTQzVnFvMGtZcjc2dWQzQXZnRlhuNWhBQVF3RllSQUFMWU12N2dBTzZ3OWVxWWx5bUxxWmZKcXElMkJTU1M1M1NsSXY1YnI1Qk52NWphckNVR1hBNkt2MUJsMVZ2Uk1hZldzMDBySHhUTE1qMGF4M1V1S2NSaHQyY3FadFR4MGNDejg2M1FwdU5PTmdmckpodnZydEs3MWYyUmU3UDVsdW02Vm0wenNiTmF3Sk5rWjRCdGE0S0pCT1RJYWM0Z04zeUxldWRXMm5uNmpmVDYwdnZEWFdscXNBV0RublpaY3lNejdmdCUyQiUyQjkxalUlMkZzcFQ2QiUyRnFabTE3b0Zmc1h1czR1ZEF1ZFhjcDBjU1ZUM3Nta2RDTUFYQiUyQnU0U1Zsa2pLM3NSekJlanV2MlRqdWVKWEhrdGhJUVZBZVc2VGJyNFY2SyUyRnpwQUFEQXRpSUFCTEJsemprWlk4ckxxJTJCcmpBZkM2YmE0SU5DcGI2N3pLcXB6QkFOQlhaJTJCUjFaYUVHS25BR1d2Tjg0blJqS1ZOJTJGdFpDOGxNdXJFUmpkaUswdU5hMGRpZXhzRkpyWlZtaE9qVVglMkJZeU9CVjd0aDBxaVJkRTJqTDFtVHlQbUdqSkxSWm5CJTJCdWgwJTJCZFdBMCUyRkhmVEk4R1RZN0ZaYnNjMjg1SUtKeHNIeWx1UmRmZFBCRTZTTHE4NmMzak1FZ2xnYjBvWGplS3A5ZjM3JTJGRkptaWlMWHllbldUZnY4QzR1WjdlYmVwcmtQUXlzbkdYVXpGNjJtZm1LJTJCazUlMkI1c3B4JTJCMyUyRlhWNUcwcnElMkJsRFBuVnRJeVBqRkZxcjNFdnE1WW83dWRGcWF0UXJ2TExDcTV0NWRWT3ZUdW8wM3klMkJVNTFVbUgxWUhnY0ZsUEl5UlFsJTJCJTJCcmFQN3dmQnZNQUMwMWZmWSUyRkdJRXoySUFBSFlGQWtBQVclMkJaY2VaWmdXQXNRdURPMmNnSmRYOWRLaW13NWJmaFcxN25WN0pINjgxVlFhSEt2TkhGYXpNc0EwRmZad0lLUnJERWJHWUNSYkwzTVY2all4Q1pXSEpUYlVKUmYyRGNTelI2WmpNN2N2eSUyRiUyQkw0OU9STiUyQmNhZHZQVGpTRHA3Mjhza0xqcmNoY0hHJTJGWVo4OHYySmNDYTVUbUdudGgzaTBjYVByVlJ3Nk9VRFdJdldVZyUyRlB2VDg5MlJ0VlFUeGtqbmx6dXB0U2F6eGloemlsWVNkMkk1Y1klMkYxTTM4MENyUWlHYTMwaTlOelhmZiUyQmkwdlpxUmNYRTExY3pqUyUyRmtrbDlKJTJCTlVWJTJCckY5U3dOVncwWDklMkZXeW9WNXl6c3Q3cWJDU2lZeDhLNUJzY1BOUWpjMlZlNXVYR3JpZHdWQVFBQURzR2dTQUFMYU00QSUyRllJYXhlJTJGa1I5ODBtNnVmbml2VlRrVGtYbU55cDg2Z1Nobmo2cyUyQm4welVIa29LY3FySUxFTUFCZWFoYTRzNTdxMm1ObERZOUdwcWFZNU5kWUk1T1dWT2FrWkdvMUZOaDF0bUVVYm1HNG0wNDVDZjM2NjRUJTJGOTVJVzFYNTJJJTJGRXVTeTNKblJvSWdVQnpGaXVKSXpjaDIycEhwTlNMckFtT3FtMlRrdmF5TWQ1RTFyaGthZjJ3OElJN0FYWE51S2JmOTNOdXNITTVqalpFelJncXNsZmZTV2o4Tmx6dEpZNjJYamdUZXBVRmd0WlpyN0ViZmZHU3VaJTJGNVNOOVVwSzZQUXFGcyUyRmJkUEN0ZGRTUDdXYXVyaWZlMFZXTWpKYVRRb3Q5cjJ1ckdhNnVKcHJyVmRJM1VKS3F6YmRlaXI0JTJCblBaMzdRMjZQcVNBbldWY0ZEOXhGc2RLNzVqY3U4cklQZ0RBR0RYSWdBRXNHWFdXbm52eXd0bkFzRDJlYVduMyUyQjIlMkJYbjglMkJrTlN3WlF1Z3RLbXl4OTg4eUdSd3NYJTJCcnFwWDQ1ajdBZnElMkZRdGRScGJUbFhNekpxaEdhOVFpbTBVbXhNSElkbTFrUkdSV2dVUkdhMkZma3pMZXMlMkYyYkNTdkplVFpJMVZvSjVzRkdyZlNOQTlOQlo5Y1hva2ZESUs3Rkx1JTJGS1R6R3MlMkJkbHpIU1dNTSUyQlBkTU9QdjNTY25BcERreWVGVDYweHVkTjY3Tlc0UE00TUY0Mk1EYXclMkZ1UkV1SEdQNU10RzRRUUhNT2pGcGR4YVNZR1ZUM0p2MWpJWGRsTGZjbDZLQXBPbmhRJTJCWHVzVkRjOTNpbmF1cE8lMkIyOUZGb2phN1JTNzVNMzF0SXpGeGVUZDg2dnBtM2puRXhnbFhtcG14dDFjeW5MeW9wYlcxUlBHMG5PZTZYT0t5MjhjcmZSblolMkZrWHYzTXE1TTU5VncxYmJkaHlvcmZRamRYOEduZyUyRmU4SThrejVIQTl1TVZob0VPdjRBUUF3RkFnQUFXeVp0V1Y1QWNOQWdCMWdxMCUyRkR3ZXNIVlVEd2V0YnlYQjhrNEZXa1RvczlyMFdubXdPSld0M29HNWx5bUVCVVZTdHRiZ0N1Rmc1VVlIVmdMR3lmbUlvZlB6UVdQUjRIVm1uaFZIZ3BLOG9BY0Y4cjBLR3hZT25BYVBpVlJtaXVwTGtmQzZ4V3h4djI2WW1HZmFZVm1XJTJGbnpoMXc4bnJwdW4lMkY2WU5zdlBIWmszQkglMkI0WmxMSyUyRlphMSUyQnhiVE0xcEs2UFElMkJ1dTl6RCUyQjBuTGhUSzRrN1hUaU54YUZaVFhKJTJGNlBwYSUyRmwxWFZvdkpoVjRoWHdhRENveFU3NU5YVmpPOXRKanElMkJtcSUyQnZ1JTJGZTlCekl2WlJXbDhIbng2MmVlb05yN3RYUGxZWjklMkZWTjBYMjZQNTlrQUFNQ2VSd0FJWU10b0FRYjJpSzIwJTJGZzE2dVRaQTcyOXVIYTYlMkYlMkYyQVZZUzRwVVZueVZBZVFnOXZnVlU0ck5rN1hNNmRlMyUyQm42UWxaT1BuQk9UbEplRFRRZGExaE50JTJCM2taQ3Q0UEE2TXNzSXJNTkpJSEdnMHRtcUV4dVdGckpQVGFLeWw2Ukg5OFIlMkI5MVBuVjJQb0xlYUZqc2xaaEZLN0VVU1E3TU5WWVh1TnlYZ3JNeWxnanVEVFJERjZLQXBPdDlJdDlTNzM4VGQ1TFk0M2cyNU90NEhvY21KNlhWSGlGcXF1anZTTG52V1NVTlFLVHQyT2J0Q1Bqb3NENHFxanJGZSUyRjFzaHU3N0RjTkElMkJPUGp1M2NOdWZ6SzRYeFJhN2pVNDJOd1JjcnVYSGVHTzhsWSUyQld0Yzdwdk1ycnBOcHhkTG13bjlXRXZjMUZhJTJCRkJla1RYS0pGVlY1cEsxeXEyTTBzS0ZTNzNpeUdyaUhqS1NKdHZCMThjYndVSlclMkJHaTVYNXhZVFlvakt2eDRWVXEzVXQlMkZETG5maldTOGJ6NUpzWEhJcllXd3VaakxqaTMzemZRc2Q4NUhWUkpOV1JvSDFMaW04N2FSbDlWMVZBYWkwOEZycUZacnZPcTBtVHQ1TFliVUVacjFQTGlST0s3MWNTbHpWRmw4dm1xbU5Wdm5NbCUyRnUlMkJVJTJGWDFhZ01IaDIzVUg2OCUyRkp3WUhkdWoyb2VIdCUyQkUxdkFRREEwQ0lBQkFCZ1dMM1dVR0R6NEFDdnNwb3dWcG1NM0s0NnVBNDU4am9JcVVLUXlGUVRTZ2UlMkJ0Nm5XSEpSUjBpczAzM015M3NnYnY1NHhHa2tkYTdRWWxwVlkxbGE1b1NsYmppTnJaSzJ4M2tsZVhsRmtKaHROUGRGb21pZHNVRjVYS3F1YWJXRExGemZxMiUyQlA4ZXUlMkZ5NFlsSXg2ZmlzNjNROWk2dVpBJTJCJTJCdEpERXpua2RHWTkxZkNvJTJCTzlxd0x4VmV5cDBmbGNyJTJGNnlYbHpvOTRJNDAzN0FzSFJzUGZtMm5iVDdkaWU3MXdpZ3ZuRzY5ME41ZEJvVyUyQkYxdlNha1YyOXVwYXY3VyUyQlo1UGhrZk5NZCUyRk54OGFoJTJCZWptJTJCcURYdHBNVEdaTSUyQmFoVFo4ZjlNMjVMRXh6WjYyY00wYk9XbHRWZUhzVmhaTjNUcWI2bkRGRzNqa1Z6cFZMeXdWRzFscDFNb1ZMZlRmZXolMkYxWWJQM3FRcSUyQjdFbHZsdlVMaFNtcG1lcm1mZEU3dElERGRkdWd2M2Vqa1NUUHdhUzVqdTVrYWN6MSUyRiUyRkVhbmVIeSUyQlczeDR0ZThlTUpKQ2F6cjFqdUNORkFYbXFwVVpYVXVMMlhPTDZhbExTNW1zbFU3dWE2UkhKcUt2OVRJJTJGYzM0eE9YbHBKWk15VjAyJTJGM3BoaTYzTXYxeXZra2tLeWttMGF1Y0FvVGFXa0oyV3ByNGZkMk9weFZPN0szYmplcDlMQ0tjbWxySHBzYmJXTDF2dGtVZ2R6VGZ1ZFUzTHJqMk4lMkY2d3ElMkIyd1Y2eG15MDI2JTJCdnlhblhWJTJGVUxBQUNHRmdFZ2dDMmo5UmZZWTE3UFUzcXdhaWw2aFpMQ3VsMDRyVksyWEdXNEVacU4lMkYxdCUyRlAydkt3Q1B6U2xPbk5LdkNFN3ZwZTk2dXdtbndPTFclMkI1cUhaYUttc1E1WEIwYW1EZ3hXY3lnbkhrZEhFUkt6Nzl6Vk9qa1JXTHkybHVqamZsN3cwTXhYcmdYMk5rMk54Y05KNXI2d1lXRXRSVXBhWFlkRkV3NTQ2TkI0JTJCY1dBMHVEWVMyJTJGT0YwMHp1WHZsT2QxNXQ1NzBpYTdxdDJNNk54ZmJiczIzekt4ZEhPNzgzM1hCSjVtUXVyTm5qMTN2Mm8xJTJCJTJGMFAzQzhUSDMlMkJUTVA3RXMlMkYlMkYlMkIyRjVybFYlMkIlMkJIVW1hUFBYJTJCMzglMkJwRVJmJTJGVk5KJTJGYXRSMDklMkYlMkJ2eENmSzFyM3pUZk54JTJGS3ZTWkRxeVZydEZMZGJlTlY0ZG1LWk1ZbHYlMkZINTZqcEdVbUMxNHB6RzExSiUyRmVxRmZ2SzJiJTJCWmwyWk9abTJzR25tNkZkV2t1TCUyQiUyQlo3N20yZDFOMVhPRFhDd0NSanNUbSUyRnJ4VTgxWTdzJTJCY3c1TGZmZHU2JTJCdUZkOTlkYldZdkw2V2F5VXB3OFZvVXhnY1dTTnJqRmJUUWk4c0pKcGJTaVVySGQyWHhTY200ek9kek9uRmhVVEx5MmxaWlJjTURNS29Tak9WcWd5ZUF5czFUZmtYY04yV205JTJGOHVKWHZiOXFIYjdkcjElMkZ0a1ZMWHAzcTZ0JTJGVmJmODlXaWlnOEFBTndCQklBQXRxd29DaGxqeXN2cldUc013TjYwTVJmazFtd1Z3QmlWWWMzTEhVYnE2emhKZGxQYnBMVFJjdndkQVdCVmRyVzVFc3RKeXFydkpaVmxkbm5WbnFrcVBBcXJBU2ZWZFpkWGM3MlVTUTFyZEtOZmxHMmV4bWl1VTBoSzFiSkdMdmZsTk9WQTVmJTJCM1VwRjUlMkJWd2FDYVNyclVBVFRUdmJDTTJzOHh2Vmh5JTJGSHFYekJKVEJHY1doT05rTnpacUpoUGpiZGROM1IwTDlVZUxYbSUyQiUyQmJrU21yVkRMMW1tbjdwZDc2JTJCZW5rbE15Zm1lNmFkZTZQeDJQM0RmUTNkJTJCSzJ2clQ1akphVk9zNnVaT2J5Y21zblZ6TWg3S2JDbUxMZ2NDRTBIbDNyd0ElMkJGb2VkeXZDalNkVnk4djIyWFRYR3FFNXVSWXc1NkpBcU4lMkJYcmJMSnJrdk82bXRVVE0wczJNTmV5WU9qQXBYJTJGciUyRmxudE5TMzJtbFg2aGJTQ2FVZ3NqY1ZDbGFGdlFaOVFxbnVYNGhKVjZ5MHBYRlRIblhLWEZleSUyRjI4ZkF4ZEhTNmJNdmdyZkRrNG85ejQ4bkV0cXYxalBXemV0TCUyRmRhbUx1ZWp2djVxQzYyaWRmYVQlMkZlJTJGTDBHdjhkV3Z3NEFBUEFhRUFBQzJESlhuYm15RmlDQW03eFNwVklkMU5YVmdxR3FVT1lXJTJGNmNPeU9wcXJ0amNIT2JkNnVlJTJCR25WNlZWZjZGWkpTcCUyRldtNG5yZ1FoMzJPQzlUU0oxT3JsN2QlMkIxbFZlcGxRV2swTGRYTXZuM3I1ekpmaFg3T3FNTXpLejNjTHI4V1ZYS0V0Z3l6JTJGS2pmYVYlMkYlMkJZS25nTHF0Ym0wS29kR3AzeXZ1eDR6WDM1NDJLclNXczBXWGdwTGNyJTJGSDFyWnlHaldHajliM2h5anNzMjF6TWJLdSUyRlIyaWRPdEhoaFQlMkZWdCUyQnZzN1l2UGN5eGlpMDVmZHozcXZ3a3Fzckhhc1FMNnh1aTVlWGMxVzdiVkclMkJMUUlqRTVzeXZQTXFnOWJVeTdqeWV4ZFdNb0hrMjFWaWx6c3RKVTdPbE1HaEh3bXF5czRxdkUxY0dRcUdLaWZvMXZ0Y3ZVRjFzUGxxM1c3ZlcxJTJCYnI3ckM3Y0xkVjF2SlIlMkZBSEFBRHVBZ0pBQUFCd2J3eTJDOXY2SGIxODRHRlVoanIxJTJCNjhsSE5tY2J3MkdObDdWTk9UcVN2WDZjWUhXQXgyZmVhVnBVWWFGc1NuREpHdmtDNjhrZDJVS1Y3ZVlocWFzTGd0TSUyQlhGU1ZSaHVOV3k2bGZWV1pYUHpmV21xRyUyQlEzM1RadHV1N2clMkZWRiUyRiUyRmJYZXAlMkJ2ZmExUGxXNzJOZzU4ZiUyRkJtRFh4JTJGY0ZtTTI3cnVpcXZoTXl3QlFSVjFsSjZsbHklMkZ0ZlVwRVhLcEtxNnRJR1pjQVhETnpld0ZUVmY5cG8lMkZRNDBVREU2RUFUWDI3YmwyNyUyRnB0Z0VBQU94UUJJQUF0aXdJQW5tZlZSTWFPZU1CY0klMkI4MXNPTnY4WDdnNSUyQnJLd3lsalNCdzhPdEI5WFducWoxWUcyR2JWQWFHVVhVOWF6WW12OWJmTjFEVmtxeUJ0UWxmWlFYMWVzRGtOMEtyd1olMkI5M28lMkI3JTJCWE9icjdzcDVScXNXSHU5NnA4MXVJMmJmOGJtMjdENTYwWWIxWjcxZlZmZjE4NXNmQzRZMk9aNnJVQ3JhcHEwYnI0ZjZzRTBNaHN0dXJmYWgxN1ByekYlMkJCUUlBZ0YyQ0FCREFscFZUSWhrR0F1QjEyTXJoNDI0ZGF1cHF1ZERjSEN5dEIzelZEdzZORkFUZiUyQlhWcG8zcHdjQnZOd05kMnltSHlWdHUzRXcxdVczQ2JEYTAlMkZIZHNxNEJ2NDNFREw4VTJWblp0RDI5cE9lWHdBQUFEdU1nSkFBRnRHOEFkZ1QxbHZTZGF0UXlJemNMblYxNldOeXJWYlZlTHQ1TUJ0SjlsY25WbmZwNXV2cyUyRm5ydDJ2QkhmeiUyRnQzdmNBQUFBaGdRQklJQXRZd293Z0QzbFZpM0NtNyUyRiUyQmF0Ykt1MVYxMmV0ZFkyJTJGWXZGS0YzdTAlMkJmcVhXWGg0REFBQXc1QWdBQVd4WlhRSElGR0FBZThicm5jeDZ1NjhUUEwxMmQySmFMdmMlMkZBQUNBcEkyR0Z3QjQxVmdERUFBQUFBQ0EzWU1BRU1DV1dXdkxDY0JNQVFZQUFBQUFZTWNqQUFTd1piVCUyQkFnQUFBQUN3ZXhBQUF0Z3k1NXdrZ2tBQUFBQUFBSFlEQWtBQVc4WVVZQUFBQUFBQWRnOENRQUJiUnVVZkFBQUFBQUM3QndFZ2dDMWpDQWdBQUFBQUFMc0hBU0NBTGJPMlBIUjRUJTJGZ0hBQUFBQU1CT1J3QUlZTXNJJTJGZ0FBQUFBQTJEMElBQUZzR1VOQUFBQUFBQURZUFFnQUFXeFpYUUhJTUJBQUFBQUFBSFklMkJBa0FBVzhZYWdBQUFBQUFBN0I0RWdBQzJqQ25BQUFBQUFBRHNIZ1NBQUxhTTFsOEFBQUFBQUhZUEFrQUFXJTJCYWNrMFFRQ0FBQUFBREFia0FBQ0dETG1BSU1BQUFBQU1EdVFRQUlZTXVvJTJGQU1BQUFBQVlQY2dBQVN3WlF3QkFRQUFBQUJnOXlBQUJMQmwxcGFIRHU4SiUyRndBQUFBQUEyT2tJQUFGc0djRWZBQUFBQUFDN0J3RWdnQzJyaDRCWWF4a0NBZ0FBQUFEQURrY0FDR0RMcUFBRUFBQUFBR0QzSUFBRXNHWDFGR0NDUUFBQUFPRGVxJTJGOGVCNEJYaXdBUXdKWUZUQUVHQUFBQXRvV1JhUkFBQXRncUFrQUFXOFlmSEFBQUFBQUE3QjR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zJ6cGp0M2dJQUFBQmdhSG52dDNzVEFPd3lCSUFBdG96NER3QUFBTmdlWGo3WjdtMEFzUHNRQUFMWU1sNXZCQUFBQUxZUEZZQUF0b29BRU1DV0ZVVWhZMHg1b1I0UUFBQUFBSUFkalFBUXdKWTU1eVJKaHJVQUFRQUFBQURZOFFnQUFRQUFBQUFBZ0QyTUFCREFsbGxiSGpwWWV3UUFBQUFBZ0oyUEFCREFsZ1ZCSU85OWVXRWtDQUFBQUFBQU94b0JJSUF0WSUyQjAlMkZBQUFBQUFCMkR3SkFBQUFBQUFBQVlBOGpBQVN3WmF6OUJ3QUFBQURBN2tFQUNHRExuSE9TYUFVR0FBQUFBR0EzSUFBRXNHWE9PUmxqeW9zSUFRRUFBQUFBMk1rSUFBRnNHUzNBQUFBQUFBRHNIZ1NBQUxiTTJ2TFFRUkFJQUFBQUFNRE9Sd0FJWU11Q0lKRDN2cnlJRUJBQUFBQUFnSjJNQUJBQUFBQUFBQURZd3dnQUFXeFpVUlFNQVFFQUFBQUFZSmNnQUFTd1pjNDVTWkl4aEg4QUFBQUFBT3gwQklBQXRvemdEd0FBQUFDQTNZTUFFTUNXTVFRRUFBQUFBSURkZ3dBUXdKYlZGWURlRSUyRjRCQUFBQUFMRFRFUUFDMkRMV0FBUUFBQUFBWVBjZ0FBU3daYzQ1cGdBREFBQUFBTEJMRUFBQzJESmFmd0VBQUFBQTJEMElBQUZzbWJYbG9ZTWdFQUFBQUFDQW5ZOEFFTUNXTVFVWUFBQUFBSURkZ3dBUXdKWlIlMkJRY0FBQUFBd081QkFBaGd5eGdDQWdBQUFBREE3a0VBQ0dETG5IT1NKR01JJTJGd0FBQUFBQTJPa0lBQUZzR2NFZkFBQUFBQUM3QndFZ2dDMWpDQWdBQUFBQUFMc0hBU0NBTGFzckFCa0dBZ0FBQUFEQXprY0FDR0RMV0FNUUFBQUFBSURkZ3dBUXdKWXhCUmdBQUFBQWdOMkRBQkRBbHRINkN3QUFBQURBN2tFQUNHRExyQzBQSFFTQkFBQUFBQURzZkFTQUFMYU1LY0FBQUFBQUFPd2VCSUFBdG96S1B3QUFBQUFBZGc4Q1FBQmJ4aEFRQUFBQUFBQjJEd0pBQUZ2bW5KTWtHVVA0QndBQUFBREFUa2NBQ0dETENQNEFBQUNBN2NQZjR3QzJpZ0FRd0paWmF4a0NBZ0FBQUd3REk5UFk3bTBBc1BzUUFBTFlNbHU5NHNnd0VBQUFBT0Rlb3dJUXdGWVJBQUxZTXY3Y0FBQUFBQUJnOXlBQUJMQmwxUDBCQUFBQUFMQjdFQUFDQUFBQUFBQUFleGdCSUFBQUFBQUFBTENIRVFBQ0FBQUFBQUFBZXhnQklBQUFBQUFBQUxDSEVRQUNBQUFBQUFBQWV4Z0JJQUFBQUFBQUFMQ0hFUUFDQUFBQUFBQUFleGdCSUFBQUFBQUFBTENIRVFBQ0FBQUFBQUFBZXhnQklBQUFBQUFBQUxDSEVRQUNBQUFBQUFBQWV4Z0JJQUFBQUFBQUFMQ0hFUUFDQUFBQUFBQUFleGdCSUFBQUFBQUFBTENIRVFBQ0FBQUFBQUFBZXhnQklBQUFBQUFBQUxDSEVRQUNBQUFBQUFBQWV4Z0JJQUFBQUFBQUFMQ0hFUUFDQUFBQUFBQUFleGdCSUFBQUFBQUFBTENIRVFBQ0FBQUFBQUFBZXhnQklBQUFBQUFBQUxDSEVRQUNBQUFBQUFBQWV4Z0JJQUFBQUFBQUFMQ0hFUUFDQUFBQUFBQUFleGdCSUFBQUFBQUFBTENIRVFBQ0FBQUFBQUFBZXhnQklBQUFBQUFBQUxDSEVRQUNBQUFBQUFBQWV4Z0JJQUFBQUFBQUFMQ0hFUUFDQUFBQUFBQUFleGdCSUFBQUFBQUFBTENIRVFBQ0FBQUFBQUFBZXhnQklBQUFBQUFBQUxDSEVRQUNBQUFBQUFBQWV4Z0JJQUFBQUFBQUFMQ0hFUUFDQUFBQUFMQ0xlTyUyQjNleE1BN0RJRWdBQzJ6Qml6M1pzQUFBQUFEQ1V2bjJ6M05nRFlmUWdBQVd3WnJ6Y0NBQUFBMjRjS1FBQmJSUUFJWU11Y2M1S29CQVFBQUFBQVlEY2dBQVN3WmM0NUdXUEtpd2dCQVFBQUFBRFl5UWdBQVd3WkxRY0FBQUFBQU93ZUJJQUF0c3phOHRCQkVBZ0FBQUFBd001SEFBaGd5NnkxOHQ2WEYwYUNBQUFBQUFDd294RUFBdGl5dWdJUUFBQUFBQURzZkp6RkF3QUFBQUFBQUhzWUFTQ0FMV1B0UHdBQUFBQUFkZzhDUUFCYjVweVRKQmxqdG5sTEFBQUFBQURBS3lFQUJMQmx6amtaWThxTENBRUJBQUFBQU5qSkNBQUJiQmt0d0FBQUFBQUE3QjRFZ0FDMnJKNENUQkFJQUFBQUFNRE9Sd0FJWU11c3RmTGVseGNSQWdJQUFBQUFzSk1SQUFMWU1vWiUyRkFBQUFBQUN3ZXhBQUF0Z3lwZ0FEQUFBQUFMQjdFQUFDMkxLaUtKZ0NEQUFBQUFEQUxrRUFDR0RMcVB3REFBQUFBR0QzSUFBRXNHVU1BUUVBQUFBQVlQY2dBQVN3WmRhV2h3N3ZDZjhBQUFBQUFOanBDQUFCYkJuQkh3QUFBQUFBdXdjQklJQXRZd2dJQUFBQUFBQzdCd0VnZ0Myckt3QVpCZ0lBQUFBQXdNNUhBQWhneTFnREVBQUFBQUNBM1lNQUVNQ1dNUVVZQUFBQUFJRGRnd0FRd0piUiUyQmdzQUFBQUF3TzVCQUFoZ3k1eHprZ2dDQVFBQUFBRFlEUWdBQVd3WlU0QUJBQUFBQU5nOUNBQUJiQm1WZndBQUFBQUE3QjRFZ0FDMmpDRWdBQUFBQUFEc0hnU0FBTGJNMnZMUTRUM2hId0FBQUFBQU94MEJJSUF0SSUyRmdEQUFBQUFHRDNJQUFFc0dVTUFRRUFBQUFBWVBjZ0FBU3daWFVGSU1OQUFBQUFBQURZJTJCUWdBQVd3WmF3QUNBQUFBQUxCN0VBQUMyREttQUFNQUFBQUFzSHNRQUFMWU1scCUyRkFRQUFBQURZUFFnQUFXeVpjNDRoSUFBQUFBQUE3QklFZ0FDMnJDZ0tTVlFDQWdBQUFBQ3dHeEFBQXRneVlqOEFBQUFBQUhZUEFrQUFXOFlRRUFBQUFHQjdHSmtHblRnQXRvb0FFTUNXV1ZzZU9yd24lMkZBTUFBQUR1TlFKQUFGdEZBQWhneSUyRmh6QXdBQUFBQ0EzWU1BRU1DV1VmY0hBQUFBQU1EdVFRQUlBQUFBQUFBQTdHSGhkbThBQUFDNzBtQXZ2SCUyQkZ6MiUyRnVtNmVNRnR2dGxmYlRWOXFuQVFBQXNLdFFBUWdBd091MU9lQmpvVXpzWkdiVDI1ZTd6dTAlMkJCZ0FBd0s1Q0JTQUFBSyUyQkYwODJWVTJiVDUyJTJGMXVjM1hCYmJESyUyQjI3ZzUlMkYzMWVjM1h4Y0FBQUM3Q2dFZ0FHQnYyMXp0dExtRmNmUG5YNmx0MTZnTVJISXZGZFVuUTFOZW5KY3lsVzhESTBYVk55bDhlZjNCNjI2dXdYJTJCMXJaVzMyMTdzYmE5MVA5NThIYTl5JTJGOHlydCUyRlglMkJLTjI4VDBlbTNJZjlwbjA2VlBuMmRqOTNLOXNEQUFDQWU0WUFFQUF3SEc0WFFMeWFZT0pXVlZHNWx6SmZmbXpOeHZYeUt1eUxWQVlyUmxJaEthMnVhOHpOdjMyM0dvd1FwQXludXFyMDllekhneFY5MlVEWUY5VDdxZCUyRllUd01qQlp1dUcya2olMkZLdSUyRjElMkJ2WkhnQUFBTnd6QklBQWdOM2wxVlFjRGI1ZnFLeGVxdHNZTiUyRiUyRkh3UTl0VlpsWEJ4dHVJTFN6QTk4M1Z4bUlPRzBFSiUyRlhuNnMlMkZYVlglMkZtTnRldEt3bmRLeVFscHZyblZtdXkyVTNidGZtMjMlMkZiN3ZjelhjZSUyQjltbjI2M3BlOXYlMkZsNnZ2cm5wcERhM0xwZDEybGozM3cxJTJCNm5aZEYzbnkyMVF0UjNGd1BmJTJCanRiZzZoTldXOXRQMlQlMkIzejE2JTJCNyUyRmZ5YlFNQTRGVWlBQVFBN0E2Yld5QnZ0eGJaNE9mcjZxWFVsU0dIVnhsY0RLb3JvcXpLdHNlNkhUSjFaVkEzJTJCUGs2dEN1MEVZclU2dSUyQmZEM3pldTQwS3dHTGc1eFolMkJJMHdwJTJGTTJCeU9iYlVnZDlnOVdIVWxtZEZRZFNQTkJPYkRiOTM1ZnpTaFZjdVB0ZXpUNWRQMDZaeW4wNTl4c2hZQjFzRDRhQ1J1VyUyQkdtaWpXbSUyRndjUjRNQWV2OTFMbUJzRyUyRmdaMmNESVdFZFFLNXZoNnRhZzNWenVMZSUyQjNXWmpXMkw3MnZkVDlzJTJCNzc5VWVXJTJGY0NqbnNBZ0NGR0FBZ0EyQjIyc3BiWTV1b25YMzJ5cm80YSUyRkNaMSUyQkJab0k2andBMSUyQjB1am5BY0hwOUo0JTJGMTk4aXJkc3Q2R3phdkNYalQ3YmxGa0xONUd6aXAzWDFlYVolMkJ1OSUyQkhCU3IzYzMzeUZ3WXJWZWo4S1RibSUyRmhnUDd6ZWFmJTJCVnJVejZ1aWVsdFhBZDZxMmxDMyUyQk5uMXglMkJ5bk84dFdqcTBBQUdEWElnQUVBT3hNZzlVb2RaVmVYYlZVdHozVzc5Y1ZVSFdZVjdjY1dpTVpvMVl6MEZoazFReU5HcUZSWUkxY1ZRa1lXNk00c0FwRFNiR1JEMDFaSkpnNktmUHlWdktoVmRBd2FvWmU3YUFzdkRObVUxZXh2OFUyYTZEZzBKVHZXQ3U1UWtyNlVxOHY5Uk12N3lWanEwS3FLbjhzbkpRN3I2VHc2cVpldmR3ckxieU1MMjlXS3ElMkJPbDVRNXFlODNLcnZxbno4WXl0UUI0dURIUnVVUHJOZCUyRiUyQjQ3QUZIZlU1b0NzM3FmZHJmYnBXN1Q1MWkzbXhraVJVU3UyR210WXRTS2oyRmI3ZE5XeUhqZXQ0cVpWR0pueTJ6a3B0bDZ0VUdxRlVtRExIJTJCdmxidzdrQnZlRDZ2UEdsUHRtNGFWZWJ0VExwU3d6VXU1a2M2ODhrMUxubFZXdDdOWVlGYzRyemN0OWRqVno2cW1xd25XMzJFJTJGcm5WN1YlMkI5cTBiOWJWaFlSVWQ5WmdtSnY1OGpoU1YzJTJGV2o0T2t1M3VIRCUyRnlNZSUyRlc0MWdGNVBlU21ydW9HQUdBSUVBQUNBSFllcyUyQmxTaHdhNXFpQkJLc09TVFd1VCUyQllId0lEUlN5MHBOcSUyRkYycUtQam9hYmJnY2FiUnMzUUtxOWFja2NiZ2NZYXR0dUt6S29KMUMyODVMMlhuTnB5dmxGSUtveFJJOUxsNmFiJTJGN0V4VCUyRjI2aW9TZXRwTXlwOFVyRlcyVSUyQldhWXBSbEpnbFJST2phV2UlMkJjaGMxJTJGeWx4YjYlMkJxM0NLQTZzME1FcXNWZGQ3dFpOQ1k3M01ONWY2aGIzUmNacnZGbHJwdXpMJTJGc1VhcldhRmVKNWZyZUtsYjNOeSUyQmFhc1cwUFdxUjIxcUpUWWJFMTNyTnMyNmtrd0RHNDQ3YTNQSTZud1Z2dFJCM0taOTJrbHladVAlMkZXWlg3ZEN2USUyQkdpb1klMkJPaHBrY0NqVGVzR3FGUlZwVDcyRmdyMEZncldHckc1bkx1Tk8yYzExamtuOW5mMHU5UE4lMkYxdk5nSXQ1YzQzaXMxQjQlMkJBMlZwJTJCM3B0eG4lMkI0VW1GJTJGcjJMODcxellmV1VwMHkzalJDNzVKZXBxblYxTVdkMU1sTGlnS2pKUGRhNlR2TmRRdGRYTW5VNiUyQmJsUHRwekclMkZ1cFZ6Vm9aQ0NzcjRPbnV1cTJyc3dkckhJYzJEYThEb05MQ2lSTzZoUlZkYW5aT0U3Y0szWDR2WGw1aHJ1aCUyRnIwUUJPVlFHMk8lMkJNM0FIQUdDUElnQUVBT3c4ZFhYVVlBQll0MEJXeTVVWmEyUURXJTJCWUdBNFZDeHFvTURVS2plRFRRd2JGWXh5ZGpQVEFkZDJkSGd5OU90ZXlUemNpZXp3cyUyRkxrbGpzYjA0M2pSUGpVVG1lbUNVRmM2TXJKOExHcVdGMDFqdTFHcUd1bjZnNFJiZWNHVDBUdFdMJTJGTCUyQiUyQmVySHpjM09KbWNtZEdxRlJFcFJoUyUyQnE5MUN2OFdDZnowJTJGUGQ0a05YVm9xJTJGY20wdGYzQ3g1MkpycERnd1d1b1hPcmVjNnNKU3BtUTFMJTJCJTJCYm9xd3VMTzglMkJ2MzVYJTJCc0Y4eVhsNVYxViUyRjJZRjI1OEhLTEdsdnJ3TzJIVFpYWjBvRFZZQjFwWjFWRU41Y3hMcDVuMjZNaHpvMEZ1dSUyQmlVZ1A3SXU3czJQQkY2ZWF3YmNha1hrNkslMkZ5NFZiVlBOOHhUN2NoY0w3eUpuVmRqc3VHdnZPTyUyQmtmN3J1QVdYSlQzenhYT2RmN2ljbWdQV0dvWEdyM1p5ZjJDNTd4NWFUZHdwSjAzR2dUbWZaUDcwWXE5NDVPcGE4YzRYRjlMMnVlVlVWMWN5cFd2RiUyQm43cWklMkZxbSUyQjdJYTBVdUZyJTJGYk51a1clMkJEZ1lIVzV6WkwlMkIlMkJNdXNMVFNsRXJVQlJiV1ZkJTJGYVR2U01MTmVDSG8zZUYlMkZ1Vjg1SWVTQVZwanhXeWhEJTJCQVFDR0J3RWdBT0RlZTdrVFBhZHF3TUJBTyUyQlQ2NU5MeSUyRiUyRm9vVUtOcHRYOGsxTDUyb0ttbTFiNm0wVWpvMVFpOWdrQ3BNMUxZRGhkbnh1Sm5EbzQzbnp3MEh2M3FaTXUlMkJOQnJiWGh5WUxIZmVTbExEdUR5MnJuaDRmN3MlMkJEVndlM0p4TGEyN2VPYTlqNDhFZFAwMTh5OUdSVk5MbDh5dTV1Vzg4dk9uN24xJTJGSjUlMkZ1NVA3ZWF1S2NYOTdsUExmV0toOWRTJTJGd1pydEJKYW8wNWFITDNSYmJ6N3hscnhqcXhYVEtud29aeHNwJTJCJTJCMG5KU1hwUERLblZlbmFpSHVKRTRMM1VKcHZ5Z3JLUXRKM2xabncxVWxtcTNhNDJKYlZSR0t5cXRYNCUyQlgyNmMzcjk5WERPVkpYcmdQcEpSOEhhcllDN1I4Sk5OVUt0SzlsdGE5aDFBNjhtcEdYRFpRV2dmSzRIYTNPakRiT0h4eVBQMzFvck55blJ3YjJhU01wbHN0ajQ5ekRzMjEzZmpFMTFnWTZPbkZuOXQ5M0hoJTJGcFhGak9YN0xXNk1oWTRGOWF6dWU3cVh1dWwlMkZ2ZmM1SWlhMXlhJTJCMmd0ZFJOTGZYZjQxSUg0UDc3UnljNHNkSXRUZWQlMkJ0NzZmZHhHczFkYnJSemJYWWMxcnFPVjN2NU9yM25aUVc1WUNSVkFOdHdHWmdJSSUyQmxOZmoxeXN0cTAyWXIxR01IWXAzYUYya2lzcEtjUzdQY091Y0hBcm1OeE5yWDFYcVN6UHAwOHB0YmVUY0N4RHJVdTduMDFXJTJCcTlMUFdLZ2dDQmRicWJxV0FlZUhWejZYNVhxSHp5NWt1cldTYTcxY2wwNUY5JTJCVFZZQVFEWUl3Z0FBUURiWjdBU2F2RDlla0JHVnJWRURsNiUyRllhV1JRUHZHUXowNDA5U0pxVkRISjhOblRrN2F2ejhkdTglMkJOeCUyRjU2RlBna2Q5NmFNTkJJcSUyQkZHVzAzMzRIVDBtaXIzam96YXV4NHRiQTclMkZCajduSmZVbFhiNjRrbDhwbkQ0clNjYklGODZicFBCS2N4JTJCNnd0djZuUHZHYW43JTJGNWRYOEwxNWN5WDlnTFhIM0pZVnYzT2dXazBzOXJ4dWRRbTR4MGZWbFNWMjNVWlZXVkd1QXBaSnNYUmFrbXdNV3ZEcTMyNmV6YXAlMkJXTHdPSG9QcUNVUmxxalFTYW5vajAwRXhEeHljam5aZ0tuams1WWY3JTJCVk93JTJGTng3NzY2RjFTZTVsZ3lqU1NDdDJvNjJHZTJEZkslMkIlMkZUOTAzRmQlMkZ3UlBEYXhzYiUyQmVLTiUyRlBxMHN0bGRTUmRQbkZoZXpMU2VGdFZuZzd1Sjh1ZElwRFY5Znk5ejAzbCUyRjc0dWFYODFQbWxYTVZjb2t1cnVkUnhaYnR3UFhGWTJnaW02N2JnelRrUiUyQiUyQnJXVklGMGM5em9UVWViN2dkUGpiM3oySGo0dEpUbGEydEpXT1JGWUl5UkdRamt2SHdocjZBTzhJd3hrakUzeDN0JTJCSSUyQkFydjY3Q3lBUTNmYjM2UHZYbmdqQW80aWhTRkVVeTl1NGtjYjNNTlZZU3QlMkIlMkZiYzluZiUyQiUyRndMblk5MSUyQjA3elMzbjVBbFBkaWw3ZVNBQUE5aXdDUUFEQXZUYzR2S08ySHBZWUdXc1Z4VjV4YkJRWktZcXQ0b1pSR0JzMVJrUE5qSVk2T2g3cHNmM05aMDd1aSUyRjdKeWNud1gzJTJGMzhlYmNOdHlTZSUyQmJvUmlCWXE5OVBOMTMxbVlzciUyQmJQbmw3TiUyRnVKYTRpWDd1SiUyQmU2N3ZHRm52dndqYlhpSFVjWHc5bEx5NW11ciUyQlhLVTZmY1NIa3UlMkJjVEpwZVdna2NSNnBVWmxNT2kxc2JhaVJBdm1vTUhRNldYM2FXM3MwNUZSMUFvVXQ2d2lLNFV5YWphdDlvOUdPam9SNmJIOWpTZFBUc1dmT2prViUyRk5KNzcydHVWS09tUzBieDVHREl0aXZjWDRhVXR3b3F6MG82JTJCOW1YdXI5MWRySDRLJTJCZVdzbzhmbUFyUFhGek5kR010VjdLYUswJTJCOXN0UXJUVjJWVDN0bHRoclNrMjlxM1Z4ZjMxS0VPSzlHVlpVYUIwWW5wdU9ubmpnMSUyQnFYeUMwMUpZN3R1UDNzViUyQnBLV1I4JTJGM2YlMkZUaVF2YVJaeThtazJYMUxTM0FBSURoUVFBSUFMZzM2c0tPdXAwM3Exb2lpNEVUc0VCU0ZNZ0hSdTEycU1Pam9XYmFWZ2ZIQTgxT2hPbkVTUEQ4MkdqdzFkRTR1RGpWQ2o1JTJGY0RSNmN2OW9jUDMwJTJGbWd2bnJDJTJCWmtmSFEzOTBQT3ljVzg2NldhR3JhNmw3dnB2NVgxcE4zTDQzZHFNM0xmWGNlMWFUNHJIbFRuRjZvZSUyQk96SGZ5T00lMkZLc09YcWFxNkxuVnczZXJuVXIzS2JlbWhJb0RKb2tZYjNwSGt3Q0szRHBrSWJMYjUxMWVwTiUyQjdTVkQ2eEdXcUVPVDRTYW1RaDBjRExVd2RGd2FiSVpmSHUwRlh4N3JCRThQZFVLbmprNEd2N0pkRHRZZWNQJTJCY0hPd3V5ZTklMkYwUjdlYktWJTJGdHg5ayUyQkclMkZmbWdtZXU5aXZ6aTFsaFNuMTlhS3R5eDFpZ2V2TGVmeDFaVkNjMTJueTUxY1MwbFJWbEtteFVhc0dFcHFCRkpzR0JqeVNtNFI1QTlUcG0lMkZNY04xZUFBQUdFUUFDQU80dE54Q1UxTk5QamQlMkJZVGhzYmpZJTJCRXVtODgxbVA3WXgyZkRKY2VuSW4lMkIyVU16OGM4Y0hBdXVQbnFnY2FlR2NPeDV4eWVpT2dwSnE4dXl5c3FyMzVTa3IxN3V4eGVXOHdjdkxtY2ZUM0lkN2VmJTJCMERkdnBJOFhWJTJGdGF1T1pVckJVYnJheWhOc0slMkZZVmJmSDRNdHZ2VSUyQm5mcHklMkZVcHZidDZuRzFhVDdWREhKMkk5ZWlEVzhhbnc3RU16MGYlMkY2OEhUOHIyZkhvb1dIWjE1RmUzbzh1V2VqckRmTnhxbWtPWlg3NVc5SzByZXVwJTJCR1YxZnpBOCUyRlBweDc4OWwlMkYzWXVjVjhOcHBMNVpaVHJYVHlzajI0RGxyclNhNUVPNjllRldBN0wzVXpOJTJGUGlZbWJ2bjNwdHl5VHNKaXU5WWw4dmQlMkIzYyUyQiUyQiUyQmNmQTRBd0I1SEFBZ0F1RHR1WHZkOWZZSnZ1UlphT1lEQ1JrWmpqVkNUSTBZakRhTkdVNW9jRDdWJTJGcktGakU0MmxoMmZpZjNaa0l2elV5YW53dVZQN1k2cjg3ckMzSEc2bWJ6bXNaNzUlMkJOZm1KMU1rbWhXOU1qUVElMkZtaHIlMkZrMHY5UWplNmhiTEVLNiUyQm5aYm9oRGxqcTBNJTJCcnJGcXRwMVM3Z1REYlNUYXlHbSUyQkdtbXhialRTa1J0Tm9hakxVJTJGckZZeHlZYTF4NmFibnpxNkVUd3MlMkZkUGhlY2VtWW4zZk9EeVdqMXlJTTRmT1JCZlBqZ1IlMkZmVGhxZXlYTHk0WG56ZzJrM3o4d2xJNGUyTTExZEpTcnFUdnRaWjRMYVZlcTk3TDVZTXZLcGlOS2NLRHk4b05ZJTJCQ3plZCUyRmQxRUx0TnkyMXVsZGRXTW1OODJyNUliaXRBQURjQ2dFZ0FPRE91cWxGc3ZxZ2J2bE4zTVp3ajlCS1k2RU96VFQweHRsSXh5ZDBiZiUyQkklMkYlMkZXREUlMkJIUGo0ODA1OGZiamRYcGRyZ3kzckQ1eWFtUW9PUXVldFBCUnQxdTJuZk8lMkY1UHJuZUlIcml6bFo3TFZRc3MlMkJWNTY0alRYdWhwRlJHU0k1bGUyJTJCZ3dOcTFpZjhPaW0yTW1PeER1OHY5JTJCa1Rrem83TTJKJTJCNzlCazlQUGpJNDM1c1ZhOVQ1djglMkJFVEFQdjBxUERvVDVhMDRPSGRzd3YzRXd6UFJUNjkwbzdHVlRuJTJGNjZsTCUyQkl6YzYlMkJvR3pTMzcyNlJ1WnZyV1VTaXRaZVl5eEtsdldZeXMxYnRQek9XejdjcjJtWjZvcXRGYVolMkZOV3Q3QUFBWU04akFBUUEzRm1EYTIlMkJaNm9ONkRJQ3YxNUx6MGxpbyUyQnclMkZHZXN1UmxyNzd2c1pQUFRadGZ2THhoeWVYYiUyRjFOY2ElMkJjbUl4V1RrN2wlMkYlMkJqWVJQd0xsMGN5OVJLbmJ1cHVIbTR4akx6S2ZiaGU2NiUyQm9QclpXYW5pcGFhVFJVQThjYks3djA2ZG05SGZlJTJGJTJCQlVmM3MzZlBjN1BtNmR4bTBxaFhOU2MwNmFPQ3ZwUzMlMkYwM05LUGYyUGUlMkYlMkIyd25Yd3lqN3klMkJuYnViQjlkc1hnZHdXSGZoelJXQTlZWGdEd0NBb1VJQUNBQzRNOWJYUTFOVkdTV3BxQ3JIVko2TU54dUJEbzRGbWgyUlp2WkhldlJ3ODhsSDk3YyUyQjlaYURqWjklMkYlMkIlMkJFbVFja09jR3dpOU9NTiUyQiUyQnhJYkYwVUdtdnJLczVoQ2s4R3ExaTlOaXI5TWtsSlZlMFhCbXFQV0IwWUMzVndQTlJFeTJwMEt0TEptY2JaVSUyRnViJTJGJTJCdWJaNk9mZiUyQnVoQnZ2MFhmU0JoeWVYUjY4a2Y2ZlpDczhmbWRUSHZ6Vmh6dHk0bnVscXglMkJ0YXg2bTMlMkZyZ05ER1d4a3NMcWhRaWpXODhuM212cTIyNDBjTHZOMElYNng4WkQlMkY0MnJTYyUyRmVwaWdVQUlDOWpnQVFBSEJuREU3ZnpGU3U4NWNVWmJWVUZFanRRT1Bqc2Q1d05OSmJENW9uMzNndyUyQnVGakJ4cmZuR3JIZW1TbU9ReW40YnRHa3Z2UnJQRFdPUzlmcHdmRGNzWnNCaSUyRlZsSVJjVmZ1Nnl2MWFrdHBHVSUyRnRpblQ3VTBGdVB0czQlMkJzQyUyRjZ1Y1A3d2slMkJOTjhQbHFWYlFlMmdmYmV2M3d0c09OZnJqVGZ2JTJGZnVPTSUyRjZjWDlwdGpmM1l4JTJCOWRmdWxxYzZWJTJGSjFldGtVbDVVeHlGSk1sSmt5c2MxMU0yVG5QZXk5ZkRUU0kzNlkxUGVKNE1UazRlQU5VYkdLSmRSdk4zYkFnREF2VVlBQ0FDNE0lMkJvMjM3cEYwa21odFFxYjB1aEVwT21wV0E4Y2JPcTdUOGIlMkY2bjFIZ2g5NTd3TzBSdTVVbWZNVHVmUGxrTlVoQ2dja2JiVDZtdXFENm1Ncm95QTJDaHRHWWRQb3dHeERienpVMUx1UHRuNzdmU2ZhJTJGOWw3ampWcFg5OG1EMDFGVGxPUk8zTjAlMkZPekJzWVgzdGNlTGY2NW0lMkZySG5GeFBOcldYcXJPUnlpWk1ycEVMbGZxMUN3emNGZG4yOXYyb3d5ckNFJTJCcFZ6eTdsSkNqJTJCZEZXb093OUFUQUFBMkl3QUVBTHgyOVhUTnVqMHlkUnVEUGlLcmtiRkE5JTJCJTJCTDljaWhwbzd1Ynl6ZE54UCUyRjhwc09SaiUyRiUyQjNoTnR3aiUyRnNISFV3NGxRTjlWRFo1bHRQJTJCN1ZHUHJUYVB4N3E1SVRSc1gxVzl4OXVmdnI0VE91ZlB6clQlMkJpM0N2NTNqUFElMkZ1UzR1byUyQjZNajdXTGx4Y1g0Qnk0c0pyT1hicVJhWEN1MDBDazB0NWJMSlY3cXUlMkZLdjROaFdWWUc2T1F6Y1N3SFJlaXU3YnA0Q1BHUTFxbXVwQzVaNnhXT3JxYlBaJTJCaHFJUTVhQ0FnQ0dHZ0VnQU9EMXFZT1QxRzljWERrVTRkQnNRMmRPdHRJUG5CejV2NXlZam45clpqUmNmWGdtR3JMVFR1eDRneGxBSVNsejVWcCUyRmFUVlJ0aDFxYkRUU0E0ZGl2ZWRvZVBiTUlmdkJ2JTJGVDJRMmUzYVd2eENyNzdlSHY1OEhqeDF5JTJCdlJEJTJGeDRrTDQ1NThkajM3NjNISSUyQiUyQjlKOHB2eGFYM09MdWRRdnBFamxOUEs5bmdHdHI4OWFIWiUyRnJkUkhyciUyQjMxMjE5WlMxMWpxZSUyRmVzNW82WmNXUUxXMEFBSUFJQUFFQXIwVmRVVkpYa3hUbHAlMkJKR29OSFJVQ05ObzhuWmh0NTl2TjM5bmhPdDclMkYlMkZvRzhjJTJGczYzYkM5ektZR1ZVdmRaZjZxVGN5MXFqa1pGeWY1NmRqblZvcHFHM0hXczg4Nzc3d2c5OCUyQk9ISnVlM2RjTHlTQjZZQzk4QlVNSGRzUFBpWEIwZWp6NTFieVQ5NmRqciUyRmF6TnRlJTJGSmNLOVdsaFVUZHpDbXhrczhIaG9RWWMlMkZNNmtIdXBFaEE4bkFDQW9VWUFDQURZbW5ydHFNS1hWVkpadVdDYXQxYmpZNkZPSDJ6bzFJSEkzWCUyQmslMkJjJTJGdTN4ZiUyRm80ZW00JTJCZTJlWXVCNzJSVTdzdE9aVFZVM2JxZWxQdXptd2gwZERyU0d3JTJCMzlNaWh4dG5EVSUyRkh2UFhnZyUyQnAlMkYlMkIzUDF0d3I5ZDVNUlU1SXkxNXc2TVIlMkYlMkZnNUZUeHk0ZEg3TiUyRjcxbGp5c2E5ZnR2cjJmS0tydlVMcUZ1ViUyQkVGZ3BLSmN2V0I4U0l1MyUyQjFLZ2U5R0dORkt1Y0FLeXFCWGlJaG9DTVJEYVphTnJQajBUMkUyRXdoTlBOQVFCRGp3QVFBUERhZUpYQlNlWVZOS3pHUjBQZGY2aXA5ejQ4OHN6ako1b2YlMkJ0NEhSeTV2OXlZQ3I2Z2VDREc0SmxyVDZNRCUyQldHODYyZEtmdTMlMkYwcDc3clNPUHZIQmdOa21PVEVYSEJMblI4SW5ESEo0SyUyQkZKMDlPbVklMkZmblE4JTJGTG4yaVAxbDF6Q3puV3VKVnZ1dVhQUFIxMnMlMkJlaWt3ZTJkSXlQb1VZSlVob0ZTR2dObGV1SEd2M21qREZ2dWF3YlBqRGV0aWEyd1pmZzdYZlFBQUdHNEVnQUNBVnpaWUNWTUhKVlg3YnlNT2RIUzZvZnNQTnZTTyUyQjl2UHZQJTJCQjlvZSUyQjkyU0w4QTg3aXhsNFc3ZXZwNzRNJTJGNXhSRkFhYUdMWGExJTJGQ2FtQXowaGhQTjdydVB0eiUyRjVudnRhJTJGJTJGVFUlMkZqamZ2ZzNIbmZUWSUyRmpnZmE5ZyUyRmlodjJlJTJCT0clMkZSY1Q3ZURNTjBPanVZVk1LJTJGMnFDbFRWZ0FodmJsNGpiN2RuUlhXMW54JTJCbyUyRmhzaUp5WkMlMkY5ejFkRDRPMUxkVzdlM2VIZ0FBN2pVQ1FBREFLeHVja3BwVkV6UmxKR1BVSGczMXdLR20zbk95OWN3SEhtaCUyRjRPUjBOTCUyQjlHd3RzTWhqaVdGT3U5NWY1cXZYVFNKRlZQQkxweE1GSWI5NHY5JTJCaUI4Sjg5ZHF6NTQwZW40dFZUJTJCMk9HMXV3eFI4ZERuM256elRpMCUyRjlGc08lMkZ5SnlkQiUyQjRqJTJGWW5sYXVKTkphVm9iREppZ0Rzc2dNTEh1d3pSdiUyQld0WDdmajJ0dlI0R1VnZWRRelFJdzNzdjd4VU9XJTJGZ0pBSUJFQUFnQWVEWHFrNlc2OHElMkJRNG9iVjVGalo5dnVPayUyQjJ6SDNpZzlZSHZPZGxpZlRUc1BEZXRjelpZJTJGV1FVeEZhVFk1R09IV2pxSFNjYjNmY2ZzeCUyRjRvYmZ1JTJGOUoyYlNydWpaTVRnVHM1RVZ3JTJCMHJZJTJGMXJUJTJCZkNyJTJGazB1RjA1eHpaVGhjZUNsVkZaQlZJZUJ1VlZlOTFoWGNSWFVab3VCUGtpNnM1S2J3YWprJTJGZE1XUEFBQklJZ0FFQUx5Y2VnMnN3bGNuanBJS0tZeXNEazlGZXV4SVUyODcyWDdtUFNkYWY0SHdEenZTWU10akhYNUlDcXpWOUhpa0klMkZzaW5UelExSU9IbXRmZWZpeiUyQjZKc1AyS2UyZFh0eFQ1MmFqZE8xZnZJUHZJbWZtV201ZiUyRnJzcUdhJTJGZFRYVDFhV2lISExrak9Ucm9TQURRZUJ1U3BEV0p4eExDcXUyWm1kWSUyRnc0QWdDRkRBQWdBdUxYQjFyRENTejFYaGlpaFZYczAwb21ERGIzelpQdVpEenpRJTJCc0FEdFAxaXB4bGN0NjNReHFUZnZwTkNvJTJCWmtvR1A3WTczOVJOdTk1Vmp6ZjNsNHB2RXpKJTJGYUZWJTJCJTJCZll0REhzSG5IOGJIJTJCTzQ2UCUyRmVibkptJTJGODd1ZmIlMkJwbSUyQjlJbXJhMDdxRkpLeDVWQVFiNlRJbHlHZ3REc0R3SG9LY0ZYOXFseEROUVVZQUlCaFJ3QUlBTGcxcnpMd2M1SnhrcWtHZmt4UFJqcHhzS2wzUDlBJTJCJTJCOTBQdEQ5RTVSOTJ0THJ0TWZVeWhSUVlvNmdkNnBFRERaMjVmOFI5ejhNalAlMkZoZFJ4cSUyRiUyRmZCVXhGcCUyRnc4eXRtdmM5dEQ4ZGJ5ejg5V3U1ZWR2RnZqJTJCelpGSWxoVmVlVnoyamRnJTJCMEFwdnFuWHBkUXdBQU1EUUlBQUVBTjZ0UEVndEptWk1LeVRxanVCRnFkakxTNmFOTnZlMTQ2NWwzbm1qOWhZZG00aXZidkxYQXJhM3Z4MVhsWDglMkZKaDFaVDQ2SHVPOXpVTyUyQjV2dTNlZWFQJTJCM2J6N2MlMkZPMkhwMExDdjJGbng3d2t2ZW0lMkJmZTU3dXZxSTlmN2ZmcldoTTA5ZHliUzRVRWg5bGEzQWRUdHdIUWJ1aGdxNmVnM0FnZW50eXFxMiUyQlByclElMkJEWWVPaWZ1WmIwQXJOUnlBa0F3REFoQUFRQTNLdyUyQk1YSyUyQldnTkxpbUtyOGRGUUp3NDJkZVprNjhudk9kbjZ5UHRQdHFuOHc4NVhyMkhwdkpvdHE2T0htbnI3QTIzMzd2dmJQJTJGekdRNDFmZlhRZjRSOXU5c1NqJTJCJTJCYnVhJTJGcDNUUVglMkJGNjhXJTJCdGppaWl1bjVtYVNySk5reTFiYXdUYnpuV3p3bUo1VzYyQm0lMkZ1YXZEWWtodTdrQUFOeUVBQkFBY0xONlFtcnVwZFJKeHFyZHNEb3lIZW1OUjV2ZHQ5JTJGWCUyQmlIQ1AlMkJ4WWRiVlQ0ZGZiMSUyQk9HVmFzZDZNSERMYjM5Z1JIM2dZZmFQJTJGaGRSNXUlMkYlMkZRaHR2N2lOTjUlMkJZZGwzblAzNGxNMiUyRnA1VHExZkMzVFVpcmxtWk44ZVZ5OEtVNnE5enZzV0dlWGN0dk4lMkZIUyUyRjhHSEJNeDhBTUlRSUFBRnNtYUYzWnU5WnJ4QlJHWndVS2l0RjhuSmdRaEFiSFJnUGRYSXElMkZJMURZJTJCR2xiZHhTM0FQR21OMVpLbU5VdG1VNlNmMnk5ZGVIUmhQdFVNZG5ZcDI1ZjhTOTQwVDd2MzN6b2RhJTJGZVlTMlg3eUNkOTglMkZreTlrYyUyQiUyQlpzdjdYUDklMkZRNDUlMkI3bEN1ZjglMkJXQ3FLcW02SVpXQ3JTeDMlMkIzRUVMQnVVMTRmQWxLbGxVNlM5JTJGTE95dyUyRkJST0JPNXV4eTM3MXpMZlUyYzM1alBVUmdGJTJGTHl5VEE4YndIY1didDVLV01BMjRRJTJGTiUyRmFvdW9LbHJ2d3JmSG5DMkxLYW5neDBjanJzUGpBViUyRm9PcGhzMjNlMU54ZCUyQjM2a0w5ZTR5enhhbHVybzlPeDNucCUyRjI3MzN3WkVmZnR1eDFzODlOaE95RCUyQk5WJTJCZjVIWnBiJTJGN3ZmZjk3M3ZmYmo1MjBjUGhGTFRsc2ZLYXJDTTZnRWhPOW42RkdCSmtaRmlVNzZ0emdLOFYzc1ljb1J1NWhzcmlUdmR5Wnp5WWpoYm9MRzNFQUFDMkNvcUFBRnNXZjBIeDY0UENmQ2Q2Z0F3ODRwQ28lMkZaWXBQSDlzZDU4cEtXM0hHbDk4cEdaJTJCTXNuSnFtY3dnNHp1TVpacHJLQzFVbGhaSFZvSXRMcG95Mjk1NEdSSDM3YnNlYSUyRnBQSVByOFg3SGh6NVA4OFg1cyUyRiUyQlZEcDUlMkJVYW1LNzFxalZSZlZaTDVnYXJabmRvT1hGY0Nlcjl6cXhYdm9zd3BUQXAlMkZKQ3ZLUXdVQUFNT0dBQkRBbGhWRklXTk1lZUhsOHozR3J3OU1hRVdCRGs3RmV2QndTMjg3MnY1WGp4MW8lMkZ0SWolMkIyUENFJTJCd3NkZHR2SFY3M25PVEs0MUk4RXVyUSUyRm9ZZU9kUjY4dlJzODFjSiUyRiUyRkJhZmVqaDZZNE4lMkZLTkhRdiUyRlAlMkY0JTJGbjlMRXJGMUpwelpWSmtnbktRQzJVRkppZEZ3RFd2NmFMT2lDdnFoZTlMOGZoR25XM2MlMkZQdUZTUEpHck5xNmduaEFBQU1HUUpBQUZ0R3k4RWVWejI4STYxQTl4JTJCSTllNzdtcDklMkJ4OUhtajMzM3NjYnk5bTRZY0F0MVZaTlRXZmxYU0dGb05Ea1c2c2lCaHQ1eXZOVjkwNUhHRDclMkYxWU5UZjNnM0ZidmZCQjJiUzJXanVyeXc1SFhvaDBlTVhlNmw4WHIxb0lwVkxKZ1RidTQyM1ZBZVNkVWhlVkpmQmlzVWhZSTF5YThxSGFVaHVNZ0FBTnlFQUJMQmx0UDd1UVdiZzRsUld0VVRTNFFucjNyVGYlMkZzZ0g3bXN5OVJjN1M3MiUyRjVwSXlWNzR0cENBTU5ETVI2YkhEVGIzbFJHdnBYY2RiUCUyRnpJJTJGdkNiMjd1eDJDdE8zemZqMzdZMCUyRjElMkJmN3dUZiUyQkZwbWRXa3gxVXJQbFFPVDRtQmp2OXhKNnRmc2pLU3dXdnZQRFpRcDhwb2VBQUJEZ1FBUXdKWUZRU0R2VTNudjVUbHoyRVBNVFVHZ0NiMW0ydjZiOTQzNmM5dTlaY0IzV0ElMkJzdmRSM1pXdGpaTlZvbDVWJTJGYnolMkZaWHZxZUIxcnZQWFVnJTJGaWJyVnVKT2VuaW0lMkZmejNuZ3olMkJkcERwSjFNcnJWenJseTIxcWxwcXZTa25CZSUyQlVYNCUyRnJRMERxS2NBcXR6RlgyUWJzMWQ2JTJCalFNQUFQY0tBU0NBTGFzckFHa0Yza01LU2Q3SkdxT29IU2lLUXoxMHNLR0g5a2QlMkYlMkI4M0g5eEdlWU9lcGhoZ1lKeGx2RkVSR014T1JEcyUyRkVldGZKWnZlN0gyaTk5eU1QdDUlMkZaN3MzRTN2T1d3NjIwRllVJTJGWFhpcEklMkYza1l1RzB0cFFwTjBZdWx5UyUyRlBtRjNSMW12VHF5cUFIZGFwU0lBQUxpckNBQUJiQmt0d0h2RSUyQnVSVVNhbVRjcSUyQjRFZWpRZUtSaiUyQnlPOTUwVHJ5WWNPdFA3OWRtNGljSlBCTnZXc1hNZk1lQ01iQmhwdmgzcHdOdFFiRDRmZDd6NFdmT0N4JTJGY0d6Mjd5MTJNTWUyUiUyRmxWenVObjd2V0xUNjAyQzhlZjZHUWJxem1TcnBGdVklMkIyZ28yJTJGc3JmN0paUzYyOWVwR3ZLazh2bmoxcjglMkJGRU5BQUFBWWRnU0FBRERNNmhBd0s5c29HMUdnazFPUjNuV3lmZmI5SjBmJTJCb3hNekRVNE1zWE9zVnpENWNwOU5uY0k0VUhzazBwSDlzZDUwTk95JTJCOTJqd2dSOTZ5JTJGU1h0bmxMTVFUdW13Z1gzbktvJTJCVjkzRSUyRmM3dnU5UEpqMm5HNnQ1dVk4MmJOVU92TjFicVlFWGU2cnB2MFgxJTJGSkhxS2NBQUFHQUlFQUFDMkRMbnRydWNBWGRjNGFYTUtiVFNmZE94M25XOCUyRlo5OCUyQk1HUnk5dTlXY0JONmtOUEZmNHA5MnFQR2QyJTJGUDlRN1RzYmQ5NTJNUCUyRkRSTiUyQjBqJTJGTU05Y1hJcWNyTDJtNUhSQjdQRVA5M3Z1ZlphcjFDYU9ybEM4cG5mQ05nR1ptNEFBQUJzaDUyNFFnbUFIYzQ1SjJOTWVhRjBZSGN6MVZwUUtoZXNUNncwMHJicDRZbnc2ZTNlTkVEU3plRkpvU3I4cXl1WnBLZ2hQVFF0dmUlMkJJJTJGY0FiRDBaUGJlJTJGR1l0aWNuQWpjWXdlYTU5NTR1UG4zN3A5dGFub3FWdFFJWkFzdjljb1hWaVJ0NzVwNzFYeVNjZ2lJa1pwV2lvd1VtSG9JQ0FBQUdBSlVBQUxZc3JvQ2tMVUE5d0JYbmZrRjVVbGhlelRVeEdqNCUyRkZRclNMZDN3NEFCOWFHbXFDdiUyRnFvJTJCYlZqT1RnVTdQQnYlMkZxUDMzN0FTciUyRnNDMU9UZ2J1Nm16OFQ4NnY1SCUyRmxZaWMlMkZsUlhTOGxxbUlpbkthYnZSTm0lMkZnJTJCaFJnbFNHZ0pCVm1vdzJZS2NBQUFBd0ZBa0FBVzBid3Q4dlYxVlI1V1VGbHJEVFNERFEyWWZYbzRZWk9Uc2YlMkY1UDU5RVgzZTJEbnFRMDd1cGFSc3F4eHBCWnFZam5UNlNFdHZPTlQ2SDdaMSUyQnpEMERvJTJCYWxVY1BSSCUyRjk0a3JqRDVZN2hWMUxjbW10cXE2TDZ3UnVtOXVCNjBwQTc5ZW5hQU1BZ09GQkN6Q0FMUXVDUU43NzhzSVp4TzVUbjRBV2tucUZiT28xMVF6MDBHeFRiejNTT250c012cjFiZDVDWUlNWnVMaXFwZEpJRTJPaEhwNXQ2bzJ6N1U4Zm5HeGYzJTJCYXR4SkE3UHRYd0Ixcm02ZU9UNFI5Tmp3ZnlVWlh5NVRlM3JLJTJCN2w2JTJCakRUNSUyRkVpJTJGMUI0YUJsR3NVTXV3SkFJQWhRQUFJWU12cUNrRHZDZjkydFdvU3BDbWs2WkZRanh4c3VMY2RidjZOWXhNUllRcDJEcSUyQmJxcFZNWURRNUd1aUIyWWJlZWFKMTdXMUhXajl5YUlKcDFkaCUyQmgwYk13bU16MGQ5OSUyQkVDY0hwcU9aTVlDbWRCVXJldFY0Q2JkJTJCN1VBNjUlMkZuVlc1RFhtMkwzJTJGUjFBQUN3cDlFQ0RHRExXQU53RDZnclFxeGtRcU5tMDJwcUpMeHhZQ1I4Y3FKaGkxZjY3OFBzNGtwdWVyazNuZFNGdmN5MzBzSkh4aWl6TXJkYzZjdDdsNlZaSGhWNUxobWpJSXpVaUNPMVk3czJFcG04RlpuQ0dLUENlV1BrdlM4S25kalhJRjFmSCUyRnhSdGFwN3lWcWp4a2lvSXpNTnZlRm95NTI1ciUyRlhSUiUyRmZINTA2TUI5eGYySGFQSGh4eGhVMCUyRmQ3M3YlMkY3ZjVmdkZKbnpndHptVmE3VHZsbVpmQ2dhbkEwcjFyd1IwTSUyQnNKcThKT3ZCb0RjeSUyQjBBQUFEYmlnQVF3Sll4QlhpUENJd1VXNmxwRkVSV29WVTNNRXFQakZwT0IyJTJGaEc5ZlNlQ1V0b3FSUWE2SG5UbHhmeXo4MDMzVWY2cVR1aERIcWhmWjJ6d1hmY2M2UGVPZmtaT1I4MFlyRHREZmREcjU2WURUNGxhbVclMkZibzFScG56cmRDYVhzTnFkYjdUVzN2YnNWYiUyRm50N0FuV1l3QUV5OGpER0tJNnVKa1ZBblpodDY5RkR6bHg4OUVIJTJGdSUyRnNtUTlTcXhZN3poUUp6UDklMkZ4UHJ5YkYwYVJiZk95NVRPcG5xZkxNbGZ2emRxd0J1RDRFeEVpeHlnM3d2aHltVTA0QlpnZ0lBQUJEZ0FBUXdKYlIlMkJydkxGZHBZRE41SWlvemFMYXZwa2VBTGswMjdzcjBidCUyRk04Y3kwSkx5NW5CODR0Rng5ZjdoZW5rOHclMkZkS05Udk9IcWF0RyUyQjBTMjBsamdaSTkwdUFGeiUyRnJESGxFbmE1VXhRWXpZd0VwdzZPQmglMkJkR2JIbnJERktDOSUyQk9BOXR0TiUyQnhMazgzZ1d4ZVcwMzgwRXhjdnpyU1VQSHBzMyUyRkElMkI2UXBKaVpNSkE0MlBCanAyb0tIVFI1cG5UeDlxJTJGSGR2MkIlMkZuciUyRmolMkZnWHZzJTJGY2NiYzVMJTJGc1RSMWgzbzk5JTJGalYxVXk5cnRhcldkZVB2JTJGZGFIVDVLWlJVZ3I5OEJBREJVQ0FBQmJKbTE1ZktoQklHN1NIMmlWNSUyQkFycTlKNVpRVlh1M1k2UEI0JTJCQ3R2T2RSSXQzTXpkNHB2M0VqRGI4MGxENyUyQjRrUDQzaTh2NWh4ZjY3c2hjMzhXOXZsT1dlcTMybkpiNmhWWlRwMzdtWll3VXZFeEx2S25hJTJGcnlYOHNJcnNOTDEyT3BTMDlpeGhqMXBaSlE3cnpBMGFqU0RreU5OJTJCJTJGaGtVJTJGJTJGRldPQVdSMk05cyUyRiUyQmwlMkZNbDlvNDJuWjhiaXo0MDNnNFYyWkpLUldLbHhoWDl3dXJrM240aFdHJTJCdiUyRlpWNkZuRVlpbzJNVG9SNllqdjdYUSUyQk9zVlltZDY0RjkwZnhTciUyRkZmUDNNbCUyQlVZV0dDbDNVaW9wTldYMWRYQVBKd0xYUDhPcFhQJTJGUFM4cXFTY0RsMTFsREV3Q0FJVUFBQ0dETG1BSzhpM21WSjRCWmRTbWNqS1N4aG5VSHg0TFBiTyUyRkc3UXpubDNQejlTdko5JTJGJTJGaGkydiUyRjZndm5lJTJCMjFwVXg1WUpRWkk1YzQlMkJjU3J5THh5NTFYNGNyQ21WQzd0OVdyNHF2Snl6VWpYclZGZ3klMkZYdHZKZE1LSmxHb0NBMkNnTEZvWE96TmpTenMyUFo0MGNuY3AzWWx5MGRIQSUyRiUyRmVLcHB2N0IlMkZ4UDVtSTlEU2xkVk81OGhZdUhyJTJGZEdOdnRjSU9IbHE4bDZ3MDFiSTZNUkVzSFo4SWYzMDh0bnZyOW1KUE9USVclMkJNVjk4WE96ayUyQkcxcUdsbmUxWWJMN3lFVlNJWG1Yc1hBRXJWRkcyJTJGUGdDcSUyRkpxaEVoQUFnQ0ZCQUFoZ3k2ajgyJTJCV3FoODhHUmtFWWFMSWRhUDlJZUdPbUhYYTJkOE8yMzVjdTlrZWV1NTc4NEdlZjclMkY3Q0g1JTJGdDZGdVhlbEtua0pxQkZKdHl6YXkwU3YyTXlqVzF0bm9DWDEwJTJGOGFyWDM5cTRoSktpdkFvSVZGWnJHcU56TGFlem80WE96MmVUczJQaEUxTk4lMkI4VE1hUEElMkZ0RUt6T2hvSDgwZkdpMTk2Y2I3NDVkbUo4Rkk3dHZrRFU3dDhYYnc2cUhiVjNkd0lORDRlNmVSTXJEY2NiUDdVQSUyRnVpcTBmSHpPNiUyQmpkanpUaCUyQkk4d2YzTno3MTRHenpreSUyQnNGdXIzbkpKQ2tuTlNZTGR2dzh5bXR3QUFZQ2dRQUFMWU1vYUE3RUxyVXlCTk9Za3lNQXF0VlRNME9qUVdhMThyZkNZS2hqdFElMkJmMFh1NGUlMkZkcUglMkZzMTglMkYxMzNpNlhNOVhWbkl5cFN1cnBDeFJvcXFqJTJGMUElMkI5NXJEQURMUyUyRlg4V1YlMkJrdjc2WW02JTJCYk9TMnQ1REk5cDRYRlRLM1lhRFEyN2NpYWRoelkyWW1XJTJGY21KcHYzSjBjbW9lM3hmOUJzUHpjVCUyRjglMkYzN291ZWExanRYRkhya1FIdDNQTGFiSzVXY1pHUVV0a0pOVHpWMGRIOHpQVEhUJTJCTlFEVTlIdXVEMDcxSE9MdVUweUg2YUZ0MVVVVmNoSXppdVFwTmo2TERaRjNyRHk5OCUyQjAlMkZmbVYzTnczSHZMS3oydHdkREwlMkIxSnNQdGY1V3NWcllLemRTM1ZqTDVWMFYlMkZOJTJCckRMQSUyQjN0UkRRSHgxWUNtMDhTSUVBQURZOHdnQUFXeVpjJTJCVzV0M20xUFklMkZZT1l6V0E2YTRHV2l5RmVqa3ZsajcyOEdUTDdlRzNWNzNtWFA5bVMlMkJlNiUyRjNTNTUlMkZ2UHY3MWw3cWF1NUVvZDlXVTVJWXBMM1c3M3IySW5nWVg2cSUyRlh3TXNLTGZRS0xVb3l0c29sQjZvNWpmR3k0Mkg3OU9IbXg4NGNiWDF3cWRmODd5WWJ3YlBXJTJCTzVxMm52eDdVZDMwVlJoSnlseGtqZHF0UUpOVFVSNjlIQlREeDlzJTJGRzlISjFqNzc3WDYxcFUxZTdWbjk5M28lMkI5TnJpWHREUDNQM0ZkNHJNRWJHYUNsM3VzOFlyYlJEYzM2aWFiNDQxckNYejYxMDA3UXdCODdPcGRkbm1zWENHdzZQRWI1dXdiSHg4TVYzSEczJTJCTCUyRjFPJTJGc2tzZFpydkZTcFNWd1Z2OSUyQmlZZTlNTERIVjFjYlVvYWZsMXBnQURBREFFQ0FBQmJCbkIzeTdtVmE3JTJGNUtWbVlEUXpHdXElMkJ5YWk3ZnlUODNVWm9ocklPNU44JTJGM3ozODVQbiUyQmIzeiUyQjI1MHpYN3ZZMSUyQlhGVk9vWFVoaVVKOHVodWJsbDdtNU96JTJGU2IzZzV3enN2bDFmcGROMVVSMWlmeFh1b1glMkJxcVRpc1RQcnF6a3Z6RGVETk1nTlBtaHlmQVB6aTY3bno4NUZmMzdmZTJnZCUyRjlrc0RORG5QcCUyQjlTcGJyYjAwTlduMHhvT2hQbkFpJTJCbGR2UEJqODNZZjJCVXolMkJmUVV2TEdZMksyUzdTVzdYJTJCa20wMGtsYjgydjU2Y1dlJTJGV3R6ZmZ2QmhiN2YzMDJkVFhLdmdRQlF1U3VENVhaa05OYXc2V2pETGxvWnBia2Zpd08lMkZPdFVvJTJGdUNwbDlaJTJCNWVCazlKbjlrNjNPOUdqTDNUZk9Xb3d2NTYyelViOUkwNzl6WXlrNGMzN09QbDVjMThZYWZKbSUyRnVkcjNicXNIZ2FnYUFES1VSM3dBQUlZWEFTQ0FMU3VIZ0tRTUFkbE5CbHNyMHpKQWFqaHBLcmJhMTdiZkdHdmFjOGNtaHElMkZGNzZtTCUyRmViVGwlMkZvJTJGJTJCeDllNkp4NTVueFBTNTI4WE90dk1wU3NMY08lMkZ3YXFabHdubzdoaCUyRmklMkZjRGxkV0lZWFhpYm5SejY1NnBybXl0MHNUcHBXdUpWcGR6TlNJVG04akUlMkJ5YWpKNDVPeGs4OE9CMSUyRiUyQnFIcCUyQkdjdUxBZCUyRmN0OUV1SEJ5OHRackJScjVtekxHZTJZd0FNektuejdWa0w3cmdIM21mVWZzZiUyRjZ1JTJCMGFZVXYweXpxJTJGazV2bjU3TkQxYnZGd0olMkZIdnZycVNmZWpLU3ZKZDExYVR5WlhsWFAxRTZtVkclMkZVelZFQnRmRHAlMkJwZCUyQjlxUUUxb2plTEF4SEZnWmlYSkZaSU5mYnRwJTJGY2ZhVFgxcyUyRjB6c0hqMWslMkZzMGJEOXElMkZteGYycWZ1bkdrTjM3TmlLTThkRyUyQms5Zld2dVpWbE9QeTFhdHQxbTFFR2lrOHZtOSUyQlJoekp3MU9nVSUyQjE4WHVnZnZDWkFnd0F3RkFnQUFTd1pYVUZJTU5BZHFIMVlFVnFlbW02WVhWZ0pQajBaTXRlMmQ0TnUlMkZmT0x1WDJwYVhzWGM5YzZUJTJGeFp4ZDZPbmUxWHdaJTJCRTJFWkFrcmYyZTU3cjNmNTlkYTlhdTJ1MjVVSjFXc1JsdFYlMkZ1dDdKZEwxSXklMkZBeU5vcVhRdTBmU2ZYOGpmanhDd2NhSHpnJTJCR1Q1MVl6cjZuMWY3OGUlMkIlMkI2V0RqcGxEdDRuSnVDbGNGUTdmJTJGaVhkSGZYOTd5UVJHSmpRNk9obnFMUWVqajclMkZyZ1gycDNLcVJIZVBBY3d2UHoyZjJHOWVTdDM3OVd2SlRsNWFMRDZ3a3pwNWZ5blJ1T2RXVjFVekZXbDVOZ05WR2lHeWtWMXpFc2s2QkE1V0JVV1EwT2xmWU42NllKeFk2JTJGcnVUZnZpaGhhWHVWOTklMkJjb3JLekpkeGZETDQ5MGYzaGQzV1JOUk8lMkJ1VkxaNzZleEd2djhyTnNNTTB2JTJGTWFGWVNBQUFBd1ZBa0FBVzhZYWdMdlllZ3VZRkZtamtUalFSRE40ZWlTMlEzZnkzczI5WGVvWGIxanNPUzMzaXJJaXBtWUhTdEh1UmRYZkszazFKJTJCcnJYNnNxZTRxNld0QXI3UlM2bEhnbEhhZiUyQldtRXZqdG96NXliQzMzajJjdlRNNTBiQ3IwNU5ocjl5WWpMNnpMdVBOWmN6NTAxZ1RGMEZwc0NZdTE4S1dLJTJCdFdFMyUyQnRWNEtHNEhHeGtMTjdvdDFjS3J4ckNRUiUyRnQzc2hZWE1ubHZPOWwxZXlkOTdlUzc5c1pjV3NnJTJCY1hjanNYS2RRTiUyRlc2M2lzMDF5dWsxSlg3ZHo0d2RYcTlsZjAyZCUyQm5nZE9yNlkxYyUyQlBtc3JoYjVsRWdWOU43bTZGRHg1YUVUUCUyRk9tRjNqOTUlMkJHRHJsNDd0YTY4JTJCTnRPZ0xYaVRRNVBOM3NPeiUyRmpmZU1POCUyRmRqbVRsdFlLZFpPaSUyRkdKOGwzJTJCWERsWUsxMVhOJTJGcVkxQUFFQXdCQWdBQVN3WlV3QjNnTnNPZnF6RVJpMVFudWhPWVFUZ1B1WkM1TmM5M2xKamNoS0RWdFdPUm1WUVllMERUMnd0N0Y1RzI1cSUyRmQzMHVjaElOdEJHQ1Y5NUpWTjRyYTFsZXFsWDZHb2dQZGV3YWtmbVZCeVpVNU1ING85OTd3TWp2JTJCMmQlMkY4OUc0eUFwdk1hTmtZdXN0VUg5dmUlMkZXZlRGWVpwaVd3V1VZV3JWR1FoMmNhV2olMkZ2dWExdU5tNEN6OTQ5JTJGdkc5ZVRSejU3diUyRnVwVEYlMkZxbmxxNm42cVJPbmNRclNaMXliNVRVYVg5c3BEZ285JTJCdkJ4JTJGRGxEdCUyQjNlcXpyeDhvYWRUcVpudXNXdWpvbk5RT2RhazRGJTJGJTJGanR5JTJGcUo5eDRQJTJGcXQyR1B6MjhkdTBsdyUyQnJ4dzZPdW1lWHpEODRzNnklMkYlMkZOV2Vqd3VYbEFHZ2M1SyUyRnklMkJPQWIxVko3TDJVcTE1S2dDRWdBQUFNQVFKQUFGdEc2JTJCJTJGZTBBaWtxYWF1N1clMkZySyUyRmRQRGRmSiUyQnNXVndpejAzTDdybmVJdnJDU3VqRWtDVXdhQTBzNm8lMkJydVYyd1dCZzJ4OU84eEc2MThoJTJCY3lwbnpqMTgwSXFYSG05d3BlamhCZGplZWtKNCUyRldMc3lQaDcxMVlMVDQlMkIxODF0VWpnVlJ1VmZDM1hWMk4yOGJabVhNcWM0c3RvJTJGR2VteEkwMDlNTnY4MU1SSUk3bUxQM25YJTJCZVpjYWwlMkJZU3glMkY5b3hjNmYlMkZnSEwzUm12M2ElMkJMeTJrNVdOcXE0cE5ZOHIxNVdKYmhzSmhsZDY5bm4yNkRnd3pLZWtYdXQ3UGRiMXdaVnZ4WEtDRnhNeW1xZm0xUVByQjFiVDViMDRmaUlldXN2amxQTFklMkYlMkZuS1NGUDlKdjVQJTJCeGtJbjE3VmwzZHRqekdEZ2V6ZUhHUUVBZ0IySkFCREFsbGxicGdBRWdidVVrMlNsWmlETk5OMGZIR3o1bGUzZXBIdXRsenR6ZmEzNDRJV2w3TkhyYTRYNiUyQmMzVmNydmE3VzZDVlJVQyUyQlUxcmpoa3BkWHB1TGxWc3pCT1R6ZUNKNWNUcDRrcXVoYVJRMzVUcnZrbm03Z1NBOVdSbHFScFM0R1Vsell4WW5ad0tyOTAzR2Y3c1dOTVdkJTJCRW43MHAlMkZjckUlMkY4c3lONUllZnZ0TCUyRmlTJTJCJTJGMUowOWZ5MlYxb3F5bXF1aDZqSFd6ZTJlbXcwT1cza2x0N3F1VVJtWTEwTnBuS1NlMDVVYnFiNWlqWFZXdnpLZnVQJTJGeGV0ZDk2cEhwJTJCTXFSTWNzdkMwbVBUVWV1MSUyQm4lMkJtMmNuekpQTnBzNnNCJTJGU0RWYkIzcThxMlh2NmhiZ1BQJTJGTWFhbXd3QkFRQmdLQkFBQXRpeWNncXdad3J3YmxXMWNqWUNyOG5ZZiUyRjZoZzZORDl5Q211YmRMdmVJOU56cUZYZTRYeXVvRjhlOXlKOTQ5Y2FzcHdsWlZKZGpBR25DRHN4OENvN20xWFA4aGNRcU1VZTY5a3R3cks3d0slMkJmTCUyRnFwb1lldGYybG8xdjNJeXNEbyUyQkd1bjhxJTJGTlNSc2VEU2tSRXpkUHZvclR4NXFkJTJGODBzWCUyQiUyRiUyRktGaTcxUGZQMXlUMWV1SnVwMmlqS01Hd3VsaHFsYXdEVXc2TU5zckxGWTI4cTllYnY5cVdITDF1TE1TdjF5djhwNmhaNiUyRjJ0ZThjJTJGRkN6JTJGM2tjdGQ5S1BENkswZkdtcGRmMXczZlE5NTYzMFQlMkJ4WE9kZnpUYTBpOG9ObVZ3ZXpmRFB3MThmJTJCZXJRVEIlMkJmUmpVJTJCdjRCQUFEMlBBSkFBRnRHNWQlMkZlRUZwcEpQUmYzTzd0MkJaR01rWXJRM1hlYTZYMXR1QkJWV1ZRciUyQnZVSyUyRktOY0RBdzVjV2E2cSUyQkZ1elFNcEpDVWU1bENzcUZSUEJycTZMNVlqODdHMTA3UHhqJTJGNXBnTnglMkJvcmZZd2g4JTJGbnh2NHNzWCUyQm4lMkYlMkZzODkzUCUyRkhseXoyOU5KOUtxOVhqRlZzcHNtWEw3MkFBZURkYjJlczJjNmtjS0pFNTVZblRhcSUyRlFhdWFVOUwzNlBmZTRrWDZwa1BtUjd6M1pPSHNYdG1KWE9qb1olMkY4R2h5VndqWTRXU3RieWNyWkw2OG5HNzJ4T0JKYWIlMkZBZ0F3cFBaQ3JRT0FlNHdoSUh1SDl4cmQ3bTNZRG5GZzNHUXplSHFxSFdnc3RtV0hhOTNLV0ZjQzd0VmQyMiUyQjYxS3JoRHV1WHdYYm9PejBFWkxEbE1mZFMzOHNXWG5FajBMNTlzZTZiYmVqRSUyRnZoVHh5YWlvV3RQdjVWemk1bjUxclgwUjU5OHFmZUpwODkyTlhjMWticUZKRk1HZjNFMTNLRmUlMkYyOHclMkZMdGJCZ2RMcks4MWFNdkhOZkZhV3N6MDNKVyUyQiUyRnNPbDN1UGZ1TkglMkZ4Tk0zTWw1MHJveTFHNTNaOFhqcHdGaWtaaHdvS0NRbFZWWGU1cGJnTzZGJTJCN2dhbXJCS3RxemV0cVllQUFBQ0FJY0FmWXdDMnpMbXlsOHpzaGZYU2hwanpVdTQxc2QzYnNSM2FrZldIeG9QZmZXQmY5T1RWJTJCZkRNJTJGRkttUldsalN1cE9tZjU3SjczYzdhblhpN3RkNm5BMzF5WEx2WlE0MmRocVpEVFE3RXlzJTJCMmNiUyUyRmROeHo5N2ZDcmFhNCUyRkNhJTJGTE42JTJCbUpyMTNzJTJGNDlmT2QlMkZWMmN0OUZaa3ZnNXk0Q25LaVRRTnM3c1c5TnRoS1hsY2QxcThyZXluckZycm92SHpUYUY4eiUyQkZzSG12YnpZNkYlMkJpOGRVR21rMjhzUGolMkJWZU9UV1NQOTlaeUZabFRsbGF2UGtTNnVUMyUyRlRoaWNHbDZ2RVZsVTRWJTJGNWRhWUFBd0F3QkFnQUFXd1p3UjkydXlOamdlOWs0Y0tiRHpWJTJCOU1KQyUyQnNWbnJpUldSWm1JS3F0Q0RHdnUlMkZ1TDh3NnklMkJiNnZCQkVFa2pUYXREazVHT3JvdiUyQnVVRFklMkJHbGJkN0NiZmYwalNSOGJpNTklMkJFOWU3UDdobDE3cXhpOWVUNVYxaWpKbmF3WWIwMzBEYmJUOWJnZWpjaHRDSXprajVWNHU5WEpyaGM1ZlQlMkZVVjI3V1I5NyUyRm01VDZZdWVabkg1eHVETlhVOGMzR1dsRjJjRHolMkIlMkZVTVQwZVBYRmpKMTEzTDFjcjhSNHQ0dGRYV29mTmw2enpFTkFJQ2hRZ0FJWU12S0lTQ3BuSE1NQWNHdTlmQyUyQnlBVmVYJTJGN3lwZjVUUGpabmxQdjFkdFJ5WGJWcTdidnRERmIyS2pOd2tWOGZUTndPclNZYVZtT3hmVHJpaFFZOWN5Tjl5JTJCZk9kWCUyRm5qMSUyRnN6RjY5bGlwSlhkbSUyQkdSbXBWYTM1RjJnZzJOa205YzhPVkZZbUJsVjFXU2I1dnRmRnE0bXl3dHN3OHI4JTJCMnlxT1BqamQ2R3pqMW02N09ERDVXTk0lMkJNOUVNM0Voc2JWQ3YlMkIlMkJmcmYlMkI3d3ZsJTJGTjhLbW5iTXRKeWx6MW80eGttUUlNQU1Bd1lBMUFBRnRHQlNEMmlnZW1JJTJGZkliUHpKaHc3R2ltZENoVzFUTG4yWDF0TXlSWlhNM1ZBSFZ2VmFkVVlLSXFQcEVhTmo0JTJGYnNvVkg3Yjl1Ujh1M2R5TzF6WVNreiUyRiUyQjY1enNrJTJGZmFuM08zJTJGOFFuZjJxJTJCZDd1cnFZS2ZkZWFsdHB4SmJ0djZHNXVVSjFPJTJGYlZ3WmI1dXNVME1odEJaZTQxdDVEckd4ZDYlMkJzSzU3dVRYTDNkJTJGZUJ1MmNrZTVmMEx1d0lqNWslMkJNVDlvOE9qRm8xNG5zMGlkZHJmZWdPeHpZQUFJWVBBU0NBTFdNTndMM0JsTjJEeTl1OUhkdnQxSUhvY3g5NXBQbFRmJTJCSFJwaDQ0Rk1rSGtucE9XaXVrWGlIMVhWazVVN2M1M2xTOWhpMnA3ek9uTW1CTnE2cExMeWswbWg2UkhwclMzems1YWM3ZFB4VU5iZDNsTXpmU0U3JTJGJTJGUXVjTFR6N2ZtVDE3dVMlMkJ0RmxMdXlyJTJGYUJ0ZjgyNG43WUQxRUp6VFZvQW1WMjk0cGRHa3UxMWV1WkQlMkYxVzElMkJmTyUyRm5jUW44bmJ2MDk4NEg3bW5PUDdET2ZQRFJ1Rk5RQjROMDZ0bXhlQTdCdUhiZWJ2cjdIT2ElMkJ3OEJxcmwzb0ZBR0RZMEFJTVlNdVlBcnczR0VuR2FHMjd0Mk83dlhtMmxiOTV0dlYlMkYlMkIlMkJVdyUyRjFRWTZCdlBwNG1LbGFLY3ltbHRPUmpFQk9WdlRHTWt3OW5qYXpZNCUyQlRkVEdheFd3Mnh0dzJoNjFIUlBqdXZYVHUxdkQyMzRKMGxQWDAlMkYlMkIzaCUyQmU3Y3hldXRCWHIxZVUlMkIxMnpudlpyTnFiOVNqdHJYeHljUUJ3TWhGcVpsYnhYbGtqZnZPSGJmM3lwJTJCQVBmZEglMkJoSGZ0bmo0NmFuWFFMN3FuN3glMkYyWFo4ZjBaTnd3WnhRTVROJTJCJTJCMCUyRmZJNE1UbVdGcWZNcEtwbmdJOEZFTkF2Q1R2JTJGVWFuTlFBQVE0WUtRQUJiNWoxJTJGT2U4RnVaTzZ1UjdiN3UzWUtUNzZ6c1BQdlAlMkJSOWw5OTE4bUdaZyUyRkZtcHdLMVd3R3NzWnVWS3hsYnFOOWJxZ2pxdGVwR3Z5aDNNc2FvN0FWYUhvODFPR3A4QTglMkJlT3JBVUs4UDk0WHp2WkUlMkZ1OUwlMkY2RmN2OUhUalJxSzBWNVJoV3J4TEtyZld3eVlOdEFPWDI5M3RPMzM3YXE3UG5VMVBQbjBwJTJCUmZ6cTFsak96ZDF1MzNYeVdsM2JETDgxUDZKVVBGSUtCdGFHU2NwMTkwNXZteXVNQnl5MSUyQjlpcTZRWjJrdHhVTDYyQXdEQXNLRUNFTUNXMmVvdlo0TEFYYW82QVV5YzBXSnF2MCUyRlNMMjczSnUwVTd6dyUyQjhpJTJGbHBhJTJCUEJQJTJGaWhYbG52NzNrZEdrcGw5S2liQXVXYm02aEM4ekdFQVpwJTJCOVpoMjNXODVIelprUmhadFVjQ0hScVB0WCUyQnMlMkJZWHQzckx0ZEg0NU4yY1hzejkzWTZXdzZsV3Q1M0cxbGw1VTdXJTJGUzd0akg2alVCclNsdlElMkJDVk9hJTJCVjVWd3ZoWW11SFFqZm5QVURWU1ZwUTJ0bXJQSEZZMU5PbCUyQllMTGEwVzZ1ZE9SZUUzampOM1lncDUlMkZUM3E5Zjk4OWRhVlg2c3IlMkJ2ZTZrZGptRTAzNyUyQmRISWZpS3l1JTJCaTVCTnlDa1drTXclMkZNV3dKM0Y2MThBdHN3YVU3YlJlTThVNE4yb092TDNjMm0lMkJieiUyRjR1Yk9kaWUzZG9KM2o3VWZHM1Y5JTJGNzZGZiUyRk1FM3RmZDk5NlB0VHo5OHBLbDlFNUZNYU1zS3dMNHJXNE96Z2JYcmFqd1ZYcjJxQjg5WXFkRzBtaG9QZGQ5RXJPblJ4alBidlduYjVjS2FNOCUyRlBaNGVldlpiJTJCZzVXMVFyR00xQWlrNXNCQURhT05GdHVkYm5BeWNWUzJNUHRBY3YxQ2kwdXA1cGY2OGZKcWY2Z3JBQ1ZwckJYUEg1MklsMmJHSWpVakk1dDdLYW5DWCUyQm5PVk9tdHI3MVpIYnNTVncwNUtsTmFZOVVkaGh5aEhabGlvbUdlSFkyc29ycU5uaGN5c1lzUkFBTFlLZ0pBQUZ0bSUyQllOamQ2c2V2cVNRRmhMTlh1JTJGcHU4NHVGJTJGdyUyQkdQRGhOeDVZZnUlMkZKJTJCSW52UGhGJTJGJTJCdDNIRyUyRnF1SXcwZG5JN1Zib2RsRlZZOXdDS3BMcmVhR3N5Z2tOc2JDSWRHR2xhekU1Rk9URVZuRDR6R1g5JTJGVzdkcEc1eGFUOXA5ZTdQM3NVJTJCZDdKNiUyRk1aJTJGSzVyOXBvYmRtdlliVjc5NmV3dkhoSkxuZEt1cm5PejZkNiUyQmxyeXQ3ZDcwN1piTXdxVHNVWnd1UlZiV1dOb0FiNkxUa3lFdmhuYSUyQlRoUVNnc3dBR0FZOGVzUHdKYnhldm5lVUhncHpiMTZtVHVXNUo3ZkI1djh1WWYyZGQ1enhEN3h3ZnZqbiUyRnJBZzYybDA4ZmJtcHB1bE8yTXFTJTJCbkJLJTJGbDVZVFdUaUgxQjZvQ3JUWUNHNExBVyUyRk5leGhpMUk2dnBsdFgwU1BDRmtZYTV2dDJidFYwdUxQUWUlMkIlMkZMbDdoUGZ1dExYJTJGRXFtd3Fsc241VjI1c0NQcmFoYjQlMkJzcHRNYm9XcyUyRnJ5OWZjSiUyRiUyRlZVd3QlMkY4U3RYJTJCMFBiQjV3VnJ0SEwlMkZPRmU1cFM3NmlHJTJCMDhlTSUyQnY2MzFWcVM5VUNad1dFeVE0SWhJQUNBWWNZYWdBQXdUQVpPTExQQ2F5MHR0Tkl2VG5kU0Y2cXNPOEdBUCUyRmZvVE9mZzZOTCUyRiUyRmR5TSUyQmRueHNmeDNUQ3M0bFZ5VzV1VEtOanBqcW9FV0tsdko2dnZYVm9NYUdCUnlhNE1WZ0pIUmREdlFkRHY0JTJGRWhrc20zZHJtMzB3bHolMkZiJTJGelpsYjdPM1VqbEVpY2YxZ00lMkZ6RWFBczF1dFY4VldBWlF4bXV0Slg3N20xQnpKZnkxbzVEJTJGNFhRZjFtOXU2amR1a09sd2tnVFhsNE9TNzhZTEJZRlZ5V0gzejNHeTB2JTJCN21mV3NMTHF6a3B2QnFPUWE1QXdDR0ZBRWdBQXlwZnU0MTMzTzYwWEdQTCUyRmZkejBpNnZOM2J0Qk9kUGpycFRrdG40MmJ2UTZOdCUyQnhQM1RlaXZucHN5N1c3WGFTVXh1ckZhYUw2VEswOWNPVm81cnhidnQ1SjhOU1FrTUJ1aDRLQmhQZ3V0enNLYm9kRmswM2IzdFlJdmpzWjJLRVBvUDN4MmJ1VGNmUDZYcnkxa0t0YnljbDlwMm8xOVI5b2IlMkIwb2RqanRwcGVlVXpXVnFqeVQyZ1puZ1AzbiUyQmh2MnRCJTJGZTM5OEt0M0pMSmxyMXliQ0w4OVJPVDRTZldsak4xT2lxZkczZmp4WU02ZVBlYmxpc0FBQUJEZ1FBUUFJYU5rVlMxJTJGeTcxQ3kxMGl6ZXNKdTd3cFZWMzVjaVk1WlR3Tms0ZGFGdzUwUGIlMkZ6VnVuJTJGZCUyQjZjTkNldWI2cXYzbDJSZCUyRiUyRmxTdXA3VnpyYTIwJTJCS1Z1QnM0RnByWFhMWFJ5VXcwNnRibTduTkJyZWszQXZHUzhGVm1xR05pM1g1aHElMkIlMkZlJTJGUHJuYnNpOHZtaHhmV1ZNYWZkWlZXWElYSGc5VmdlJTJCSGVxZlo1bHprbHZWelhPNWtXTzhsRCUyRmNSS2FtJTJGMzF0MXpNeU5COHRCMCUyQkZPWEYlMkJJZnVER2Z6bDZkTiUyQm9WNVpUc082WSUyQjdoVFZlcVdGcE14dEhJTllvZ0FBZ0tGQUFBZ0F3OFNvREtlODFDJTJCODV0WnluVnZLMnRjNyUyQlllUzNIOVpleU5pdUN1T2pGcCUyRlpMU2Q2MkE3bCUyRlNacHk4dWYlMkZhNVpmdlc1bWp5TzJITHpuNmphWlFzWnZMT3lEa3ZuM3M1R1RucjVXMTF4OVlUWEFkYjhvYVZrUlJJcmNob3FtbSUyQnNxJTJCcEswZEh6VkR0Znk4dEYlMkZhbEZmUG9OeGY4Mzd1JTJCNnFWTVpXZ2NWbFdrZ2I1em45bk4xbzglMkZYajd6eXZxRkZ0WlN6YTNhaHhZN1lTUXAzZTVOdk5kT1RrYSUyQmw3bHp4NmZDVHozYkRqNFpoSGZ4b09CVmhuOUZGUUlPOCUyRkVIQUlBaFJBQUlBTVBFU29yS1B0VEVPUzJ0NVhwcE1kVzF0ZnhEU2VGJTJGV3F4YTk2cWRQanJoR3UzMHkyRWNmTyUyRmhpZkMlMkZmOHZoeGtmV0Z0UEoxWjdYJTJGRnF1aFU2aDVjVHJSbEtvbTFlVk44NlY5N0JWR1lUVTY3emRyaEp3TDRRJTJCbTYydmt5amxWbXJFMG5UVCUyRiUyRjdianpUNzI3MXA5MXF2TUhhJTJCNiUyRiUyRmkxYlZpY3JIbmxCZlZBMTYzaXRmMzFWN1pENnpLWU5Pb0hKaVRPU1U5cDdXdUpwY1RNNk1oWFlZZ01LYWNBQndhbWFnT2Y4MmRDJTJCZzJyd0VZcUZ5ZXdPJTJCVkhldlZPVFllJTJCbWV1SmoxN0IlMkI5YUFBQjJFd0pBQUJnR055M0NYNzZiRjE3ZFhxN0xLNWtXT3NWM3BZVm5FTWdXUGJRdmRnJTJGdGk1JTJGNTlrejhuM1ZURnk2dTVqTlhWJTJGTVBQaiUyQlglMkZ2alpoZXpVaGVWY1draDFZVFdYNnhWUzRzdnFHMnVrU09YakVXb2o1Tm5jN3JtWHdwOUJwZ280WXFObVU1cHUlMkJhRWNBSkhrUGx6dUY2ZVglMkI0VTZtVk1oM1R6NXQ2NyUyQjIlMkIzcTIxQ3ZnMmxWdHNwblVsaElhV3EwMEE4JTJCS09rWHQyOGp0MDglMkY4MkUzZDBkVEklMkZuWWxKUEc2JTJCUENuVkRmJTJGOEhBMnFTJTJCcWpqZEs5V2xyNUl4cHJ4YlNRQUJBRU9JQUJBQWhzbkFGRWhYZUxtazBGdzMxMUl2YXlkWnJqS1Z3bFk5TkJVNlNhbG00OHVTZnZFTDUzdSUyRjl2eEMlMkZvUG5sJTJGTCUyRlpuWXVPWE51S2RIMTFVd3JpN242UGFkZVZ2WTZPcU9OQmY4SGF5OU5kWFpxdEhlcXdMektxaTlWT1ZBejBPaFlxQU1UNGRLQjBlREY3ZDI0N2JIVVNVY3ZMS1VmdkxpVWFhVmJLSyUyQnJRJTJGZHFPRkZWZnBZQmNQVzVUSnJ2ZUwyNDZQJTJCZm56blglMkY5M3ZPZDZjMjhZdDNCYk4wT1RqemVEcFZzT1dGWUQxbW4zMXl6RjNlcDAlMkJzJTJCbnRrRGk3bEpsZTVxYVR3b2NGdGU0QWdDRkVBQWdBdzh5WWFsQ3R5eU9mcGxKcnU3ZG9UM2ozZmEzT2VDdjczNCUyRnZjNyUyRjcwRXg0ZXI0YnZtRjVOVDE5OWxyeVh6dyUyRjUlMkJMbjVwMHVyaFZTVmtoOVYxWUZlcFhCaUsycTQ2S3FQYml1bUJxczFObE5ZV0FkTXJpcURkcExVV2cxMGc1MGJDclc0WW5HVjhaSEdrTlplYnJjUzhZdXJpU3pWNWRTZFh1NWlpb2czYlBCak5uMHZwR0t3bXUlMkJXJTJCanNVbjd5NUZMJTJCUTk5bzV6JTJGM2h2M2hVSzBGJTJCTWolMkIySjFmeWo0MTFRNyUyQng4Q2FlSDJOUHUlMkJxNDRIV1g3aDVUYyUyRjklMkJuNHZmQmtxT2k5bDFhQ1JJUm9Dc3ByNGFLSG4zcm1TZUpzVjFXMGZsaHNQQUlBSUFBRmclMkJLeWZRQm9wc0lvREklMkI4SzlaUFVpalVBNzVnMzdJOXlTWE5TNHpQUzJHY2s2ZDklMkI3ZHBQJTJGT21sNHQlMkI2Um5HbWN6M1RZamVWdW01VEs1NlR3bW9SdUhwb3dsN2dWRTRlZFZJY0JocHRCam8ySHVuQVdPUEpWck14bFB2ZFVpYzVmbTBsMWNKYXJyenY1SzNLd01mc2tjZDhzNXNtWUpkQnQ1TzAyQ3YwMG1LcXN3dlJ4MDlNaFA5YSUyQjhPaHF3SThNaEZkbjJ6YVM0SFJTZVclMkJXcCUyRlBWaThBREZRRXY5WUFzRzRwejZwbENESSUyRmRObFhOM1BSU3VwT2R6S256TzN4c0IwQWdGc2dBQVNBWWVZbG4zbGRXeW5hVDElMkZMdnYlMkZkRDJvbzEySzdWejd5NXRtNXVMWDhrYmhkJTJGTXJCZmRuajg5MVl5MnVaa3JWQ25iN1hVcWZRU3I5UW1ua3BkZFZhWFZVVm9LcVY2NDM1empiUjNWSVJXSlFYS3ltT3JNWWJnVVlhNGZrNEhNNCUyRlI2NnQ1RDgwdjVJclhjdkw5dWltcllZMERFRXFFWlJyM1JXQnROZ3ZkSFklMkIxYUViMFpuSDlzZnZsWWJ2T0hUcVFKdzNJelBudlU2cXFKWUZNQ3IlMkZVcjlUeiUyQiUyRkJKUVhzSzF4M0Q3SldSV0NNck4yN0dUc0FBQzluT1AlMkZpQm9CaFZwJTJGNCUyQkxJRnpDVmVGeGVkJTJGc1BsNGxjbXY3YjQzc2NPdGI5NiUyQnNCd3RtVGVDMyUyRnU0WW01ZHJQJTJGQTZjUEZnOTEwJTJCSklOeW1PWGxzcVBuNXVNVHZ6OWN1Sm5yM1JWN3FZU1oyaWJQMkxxaXFnb0FxSDZ1RWhkUWc0R0E3c2hpRFFWQjJJaFZlU2UyV0ZHM2QlMkI4d1NVdmU4TEx5NDNGN3ZtdzFtaXNpTExxR3o3ampZOXRydmhNWDIxQm05TElLbGg1WXlVRmw2TGE1a3VyMlJhU3R3cERXRUFlSDRwTjFtaG1iUnc1UlBFbXp2WG5sdnZSN1lhQXVXcm5hdlEzdHZIWHNab2JOT3BsdjM4ZUd3JTJGRVZ0VDNlNGh1ZkVBQUlnQUVBQ0d6MkJvNUNXWE9GMWNMT1NEUEc2MTg5OXZOSXNQblQ2Z0wyM25KdTUxNzdtdnVTenBTOVZGejF4UCUyRiUyQmszcnFmdmkxdkJ2OGtiYWo4ZEdpVTIzUWdDMWh0ayUyRlViMVRuMEN1NXZPWDZ0QW84NHZwVEtIOW40MzNZalg3OEpLWWVhUzRQNlZ4QnozZGZ1MzFVWUFLTzIlMkJ4JTJGYlZHcHhJRzVTUGY1NFc2blFMemE5bDZpVEY2VzNkdm0yU08yJTJCTTFJc0RXNGI5ZHpJVFg1OENyNDIxQlBOcUV2QVFHWTJ0bjJ6YXAwWmptMGFCaVNYdHplY1lBQUMzUVFBSUFFUE9GMTVMcTRVU24ydHlJcGw4ZENiNGtOUW1BTHlIVGgySTgyWnNQMnVzdm45NnpQNCUyRkhqM1ElMkJNRGlYR3BYdW9YbTFweXVyV1JhN0RrcExjcjFBbk5UcmhOb1ZJM1VWUm1vRExiMTdjUVQyMnFiNHNCb3FtVzFmeVJ3RXkzN2hXZ1lXbDRIRkRJbUxjeERXU0hyNnlxc3dkYk12UnIlMkJEYXB2YXlFcDklMkZKcG9WN1BxY2o4MkRadjJiWUlyZkdUcmVDRnclMkJQUnFlNW9wbjdpbEhsVkNmbnJmSDRNVnBPNmF1QlFQWGhvaU53M0h2cHZYa3Q3b1ZWdWpPTHQzaDRBQU80MUFrQUFHRmJWeEZudnZJck1xZCUyRkxkWDB0MVZJbkdNb0tuTzEyJTJGMlRvNUJ1ZlBURVpmbVNsNzBadkxHZnZQYiUyQlUlMkY5alRWNVBIbjd6WTElMkJLTlJPcm41U0NOM0VxQkw4TyUyRjBKUnR3a1psVzZYUnpoemxNaEJtTkNPajZaRkFoOGJEcDZaYndYUEh4dTFPM09LN0pqVHljYUJMa1pVemR0TnFiTU1RJTJGdFhxMjFwTnZZMEtyMmhZYnZzbTkwMkdmbVlrJTJGTDNqayUyRkVUOHhPWkZwWno1VWtoNzZUWFhRNDRPQVU0clZwJTJGMDRFaEdFT1V2enZ2NWJ6Q29YbU9BUUF3Z0FBUUFJWlYzUTVXU0Q3MXlucTU1bGV0NWxhRHR6ejE0cHg5MiUyRjB6UXhYSzdBVDNUMFh1JTJGcW1vTDZrdjZUZiUyRjdGcjZ1OU1UMFY4ekRmc1B3NWF4Wnh0R3ZsT1VlVWt1RmJtVGN5b0hTTlJ0d1R0NWNmJTJGcXBMc1JHRTAycmFiYjlxbnhwbDNZM28yNjl3cm5UZUg4cVBQVm83VyUyQkxxZUdKJTJGeXJyVmVtU1NhWHN0USUyRnNOMmJ0RjBtbXZZYkI4ZWlkSHdraXRkNlRwMmt1RE1WZ0RXdmFoRFB3SkNSSVhKaEpUZk9xJTJCV0hyJTJGZ1JBQUJKQklBQU1Id0cxJTJCQ0tKZVVxSjg2bVhtblhxWnVZRTUzY3RpUjF0bThqSVVsdm5JM1RRdnE1Um1RdVBqQWQlMkZkaVZvJTJCazdsNWJ5OXZXMVF1Y1dNbDFjenRUdkZGSlNTSmtwS3dNalclMkY1MkQ4MTNWZ051OTFudndNOHZCeHFib1p6RzJTJTJCOGVyayUyRmxoUmVoUiUyQm94QnBXcHZ3bkw3d1dlOFdKcjE1S21tODUwdWh2OTJiZGE0RTFhNUUxdVEwVW16djV4S2lmZCUyRlU2azRHcUNlUGJmVUM0dDQ2TmglMkY2WnEwblBtdUYlMkJ1Z0VBaGhjQklBQU1tOEdUd2ZwTUtKQ1VTV0V1OVZQYlhraUN4eVFHZ2V3RWI1bU4wJTJCbVclMkZhMjNIMnI4ZGlkeDhmbkY3UFEzYjZRJTJGOVlWenZjZDdsNlZMaFpNU0w2V1M1TXVUJTJCdnB4clM4NzdEemYlMkJiS1RPU3Y4ZUZhb29iTGljV2gwVWhldkpPNTBOM1hLblRTVUtlaWdxbkkxYzE3elBkZSUyQnNKeWZubWo1cDA3dWElMkI2d1BmZnV5cDBmVFFzWEZvV1hjM2Z3cHE4Zjh3ZW1BSHRmcmljNlpGV254cXpuelFBQURCMENRQUFZVnZVaSUyRktyV2tNdWQ4a0s2dEZUb0s1ZXpYeGxyOTk3M3lQNzR5dEh4WUloT0QzZW1ZJTJCTmhmWnJlZiUyQnVSNXBmJTJCOUdMJTJGaVNpMiUyRjZ3MVlqJTJGMnpIaW9wUnVwdWwyblR1YVZPQzlmciUyRkZWaDMlMkZHYlA5YVglMkZYJTJCWnFRZ01JcERvMFpvTHNhQmttM2NxbTB4MzNXSHJxN21qOCUyRjNuTks4ZW5ydDVOYnR1NjNhTnpJbnpYY0xYVnpPZnVUSWhMNSUyQnNvcTFoNFh6VXVFVjNzbnM3NWJNcHJkRDR1eFNacnFabjA0S0h4WXNjQUVBR0VJRWdBQXd6T3ExNWVQeURMeHZwSmZtRWptcmt6WXl2ekhWc3U4JTJGT2g0TVZYWFdidkN1bzgyTzglMkZyUnd4UGh6NzNqU1BPSHpsOUwlMkYlMkJxelY5UDIwMWNUWFY3TXBLNlRuQ3REcGRDV2oyOVl0UVpibFczQjl6TFdyY08lMkYwRWpXS21vWWpUYXRKaHIyNlhabzgzdTRKZHZ1N0ZKaDU3dkZtNjZzRm05YjZCWktDbCUyRjNRdzlkSUNQcHBtQzZjRjdkMUdtcDc5N1d5VTFMUXhZQUZzNVBaSVczZWVGVjNNbm41JTJCQVFrRnhWQ2E0djMyNzNDd1AzMEdyaW80V2UlMkI5Qnk0bTFXUCUyQiUyQkc1Y1lEQUNBQ1FBQVlYb090WDVHVlFxJTJGVVN4ZVdVbDNyNVFxYTVzeXAlMkZmRzczbnE0OFpsdDNFcmN4bnVPTlpmZmM2ejVHVW1mJTJCWk9YZWolMkYlMkJtYk85MyUyQjhIOWt5MzhGcGF5YVZPVVExWHFFJTJGeWZibnU0M2FvZyUyQmJBU0pGUjFMQWFhWnFsaVlaOWFpUXl4ZlpzMVBaSUMyJTJCWGV1NDlOenFGWGVvN3BjVndoVEMzVlhXbHBvVlRQM2NqU1dGR0xxd1VLOGVHcUFMWkdDTnI1TW8zZCUyRkliYTMzUVNqa0Z1QW9BaDJ5ZjYyWXVXazNjNlc3bWxOVmxsa04ySHdBQWhoc0JJQUNnYXMyMGNvVlhram9saWRNM3JpZjYwcVglMkIlMkYlMkZmaG1malJOeDlxREZVbHptN3ozaE90NWN5WWp4VEclMkZOdVpwamx6ZlNIVDVibEU4NnU1bGpOZm52UTdKM2tyUlNxcnplcVcwN3NWcjlRRFNGdzFjYlFldldrbEcwcGhhSk1vTUwzd3prWWRPMTd1Wkh1Wk83cVdPdlV5SjFvUk56aVY2d0FtaFc5bFRnM1o0ZXFMSG8zTnQlMkZlMWdwWEpWakM1SE9aYWtlN3M4N091eEsyZWg4UEdXaFdoTlN1QlpkbE5BTUJ3R3NKZiUyRndDQVclMkZKVlJVaHNwWVpWTiUyRmY2JTJCdlhrNUIlMkI4MlB2bmYzUzJON1BkbTRlWDklMkJDJTJCYVA2RDk3YyUyQjlJTnZIUHVyZiUyRkZOWTU5JTJCNzhPak9qVGJLQiUyRlB4SlVWZ2QxQzZybXlBbWhnVGI0N2J2Qjc1aW9EeUVUbHo2M3l3Tnlwa1RxMTdtaXI0eTVnSkZsakZKanlMVG5FaHJJUTBwVFRvU1hKRDlmZE05a01MaDBjQyUyRiUyRjR3RWlna2JpNkQ1eCUyRiUyRlNGZ1hlMXRUYmtjUU5PVzA0Q3RHYW9oSUdPeFRTZGI5dk5qc1ZXOGZ0dUg1TVlEQUNBcUFBRUEwczBuZ0xHVmpKVG5YczljVFNSdlBtYmtOZFd5JTJGJTJGbWJEbElKdUZNZEhRdjgwYkZnJTJCYjMzTlglMkZ4bTlmVCUyRjMzJTJGUlBoZjVRM3pqMWVzZE5sVms0S05xYXJ5cXN2ZGZCbHd2ZTNRUyUyRm5OVllCbENLWWtNTDVuaGlWOXFCZ2pGMWl0aE5hSVNxVHZaSTJxY0ZUYWVGVmlPSXczYkclMkYlMkZhUEI3MHlQQkUlMkIyb3V0MTM0dWxSZnclMkJqY2gxT1Njck4wSVZmbzdIMVUwMzcxRmhzMHlnd3NhU2hDVDhCQUpBSUFBRUF0YnBsMDBzcXZIcmRRbGQ2VHJtVGprNEVmJTJGbWhtZmglMkZmdFBCeGpQYnZKVjRGUjQ5RU9lRjlFOEw2eTVPdDl3JTJGJTJCTmFvUDNsOXllbHFUNXJ2Rk1yemFnQkFvSEk0U0YwSmVEZmFVYTNLUk1kNHFWcnRyeEZJVXczJTJGSCUyRlkzJTJGYVVqUTdUR20xUUdmcUUxSzVFMXNuYTkwbzBnUXV2QnNFSnJlb0ZWTW1UZDRRcXRjYzNRWEd3RXhnWDJEc2J6ZFJoZkIlMkZMVk1YN1k5cmxqNDZGJTJGOWxyYUM2eHlZeFJ2OSUyRllBQUhDdkVRQUNBRGFHRU5RbmhybVh5N3k4cE9WR3JzdHJlWHhwTlh2OCUyRkdMMjdIMVQwWkNkTnU1T2J6Z1E1NkhOZnV1Uk1mZTdUMCUyRm9oNzU2MWYxJTJGbnJybTRzNlZWR3VkWEVxS01nQnNtNDJxb0R0bGM4V1JWUm4lMkJKZVhQYVZxdm1hWiUyQjcyMzNqUTVkUmFtVlVXQzFGRml6VWYxSEFGaXEycUlEcTA1Z1RIcGsxQTdWdmVLOFYxNzQ4ZHg1NiUyQjdrTFIlMkJjQXB6NGpXRWc5ZGVHS0doMTNzdDVoVHpmQUFERGlBQVFBSEN6YWxxa2QxN2VlWFU2dVY2YVMlMkZTMVMlMkJGUHpUU0NiJTJGUnolMkY5bUg5OGVNTHRnRkhwa1o4WSUyRk1qS1R2ZlZDJTJGJTJCUCUyRjclMkJzSlRqYkhpVDZ5MWt4ZXVKYnElMkI1RlVVVHI1UUdjN2Q2UkNnbnZ4clRCazBXa2xaJTJCVU1hVnBxSSUyRlJmdjhFJTJGY0ZYTG5iU2QxcDFlVFFsbm15cUxMb0xvTU9lZWxwUERxcEc2bWw3bXhjeXR1NGZpNEhacGpqZk95UlZXY2UxZTZjJTJCdEp3RVVWQWc1UjhDZEpGMVp5NDd4YWZ2aUtId0VBa0VRQUNBQ28xWUZOYU1xM21hcUtFYWRyYzVtJTJCWXJydDNQdCUyRnMxYTRUM1FMOTYlMkZmY3JBNWROVmJ1OWtiRDdlJTJCR2NYdVEwMXJmdWVwME15bXptbHVPWmRTVnc3cWlJd1UyVEtJdXBNVmFYVmZwOXRZenMyVTY3eDFKVW5GaWxFd1BqVG40NzNNUmRmVzhuZGZXRTdWNlJYS2pTJTJGWDNieGJBMWwyZzZvS0xYZGV5JTJGMUMxOWFLazNQZDRuMjl6RjJRaGljQXZHdnFaNWRWJTJCVHdQSktsNlRnNlJZJTJCT2hmJTJCWmEwck5tZUo5cUFJRGhSZ0FJQVBqT2xzMjZZc3RieVV1cks3bWV5NXptbkc4N1kzNjJFWmdMTTYzd2o0NU9oTU4xQnJtTFBUTFRjbyUyRk02RXVOUU85MlhsJTJCWVQ0clpYaTUxdXJuVUx5Um5wZEJ2VEtXNGs0JTJGc3BuSW01NlhjcVMxSnd4VCUyQlNWSXZjNjJycTlueDgwdVolMkJ0MWNSV3lraHRtb2xoeXFlNk5pekVBQTZIUjF0ZENOVHZGOTNkVCUyRm1zcDRHcSUyRkhlZ0JvVks1OFZ3MEF5VFYwN2VmckhjOGtnQUNBSVVRQUNBQzRXVjBkWWlRVlJzcWMwc1Jwb1Z0b0lmZUt2ZG9OcDk4TGpmbndtOUw0c3clMkZ2YjFDaHM0dDgzME1qWnhPbjc4M2slMkY3QWQydGx6MSUyRnE2dmlobDNwZnR3UFdZM2lxVWVkM2hRRDM5dDlCTlEwYUdLSFA0JTJGN1AzNTJGMlhlZDk1JTJGdGJhJTJCOTlwcG9MUUJVbVl1Qk1pQlFsVVpCRXliWU1PNDdhdHRpZHBOdDJ3cHUwRTZmdHNOUHQxcU5jaDkwZEo1M2MzRVFkSzhuMVZXSTdUbnpsYmc5SlMzWnVGRjg3ZGh6WnNTU0xraVZTSWlXTzRvUjVLS0RtcWpQdFlhMzd4OTY3NmdBQ1NSd1NRQTNuJTJCM21ld3dJS1JXRFZPZnZzT3Z0MzNuZTlsNGt6WDFscVozYWxtVXB4SmxYQ3ZDcHJ3SUtZeXhTcFRPYWxadXkwMU02MDNIVjN4Sm5uZFNxdW0xY1hFOU5LJTJGSTVPNXNPTW4xb0FnQUhFQ3lzQXdPVjY5MjZyRkJWaDNrck9TVzJuY3hkalBlNU54WWY2ekZDWXZlM09YZFZ6RzcxazlPZklyc29MRldzZXJCbno1WXJWOUdyc3RiaWFTbTJYVCUyQnV0V0tsV0RPOG85dzNyUjFsZDR5U2wlMkJWQVpaY1d2MTQ2djYlMkZmOWJHbmxjMDFzVENaeFdOd1F2VU5BRXVXQmZPTFgyJTJGSUg1RTVmNmJwb3Z1MiUyQmI3bnJiSng1U2dFQkFBT0hBQkFBY0xuZVNxVFE1RzFqcGd3Q3ZWYVhNejBYZDlTTyUyRlBqQjRld2ozMyUyRjMlMkJQJTJCOGtjdEYlMkYlMkI2WWpOd2RrOUZ4eVQ4WU8lMkYlMkYxJTJCYTRienk1SXpXWXFGenZKWG9jd3FuZXFkRklFZ0ZuUG53MG9heFJIZ1ZsJTJGYmtrRHR4ZmJhekdTQW1zVUJVYVJOYXZXMFA1N1haVFBSYWZpdVZnOEp3ZnNlZGhPZkxUU2RmZTJFcSUyQjBmTTROMkgwQUFCaHNCSUFBZ05kV0RpWW9XeFJqcjdUcmxMWXpQUjk1ZmFudUh2M2w2TXp2dmYzdzBCZmV2VyUyQkNwcW90NXZ2dkdEcmV5ZlI5WHZyc2VNV09INSUyRnA2c0o4b3RnN0tmYjU0MjhsQlQxWHlmMW1WVVp2dnBKd0clMkZJcThqN1hFOFRJNTJHZzNlREZiUUxPcjkyR3ZSJTJCczE2bld5Tm55UFpjYkVVeVZ6MFdaOVRCJTJCZ0FUV1pHRmdsZ05yMXJKM0FBQUd5VUM5c0FJQTlLbXNCclNTSWtuRzVpRk83SlMxdlo0OW5Tak96QiUyQjkwTEolMkY5TktDZmZROWV4dGZ2MjB5SXViWlF1NmJxbnk5RnVoZFZXdSUyRjdJeVpYdXg2eGMyZWR1Q2FYWjhNZmEyUDdKVkRaVXl4d1Z2NXVRSGU3ODU1WDBsOEVmNmxQZzlhdmM5ZmtVVTlJZUFBM2olMkZlUzg1N0pabFg2dnpRb0JWR1dtTVVCV1k1dE1aWmN4M2o0TFh6ZURFRXhFdjUxQlVOMUhOeHVHTGlpWnI5MG1qRlBCSUY1Y0NkQWZubUFRQVFBU0FBNFBXVWdVOVpCV2dseWVZZlUlMkJuVmk2bGViWHE5MmpISGx0cjI4MVZqUHhnWWZmM1FCQ0hnVm5IN1pPUnVuNHlPZTIlMkIlMkJwJTJCUDhZeXRkTjM3Nm9yUzBtaWd0VzNlZCUyQnE5T0slMkZmNkM0cXAwcG5XUThBQnZ1WU9ySW1yb1pFaVd3U2owdG9kRWc1MldaSXhVbWlOcXFGUkpUQXpnUjJzRnVEVWVkdE4lMkZXaWNlWHRkaDFSY0djaExVbW9HcnZWOHVHTDllTTElMkJiYmhpNDhpYWlxU0JQaGNCQUFZUEFTQUE0TnFVN1dPaGtieVJ1bDQlMkI5bEtjNlVVYmE4aWJodlY2YktuciUyRnNadFM1VlBmOWVoJTJCdXhHTHhuWDdnZnViRHpYU2VJUHBOM284YWREMzNocHh1alNjcXJNZTdteUhUaDRFeFZxNVpDQk1oQWNjTFhRSnJ1R3dzVzlvOUg0WXNzcEx2Y2pjeHJjTUtLb1FndXQwV2pWYXRkUW9NbEc4SGc5TXNsR0wlMkIxbVd1NjYlMkJxVm05a056clV6dDVEcnVVZGRiZFZ1RzhObmdEWjI1WlRUMEwxNk1GeU5hZ0FFQUE0b0FFQUR3eHNyOTI3enlhaTVUYmxKVlRKWHNPSjI2MkZWYnZyS1F1Sjk3WnpQN2tLUWZJd1RjV3Y3YzI4YWZTOXJkbzZHSiUyRm5QYjIlMkJtbU0ycTNFc1hkTEElMkYlMkJha0glMkIlMkJFdlhIaDc0bm84REZqaGNUVDJ5M1QzRDBaT0hKaXJIWG01bVdsbk5sSGF6bm5iRUFVd21mTjRHSFZwcHZHNjFaelJzVFEwRnY5ZW8ySUdxQUZ6cVpQc3VyS1R2dWJTYXFabjQlMkZKQ3c1cTBmRXIxVGdPTWliSTU3QXNZQk91UTREUUVBQmhrQklBRGcydlMya1VYRlJhbTMlMkJUNXhxZGZjUXFLNWJxYWxydGRLSzN2SWUlMkYxeWt1bVIyM2FFNXclMkJOUjF4emJSRSUyRjh1N3A1MncwOXoxWm1EMldlVDklMkJlc2JwNG1LVzcxY1glMkJzc0hnbHdycnJyWFZFT1RUamJDYjAwUFI4Zk9OUksxTzA3cWFyRHZuN0lDMEJnTlY2d21HJTJGYkVlTjIlMkJXQTNOUU4wcnE3RyUyRlk3N2xwaGZhVHAzcldRRllLdCUyRkl5WW9RY0lDQ1AwazZ1WlNhZHVyM3hwa1BzNEU2c2dBQXlCRUFBdWpmRFJsUGlDMm5keiUyQnBycGRpU1Mybm1ibFl6enN2R2ZQUVFzZmRlOGRpNVplTzdFcCUyRjRmMEg2a3NidVZ4Y3UzdjNWSjRQVFBLQlZzcyUyQnVkSlU1ZUtDbDdvdUQlMkYlMkJNemFzQTMwSmxrcEZYYUh6cnVpNTZxOGd6MU9YUUdrNmxWekw1SUl6QW1LWTFpZ2Z0N3NsbnczZzU3NiUyRnZ3T3d5N0xMSzM3d0pKS25jQTlDWEJaamJYaXZ4d1hMWDNkTk1uRTJ6R3hDd0FqZVpINFFuTG9EcmlnQVFBTkNmc29wRXlnTkFheVRqaWduQlh1cDZYVnhNMURaRzU1dnU4RXR6eWNjV1c5VjdsY1olMkY5ZjIzam5VMmN1bTROdmRNamZoN3B2VGNoY1gyZiUyRmZpblAzVkYyZU0xTkg2MU5wUSUyQlRUUmNpT3ROM01OTXFBWExzNDd4WmtialRNbjUlMkZ5ZzNnMVg1YjJVT2ElMkZFJTJCYUhFJTJCVXJtM3N6MG1hMHJ0RmFSTlM2MHhsN1hQZXJXQXNCaUNyQk1mbWNYVTRDOTg0MUJDQkthaVF1WE91NzlxN0ZYNG53UiUyRnBFQVltdnk4dDFCZU40Q3VMNElBQUgwalJjY3VLeWl4RXA1TlltUkVpZVhlVFhiVGswWDY4SnFwbk56aWVKVzhuQzNHWXdzcjdiJTJGMG4lMkZ4OXQxVUFtNFJiOTlUJTJGZlRUQyUyQjRmUHolMkZ2cDlzdVZqZjElMkJXUmdHU2w2ODM5djRxU1ZSSGRJZXU1NnJYV3JjRjV5VHFPWmt4eXpzciUyQk5rJTJCUzg2czRQM0pEYXRhMVZ6WFhZOWclMkZmcnB1cDJrcjh2azdtZFYybkxBTUFzRVVNenR1cUFLNGI1NXlNTWZtTnk1VEJ0cll2b0NtcXdreCUyQmk0b0JJUjJuaGNWRUw1enA2bk12dEI3NmphZmI4JTJGJTJGa2p5JTJGOHpPJTJCOXZMSjNBMWVOYTdSanBKYmV0YXZ4SyUyRmZ0cm1sNklsSTlLcW84eSUyQm9acTJ0UEtzejZyWk1helhYTUR6OXpkbVhnWG9kNEw1dm1WVzVLdlIlMkI0a092MWVLMVhBVHFucXZmOGdMa3V5dWVlS3lwNE8wNUtmTDRYWUo0MkRrUTclMkZvRE5Pd0VBNE50UUFRaWdiNjRvV3pGc1lJVnl1RU81SDJCb2VpNDJKY1ZlYWRmcFRKenB3cHpUNHhkRCUyQjl5cUhwM3JCQiUyQnUydUNEMzNOcmd5bkJtOWh3dmVydm1iSyUyRk9OdjBIN1lkZDZTVGVLMTBzanhJS0IlMkY3ZmdLczRwVFJjVWJ6WGZ1OU0yMjclMkIxN3AzQTFZJTJCcVpsSkZsckZCZ2phOWdIc0ZkNTZpanZGMk1HZWpUSzlWTzhIeU9uOWVBdjhldHAySUFjZzlZb0RheFdnbktJUFFBQUE0WUFFRURmQ1A1d1ZiM1ZZR1VBS0MlMkZubmJwZHFkdk5wS2JYMTUxUkpUWkgxSFhQWEZwTyUyRjlxZXNjcmp1OGZDQzBNVjYlMkZjTld5NzRONUZieGlLZnlaNlUxNGZuVjlJWFRpNG1GYzE2S1ZFZUlFanJ3MERLa09IMUZGJTJCWGVhbVRxZHBNdFBma1Fucmg0RVE0TUExNVVXRGNhTlUlMkJNOUd3R3ExYU5jc2F5RUUlMkY4b3M4cWhJWTFTTXpXdyUyRk5TblJkTjhMYiUyRkt6UlVtQk5hcTJwM0pBZnMyWFZyb3lVM1lDJTJGSHdBQWJHb0VnQUQ2WnEyVjl6NiUyRkRmeFZLeTdqciUyRmdZRmxlY2dTVGpKU2NscTVsZU9kTlIzSGJUcCUyQmJUZjc5JTJGVjNYbXp0MjFUJTJCd2JEVDQxdXhxY3ZYOTNKZDZZeGVOcURvMEZ6cnZLeVgwVDRXTkIxUnlUTDZxSDRpSzVDbFZNQjlicmg0QTk0YkFwWnNjRVZxMUJxJTJGS3Foc1pOMU8xbnA0ZURSeWRxZG53dU1PdTlyd04xVHhUS0tsSlh6S2dJaklhaTRFSWpzdTE5SThGQTNTT0JOYXVSTldsZ1ZibXViN1NWOSUyRkhhRUJCcExRUWMxT01PQUlBQlJBQUlvRyUyRlc1aGYlMkJEQVBCWmE0OEhIcmJnalBsSVdEc3BjVHAzRnltYzh1cFhsNUl0UGRTTW4xeUtmM1liVHVpSHo4MEZ2NW1zNXQ5N01CWXRMeCUyRlBPUUEyeVFPVDRUdTBHVDBpZDBUNGJFWGh3TDUxU3d2NHl1ajJqSUFmTDFIckNmb01WNEtqTHFoVVh2QWlyeDBhRHgwcDVmVGwlMkZhT2hIJTJCOG94RThkRG8wJTJGYmRTYjBkR0NnSnBwR3EwczI1JTJCZjd4bTJodTlwSnN0eWZ5JTJCVHVwcVNlcmxydWZta0d0N3RhcDRVMGI1YzdiOE43d2ExJTJCOGZBd0FBbXhVQklJQyUyQjBRS01hMVllS2xiNWhXY3g0alBmZzhwcGJqbFJNJTJGWHFKazR6QyUyQkhoVjBlRFIwOHZWejk4ZUxMeUN3Y21LcCUyQlpIZzVuUjZvMlBUaHFCNlpGZExQYVAxNzUzRDNUdGNWemw5THglMkJZdGRyWFNkNHNUbndlNjFjSkpTTHhrdmszclpJZ1RjUHpaNFFlOW8xYmJINjhHWGh5djJvZENZdkFwclVJJTJGd3RZMyUyRkpJWFNTTTI3NlliN3pKMDdLZ04zanl5MHN5Tm5seE83dEpJbzdtYkYlMkZxclg0ZWR0R2M1NzVlZmU4cU5iJTJCJTJGT0JHQUlDQU1DZ0l3QUVBTnc0dmRGTzJYNFdCVkxkcmxXRHBYR21tYmxZSzZ1SlRzMWJIVjlKanV3YnElMkZ6Y2JaUFZ2M1BYcnNvbjlvMkV2OVdKd3hmdjJobWxHJTJGUmRRTko0TFdpJTJGYmFyMnIyYjJaWTklMkJLNVhpMmE3aU9KWGNHd1FVNVI5NzVRR2c5MUxxWlp5cWclMkZwbVFpVzByaGJhNVVwb0ZaVGh6R0RlRmVYVWp6eElqcVRocWp1NXM1cGQyT2hsM1d4blZweVphNlVQbmxxTXRiQ1VLTzQ2ZVdPS3ZWWGY0c0ZSJTJGdTlaTVFXNEdOQ1UlMkY1a1ozR01QQUlBQlF3QUlvRyUyQjAlMkZ1S2FYUllBcW1ldnVLSWFzT3VWZHB5V1ZoSXRyVXFLcEZkWFUwME1KWHIxVWpKOWRyNzZzUVBqNFVmTzdZZyUyQmNXbWw4a3U3UjRQNTJ3ZXdNbWd6dUglMkI2RXElMkZHMmQ5dnR0TjdPcTMwb1V1cnNWYWF1dmJXMVhJS3FmTnlpVmVTJTJCa1kzOCUyQk9ubHRQekIwWUhxd3J3bmgxaGVtcFd2enRXVXl1S1RPT3lBVHFEd21udDJMR0JrUjJ5bWh5TnRHc2slMkZQMEhidHM1Y00lMkZ4YnBLWmhYWjY3NFdWUksxV0tzbElGWk9mTSUyQjBiJTJGdSUyRlhwbndPbHRWJTJGZzNiTUFRQXc0QWdBQWZRdHl6SVpZJTJGSWJWeEM0VnVZcUg0dTJ2OHQwblJiU1ZHcDdKYzFNWiUyQnQyJTJCdmhZJTJCTEduUjhPJTJGTjk0SXpvNk5SNyUyQiUyRlp5ejY5SUd4Nk1rSDkxV1didHI2b1ElMkZjVW0lMkZPTHJRJTJCOHR5d0hqS1JMbSUyRmZ2Sllwd0lYTVNaM1VWOXFKbSUyQnBtJTJGb1ZyJTJGeiUyQjNqJTJCbDZkbkt5NXA2dFZIVlVrWkc4V1olMkJvdkozdmpmTDd5JTJGSktVR3VOcXFIVjZGQ29XeVlxbWhxdGZtbWpsN2dSWEJwN2w2Ykt2TSUyQlBBMXNFZ05hc1Z3QyUyQjJlT2klMkZQJTJCc3BNZ1U1OXpMOWdBRUFBQURnQUFRUU4lMkJjeTRzekJyVjlEMjlTZVpIcGVuNGZHS2xxcGFwNldrV05UT3JWYktZNjFjcDB3WHE5T0dOVkNVMGxETTNoNFIzUkkwZDIxeDk1WUclMkZ0MzdnMCUyRmVzZk9OZ2dCTHlKOWczNWt6c2ElMkZuaFlOWWNWMnZYcXBEY0tFY3F3VUZMaXZacXgwMUxYUDlpSzNaZTBQazVrWUx6andKajczTXNybjRscU9xckk1b055QmlIODZ3MEF1MTQya21wMXF4M0RvVzRacThZVFE5WG5OM2lWR3lLSll4bVh0U01yS2JMNXViRlNQTG5lNm5HeEZnQ1dVNENMOEM5Vk9RV1lJU0FBQUF3QUFrQUF3TTExWlZ0d09RYTJEQUJUeVR1bk9QYjVrSWtycDJFdUo3cTA2clN5bWozY2JpWjNuTGl3JTJCZyUyRjNEUHMlMkYyRDFXYVZXcVZkV3FGZTBmc0piU20lMkJuZHQlMkIxMG56OGQlMkYlMkJhdXNmVFIyVVd2MUhuNXJOZ2FvS3hnZXkxV2twZmFxZGRzSzlQNWxmVDc1dHZSTDBtYXZVbkwzMVNHNjhGelFWamNaJTJCVndIRzh1QzB1M3JhSVYxVmlqMEJnMXFvSEc2OEhDVUMyYTIlMkJpbGJZVDVabFp0ZHR4ZXBXVmZ0QzRmc01NWkRRQUF2RVVFZ0FENkZnU0J2RSUyRmt2WmZucWdSdnhaWEREOHJES1NncVZZSXIydFJNUHNGeWJqblI4NGxYY3lrJTJCdXFQaCUyRiUyRjNJc0ltbnh0TnZUQTVsTCUyQjBkeSUyRjdqbnRId0QzY05CYk52bjZvTVhHWFp6VEElMkJWSDFtZWlUVjZVYW0xVmFtTlBaNUFCZ3BuJTJGYmNPJTJGaWpWTzc5S0ttYmVNMjFuQzZzcE8lMkJkYjJXSFRpMmxjd2NHY0Jxd2duQzBuUm1wbTBuZFlxSnlXT3o3MXJ2MzIzYThaM3FlOTRuemFxZGU3Y1NQSkptdmI5eWlOczVzeDl5NjJ0RzQ2MHBLbkJRVTZkJTJGMXFBcnRIUUtTS0QlMkJueHNWQW5ud0lDRk9BQVFBWUFBU0FBUHBtYlg1VnlqQVFYQmYlMkJpbzlsQzF6VTgzblRjM05TR2p1ZGJuVjFmczRvQ0NYVE1KWEpVWGQwOTNCNjlNNWQyY04zN3FnOGZtQTglMkJPZHA2bjd6WFh0cm5adjdEVzElMkZrOE9WcngyYVNPTlRvMWtsaTUxV1cwNUtuV1R0ZWdCNHRkTkQ4Zmx1NXJYWXlUVGJkSTNsam50dmt2bXZ2OGIlMkZzYTJGVWFSYUdPU1ZrODVKU1RHY29ReSUyRkI2UWwyQmdqS3klMkZKeDRQNGMlMkJXRjJkaGViTmtmWFc1TExzNzNSc3lyUVhWOUtrSEw0OGdwUDhhSyUyRlJlJTJGYlY5V0FBQ3dyUkVBQXVqYklGNmc0U1o3cmFtb1JRQ1lwVTVaeHlrdWhtV3FiYlhjakhXdWxtcGhPZFBNYkh4MDcxajRxNmN2eFQlMkY1OU9uT1p5YUg3VyUyQk5EWVZueDJwQmU3SWVKTGNNWXJYWmRiUjN0SEx5N3Fuc2w4JTJGT0o0OTBtNm5helV4WjZ2Tjk3SzVCNW9xaXQ5UXJjUm9kdUpHdmhWM0QwUmZ2M0ZYVnpLNVlTeVpSTTNOS0V0OHpMVnZiTHdEcyUyRmI2Y2w1VTBWclhhT3hwcDMyajA1SGpkbnQzWUJkNThpMTJOekhmODBXYlh5MlZhM3lmMWVpc0g5c2hjODNNVkFBQnNId1NBQVByR0ZHRGNjSzhWZXBTZmoyemV1dVo4eno2Q1hra24wMHpxMVY1T2RmcWkxWXZuN05IaHlCeXROZXpIZHUyb3hyZnZyUHpiJTJCNlpyZiUyRnVXc2ZENHpmbEd0cWZKdW0wZkhJOCUyQmVXQXMlMkZMSHpkVnM1YjFXRUZ0ZVdWbGtyUllGUkxUS3FCR2JaRHVocFpHb29QSCUyRiUyRm50cSUyRldWckpIbjdKdDNWNkxsWVNaJTJCdHQ3OXN0Qk95dE9QTjVKWm8xMG81Nm9Gc25JbmZyWk9VVE80ZkRsWTFjNHMxMnR1bE5KM0ZSSiUyRlhUcVN1MjFiamV6d2RmM0t6SkJ5NTVhUzBFOUg3N0hGOEFBT0IxRVFBQzZGdFpBY2dVWU54UXIzVlJhaVJGSnI5SmE0TWxsSGo1Mkd1eG5Xb3hLJTJGYTJzc1UlMkJWeFdqaWFscTVlMjdhdzh2TmQyRGN2N0RkJTJCMnN2SERiam1oUWk4JTJGZWtqc21JOWVNM1RmdjNCSDkyJTJCTVhnb2UlMkZaVTElMkZRWUtYWE9ZVnAxNUo1a2NIdGFoNGFpam92bjEzOVc4dXRiSjNyRGF6SXhlYnFacnRMQTlUeTViTjdYVGY5RTRDTDc2M0lEQ2FHZ2wwOTg3d1UzZnVDSDd2N3Nsd29KNlRyY1NaaFhaMmFLR2RIV29sUHMlMkZSMzJpWVRyJTJGSyUyQjkwb3J5NlZydHhmbFNuQUFBQU1BQUpBQUgxakQwQnN1TjRwcWQ5V0lWV0VmdVZVVmVlbHpHaGhJZEh6bVpIdCUyQnNQTjFmVEo1OGJDeDZaM1JQJTJGSDVGRHd4ZW5oNlB5NzkxYlpLN0FQNzloZGpVOWU2djdzWkQxNE9EQmF2NjlmanlrcU5XT24xVmFxTXl1SjV0clpnM0dtdFJyQ1FYSndMUFJ6cld4JTJCc2hFJTJCVmE4SFIxeFlITlNaWDk4UHNBeUR0a01sb0ZQJTJCM0V5MXRoZGQxMHFObXJSbjJQJTJGcyUyRmJ1ckF6ZTBwNTM0Y0w3dHZtJTJCMmxUVldZcWVzdCUyRnJ6ZWltUEhhJTJGMXZRVlR2JTJGNk1Zd2dJQUFBRGdRQVFRTiUyQnN0ZmtFWUtZQVk2T1VGN085RjdaQjBkNFdCZDhlUkJsSjFtaGxOZFh6YmFmemw3cVZSdFVlYTB5RXgyNmZxc1p2MzEzJTJGNWNUNW4zcHdmNjE1azclMkJUTFcxcU9IeHBKTEo1Vm5FdDFXcFdVaWJGc2RQS2l0UEpwVUFYbSUyQmw3T3FrTGxjZENBeWN3Y29IeHl5YVVYR1R5U2NCTyUyQlpUV1FLOCUyRldYbXI2SjFDVzRaJTJGeFJDS05KQ2lpdE5ZeGIyMGtVdmNLTzNFMXhmYTJZTnpyVXlyc2U4NWRWM0hCTEQzJTJGbyUyRjllc0FzbFZPQUFRREFBQ0FBQk5BM1duJTJCeGFmU0dJVVo1VUxMMm15dCUyQkdYdTFPNW5hM1ZRWE1wZCUyRmZpVFFLd3RwWlhZNWV5U04zYjZWVnZhUnd4UFJ5VHQyVlFhdUd1M05tR3dFelVZMWNDWTBOaDh1OERyS3g4ZExXZXlWTlRQTkxDV2FYNGwzZGVJMHlOUGJ3VE5Tc2VudWtmRFQwNlBoajAyT2hwWFdjcXFzNCUyQlRUbmdyQTdmSnFyUXcyTTY4d3RBb2JnYVoyVnJSJTJGc3ZMYzFFZ3dVSHYlMkZsZWFheWVUSmhlUjd6eTRtV3VsbXlzb3REb0liOEklMkYxdHBVN0Vmd0JBREJndHN0TFNnQTNrWE41TmtJUWlFM3JhdFZTUlJXZ2dwNVBwbDRYRnhNOW4wbSUyQjdSNDZmcTd6MEs3eDhQaWg2ZWp2SHQwYiUyRmV0N2R3OFRCTDRPYTQwemtla29zZzJGWm4xJTJGc2F0VnFWa1ZsV3hHU2pNcGszelh5WGRUYTVKa1lHZVMzam9adVV2TjdQR0RFOUZqZTBhall3dU5WTTBzVlpaNiUyQlRkcXFkNHFlbHYyTXljNWFhZ2VhdGRrcEx2MjFIWGJyc2F2diUyQlBneEVBJTJCMXhhYjNZT25sN3FOaXl1cDJvbFRGaHJKMk5kJTJGTHZXciUyRkR1c3BJb3BRc0RMOWdBRUFBQURnQUFRUU4lMkJZQW94TnkxJTJGeHNmZlgxa2cxSTFXTnBLQW5rSkRPejhkYVdrejFsSkdpSVh2NHlPSHFyMGElMkI5dnk5dTRlZnVHbHIzNEppNTIwV0tGWmtHb3BzTVkxWlY3JTJGJTJGVFZISkZraEtyTlR4aWpMSkpKbVNlT0MyZnJ2TWUyJTJCcE5WJTJCYWp6OXg2M2psMk14SW9pejJhcnNzM3clMkZPbDczdVc1elglMkJ0NmMxbXA4T05EdDAxVzlkMyUyRmo4VHQzMVg5bG81ZTNVUlpXTzI4N3Z4eHJjVFZWbW5uNVNsSDlkN1huMHB2VmV3Nk1KS2tJJTJGMUtWdzNzWUFnSUF3QUFnQUFUUU55ciUyRnNDVVo1UlV3NmhtcWtFbFoxNm5WZFdwMVU2bmpwRWlheTFMdGliTFBUNFFYRHY3ZyUyRmJ0bk4zVGRtNWlYNUsyNkNsU0VGbSUyRndQNVJ0amVYWHBkSnEyJTJCbjhjbmF2cElFT1cyJTJGZlVmbURlNmV6UDVwWlRJN0Y3VXp0ZHBidms3Y2Rxck15RmNNJTJGaWx0Vm1oZ05kR1JQTlBQZ3Z1alAzRDRabnQlMkZvSlc2VVN5dnBoJTJCYVdVOFhOTkslMkY2cXdWNVVGZnViWG9qWE8yTkVnQUFzTzI5MFV0MUFQZzJEQUhaNXN3VnQlMkIycVBIVERvaXB3clRwUVdsMTIlMkJ0cnhidU5UejdSbiUyRnZGakYzJTJGbVA3Mnl1blBqRnJxRmxDSHI2eDAzZnYzcnZLVEZydEdwVlgzMHFiTXJBJTJGMmFaTElldEElMkJPaDUlMkZZUHhwcXVHS1ZaVjVLWEZFeHB6ZSUyQlh6ZWIzc25GNWZDSnVKeHU3QlZFWG51SDlaayUyRmRjZnd1UU9qNFVEJTJCSVBuS3EwdTFadGUlMkJ4OFZGTUpvVkZaJTJGWCUyQjNFdUh3dFhQQVpkbDM5MHZod0N3aFJnQUFBR3dFQyUyRjJBYnc1bGlibnpxOEg4aHJ0dTN2YXUyYjIwVlpWZU9LbTVUdmlkVUlwSkZRR2d1bG9WQW1rWjQ3biUyQm96ejNYc1o1NXRQJTJGckZFNTNmJTJGZUtKTmlIZzFYaFYxJTJCN1gzdHZWdjNiOXo0SjhHN0w1V0hwMVNmJTJGTml3djZydWRuNDRGOVhYTG5qc2dkbkFqJTJGNFBZZDBlTzdod05WeXYwU3BUZSUyQlh6Y3pyenowaTR1aEpwR1ZoZ0x0R2cxMHk2ajU1eHU5dkkxeWFpazFaNXZtZll0dFRmdEU2OE01YnNUalhBYUtUdXVQUlRsa3B2ZlBBUURBdGtZTE1JQyUyQkVmeHRRMnY3Y3ltdkN2RXE5bXd6bDFjZWJjZUh2cmZTTWNwYjcxelhLMjQ1eFoxVVQlMkZtT2FwbU9HcSUyRlBkN0xzZzMlMkZxdG1GYWdndEZjVmNsZFVYMVV1THpJU3ZHdkhIRm1za1B1YVdPMTZrVlZ6bTU3UDdHJTJGbkglMkZwS1NsbTdQNnplZjl0OVNiRnhiU1IxJTJCNUZQJTJGUmkzT3BMbVplbVl4OFhGUUJCbWJyUEJkN0glMkZzNHJ6aXJWcTBteHlOTjdhdnEzUWNhZjNUYnJ0cUxHN2ElMkJEWFo2MmUzNDFsejI4VE5MVHAzNEpqMll4ZmFua3NuYnNnRUF3RUFaMkhmYUFieDVEQUhaUnRZcVE0b0FKM1pTMjBrdGw3ZUpwZjdhMmpxM3NySWlVTW92aml0RkszRFZTa2FLVjFPOWRMYWpQM3kxZWVTcGM4MiUyRnVZRXIzWFM4bDgyOFYlMkJLS2lxSWk2TW1yaSUyRnhydDVHYjliJTJCZ2szb3RkWjJXdSUyQjYyZHVxSGJ1THlONlg5NDlHVCUyQjNkVWowOVBWbFFaaW1SbHBHNXgzenB0cmRaOG84djIlMkZtdFVyRzZmcnVyWXJVT0w3N2xsNkg5ODRNQll1dEZMM0Fndkw3anc3SEw2Z1pPTHlRTXp6VlRkckF4NHBSdnk0SlpWaGRiazU3ZGE4VEV3NVJBUUFBQXdBQWdBQWZTdHJBQmtHTWcyVUZ6NG1jZ29xRmtGalZCQkxaQU5UYjQxVkJtT2JkWDJ3MnZSMjNablRWNEZXRFZTelVxUlVkWjFPalBUMVpkUHR2U1ZrNjFIZiUyQmNiRjJnRkxsZ2pWdzNOeWxERnlvUm12Y1h3allaWEdPWFZwVVpxeFU1enk2bk9MOFozejY4bWQ5NmtwVzlhN3psUVc3cG5UJTJGV2o3enhRY3dlbklvM1diSDUlMkZkc3M5NHJRMW5vdTk1dzVKcG1LMFo2S2lkeDZzeHglMkI2ZmVnREQ5MDElMkZOeEdMbThqTGJXejZxdHozWSUyQjhjTEZyTHl5bjZtUSUyQlAlMkZmWUclMkZRemRXMFN0JTJGTFFMelJYVnBNeUJSZ0FnQUZBQ3pDQXZyRUg0RGJoSlRrdkV4cnRiSVRhTVJTcVpveTZuVXdMSzVtVzJwbmFpY3NIRVZoSkZidmVFcnhkOXdrc0w0Z0RJMVdLWDZkNU5hUmJUUFh5VEtySGQ2UyUyRk1UVzY4S2ZmYzNoaUlLdVhlbFVDNDNZMHd1ZjJqMVdtczhWOGNtM3NWQVJWVndrejF2YiUyRk0xTEZ5a3RxeDA2ejg3Rk96QVIyZGxmdyUyRmRMSTUyN2VkN0E1SFprT2ZqdU53eiUyRlhhZ2YlMkZ2dGsyV2xnc0JvSUVSdkkyZiUyRlZtTjJFNzhOcXdDZVhyVGJ6a2pHU3RoaHFCOXUycTZxNDk5ViUyQiUyQmQzZnQlMkJRMWU2WVpxcGE1JTJCZWpsNTclMkZHNVdJdExpWkxVOVV3cHZ3SEtZU3psUUJhdkslMkZjQVpBZ0lBQUFEZ0FwQUFIMWpDdkEyVWJUOVdobE5EWWU2ZDdxbW83YzAzUDBIR2pxMHU2YnhrVkRXR0tuajg3Ymd0Q3psMGRacFFleFhiM1ZWT1IyNGF2T2JqT1pYdmI1MndSMzcwam4zeiUyRiUyRjRaR3RzQTFlNktWUUNvMTFENFdjUGpGYzBOaEtxVWczVzJ6NnZwcnglMkZnJTJGeSUyQjlSV2pOSFZhV1V4MWJyYXIlMkJhWE8wWnU0JTJGRTNyJTJGcW02JTJCMHNQN1BpdGQwemJqJTJCOFlMUUklMkZwJTJGVkp1bVgwdk5tZWk3MGhWbHljTnhLdnNCcG94MlJWJTJCM2ZXdEclMkJpOHVuOVk4RkElMkYlMkJDSVUxZVphMmVOdWRWRVNTZkxKejZiRyUyRmhnWGprRnVPUFdwakVYVTRBQkFNQUFJQUFFMERkYWY3ZUpvaHJFV21uUGNLQjM3bzUlMkIlMkI5aXR0VCUyRjMzYmMzJTJGdFozM2o0MDg1NUREZDI3dTZxSnNValZpcFd4eWtPSVlqOHZaVnF2SU5rdXJwaFN1OVlPWERXeVJwcGRjWHJxYktJdm5rNGVlWFUlMkIlMkI0c2J1TkpOSVF5TUg2c0Z6MDBQaDI1b0tGUVlGZWVHTnpvdXl2czJOTW95cjI0ejFjeENvbk1MeVFlJTJCOUsyTGxUZjR2d2ZHdSUyRmRWJTJGJTJCNzklMkI2dXRpZW1xNnFPaGJHank1MTdpOGhCd3N6MEh5JTJGTkRsbThmRUZpcmllRlF0JTJCJTJCdTZJRkRWVDF3UyUyQlVYYjUwTXZyalJ5OXhvczYzMHprdXJxWnF0VkduaThtTFpVTVVlZ0RkUTczWUhQZTNaQUFCZ01CQUFBdWliYyUyRmtWSjBIZ0ZsZGNDQm9yVFZTbFcwZjE5eCUyRlliZjklMkZSJTJGZFglMkZ2R3gyJTJCb1AlMkZ1bTdobiUyRnh1JTJCOGFqdDl4c0s0ZEV4VjVZNlJXSmkxbDBvcVQydG42WUFLcjlVRWgyJTJCV3dLQyUyQk9iZEd1R2hsMVVxZTU1VVFuNW1OZGFxWWZPck9VYnBmdjlrMnhNcW9FWnFrVzJUUU1URjR4Nm5SdGd3WEtlODdrWDVnNHI3bU9LbWViNXZZYnVlYXQ1SmJKZXZkOUI0WWUlMkZjN0REZDB5VmNuRDZLUVkxTE5XeGFYMTZhNDM4emxZJTJGanZsYzElMkZLMTlaMFVpdVRkMWFWUnFSOU95dDYxeTBWZmZCQSUyQkxjZW1OWkg3cHVxREh6ciUyRkh3ciUyQiUyRjUyVXJUOVJzVkFqc2l1Nzh0M3ZZTzV0WE5aNzc5bjFoODNna0FBQUFZQ2V3QUM2QnRUZ0xlSm9nckVTS29HTGg2dlpDJTJGZE9UM3NsZGNXSGYlMkZXZVBxVCUyQjhmQ1Q0NE1CYiUyQlJSZWJ3Nmt4SHk5MDREeDNLaTFSanBFZzM1cUoxbzVXVlZjWGtUQzlKWGFla20ycWhsYWdaWjd1ekFkOEgwOGtyY1g2c203b3d6YnljTDQ0TnZVRmJZVzhGVWpGNHhRUkc4N0hSeTB2bTU3NTR1djNRZDl4U2I5Nk03MkV6dTNONnhLJTJCazdVOG1tYjNYZUQweTc3MW1PeTRQM3BPZUJQOUdEWSUyQjRWdVUlMkZueW1mSG02dGFvMUFVenNxdW50JTJGVmU4N0VQNnQ5JTJCJTJCMVAlMkZQQW9iSE5WSyUyQjRJYjV5dWoxMFlTVTVscVJlQ3ExVVZiNiUyRmFybW40dzBOQUl2enRVemUlMkZwdXFET3NaQWdJQXdBQWdBQVRRTnlyJTJGdG9seUklMkZqVXk2ZXFYSG5SZWRmT01MMXJaJTJGaEVyV0slMkJJNnpvMTNlT21HTXZEVWtyQzVsV3V0Sks0aFdYYmNGbEpaSlhVUkYwQXk5bWJ6YXJZbjh1TDk5eHlycE9DJTJCMVV6ZGp0ZEc1YmZJZHZXcHA1czlUT2pseGNUVzJyblNsMVB0ODdVYnIyS2pRcktaU1MxT3ZNUXFvbnpuU1BOUnJSUDZrSDlxTVA3SzEyYnRUYXQ0b0g5dFU3Z1RFZmFUcyUyRm1sciUyRjhGT1NsdVlUcmNiRlpHRHY4c0VndmUyanhxeFhBMHJYN3dqdCUyRmZ1eXk0WklyTEdoMVZnOTFDMDdJOTIxdjZMdlBGejklMkJQdjJSJTJGJTJGNGdWdEdCejc4ZSUyQjVTRXI1d01mbkxyODRtUjVlYldYNGZsdFdiZ1c3ZWhHZCUyRnhVY0FBREFRQ0FBQjlJMGhJRnZjMmtWOEVmNTF2RlpiWGpOTiUyQjE5SyUyQnJVcnYlMkZ6dXFlcjVlcVNIamt4cTZ2aE9QZnF0QyUyQmtqejg1NlBUJTJCWEt1NW0lMkJaVGN4T1hWUDBaNVZVdEZlWnRaT1RGNHExOXdtclglMkZTRTVLblZmbWZHT3JmanZYUzV4NVhXcW0zM2R5SWRiaWFxTFklMkI3eE5WY3BENEd1NWc0eVJqRkdTU2hjWFlybFFHaHNOZnV6T0hlSEhwZXJ4RyUyRm9OYkJIdjJGdUw1N3Z1STRIUmN0WHBrU2VOdERvVFM2MVU2aHFwVzA3b3p2ZFZ6S3R5ZTFvOHJ3eGpyJTJCWDVlTFZXNHZKNWtQbzg5TyUyQldneVI4M3NKcXJWUUx0R3N5MHIxN0k3M3ZsdkRqNzk4WCUyRnZRRHQ0d09mTnV2Sk0wMDNkVHhoZVN2bjExTTFXeTZmQ0RIdGJUTHYxWGw0NWg2S1ZIJTJCYjViJTJGZGo0RWhDbkFBQUFNQUFKQUFIMnpOciUyQnE5QVBlJTJGcmhsbFRWclhwTHo4b25YU2xzNjN6UiUyRjVmR3puZDg4dXE5MldkWFZnWkhBSHhocE5IV2djVnh2MTMlMkYlMkY2YSUyRk4lMkZQUEdhZmQ0SENXTms4dUpGdHVKJTJGR28lMkJVVmplWEQ2VW9HejEzTXFLJTJCMm05NWRscXFHSlZEZTNjUm5kZWJyUWs4M2F1bVI0NXM1Um91Wm5tcll6RnhPUnJyZ0FNOHRBcWRWNEx5Nm1XTXFmeDhiQnlibiUyRjlCeVQ5JTJGQTFjJTJGcGJ5UFljYnN4UFY0S09ScE5qb2tYa25MV1hGUUI1ckpOZXolMkYySzVOMTl3eFZDV2Z1cFZ5M05FYjlXZkxYNVJQcSUyRkxxdDhnM3llelBoUnBxaEhwM2owVnZmZGclMkJQSDM3N1AlMkY2d01IYVB1VnBCT0x6cDVlU3Y3c1MzUEprYk1McVpxdHJIanNkT01IY3ZTZTg5UGlYSjM2OWNkMndNOWpBQUFNQ2dKQUFIMGolMkJOc21qUElMOThBb05VYWR6QnpxcEJxVzlMcHRseiUyRnl3UFJ6cHJMOGcwT041Rk92THNUVDU1ZGl6YzRuYWphZFZycE9LNG1YY3o3ZkM2eTg2Q3pEQ050VGxmUjZOc01oVmw0ME83JTJCMlYySmdqQ3AxcTZtaFNLTlYlMkIwcGdOc1ZLTjR5VDFNMzhTRE4yOHFuUEt6JTJGTFZ0UTNhbWRjbTdaY0RDVkl2RnpieXkzbkU0RXZMQ1glMkZ0UWdBTCUyRlBPdmRWTzZ2MUhmV0NXSjRiQ256cSUyRnMySlhXNWtXMms0WGx6TXRkSXJCUEptWE1pUEY1dktReDVqMWNMQzNUZmpLeDZubnVMOXNxRXY1c2FqdXJOY0NqZGFzaHVwV0kyT2g5azFXdEclMkJzRXQ4JTJGRmYyJTJGM3psbCUyRnU0RGh3biUyRlNwMDQxcG5GN29kZW1PMXFaamxSTyUyRlhGJTJCVmMzTDRBcjI0MWxMZzhkQiUyRm9zcHUwMXZPcGE5RDdlMTN1YkFBREFwa1lBQ0tCdjVSQVFheTFEUUxhaUs0WmJxR1prcTBaQm9ObkFLTG1XdiUyQkpkZTJ0Zm1CNko3ajIxR0gzJTJGeVlYb3I3dzBFeDg3djVUcTVHS3E5bEtxdUp0S0haJTJCM0JzdmtQMjJxOXZLMjROZFNWaDF0aGdzU283eTFPWGFTTVlwQ3E1SGhVUHZHSWswMHdpJTJGZk1oNXRobFZ1R0d1TUFtdmlNRENOdFdxemF3a1ZlaXZMQXEzdkdSbGF5WG1aV0ZwcHVuYyUyQmNhWmRlJTJGZiUyQiUyQnNEdkE5anI2TDVhcHhyWnYzTmtaJTJCVVRNd2VUN3oyOW1QM2s4eGU3Ujc5MnRxT2xTN0ZjTjhzbkJNZG1mVDlPYTlhRG4wRDUlMkZSejY5ZnU5Zkt6S3g4VDU0cmozNnhWanJ2aTE5MUl0a0trSEdoc05kZXZPcXZhTUJqcXdJMXE4YTZyNjhmM2psZDg2TUdwZnZHJTJCNlN0dHZqelNPdGRDTTd6MiUyRm1xamR5WlFhU1RWYkJMTFgyQzclMkZabDE1enZmRnV6TFpXZ3Z5NEE0QkdiUXF5S3VGZjRTQUFEQXdDQUFCOUkwS3dHMmlyQUFNOHdtc2dkVnFZSFJORiUyQjIzNzZpNDIzZG9WcXIlMkYybGRQdCUyRiUyRmRMV1BSbnp1NW1QM2sxR3h5ZEdTMm8lMkZPclZ2UExpVnpUeUtYNXROaTFVcUN5OHVTMURxUE5jaUhXV3dFWWV4a3IxZXRXVTJPUkRrOVc0Nm5oOExNYnZjU041cDJUOVZlOG1PaW54VlJhcjBienl2ZXZTeVFYZTUxZlNzWmZ1QlQlMkYwR2dqJTJGTmQzVGtaVWt2VjQlMkIxUWwxbFRsbktSZmUlMkZwaSUyRkglMkZ0T1Z2NWEwSFYlMkZMJTJCQ21xbThWUEh5SzVtOGpIeVc1enZPNU9kdG54VjN1eTNhOVY5TE9lUWo4M2slMkJGVmxaSzVrMER3SWJvNkdtSnlxNmRYZE5SJTJGYlVGZyUyQk9CNSUyQjZjekw2JTJCRjI3S2ljUFRmQllYYzNKJTJCYzdrNmZudTRZdkxpYkxZNWVGZjlZclElMkZFYnJyUUFNdFBXM1o3Z2V5bmIyck9mMzIxMXY0SGRsJTJCQThBMk5ZSUFBSDByWndDVEJDNFJWMjVIMVJTVnZabyUyQk0zOGRlJTJCNXBkNnNSdmJUZThleVB6d3dFZjNadTZmc2glMkJhYjhXMFhGb0lqNTJaVG5WbnlPck9TcVpzVmJjRlpUMnZ3V2t0aXo5VGdjcEJCYjJ2YzFRNjFHM0g0OVY0RWxaV0tSVHV6SzZwMFJxcFd1NGFEYjR6VmduTTNZQVZiaWs4VDU1TzBvc1JKcWZMaEUxSiUyRkZaeGxTMnBQTlZvN2RqcTdsT21sJTJCZlIlMkYyVCUyQlolMkZkNmRrOUhzRFZqJTJCdG5EZlZDV1ZNYjhVQnU3Wlc4YnMlMkYzWjhwJTJGbEFaOFZWV3FuVlFzdHJzZU8wMk1rMDI4d1Vkekt0UFZhcGtSS3p2Z2VkZFBtd2lLS0YzOWREVFk5RjJqMFNxbDQ4UHBQam9RN3NyTHJicDZ1Zk9yeXo4ck5UUThGTCUyQjRhRDVRUGpJVDhVcnVJcnh4ZkNKODRudjN4cUxsWFdjdm5nSkclMkZXejMlMkZaRyUyRjRWYjAzdk9UJTJGejYlMkJmJTJCNG5FM1JpMHpBQUZRNmhSMk0lMkIxcEpWNnJzWlBhTGolMkIlMkZ5MHZSVFE1amI3YXk2cnFzQmk2clRsMHhDQ1lzYnJibjY3SHBtVUY0NGdLNHJnZ0FBZlF0WUFydzF0YmI1aGU3b2wyd3VCQjZrNjhsNzk5ZGpTV2RPNzZRJTJGSXQyWXY5RkhFYzZOeGRNZnYxYyUyQnN0ZlBlOGVXajJiYUdZMWxicHAlMkZ1JTJCdDdUOVZYSXdFUFJmRG9kYXJFNiUyRldMbnd6RHJseXY3Unl6N1BpSXFrU1NHTlZvJTJGR2ElMkZkcFF4VFp2d2tvMnRUUk9yT3RtNFZxcnFDc2VuSDVheXJ3dUQ0U3RWemZ6dXRETWRHSXhQWEptT2YzJTJCNDR2cHZ6NDhIbEt2OUJydTJ4WEY5JTJCMGElMkI5dzN6JTJCZ0xsJTJGYlklMkJsTGJINXpyQnYlMkZWOFVYM2tWTkwyZlNKaFZqSnBWaVhyS1NXendPb01uUzZXZ3R3VWYybjBHaG9OTkN0ZTZ0NiUyQiUyQjVhUEY2eEM5Wkl1MGVEenh6YVVmbm5oeVlyTDc5dHVoTGY5Rzk0QyUyRm5pcWViUVY4JTJCNWYlMkZMVmM5bEQ1NWU4VE9ybFpkNTRqOHpycWZkeGpmMzZ4JTJCSThaNHJiZHVlOG9uTCUyQlNlcFVERU54JTJCYTYzeVRiJTJGJTJGcDN5bjZkaDBRWWVxbmdqd0JVJTJGNjJ6eGMxaUVmMXVFa2FrT3d2TVd3UFZGQUFpZ2I3emcyQ1o2ZzVmcjVQQkU1TW95c0hmczElMkJ6RThNSiUyRjB4aHhuNGpxeVNPbmxoSXR0aEoxVmxKbGlWTWFlOFdwbEhxdnhIa2xhVkZWbWpySkZIdGpYYTFkdUhlWXdmV3kxdTZyOWRBdnlmOVJhNDBxdzZHR2hrTGRzN3VtJTJCJTJGYlVabTZialA3NXpvWmR1WTRyMkpJV1cybTEzY2txUGkzMmpIdXp4MUw1JTJGNFdTWk5WeFhoZVdFajElMkZycXQ5SSUyQkglMkY0JTJCQkk4SHVIeDBPcUFOJTJGQTIlMkZlUE9VbE5TYzhkbiUyQnM4JTJGOHFTJTJGNVVUaSUyQm1QSHAlMkJyJTJGUGl1c2U3aGN5dXhMcTJteXVKc2ZXJTJGQXEzSEYlMkZwMFZxN3VuYTNyMyUyRnZwejc5eGIlMkJ4OG1hOEdMeGlpZUhnb1dqMHhWMk9Qdkdyd3ltJTJGM2xMNTZJSDNucWRLS0ZwYUlITzlTMURVTzYzcTQ4NXc5WSUyQiUyQmRRNkpaMzFmWFpBMlAyMk9LdVNLZWNsMCUyQmNUR1RmeE9QUmU2ZGRiV085M3MlMkZmN0slMkI5aWlJQU5KR1ZxUm81SzZWZHI3U2RLVW1sTE1qbkJwSDlBY0QyUmdBSUFJTm1iZTgxSTBVMkg4NFIyZGNPQTk2Q0IyJTJCYmlGM1klMkJsOTJERmVlbVd0bDcyJTJGRjJaN1YxZlRJY2l2YmRXa2xzeGVXTTgyMU01MWZUYlhZelBLMnc2VDRHQlpWZ2RMbFV4b0RrN2RyUlhhOVRiaDNxRVMlMkZWekRsMzUycGFJbDJlWFZNNGlScjVPcUJkb3hGdW1OdlRlODkzSmg1NEVEanI5MjVzJTJGcmliUk5VcEMwbjltQW5NJTJGbE1BZk1XTGgzTHh5JTJCeVV1Q1ZTbHBkVFhYbVVsY25KOExENTZZckg1RDBXOWRsMFFQaThJNmFEeXZ1JTJGSTZoNkdjUGprZWZ1bk5YNVFjV08lMkJtOUsxMTNsMHZjc0RkJTJCVlRKWGIlMkZ2M1hzcjhrRUl6czNzcyUyQnY4ZW5xaDg1c0I0ZEtFUldXJTJCTnRIOGtJQ2U0Um92TDNmZWZ1dGpWJTJGSHljYjRNUWxVTlpibUxMNldYbmZPWG5Wdm1CMndQd2diMzFlSG1sOHd1dDNlR0JvYUQyWXdmR29vckx2SUxBeVBUNTg2JTJGM2pkRGU3VkRXUCUyQjlWZmpyJTJGMUxkdm5YTDFyJTJCM243NzM2MTE1VmNZNE5JcU1nTXVvNHI1V1cwJTJCSktxdGxtcHNYRXFlbTlVdTllZjM5UUFNQ1dSZ0FJQUlPbWQlMkZoQ1ZMWURHY2xvOVVaY2pIN2dZR1BwQXdmMTg1SiUyQiUyRnN4eWFwYmJXVEN6a2s2OU1oJTJGJTJGNkl1WDBrZFBMYVhqMGFXdTNFS3M1YWFrMWFKSEsxTWVSS3lGZiUyQlVGc3k4MnNuJTJCTjclMkJ1dGNNb3IlMkYyS2Z0eXBIVnVNVGdXN2JVOVA3Yng4NiUyRnVEaHhvZVBURlZmdUhVOEdMQkw1MiUyRjMwbHpYenJUdGo2NmtSWTdRRzlMMm83ZVlKY3IlMkZFaGQ3SmQxTTh3dGVwMmREdlhxcCUyQnRQZk9OJTJGNXZmdjMxR2czN2NNdEk5YmZNbUk3VW5oYzBzOUwwdG1WelBpaVZYdiUyRjJHdnYyWGRtTVRIN0Izeks5Zld3c05SNXglMkZ4Q1Ywa3psYXBHdmhyYyUyRkgzV3Jqem5TM201ViUyQnB2Yml2eUpuRHNyb21sbXAzN3lON3g2Sk9YV3Vhdk9pJTJCRlZzdjlORFlZNVJYb1JpYmZCc1ZMZVdOM3olMkJlOXYlMkJ4OUtXUGU2dGVhJTJGTDJ1M3ElMkI5eWhwZVUlMkZFJTJGUllGZHJJVG16SEkzdSUyRmY4Y3ZaRHh4ZVN3eSUyRk54a3FXRTdYYmFmNnpUN29oYndnQ0FEWWVBU0FBRENwJTJGeGUwbTJEOGFlbzJHNlpIcDZyazljOUhQN0JsUGZ1dk1jdlpmN1p1TVBuSnFLWjZlYldaYVdVa1V0NXc2c1ZNYzV4T0VNeThsV2Q0bTNQVk9IU3Q1NTljM3RQY3FOdFclMkZZZyUyQjYxMnFSdXVyM20lMkZjJTJGVlNxQmhxcEcxZUZROVVhZ3V3JTJGVTljQ3RROGUlMkY0N2JHOTM3b3R2cnhHM0MzYkRrbmw3MTllY0VkZkdraCUyQjRuWmR2NzQ1SU04M3VKZlhGUjAlMkJsVHltVmMzU1hYaVlsZFBuR2dlcmRmTkp6cE9QJTJGWGVmYldCMzN2eHJkaDNqZFY3aEg5djNiJTJGJTJGJTJCb1c5TDEyS2o4d3VwOG82VG9xQ1lzOVQ1YW41elg0YjRjcjIzd0Y5aEIlMkI4WTBjczZZbW5MOFpQWlpLTkpOZFBBT2dsT2Vma25aTXhSdGJhUExUelB2JTJCODk3TFd5dHI4aE9pY2szdk5yODIzbVhnelg1dGRaUTF2SkxUR1JWWmE3bVRoODdQSmwyS1pmM2x1Tlp1T1ZsUFpjbSUyRkljdjlkQU1DMlF3QUlBSVBtYWtOQUVpYzVQM3d6OTRLNmUwZkZSZGE4c0hmRXZYcnJSUGdyaTUzcW5jM0UzYkxTek40JTJGdjVKJTJCMThXVjdPNkZabVpqSjdVU3A4V08wMnJIYTZhVnFOMHAyb1E3YWI2UnVTODJMN0phcjBSYks2Y29QdlplJTJCTHFlWDJmRkx5cFdxZ1dxRHdmYVB4NXB1bWExZHp6U2ZiZlUlMkYlMkJodCUyQiUyQnIlMkY0OTI3S2lkdXh2MnlGY3kzczhxcHhmU1JrNHZwJTJCSHpiNWJNJTJGeWltJTJCMTBNNUJNWkxDNnVwbmozVFZyZHFIeGx1QkY5Njc3N2FyMTJuZndXNFlmN2pLOHM3JTJGJTJCUzglMkIlMkJ6eHBYeVAwM3p5NmdZdHBuY0lTS0ppajBkJTJGUllYMTRMbHZvUGV4ak9LekslMkI2bHdLaVZabDVwN09YajR2Z29weUslMkYyVzAxQUFDYkZnRWdBQXlhY3M4OHIyTFBPNyUyRmVDbmFUM1RZUk9lVXpHTThWTjBuNnRhY3ZkQ3NuRjVQYloxYXklMkY2cVQlMkJRUExIWGZYeFdiMnp2bVdHeiUyQnhFS3UybE9qY2NxSlV4ZnFkOGlEUDZMVXZzbnN2Y251JTJGeGhUJTJGZjlWcTExaW9nMU5WdlcxdlRZZkd3dWR1bjR4JTJCNGNoMDlaUHYybGZ0WE9kdmZVdTd1SkxzZVhrMiUyRm9uamM3SG1tNmt5NTljbk9iOFY1WEZwbEFleTFxc1pPNzE4b2F2ejF1amdSUFRQbnRwZCUyQiUyRlE3OWxScEJjYW05WVZUbmJFdm4wcCUyRjkwdG5zaU1ubHAyOE1mbGVxNkhwR1RaMEV4ZDA1VG0lMkZISVU3b01FZmNwWEF0SjJYdXJGWDBuVkZBT2pYOTZka0lqQUFiRHNFZ0FBd2FIcjNYQXVLJTJGZiUyQkM2enhWOXkyNmIzYzF2bTkzOWJtblolMkJLWHU4N2JadGNOejNmY29lV09lJTJCJTJCNTVlaEQ1MWZTNzd5MG1vNjNtNGw4N0pTbFR0M1lxNU1adFozVVRhWFVPYVd1S0hJeFVtQ05RbXRVRFkzcWdWUUx2YXJXeTJSZTNubEZqVkE3eDZ2YXQ2djIzTzNUMVglMkIwWnlUOHcxdEdnd3QzVFVZRHY5JTJGZmxXYmIyZHRmbXV1T241N3Jhcm1aeWJuclhFbGtsTzlOYVNYZmtySjJxdVc1Uk1jdnh1T3Z6TVh2ZjhlZTZ1ZXUwNzhFWEhldlhvciUyRjRqZFBkWTYlMkJjS2FyeGRWTW1aRlVLODYxMHMwUFZhNDg1eHRKemtodk5EZ0MyMW9sTkN1Mk9BeDhHVXpmN0hBYUFIQlRFUUFDd0tEcG5RaFpNZm1GYWFXbzN0cGtMJTJGenZtNjZVbFY2ZDQ0dkpYSnpxcVZaUyUyQldRemR0VjI0b2JTSkt2Nk9GRTNUdXVMYlhkc3ZtcyUyQmRMRmp2bk94cSUyRkYya3FtVGVtV1psN1ZTTGJTcVI0SEdhN2ExcTY2dlRGYjlaOGNxN3JPaGQ2M0VxUkZXZ3Rid1VHMXhmS1M2TkQ0VXRlJTJCWVlOREhhMm5HN3NqTWFxcmxsVlJwSjVOZmElMkYlMkI5RGhXQVVuNHNSc29yTlZNanhWWnkwbW96MDZ0enlkOTQ4bnozVDk2NWg2cE1iRDVQWCUyQmhXeml3a2YlMkYzY2JLeVZ4VmlaZCUyRkkxJTJCJTJCMXZzdHpNYyUyQjFsNSUyRnp5azZiWVB1RW1yd1diUnViODJodGthNmZ2QVc0SkI0QkJRQUFJQUlPcXJBWUpUTGwlMkYyJTJCcEdMJTJCbjFITTZIRXFURnJTTnA2WW92ZWU2WnN5diUyRjRrSW4yRDNYOWtlYmNiYSUyRmxmaDcwOHlQQmxiTDljaWVhb1RtekVUZGZuRlB3NTklMkJ4JTJGN2hBZDclMkY2YTJaYTZVUFhtb21hcmV6dkowd05OZCUyRkQwQ3JJckN3VXRVck10TDhTcXB2bnUwJTJCTkRrYyUyRkZWSm55UUV4R2J5M0d3U2Z1MU0lMkI4ZWZQOXM1Y25hdXEwNHJ5WSUyRmZRUG1iTEdWMTFVWUZia2JGQkhXenZsOHFCcGJ6cXF3ZGlvUiUyRkFEQVFDQUFCWU5DVSUyQiUyRm80NWZ2OXhHdDdBQTV2OE1yZXNudjNqYmg3cFhQZm1zJTJGJTJCUXlkMXRwdjV5RGt2YTZUSUtnbmtYU053MmUyN2h0WXZ3ZDJ5eWZlZE01SWRvUmJtRFR3OUUxY1cyOW05N2RUbiUyQnljR0p0OHczbXA5NzZqcmNTJTJCV0Y2Smh2biUyQmFDNlJMcTZtZU9kZFdmY2g4ZkZkRHYlMkZ2T1BWV21NbU5UZUdXMlpiNTZPdjRMZiUyRkJ5OCUyQmVlTzlQV3drcTZQbXlvTExIYXFEM1ZlcyUyRjU1ZVQwMU4lMkY4S2NRQUFHQkRFUUFDd0tDNWNncHcxJTJCVWZ5MzNjdG9HN0pvTzBLSFY1NDJFUmRwVFFydzlubHBKOVMlMkIxczJraDVkWk5YWHQwa3JROVh1UjczYUZrdFpZMVVzM0xHYUNsMmltZTdxZ3lieHIwNzlPZWxzZiUyRjlPdnhMd0Z0MlpxRmQlMkZmTEo5aiUyRjd3dkcyVmk0bGlqT2ZEJTJGNklla0x4amF6OGs0cHp2bCUyRiUyRlNOVVhBQUFENWJWbUpRSUFCZ1h4RjY3UkUyZTdRODlkN1A2RHM0dEpJJTJCa1c1VU9oV2I5ZHoxY1Y1WEZadEUlMkY2VU9vbVRvdExpWjQlMkYxOUhYVDdiJTJCM3U5JTJCNDhMTzYlMkZndkFtJTJGYWsyZmFIMzNpWkh2ODlMbU9GcGNTcFY3ZkhnQnVGdjZLandBQVlDQlFBUWdBZzZhc1JDbjZZdk9MVkp2JTJGbmd0Q3ZJYmpTOTZlV2M2T0hwOVAlMkY4ek1ZcXE0N2ZJVzhySjY2RWEyTnhvVjdZcjVQbXFyeTVtJTJCY2FKYkNiek9ua3N2ZmVnN0RnNSUyRjRlNmRkUm9hY2ROOWE3NWpuajdkdk9mSkM5ayUyRnVMaVlTZDNpU1JCcGJaTDEybk5qbzg2dmw1M3pWVXdqOWh1JTJGSnlFQUFMaXBDQUFCWU5Dc1RZUlVmb0ZhS2ZadzIlMkJSRFFMQ3hGdHBaJTJGY1JpOHVQSDU1UEd4ZVZNY2NkSm1mSVF3YW5vdUw1QnlwQWlLRUxyUkhycGZLSXpxNzV5eVVSJTJGTkZHdkhiMTdwNTY0Z1NzQXJ1cjVTOWs5bnolMkJWUGY3MEJXZmJiU01GVmdwODNoNGY5ZlRXYm1USWR1VTUzMHR5SmclMkZ3QVFEQXdLQUZHQUFHVmJrcGZQa1JlQjN6emU3WXk3UGRQJTJGUHliS3k1bFV4eHB2VUowamRMSUNrMDhsNXFManZObmslMkYwJTJCSW11dm5LeTh6dFB6OFNWbTdjUVFIcnNWSGZuMTA5MWYlMkJjcko3dU5WMllTTFhmYyUyQnNUZlVNVWs2dzFlWks4cnolMkZua2Z3QUFESlROOUxJRUFIQXpsSnUlMkJsME5BT2s1S25PVDhNSnZCNDdXME8xMWRXTzAyTHE0azZpWk9McFJVWGFzZXZYR3RoT1hmYTVRSGpyMVZxNUphcTVtZVB0ZWQlMkZxUGo3VTk4OFhSbjdBYXNBUGcyTDh3bTRmTXozYiUyRjU0b1hPNFRPWHVtbzFVNlclMkJHUHhSTmZuazM4M1NYbnZaT2Q4WDUzeSUyRlB2aUo4ejRBQUFPQkZtQUFHRFM5WVUzcTh3dkIxRyUyQk9DMVZzV3VjWE8wY3ZMSGExMUV6a00lMkJWQmg3MUpMWTY5QTBIS1lTTlpJQ1ZlTG5aNiUyRm54WFFXUWZrYVNKcXZuSnQwMVYweHU0R2d5NEYlMkJaVCUyQjgwTDNSJTJGODJxbjJUNzEwdnFQNXhhNnliaVklMkZGS3clMkZMelpUaGQyVjUlMkZ5c09PY1QlMkZBRUFNRkFJQUFGZzBKUVhwV1ZGVldqeWoxd000alg4NGZPelEwOWZpUCUyRmxoWVZVdnUyMGRyQ1VmUVEzcTRXOHJGYXk2eFdBN2NUcjNGeFh6bnROTmV3amU0YnNwOTgyVmYzY1RWb1JCc3pKWldlZm1ZbSUyRjY3RlRyWCUyRjU1T21XUFhXcHEyNDdXMzhPbEcyJTJGbTJsYmhTdlAlMkJVYjVIb0IlMkJzeVNVQUFEZ1pxQUZHQUFHVGU5RXlJcVJhc1hIc21VTjZQR0hKMW83djNqVyUyRmZZekYlMkYzMFNsTjU5WkRYZW5od000JTJCWjN2MHFLMGFxV2JsQXlycVo1aGNUSFolMkZwNnZtTDNZJTJGVENvd2I1ZlJpUFBMTkMlMkIyUFAzR3VNMzM4VWxlcjdXdzlrTGJhUEcyJTJGdlY3cm5COXNvalpsQUFCd3cxRUJDQUNEcXF3R0tRYzVNQVVZVjNqcVFsTDclMkJwbmtOejUlMkZQRG4yJTJGSVZVS3kyZkh5dmx4TiUyQmJIUnowJTJGbnRoUG1qQmV5JTJCZmVqVlhFNzE2b2F2UnFqMWFpNExQWkpuJTJGNFE4ZXFzJTJGZTVCVmlHJTJGdnFtYzdRbjV4cyUyRmNKWFQ3U09mdk5zUjZzTHNaUVY0ViUyQndCUUkxbyUyQks1VzRTVlZIMERBREJRQ0FBQllOQ1UlMkIwRTU1ZnYlMkZ4V3Q3QUE1djhNcXd5WnhiU201OWVhWjc3S1h6SGMwdnBjcTh6eXVIN0Nab0dUYzlINjJreEd0dUlkRUxrbXhnanRXc1BqRWMyWjk0WUYlMkIxdVhHTHhIYngyZVB0dlY4JTJGMiUyRjdIWDNxbCUyQmZCTFp6dGFYVXp5ODJkWUJJQmh6MFRzelJZQTlwN3p5d3JlMUclMkJ1Tm1VQUFIRERFUUFDd0tBcGc1TnlDbkRYNVIlMkZMaVpDQXBGY1hVbnR5dnZ1aloyYzdtbCUyQk1sWFZTJTJCYnJOaHh4SUc5OHlYbTVGYUNSRmVlOWx0JTJCdDAlMkZtSlhzWlhHcSUyRmJoNlpIZ054N1lWJTJGMnREVndsdG9FbnpuU0hIaiUyRlQlMkZzWFB2ZHA4NkprVExTMHZwWG40RjluaVZnU0FwYzBZQUVyclU0RExqJTJCWHpoJTJGTSUyQkFBQURnUUFRQUFiZFpydFl4WVo3N21JMyUyRlBxNTdsOTQ0bmpyMFZjdWROVmFTZkxqeENnUE8zcjM0dHRJWG5uMVh5VVBBTk1rMDBvejA0cTh2bDYxR3FuYjN3Z2o4NEY3ZGxXZk9yS3J3bVJnOU9Yc2lqTW5GJTJCTFJMNTlvJTJGZG9YWDFsOTZLdW4ybHE2MEpWUzVjZGNaUE9LMkxCb2k5OU1rMzlmajclMkZpSXdBQUdBZ0VnQUF3YUM3YkVMNm82SXBzJTJGbnN1Q0NIcDJablduWCUyRndhdWYlMkYlMkZPYXB0aTR1SmV2SHkyWWFIYlkyMmRSSVVaRk9wa1pLclpSSlolMkJkaWZmWFZWaVcyJTJCbnd6OVE4Ym85JTJCJTJCWjJkbE04U1cyQ0slMkJOUmZ2JTJCWk5UclYlMkY4NDFlYUQ3MTRwcTNseFRSdm9TMkhmcFNETk1vVzI4M3Fzbk8lMkI4Z25BOHV1QjVXWmVPd0FBdUc0SUFBRmcwSlFYZTFiNVJXeTF1SmhsQ0Fna1BYTjZ6angxdHYxelh6amVzVE1YdW9xN1JhdGpXRXlLM213Um1sSFBub1RCV3BDOTNIWjY5bnhIQzFZTlklMkZWJTJGam9UbSUyQiUyQjdaV1hsaWcxZUxMZUxKYzkzYTE4NjBmJTJGSHp4NXNQZmVWa1M5MzVSTVo1JTJCVXFRUHhlcVZvcTBIcUJ0NWhDdDk1eGY3bFBvVE43R0RBQUFCZ1lCSUFBTXFyS05zN3dCa3A0NDIlMkYzZzEwOTNqeDAlMkYzNVVXa3p6OGF3VHJiWTZiVVRuUk5Db21naVJlU2V5VXJLWjZjYWFySWF2eEtQYVBkVHIlMkJ2N3R0WiUyRlR2M25PZ3ptQVFYTldaWldkZW1lJTJGdWVQeDAlMkJ4TmZmS1g1MEpPbjJscTYySlU2VHFvR2VkVmZsRSUyQmdWdDU1dm5YT243MUI1VlpwVndZQUFOY05BU0FBREpvcmg0QjAxb2FBRExNWiUyRkdEN3JlZVhEbiUyRmxuUHZNMlFXWER3bTRyTlZSbTdkTnZBeGdqSXBLUlVsQmtjNDRyek1YdW5wc05hc3NOZDJ2M24lMkJ3JTJGa01kcjclMkYwWFFmclN4dTNZR3hXcnl4MFIlMkYlMkY0VlBzM3Z2QnE4OWlycDRxMlg2ZjElMkZmNHFQVUg0WnElMkY4SzVYbjljeExpZGFIZ01nekJBUUFnQUZDQUFnQWc2YmNyOHBMU24zZUJwYjVyWEVoaXh2bVA3M2NPdnpGVThtWEh6JTJCVGpWOVk5b3BrbEZUTFBTTE5lclhUWmp4TzF2WURWQjdPQkVXN3NpU2xYclBMcWVibUU4MjJuUllUOTVDejV0ZXMxViUyRjRqbHVvQk1TNnI1JTJGdDFKNDQzZjZGUHo2JTJCZXV5eDR5MjE1eElwVXg0bWh6M2JKVWhicSUyRkx2eW5OJTJCVnR3SSUyRmdBQUdDZ0VnQUF3YUM0TFM4b0psb2FMd1FIMTZrSmlYNTVMRG43aGxmYVhIeiUyRmVtWDdsUXF6VmRwYlBDU2piSGNzVzI4MFklMkZ2VXlQUjk3UWclMkZ2dkh6aWRHb3hrVDNka2ZkNmFMV2RmZlhVZlBxUDdwbXElMkZPWTc5MVE3Rzdkb2JMVG41OUx3bGZuNHptZk9kJTJGN1JuN3k2JTJCdEN6cHp0cXpTVlMyNjN2ZnhsZGNaN2M3TSUyQkZYbGVlODQzeVBRRDlWdm9tQUFEQVcwVUFDQUNEWm0xRCUyQktLaXBWYTB0WmxOMnQ2SkclMkJycGklMkZIZFh6emUlMkZzOWZPOTZlUGpIVFVXc2xrYk5ldm1LS3liOW1hd3c2a1BMMTlWWTdTWG5nTVJSSXRUekZuRjFPOUkwVFhndk43TWhMODhtdlhtclgzNTk0JTJGZFI3OWxhcEJoeEFMeSUyQms5c256M1I5OCUyRkd6clh6NTFyajE5JTJGRXhIQzR2SmV0dHYxZWJueWFDbjhtJTJCcnVleWNYJTJGN2VTS20yeHZNYUFBQmNGd1NBQURDb3l1bXBnU21ucURJRmVNQjg5cFhXM3NlT3QlMkYlMkZ6ZjM2eE9mM3ElMkJZNVdtcW15Mk9XaGNHVHpkdHF0Tml6Z3lyVWFGZUdmcEs3WGFqUFZhalBUJTJCZFZVcnl5bFdrMzhJNEdNaGtQemswZW1LdW5OWGk0Mnp0TXpTZVdaQzkwZiUyQmVQanpmJTJGUG41eHBWNTZiNlNoZVNQSTIyYUFJJTJGc3EyWDZ1OEhYZ3JQUmV1dExiZlgwOVZMd0FBR0JnRWdBQXdhTW9LS2FkOCUyRjclMkI0MkFmUWEzaURWNGFiNU1XNWpqMiUyQjRBNSUyQjhkWDJIejU1b2oxOSUyRkh4SGl5dEZPVkNrOVVFYTB0Wm8lMkZiMFd4a2pXNTklMkJiazVKdXBndXpzWjRQalVZQzg0aVIxMHJpZiUyQnE5JTJCNmdFM081ZW5PdllWeFowOTdQbnV6JTJGM3JYUHRZOTg0M2RhSjJhN2lacm8lMkIlMkZDWXNCMzZZcmY4YzZEM25sJTJGdTlKbjdyN0dFSUFBQ3VDd0pBQUJnMFY1c0NuTGo4OTFTRURJUm5aem9ISHp1VmZ2bUo0NTNwRXhjNmFxNm1Ndkx5TlpOWFBwVURQN1phOWQ5cjhjcjNPN05HYWdSU1RWTHNaV0tuaSUyRk94bnJSU00lMkZPUHBES3FWOHhQdm4wWGxZRGIyVlBuT3U5NjdIVDYyYWRQZDhiUFhlcHFacTZyVnNmbDU3OXkybTlVaElCUyUyRmp6WXl1Zkd5ODc1eFFDUXhLJTJGJTJGMlZiJTJCM2dBQXdEVWpBQVFBWUlEOG02JTJCY2YlMkZkWHo3dlBQblk2SFglMkZ4Zkt5VmxVUSUyQnpxUkt6N0NEN1JUJTJCU1pjUFFTZ3FBSlY1T2UlMkIxMU16VXpMcWFqNzJNOUVqZ25PS08lMkI2bGRJMEhyNEhpMFhlNEJTSHIyOUx6NSUyQnRudUIlMkYlMkZrclBzUGo1MU9HeSUyRk9kTlZlU2FSMm1oOGoxZUR5OEslMkIzQlo0akFRQUFiSEVFZ0FBd2FOWTJoTmQ2bTF0dnl5ZTJwZiUyRjA0dXpRWXljNiUyRiUyQnFGRTkySFR5NDZuVnoyV21sbThzYm5lJTJCU0ZQWU5ndG5QWVVYNXZZVEVBSjVQU3pHdCUyQktkR3pKMXRLbXNrajM1cnAlMkZ0amgzZFZmZnR0VTVmJTJGNW9kdUd6bTNvZXZHV1BYVWhyajA5MDN6ZnMlMkJmYUgzJTJGMWJQZm84WG1uMDR0TzdWWXFsY2QlMkZHUTZIYTN1aWJwJTJGblFmbWN0a2FxS0o4QUxFJTJCNENRREFnQ0VBQklCQjB6c1JzbEpNdVl5c1pNMHFGNExiMXhlUGQlMkY2djMzaXUlMkZkQ0ZVN0dTMUNzeFJrWkd2bXFrOElxMjMlMkIycyUyRlA0Q0k5VUR5VWttOGNwaXAxTVh1em8lMkYyOUdYenJZcmR4JTJCb1B6SiUyRnVQRkExZGclMkY4OTIzMWdrQnQ2aVg1Mkw3dFRQdGozNzJsZmJIdm5TeXBlV1o0dmozSnMlMkI3eSUyRkM3MTVXVHBMZTYzamQ5Yk5uV2JOYmJnQUVBd0VBZ0FBU0FRV1dVdDdpVk4ydzd6MTVxbXBWVzF6eiUyQlN2TyUyRiUyRiUyQkxMblllJTJCZFRxV1pwTWklMkZDcjJPck4yJTJGZFZBdHFITHZibXMxaWE3JTJCbFRLdkZQVzhlcDBNMms1MVJPcEZDWCUyQnFJbjE5ZG1WNUslMkZ0R1lzJTJCTnpVU3J0eXhJOXJ1RWVtMjhJMlpwRGF6bXUxNWRhN3o1NzkwdlBXeHJ4eHY2JTJGUzVXRm9xanY5cThlYUhWWEg4bTN5ZnlESVQyNDdaV0JscWVyJTJCOVd2d0JBTUExSVFBRWdJRld0SDJLRnVEdDVqJTJCOTB0cjd6TVhPUjE2WmElMkYlMkZRdDA1MkRyOTBQcEc2UHElMkY2ckppODdURXEyaDBITVFqbzNlY3dWSDUlMkZXSiUyQjNoRG9wWGtuMThxbU91azAzZldJdSUyRnZmN2QxVm5icCUyQnFmdUxWeGVSWGRnOEZzJTJGZnZyc1liJTJCdzNndGZ6JTJCeTZ0N256eWYlMkZmcnh4ZmdEWnhlN2xWZlBkelM3a09ZVmIlMkJXUWolMkJxVnglMkY4MkR2JTJGS2Mzdm1wVVRydzBEa0dRSUNBTUFBSVFBRWdFSGxsVjhJWmo3JTJGdU4wdWVnZlVxY1hVZkdzMlB2VEZFJTJCM2YlMkJkTHAxcEZ2WHVqbzBzVnVIdjRaSXpXS3lxZUtHWnkyMzZ2cGJmRU1USDRMbGJlRHh2bVUxTE96c2M0dXAzcDVNZEclMkIyV1Q2bnFYMFk3ZnZpUDdpb2ZIdzExdXglMkIyY1BIcWczTiUyRkE3d0ZYOCUyRmpPek8lMkYlMkY0YlBiWkw1eE1qcnl5R0d1JTJCbGFpemt1YVBxVlZlJTJCZHA3JTJGRHR0JTJGJTJCTyUyRnQ2VTVMYzc1R1ZQZkFRQVlOQVNBQVBwbnVHclkwc3FMUWFlOElpYjJDcDFVQzh6cWNOVjJOM2gxZUJOZVhVenRtYVZrNVB4eThzNExjOG5mT0wyVWZ1ODN6blViejh4MGRXa2hrVmF6dk5LcDFqUDB4V3A3RFRwNEs4cFRXamtZcDVnU3JNeExjYWJaUmFtWmVuVmlwMHVMNFpFVFklMkJISFRpOG5mJTJGYjV1ZVJYRG8xRm43bGwxRjY0WTJkMXU4ZEltODd4JTJCZGhlYXFzJTJCdjVvYzdIUTc3ZG1GN2c4OGZ5SDklMkJGT1hzc1p6RjFQTnRWTXBjMUxpOHVNOEtLZjc5aHolMkZnJTJCREtLZGhHJTJCUjZBUHY4RDc5ZCUyQmlRSENTN210eiUyRlBFQmRBbkFrQUFmZU0xNHhaWFBvRE9TN0dUNlhvRm1WZkZtcFY2WkFneHRxQ25MOFozUDNheSUyQlp0Zk85MCUyQjBweEwxSXk5NXB1WmxsdFpIbjVFeGFDWHFwRWlYVjRSeFBYRDVmZEJPU2sxRENSdjE4THlwSnZwd215c2xkVkVKeFlDdmJTY0hKMGVTWTdldFNQNnY3OW5UJTJGVERkJTJCeXNQckZCcXg5WXJ5eWt1eDglMkZHJTJGJTJGNkMlMkJmYXglMkJhWHUxcFlTclMwa21tdTY5Vk1sTGR6aDhXUUd4V3R2dVhlajROMDdGODIlMkJLbjh2WkZTOWFSJTJGZzNKbllCMnY1cll5TDg4YnRnRDZSZ0FJb0c5Y0ptd3Yzbm10dGpOZFdFa2VmSGt1T1poNW5ieGpra0VIVzhHVEo1ZkQwNnU2OHdzbnVvJTJGOXdTdXI0OTg4MFpTV3M3eTB3eFlWUGtIUjdsamVBakVBNEVxWEJZREtLOFNNOHZ2UlNlcDZwUjJucFU2aXBWVkppOUlyaTRtRzY3Rk9UbFFPdDV2UjU5Tk81NE4lMkYlMkZ1ZzBJZUJOY25vcE1hZVgweiUyRjd0VFB0WTE5NnBhWHpjMTFwT1pYU0l2Q3VGVlBPSTd2JTJCZVBidThUZUl4JTJGJTJGYWZuJTJCWFYwQjZyd2FGUklPSENzQ3Rqd3BBQVAwaUFBVFF0eXpMWkl6SmI3eUR2UFdVcnhmRGZCQ0VDNDNPdHpKOTdXejdjRXY2OHFHSnltZWVHZzQlMkZ2V3M0ZUtZVzJtU2thcHR2MnhXbEc3cG1TSktldVpTRUs1Mmt1dHpxMXM4dUpOOCUyRnMlMkJ6JTJCeXFsNWQlMkJ6cGMxMmR1TmlSVnJKaTBJR0tOc2ZpVnY2ZXAlMkJzYk03MGZUVjVGRmlpJTJGRDhzOTFMcGV5bEt0dHIxT2RMMXFhZHBZWHJHUGYydnU5RyUyRnZHcSUyRjklMkZraTlldWJBZU9XeER4NnN6VzdVdDdIZHRkcGRzOVJLN3IzVXpIUmhKWk9XTXFtWjVZOVhwUmp3RVYzUjZsdUdnSVBXJTJCdDY3N1VQbTE3ZCUyRmNHdCUyRjN0cXd0UUVBZ0p1R0FCQkEzNXpMcnhvTWJ4OXZUYjJERCUyQnFCbkRVNjMwNjFmTTdwJTJCR28ydlglMkJzOHNpaDhjcFBISndJdnpaYUM3NDJOUlQ4eDFhbjgzdEhieGxoNnVrRyUyQnVycFp1MmxSZiUyQmhpODNzaHhkYjJSMG5adE9qSnklMkZHT2p1YmFINHhVU2ZKOGxiSGFsSHBGJTJGVlVQUmx6ZVFnd1NPRkh2OHI3eGhXJTJGS2ZlT3E5bjhWVlBpODdacVo2VEVxYjJhNnNVMDA1bEY2Y3NYdzRkMmpMaUhwa1pTUGJBN2ZUenBkSCUyRmdUOTAxUmdoNEE4UnhyRURacWVHSzBVUWowUHlRelZ1MnJhU2hJQjkyVSUyRjZJMnE3VGZhJTJGVlpkcyUyQkZIdGJKc1dkWVhoakFBQ0FRVUVBQ0FDREtwQVVXbm52MWVvNnRWWlNYVnBJZGFxUjZPUjRZZyUyQk1oVWRIcXNIUjZlSGdrYk9UJTJCamVuTDdYJTJCOW9IeDhQVEVVRFVMcXhVZEhLOE02dVgwVFhGeUlUWUhKeXIlMkI4VmRtdzVPTDJaMnZMcGwlMkY5TktDZiUyQmhTMDJtcDYzUm1JZGFadVZpZHhWanFaa1ZGWjVCWFAxVzBQdWlqTiUyRkFiMU5iSE42UDNmaks2dklMU0d5bVI1THppT0ZNY1N3c3JYbHB5ZXFtV2FiU1JhR1U1T2RwdEJaOWZhYmElMkI3NjZwNm5tRmtaR0piQ1d5N3ZiSkNpMzJiOUY5QnliZHR4Ym1QM3ZmdFBueExOWGhzM1dqQ3d1eG10MU1uZERJWjM2OTJxOE11Y29iejRITEdPV0Z3aGdzMWlpMmhsWmdBQmdrQklBQSUyQm1hdGxjVGVJOXVDOGV1aFVLYThvaW5MTkpOMjFXMm1xbG1yVXpXamt6UG00UjBOUGJ4alBKeVpHczIlMkJ1bk00JTJGZkxVYVBybG9VcHdjclJxNXZjMHRIeG9vZ2dFM1pLUkhlUGdlQk5lWGN6c1ROT056S3lrN3p5ejJQMlJ1ZFdGdXk0dGQ0JTJGTUxhWFRjeTJqUzZ0ZXE3RlhOJTJGVmE3R2JxeEM2djlBdHQwZXByOHAlMkZzNVJVZGdkJTJGMVU0WkoxdVQ3eXRtZUZrb3AlMkYwTWpLWFphVGhLOTVKelNibkRreElJNVBYVTZQU25aaG14UTNUVVclMkZmSGh5ZW9uNzlvWiUyRmQ2N2RsZXBxbjBMN3BxcVBUVmM5OSUyQjdkeVQ2QjY5Y2l2NmJwOCUyQjFLeSUyRk5kSFYyT1pWYXhhNEZGYnZlRWx3T0FCbTBLdGkxSVNESzc0ZEFlWWp0ZkQ0WTJKcDJOVFNEZEk5QVVqVXdTVFcwN2NnYVdXTmtxQkFIZ0cyUEFCQkEzNElna1BjJTJCdiUyRkZLY1dzckF5Smo4bUVSM3N0a1R1MldWN2VkeVhqSkJrWXZCVklRU2RGd09MMTdMSDNvd0dqeTBLRWRTV3VpRnM3c0hMSmZ2bnVIJTJCWnVISmlybkpPVjdwRlUyOUx2YWtsNjQyTEV2enJ0M0hWOUlQJTJGcktmUHhubnAlMkZwTk00c3g3cTBraWhwWm5LSmxLV1N5JTJGSm5YUlpJSmpUeXc0RmtnMiUyQnZXS1BHN1BycERWSURyWWV0cGJLeXJOaGJ6Y1pPRnhlYzVsdXB2amxuYkJBbGg1VjR5Um9kM0ZWOTZKMzdzaDlzeDdYJTJGU1dueUw5JTJCMWY1ajlOZCUyQmslMkIlMkZZMDB2djI2UGpoeWVSSFg5d1olMkZjT2h1dmtkNzNXNDNYV2FXeW9DV3VQenNOWnFjTXZjZXFjQVI1S1VoMzlLOGpmeVhPYnJxYU0yY3RERW1ZOVM1NVY1RmElMkZuUkRzNEFHeHpCSUFBJTJCc2JlZjl0UVdkbGt2YnlYMHN6bEY0aVoxbHZtQWtrdHI5bFZwNW41VE9mbms4Wm9MVGc4MGJDSHo0emJIM2psYk90ZjdSczJ2OUtJJTJGTVhZblpjUHc4cElvOUljYlZTN28lMkZVd3JvYlczekppQiUyRklDOCUyQlJTYXVKTVpxV1RWcFphM2VwcXF6dms0MVNCTWVxbUdsOUo3UVB6WGZ0REo1YmNoMDR2WlpWVGk0bGVXWWkxMk1xa2JpckZicjB5dyUyQmRCa2lwR0NvTTgyQWpOJTJCcDlSOVhkajliYVNYdm41NG41M3ppbE9wVGlSMURhU01xbVRTWkxtbTA3ZHRyZHhPJTJGMjVtVXYydjM3cTFlWCUyRlkzclklMkZtRzlFc1UlMkJxbFJxOWJBNVhyUE50MDFWQ1FhdjBWMDdvJTJGU3VuZEZ6b2RYM0dxY3ZSOUwwczg1cllUVlQyeGQ3Tm5xVDd4RVlLbiUyRiUyQlhMayUyRjRLQW9oNklVMDhDZGwxWmpQMzFoTmEwZm5vaWFKNWRTMDRwZGtEcFpZJTJCUnV4azk3VXd6Y3lRZUxiYjZIcEZ4VDN2V1ElMkY0emNqUEs3MGF6Zm4lMkJyWjB0VExXaU5YRGVSdW5RamRxYVhVbkYxS1BuQjJLYmw3b1ptcW0zbTUwT1RQazdDbmdod0FzSzBRQUFMQW9PcDljUiUyQlUwMDV0JTJGZ2ZlOUFSSnhSZGE1VmRxcWRmeWFxclQ3VXpWMEtnV0daMnVtZkVuSSUyRlBvU0ZXUFJxR1VHUyUyRmJpTFJySkczdEdVMmZQVEJSJTJCWlVkamVDUFhwbTNGMnVoYWFkT29aZFVDMHhhRDIweVdWV3lkeXpjTnBjYnI4NG50cGtvN0diT0xuYmM1RXJzOXM2MzNYdlBMc1klMkZlbTRwZnR1bGxXN0R0VklabDFmMXhjNm80NHlXdWw3TEhhJTJGbGJxWm1YQ1IlMkJaWXR2YjJ1V0tkcjR5cCUyRmlydmlEYlhNUGJtS3ZOVVcydDBLd2F2TktxOTdLd016bXd4ZGFUdWN2eFhxaWslMkJuRVdSMGJDblNzVVpOQ2E2VnFxTW5KU3V1ZXFlclBuVnZOUHJGM0pMb1lXS05HcU96QU5ucCUyQjNDajM3S3FlN01idXc5YVkzOGlrdzglMkZOZE5SZVR2THB3Rmx4VG5ObGVLNzhzY2syZU5FYllXMHdrRmZtdkpaaTF6aXpuQjU5N0hUbnlkbFd0dSUyRnNVdnFqN2NUZkUxaWREVzdXRzM2bWpLdzJyN1dPaDgzOFRGekx0dGZ2U3ljcHklMkZ4b0VKamxxU0g3SDA4dmg0OWx6bGRlWFVnJTJCOHNwYzExNWNpZFZPTTdsUWtyWDVPYXkwbWI5WEFFRGZDQUFCOUkyOSUyRjdhUjNyMmhiSEZSZkxXTHNETEl5Q1FsWHQydVV6ZjE2MyUyQm00cyUyRktQYlpDS1JoT3RYc2tiZHd5bWh5OWZVZHlkTTlJT0ROUnQ4ODFLdlo4a3ZrUkw2a1IyYlBERmZ2TWRNUDg3b1ZGZCUyRlpkQjBlMyUyRko1b1gzNTFaZWhDMnh4ZDd2cTN0Uk4zNEZJek96YmZ6dTZZV2MzR1g1MlBkV29wMFlXVlJMNlpTcW55JTJCODFydlRLbmZFekNJcWlvRkpOTlg2JTJCeWozYmZtJTJCdjFUb0dCeVclMkZTNWM4Tm83VUpyQXNyaVJaV2slMkZWUU4xQmV2Vm0xbXBxcU5NNHNwbzh1dGR5eHd4UFpyNFRXTEk5VTlMV1pCZmZ5MFVOYiUyRiUyRmx4SXgwYUQ1MVI3V3UxU3ZDOVdhRGY4WFZ6SkxsZ05IOHBsdSUyRjZ0UmJ0dkNXNDJCTncwS3k5aVNBcE1FcWRkR0VsMVRmUGRYJTJGJTJCekVMMnlybVY5RHRmbVV2R203RlRZS1Z3VU51bXR4SG5wU1R6aWdLalc4YkNuemc4R1gzZWVhOW56bmVPdlRJZmE3NlY1c2RGeFY1JTJCWmNoTFBRRFlkZ2dBQWZUTnVUeHRvQlY0R3pGWGZIeER2bWczTFZwT25kWXJhWXlrVU1wOHByT3h0THFhYVhrNTFXUWptQjZwbXVsYWFKVm1YdDVJdFlwVnZXbzEwVENMRXpVOSUyQmNjblZqODdXZ3VlaThKUUpvd3VQOGFjUmlVdkc1amxrV3J3MGtnMXVGZ0xUZHQ3cjlUNTBFdHl6a2VCTlVrak10MUd4Y2ExMEhoVGJIY2xmJTJGWHZ6aGg1YTZRNDg2WVYlMkI3Q1Z1Q2pPZkNoSjlvcGozQnJKR3BOMlUxZGZpZDNVU2plYlN1SjB6S1dKdW1tbXhZNyUyRkx4WVQlMkI4Qjh4OXpmNnZoS04zWmFiR1ZhNlRyTnQ1M09OMU10ZDV3VVoxTEg1ZmRaZWIlMkYxaGhMMktnJTJGSWxXMm4lMkZvcVAyQnl1Zk9qS2lzR2dDTmk5TDlycmZSNEF1JTJCTFB2Wk5TcDR0ejBqZTlGTGZkMFZlR3VrY0RhOVNJNUNZYiUyRm9VdnZMejhPMk1OJTJCNlZLSlZveVFUUm04b043Vk1hb1hySFBqMWFEdWFHcW5aZWtOUE5STFRUdGtWclF2V2RuTkREdHhBZkhJMiUyQnNQWkZLUDlTb21YJTJCMFl5aDQ2TG5RNnZSc29wV1ZUT3E2NGpsajF3Zm1sRUhnSUQyWGlxbldTZVoxZWk2V2pmMlJlbWlQekxVeW5WMU8xVW05YkxFMUxMWTI3NlhVNVlYa0Y0WUNlJTJGcFNlRXhHT3IyY2FHNDFYZDlXd3VpTjMyd0NBR3hwQklBQSUyQnVhY3klMkZmcU1XYlR0JTJCemdHbDNyaTMyanZETE4ybUxRaCUyRiUyRjJJS3E4aURCRzhsN3RWcVp6N1V4em9WVVlTSUV4OHM3TFd5bW9XQVZWbzJyVmpGY0NIYXNZZnl3S2pLeXglMkJiJTJGUks5JTJCcFhGRTEwTjdSU0h0SEt6TVREZnRWZVEzSG1SJTJGT3ZJYXl6TmNyb1puZDBRaSUyQk5qVWNmSHE4RnB5MFJ0M1UlMkJlcHJmWXVCTVFxTXVzM0VqYzgyczJNWFY3UCUyRmVqVjIwNUlVQmFiWiUyQjdXaE5hdUJNVnJ1cHRQbmx0TWo1MVlTdFZxSjVMMHlTYkh6U3J4Uk41WFNycGZyZXNXeFU1STZ4VTdxbEdGUTFVaVZJQTklMkZ5dXE5M29EUFhCRUVYbTN4WEtCdFRxJTJGWkdseGNZRWRYMmElMkZSU0ZLdzlwalBMNmQ2dHVYMHFzMG5jd2Foc2RXYWprUlZIYWxVcld6UWtTbExSak1uR2FNZHc2SDJqMVZhMHlQaHMxNUduY1R0SEslMkZaWiUyRmFOUjU5YzZtWiUyRjhMNTl0YVlHeElIUndEc1hQVDllTVg5cFR5UDRpdzJabjJ1N3RsWTZIYW50OHhEUUtOOFRNUEtYVDgwZUZNV2JEVW5tZFg0eDFjcGlxc0FiZFRPdmR1ckt3NHFmOE50QWVib3hSbXF0cEpxWmphVkFhanF2eFBsOHFubnZHeGFEOUR3QWdBRkRBQWlnYjdRQWIyUFg4dEJhcmJjNHZsNjdjQ29wOW9xN1RuSFM4eGVYRnhoRnEzQyUyQkgxZHhwWmtWUGJDJTJCOTRzTG1kYmFKSGVNVm5UTFdHVjZSeU40U0Q0UDNqSXZwWmxYTlRTSGR3MEZSJTJGZU1oRDgyMlFqT1dxTjI0bno5dFE3YjBCb0ZSdTJWMk8yOXVKS05uMTlKdFJMbkl6R2o0UEx2TDdKRzFoZ3RkVk9kV2t3MHN4am53eDFzeiUyRmRndGQ1cUdQdjFkWmVUWTZzMiUyRjlyQXZQSEZGbFYlMkJXMWZ2WTFZJTJCSnk0N25xNTQ3cFR0MzRsWHM1MnAyVTN6aWRyZTUlMkY5ZlpQSUw5VUNYQjRpWmt3S3J5a2lvZzJPVnh0NlI2S2lYVVR0MW1xalp3NGZHd3glMkJjMlJWOWFyV1YlMkZjMWJkMVF2M0RvWkRrVEQlMkJLSHh5QjhhajViMkRJZiUyRndzZ29NZm81RnpndFhQQnFkNlVrVSUyRjc4TEZPdVFVdTZqQ1JqNURKcHVheE1MbHZWcWZyYnRwcmxtMDZCOHAlMkI5TmJzJTJCMFp6d0R3QzJQUUpBQUgyelJXVVdRZUNBdWxxTFklMkZuN0t3T3JNaXpzclhicSUyRmZweVFFSzVuNkRUJTJCdGRlZVNWU0Rycm9lczB0cGNvNlhuUEZoVXRTRE1sMXppdTBSak0xcXpNMVd4bXUyc05HZWZIZ2ExM1kyR0tMdlU3cXRkUnhXdXhrYXFlJTJCeUdzdVR3VUNtN2NGdHhLbnVXWXF0Ykk4Z0FsdHNaZGIwVyUyRmNXOWxWYnFoZTNoZFh0aHRlN1g0c2YzJTJCMVlSUFltbDZyTmJqOGRlJTJGWGxTRk1vSHdnVCUyRmwxcm1jZnU3VEk4YXlrMENsdVpUcVR4bHBkeVZTRzRzT1IwZHdsYTg5ZERCJTJCZVg4bSUyQnQzWElmJTJGald5ZUVuYnR3M3VmbmN0aU55SzBuMWw2SXdlJTJGYndxUHZmdnQ3d3h4NCUyRmsycHVOcE5hVGtwTlhwRmJCcXpsODNNZ1l0SkNiJTJCdG5XWGw4dFdNVFcxUHZqN0hNcnolMkZlVm9NWGZBUEFnQ01BQk5DM0lBamt2Yzl2WEIwTW50ZXFTcnRhSzNCb2loQWp1UHFGWkJsMmZGc0wzbXNjVjBWZ2FES3ZWaXRWMTElMkZ4VHhjRlBTdXIwb3cxQ29yT3B0Zk5xb3RyWFZka0txbnphMW5qbGRkRzVUS2RrMnptNWF5Um9pQ3ZwQ2lyczZRaVBQQlhEenpYJTJGcExYV0E5UHFlM3BhcyUyQmJxJTJGM2FGbFU1MVN2JTJCdkx4Z1Q0MWtYTkVlN3ZPTiUyQnl0RkVCNDdMYlR6Tk53YnFXMmt4Y1RwMUFXcnhhNmJ0dGI4eHVTUWZlZDNIR29zM1podmNuTjZ4JTJCNWElMkZJN2R0YyUyRnAlMkZzblAlMkZkTSUyRk9QVyUyRnppU2RqODJ0T0NsMlVsSjhrVEdEOWFxNDkwMktpbDF2VFpjSWhiYTc4bkV2Zng3eE13Y0FCc1lndmRRQkFOeHNWbHBMMktTclZ6MWRXZjEwJTJCUzh1JTJGN015SjB5YzR0amxiY2E5WDE1V3pQVzJTUGE3WG1PJTJCZlkxWFc0dVVoekRsMU5jeW9DbXJhTXFnciUyRmRib2FVWGI4Um9mZSUyRkhxejF2eXNwQXB5SzBLbzYlMkYxQ3RObk5MWXJ4JTJCRG1hUm1QdUd6YmFWYVpBNVhxJTJCWXpxY3dQSDU2c3poOGN0WU5VNXlaSiUyQnE3Ykd6OXp0bXYlMkJiRHN6UjV1WFVqVlRhVFh4U3J5WFQ0c0t5OTd6d0NBOFZ3UHAyODdUMko1ZTclMkJjdkFHRGJJd0FFMExjc3l4Z0NnbXR6dFRiV3QzTEIwVHRRb1dMV0slMkI2dVBBeTk4aElvZnkwbExXVzVYNTk3Z1pWZkg1akxoM1gwWGxoZExVRGdnZ3ZYNm1yUG0lMkZLWTZ3Mmh5ODlINXZLZ01KV1VXaW4xYW5ZeXZYU2hJMWN4eDJKamZyZWQ2VWNPanRhUDMlMkZodlluTTVlbWlubSUyQiUyRk9IdHNSbVglMkYxOHJuazRlZm52VjZZVFJVM1U2bnRKT1g3aktwbTFnUDlRWWxKT1RkdGZ6ekdBRERRQ0FBQjlNMjUlMkZHcklHTUklMkZYSVByZGNIUkc0QkVSZ3FEMSUyRnZxbSUyQnUxS21lNDJNS2I4UVl0NndwN2t1cnkyQ3VENklvdUg4UmpUYjVub0x6T0xTUzY2S1hVNktqMSUyRnRNVGtZNjk3MEI5WUtZRGx6NTAxODdtaCUyQjdTJTJGJTJCMVRUMXo4MmVHejd2UGRJRzZjbk9sb2VTVlJGbnNwOElOVklUVUkzeU1BQUNBQUJOQSUyRmdqOXNPS1AlMkJxdlZ1cEVFS0NyQTVsSnYzWDIzb1R1JTJGeklsQSUyQjRNSktQdlpLMms1Skd1dHBLOVdjamxycHQ1ZGklMkYxZnYzRms5ZVhnOEdKUTZ0elYlMkYlMkZ0MVRUNFQxNVE5V0t0Rm5uNnFZOFpmT0c1MmZqNVdtUHE4R0RMVGVZbjIxJTJCeHNBQUdBTElRQUUwTGQ4Q0VqTUVCQnNuTTAySVhlenJBT0Q0JTJGV0c4ZlR1R2JqV0xtenpQUUVsTlpjenZYQzZvNDdSc1VUNnREWG1SdzZQRDE0N3NDVGR2N3YyOVVZVWZxQWklMkY1JTJCN21aJTJCZTYyUktWOUo4UXJEMVVpUElRMEJyMWlkOGI2WnpEd0FBd0RVaUFBVFF0N0lDMEwlMkZ1YUZYZ0J1UHd3NkI2cldQJTJGcWxPRnRiNVBvTXYzQTR5N1RxZTZzYzU2SnhrZGphUlBEb1g2cyUyQjglMkZXQiUyQm82Y0NTZE1lT2lydGpSJTJCVTVTZCUyRlQ5bnFzN2Z6NDJabXVGbFlTcGFuTFp3bVZVNzBIcmtZU0FBQnNKd1NBQVByR0hvQUFzRVgwVmdKR3hhOVRMMlZlV1N2VHR5NTBWZmM2WnExJTJCelJqM3d3OGVHT3BzMUZJMzBwSHB5dlBkekglMkZmVUdoJTJCNCUyQld4OFBDckY3czZOUnZyVWplVGxvdHg0NkhOOXglMkI5Y3VvM2IwWUFBSUF0Z0FBUVFOJTJCY2Mwd0JCb0N0b0RlY0NvdmdLZ3J5Q2RtUjBmSnFwcWVUanJKUUQlMkIwWmN1OTc4TURRNXpab3BSdnEwRmpvcmZTMUhYWDdubHNud2glMkYlMkYlMkJtajQ5MlJWV1RuZlVYdlo1YUZwWFpKc1BnRzgzRzlSSWdBRUFBQmJBZ0VnZ0w3UiUyQmdzQVcwVHY2VHBRWHIwbVNUS1NsOXFybWRxTGlWYmtkTER1JTJGc09CJTJCb1dwUDNYdjdvR2JEQ3hKQjhaQ2YyQXNuTjAzSHYzTTZGRHc1Y0RvOXlPanl2Tk82cXhraXEza1VpOFpwendJRk9FZkFBRFlNZ2dBQWZUTldpdUpJQkFBdHFSeVVuQ3FQTUJLdlZZV016MzVhcmRSY2JwNExwNDUlMkJwNzlROCUyRmZQVFU4a0NmNTI4WkRsMlRWTHlqMVB6eFp0VDg3V1E4T3YzQ3VvMWRYVXFtVlNvbVZhcEo4MFE0Y2FEME1ITWg3REFBQWJBVUVnQUQ2bGs4Qjlrd0JCb0N0NUdxbjY5QktWUyUyQlRTaTlmU0RYVFZtUEdtMmNiZ2JuMTdxbmhnWndNTEVsMzc0aGMxZWkzOXd3SGo0MDJnbCUyRjJWZlBRN09tMmxycVpsUGo4Smk5VmJENWtwZHdQRUFBQVlKTWlBQVRRTnlyJTJGQUdDYkNDVTVLNTk0TGE4NkxYY1NmYUVxN2E3NEw0JTJCRk03ZDkzOXVtQjdJZFdKSU9UMGJ1OEdRMFc2c0ZQOXdOJTJGQ2V6MER6OHRLU2xoVXpOeEVteHolMkZkU05KSjY5OE9sTlJnQUFHeENCSUFBJTJCc1lRRUFEWXdzcHd5aWl2WHF1b21HcWI3MnUzMUhMNnlvbDRlalhWJTJGSW5tekElMkYlMkYlMkJIdW1mMnZqRnJ2eDNyMjMybG5zcEI4SlpWUjFldmdwMDFIelVpeTFzcnlOMnRqOFBnMTcyb0d6alYwekFBREFsUWdBQWZUTk9TZEpNb2J3RHdDMnBESUVESlNIZ0tISjk3V1RsR1ZlejV4TDljS3lxN1F5OCUyQiUyRjNWR2QyZmZqJTJCNmRtTld1cG04S2R1SFpvZHJ3USUyRlliM1U5WHI0a3ZOcXAxa2U5S1hGblZrR3FnQUFBSnNRQVNDQXZoSDhBY0EyWWE2NGVjbDF2YnBMbWJwTnAyODB1dnFUY2ZzYiUyQjhjWCUyRnRRN0RrNjRqVjNzeG5yMyUyRmxvejhmNG5GUGpseVNIJTJGWTklMkJxdThySjJVeHpxMDVxT1NtelV0VklrWkZNc1MlMkJnUkRzd0FBRFlGT3diZndrQVhJNGhJQUN3VGZpZWolMkJYTkZLMnNrbFpiMGpjdSUyQm1OZk9wZjl6MDllN0E3OEc4Y1AzbEp2ZnMlMkJ0MWYlMkZodjcydlB2bGYzRjE3Zk45VUlCbWZ0d00zTTZudHBHNnhONkNWMkNVREFBQnNGZ1AlMkZRZzVBJTJGOG9LUUlhQkFNQTJjT1dwM0VxcUdNa2JyWGE4bnJtUXFWWlBQbGF0eGhxTGdwJTJCNWRTSWM2RXJBZCUyQjRlZHRvOTNCeXklMkZqdG1Vak56c21QR1d5YVI4NUsza25kNSUyRnFlQnZwY0FBTUJtUXdBSW9HJTJGc0FRZ0EyMWdaQURxalZ1S1V6Q2Q2T3JJYUNlM0hqSmNXOTFYJTJCNmJ0MlYlMkJPTlh1WkclMkI4NjdwdUl6M1lYdnExWnJuejExdWp0JTJCY2lIUnljVkV5NTFNNmpvcFZyNjNZbVR6JTJCN1Nzc0FRQUFOZ0FCSUFBJTJCc1lVWUFEWWhzcHd5aHFwYWlVbnVjUXI2YWE2T0NjOWFiemFtZnRZeHcyTlIxWSUyRmZkOVVOZDNROVc0Q0h6ZzQlMkZMVzdkcms5MzVqcWZQU1BUN1ElMkYxajdlVnZ0aVIwa25rMUtYMzQlMkJoOGdEUWlRQVFBQUJzR0FKQUFIMmo5UmNBdGpHanZITE5TVDcxeXVKTUM0bFRzNVBwVWp1VDgzbzBrbFFMZ3YlMkYxamgyRDNRNThZQ3p5QjhiVWVkZWU2djhlMW9JeldXQiUyQmRUZzBPamZiMGZ4U3F0Ukp5c3FmbVlZOUFRRUF3SVloQUFUUU4ydnolMkJVRUVnUUN3VFYwMkhkaElxVmZjekhUSngzcWhGcWdSbUVlTk5Zc3JhZTFuM3pVZGRUWjR0WnZDTyUyRlpXJTJGNiUyRkFHQTFaJTJCMzglMkJZV1ZYNDdiU1ZpYXRaa1ZidFpWcTl0dW5BJTJGT2pGQUFBM0FRRWdBRDZ4aFJnQU5qbVhIRXpSb3FLSkRCenlqcVp6czUxbFhwcE5mVWZ5JTJCVFZpTXpQM0QwNTJKV0FrblRmemlqZFVRMSUyQjNjcW80OXl2em5XY1RsJTJGcUttbWxVdUtsb1BoNWFVVG9Cd0FBYmpvQ1FBQjlvJTJGSVBBQWFFVlQ3RVFsN3lVdWE4NWxaU0xjWmV5OTFNMWNCOExKUlI0R3MlMkZjOGVPYU9CRHdMMGoxaCUyRmRYJTJGblhuYXd4YW8zNXVSZEhBcDJiN1dwMk9WWFRTS256VXFZOEFDeXJLNjBJQlFFQXdBMUhBQWlnYnd3QkFZQnRybmNnU09qem9Dck1CNE5JVWhZN3pTOGtldTVNVzZIUng1ejNXazdjUDMyQTZjQzZiU0owemFUeUw0Y2olMkIlMkJ6aHNmRG5uenNYSG5ucWJFZXZyaVI1UzNDY3JkJTJCZmtmTDd1R3kzSHZnSUZRQUEzQ2dFZ0FENjVseCUyQmhXSU00UjhBYkV0ckFhRHlnQ3FRWklMOGM1bVhhVGwxT3FsZW5lbHFKWFphVGZ6SHZKWEdxc0hQM0Q1Qk8lMkZEYnA2cnAyNmVxbjN0aVBIclBydEhnZiUyRklWJTJCN0hzZkZ2Zm11bEszYXlZQ096ejBDOVFIZ2dDQUFEY1FBU0FBUHBHOEFjQUE2STgzVnV0aDFUZXkxdkpwOUpTTTlWSzdKUm0wbENVdHdOM3MlMkZvJTJGZnR2T01OMm9KVzhtNzk1WGFZYWglMkZxa3owbGpEJTJGdTJ4cW0yY1BXZDBjU1ZUMG5GU3gwc3FLZ0dEbmtwQWlaWmdBSyUyQkwxJTJCTUElMkJrVUFDS0J2MWxxR2dBREFJQ2ozcXZQS0s5YWslMkZCTlZtN2NHWjVKTG5PWVdZejF6MnNwSkg0dWRIMiUyQm4xYiUyRjc3dDFWcGdOTGVzZDBKYzR5OTdPNzZ2YXprMVg3SzE4MjVzaksyYmFTZGlZbExnOVd2YVNLcExEWUU5Q0xBQkRBYXpJeTFZMWVBNEN0aHdBUVFOOXM4WTRqdzBBQVlBQmNlYW8zeWljRFY0elU5VkxpdE5MTTlNSzVqbVk3VHAzVVB4b2FMVTVXZzUlMkI1bFhaZ1NkSURlMnVkQiUyRmJXbnRoWkR6N29qVDdmTXY3SWs2bFh0cHptM2NDSlh4OEtRbEVQZ0d0QUJTQ0FmaEVBQXVnYkx6Y0FZTUNWcmFxQjhxcTExS3ZWem5UMllsZlBSa2I3Um9LJTJGdlg4cyUyQnRTdEUlMkJIeERWN3BwdkxCV3h1emk3SDdJU2Y5WnVUTmtWZlBkWFJ1TVpXYW1aUklTcjFVTlhrN2NHaDZxaTgzZU9FQUFHRExJd0FFMERldVF3Qmd3SldobERWUzNVcVpwSzZUNzJhNnRCRHJsWmx1NDltSnlpY21oNEslMkY4SjQ5bGVZR3IzWlR1V2RuNVlXcU5SOE92WDdIZXgyNWtMYmxtcWtVU3pMRkhWc044bGZwN0FjSUFBQ3VFd0pBQUFBQTlLZG5PMEJGeFpUZ0pOOFBjSFlwMFF0bk9xcEc5cUhRNmw5MTQlMkJ5dmYlMkJmQiUyQnRJR3JuWlR1WE5ueGQyNXMzSzhHcG9QT3F2Zk5aRTclMkJrcm8xVjExNm5panJ2UEtuS1RNRiUyRmN6ZGZjQUFPQ3RJd0FFQUFEQW05TTd0ZFlVcmF1SjE2WDVSTSUyQmFscXpSdzJucVJyelhqMzNYb2Zyc1JpNTFzemwyYTJNMjhlbjM3UnZLJTJGc3ZuUnN3dnZub3BhN3k4NkhWeUlWV1d1SHhBU0tCODRFcFV0QU5uRzcxcUFBQ3dWUkVBQWdBQTRNM3hVajdGUW5uNFY4bmJnWnZ0VEtjdVpFcnljUENoTUxTZnFGZnNYejI2bDhuQXZmNzBiYU5MZiUyRnEyMFYlMkY3ejZNWCUyRjkxWHoyZiUyRktqeVRQZHowc2VZV1lzWHRMQSUyRjhRcDhIZ0FBQUFHOEJBU0FBQUFEZXVySmFMZlpLTzVuU3R0TXJwaXRKY2tZUGU2dmxadXolMkJ6bmRUQ2ZodHZ1ZHRVODNxMFBKZnJUYXk1V29VUHZMaUdhTVRsN3hXMjFreElkamxBYXN4a2kzJTJCSiUyRllGQkFBQWZTQUFCQUFBd0p2VEcwSlpJMFZla3NtRFFFbkt2QzR0SlhyNlhGdEIxVHlTZW8xV1ElMkZNVEQlMkI2dk1SamtDaDg0Tk5xcFJKMlBWZ09ycXRFaks2blRTdHlSdWs3cXVIdzZjRDJRUWl0NVR3QUlBQUQ2UWdBSUFBQ0FONjhNb3F6eUNqVWp5ZG04WWszU1NpZFRjN2FySkRSS016MWM4Wkx4JTJCb24zM1VJSWVLV2olMkIycWRvY2olMkJwUFBTY3VZZVNaM1gzRUtzZHF0b0IlMkZhU0hNa2ZBQURvSHdFZ0FBQUFyZyUyQmpQQWdzOTZ6THZId3FaVjJuVTNPeHdzVEx4UDVoNjd3Q281ODRTaVhndHpreVZVbVhZJTJGJTJCJTJGWkpKMlZNMGpKMmNpbmJqWTBXd3oxV3JzODRyQXNOaHZrWFpnQUFCd2pRZ0FBUUFBY0gzMERnUXhrcHlSS2w2eWtrdThMbDZNOVdUSGF5dzBEJTJCOFlDdjdqMGYyMVg5dmdGVzlLNzl0ZlhScUt6RWYyRHRsUHZ6QVolMkYlMkZ4WGElMkZiSU44JTJCMHRYb3BsdHFwVkxkU1ZBU0FicU5YQ3dBQXRnSUNRQUFBQUx4MXZWVm9Sbm1WbXBTM0JYdkp0NXlXbGxNdHJXWWFxUmlORHRsZkhCc0t2bmozVlBYa3JlTWhNZFlWN3B1dXhQZE5WejczcFludSUyQjZzVjgydUIxVVBHU1JkbXZiTEFLSlVJJTJGd0FBd0RVakFBUUFBTUQxWlhvJTJCbXA3UE8wbVowJTJCbTVSRjg3MFdxWXF2M3lTdUwlMkJmQ2VwZnZISXJrcDY4eGU2JTJCYjElMkZmM1hKTyUyRmVYaHF6NWhlbDY4UEF6WndLZFhFMTBOdlpTN1BMaEs0RjU0NzhJQUFBTU5BSkFBQUFBWEYlMkIlMkI1NlBWZWx0d1BaQXlyMlkzMCUyRlBudTFvTXpYVGklMkZhZXExbno0eUs3S0V4dTM0TTN0QXdmcVMyTVYlMkIxZjJqNFclMkZORG9jZk1hZGFvM1BuTzhvYmJ1OEZaZ0FFQUFBdkFFQ1FBQUFBTnc0WlJnWVNLcFpLWEhxSms3ZCUyQlV5ejNpdDBtcTQ0ZlRhUVBuRGJqc3FMUjZhb0JMeWFlM2RYNDVGNjhQbGw1JTJGJTJGeWhUajdkNmRYVXp2YjlVcHRQaUJZWHBkWFd3SUFBUFFnQUFRQUFNQ05Vd2FBMWtpUmw0eVZuSmRTTDdVeW5aN3A2aXZTZUN3OTlvNTI5cmVYdXU3WDk0MUZ5d2RHQTJiYlh1SGdXT2luUnNMSEQwOVV2blptWjNiVUp0SlNuR2s1OCUyRmw5YXBYdnVRZ0FBSEFGQWtBQUFBRGNlRlo1Q0dnbCUyQlNEJTJGbkRkYVhrNzF6ZFJwenZ2eHBhNzdaNTNFSDFpSjNTZE9McGhtYUkwQ296UjFUdDRyTk1iSUtKOSUyRjRiMUNYNlNMeGhnWlklMkJTOWwlMkZjOW4xdjdXaTlmdk81OXkxOHJJMk9VeXVqeXdTYzNRayUyQldWdzFNNWlWMXVtN3ZVQlNzN2gySnRORE0xRm1SMUVyekFOQVlxZ0FCQU1CVkVRQUNBQURnNXJES0E2cklTTTVLcVZlY09NVXJUaSUyRk1kT1V5MlU3TFBYcnFVdklUdFZBTG9WVTd0TGJwcEtFOGY3czh0Q3ZUcnZ4emVRJTJCc1dhdUFLNyUyRldGRVZ4MSUyRk5ycFJ1ZiUyRmwydUh0cVp3R3AxTlhhM1hXejcyNXV4VTJJazF6dHdCUUFBNERVUUFBSUFBT0RtS1BNMHF6d0VESXdVRlglMkJXZVYxY1NQVE50dFBwQzkzeE1ERGoxa2pXR3BWNVclMkY2eE53QXMlMkYxcSUyRnRnZWVLY083dnI3V3IlMkJWNWIlMkZTMSUyQlY5Nzg3dVRJMnVPV0NzbDNxdmxqWll6cDdtdVV6dHglMkJSZFlRJTJGc3ZBQUI0VFFTQUFBQUF1UEhLOEU5YXJ3S1VKRk8wQTJmU1VpdlY4bUlpNDRwV1Z2S3NkV3ZEVkx4OFpLV0trYmRyR1djZUFBSUFBTHdHQWtBQUFBRGNYTDF0cSUyQlZlZWw3eXFaZFBuSlFvJTJGd1NaMXJxMUFOQklUcEpNSHFLV1ZYODNZMDlDQUFDd1pSRUFBZ0FBNE9ZcTJtb3Zxd3Ewa3FwMlBlQWklMkZMdGM3JTJGMFVGTU5VZXU4a3dqOEFBUEE2Q0FBQkFBQnc4MTBaV0JsSm9WbHZEY1pySSUyQndEQUFCOUlnQUVBQURBNXNCRTJ6ZldXejBKQUFCd2pRZ0FBUUFBc0RuNEt6NENBQURndXJBYnZRQUFBQUFBQUFBQU53NEJJQUFBQUFBQUFMQ05FUUFDQUFBQUFBQUEyeGdCSUFBQUFBQUFBTENORVFBQ0FBQUFBQUFBMnhnQklBQUFBQUFBQUxDTkVRQUNBQUFBQUFBQTJ4Z0JJQUFBQUFBQUFMQ05FUUFDQUFBQUFBQUEyeGdCSUFBQUFBQUFBTENORVFBQ0FBQUFBQUFBMnhnQklBQUFBQUFBQUxDTkVRQUNBQUFBQUFBQTJ4Z0JJQUFBQUFBQUFMQ05FUUFDQUFBQUFMQ0ZlTzgzZWdrQXRoZ0NRQUI5TThaczlCSUFBQUNBZ2VUbHV4dTlCZ0JiRHdFZ2dMN3hmaU1BQUFDd2NhZ0FCTkF2QWtBQWZYUE9TYUlTRUFBQUFBQ0FyWUFBRUVEZm5ITXl4dVEzRVFJQ0FBQUFBTENaRVFBQzZCc3RCd0FBQUFBQWJCMEVnQUQ2Wm0xJTJCNmlBSUJBQUFBQUJnOHlNQUJOQTNhNjI4OSUyRm1Oa1NBQUFBQUFBR3hxQklBQSUyQmxaV0FBSUFBQUFBZ00yUHEzZ0FBQUFBQUFCZ0d5TUFCTkEzOXY0REFBQUFBR0RySUFBRTBEZm5uQ1RKR0xQQkt3RUFBQUFBQUclMkJFQUJCQTM1eHpNc2JrTnhFQ0FnQUFBQUN3bVJFQUF1Z2JMY0FBQUFBQUFHd2RCSUFBJTJCbFpPQVNZSUJBQUFBQUJnOHlNQUJOQTNhNjI4OSUyRmxOaElBQUFBQUFBR3htQklBQSUyQnNid0R3QUFBQUFBdGc0Q1FBQjlZd293QUFBQUFBQmJCd0VnZ0w1bFdjWVVZQUFBQUFBQXRnZ0NRQUI5byUyRklQQUFBQUFJQ3Rnd0FRUU44WUFnSUFBQUFBd05aQkFBaWdiOWJtcHc3dkNmOEFBQUFBQU5qc0NBQUI5STNnRHdBQUFBQ0FyWU1BRUVEZkdBSUNBQUFBQU1EV1FRQUlvRzlsQlNERFFBQUFBQUFBMlB3SUFBSDBqVDBBQVFBQUFBRFlPZ2dBQWZTTktjQUFBQUFBQUd3ZEJJQUElMkJrYnJMd0FBQUFBQVd3Y0JJSUMlMkJPZWNrRVFRQ0FBQUFBTEFWRUFBQzZCdFRnQUVBQUFBQTJEb0lBQUgwamNvJTJGQUFBQUFBQzJEZ0pBQUgxakNBZ0FBQUFBQUZzSEFTQ0F2bG1ibnpxOEolMkZ3REFBQUFBR0N6SXdBRTBEZUNQd0FBQUFBQXRnNENRQUI5WXdnSUFBQUFBQUJiQndFZ2dMNlZGWUFNQXdFQUFBQUFZUE1qQUFUUU4lMkZZQUJBQUFBQUJnNnlBQUJOQTNwZ0FEQUFBQUFMQjFFQUFDNkJ1dHZ3QUFBQUFBYkIwRWdBRDY1cHhqQ0FnQUFBQUFBRnNFQVNDQXZtVlpKb2xLUUFBQUFBQUF0Z0lDUUFCOUklMkZZREFBQUFBR0RySUFBRTBEZUdnQUFBQUFBYnc4aFU2Y1FCMEM4Q1FBQjlzelklMkZkWGhQJTJCQWNBQUFEY2JBU0FBUHBGQUFpZ2I3emNBQUFBQUFCZzZ5QUFCTkEzNnY0QUFBQUFBTmc2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FRGZqREVidlFRQUFBQmdJSG41cnZkJTJCbzVjQllJc2hBQVRRTjE1dUFBQUFBQnVIQUJCQXZ3Z0FBZlN0Zk1GQkpTQUFBQUFBQUpzZkFTQ0F2bVZaSm1OTWZoTWhJQUFBQUFBQW14a0JJSUMlMkIwWElBQUFBQUFNRFdRUUFJb0clMkIwJTJGZ0lBQUFBQXNIVVFBQUxvV3hBRTh0N25OMGFDQUFBQUFBQ3dxUkVBQXVoYldRRklLekFBQUFBQUFKc2ZBU0NBdnRFQ0RBQUFBQURBMWtFQUNBQUFBQUFBQUd4akJJQUElMkJ1YWMyJTJCZ2xBQUFBQUFDQWEwUUFDS0J2emprWlklMkZLYmFBY0dBQUFBQUdBekl3QUUwTGV5QXBDOUFBRUFBQUFBMlB3SUFBSDBqZUFQQUFBQUFJQ3Rnd0FRUU4lMkJDSUpEM1ByJTJGSmIlMkZSeUFBQUFBQURBNnlBQUJOQzNzZ0xRZThJJTJGQUFBQUFBQTJPd0pBQUgxakQwQUFBQUFBQUxZT0FrQUFmV01LTUFBQUFBQUFXd2NCSUlDJTJCMGZvTEFBQUFBTURXUVFBSW9HJTJGVzVxY09na0FBQUFBQUFEWSUyRkFrQUFmV01LTUFBQUFBQUFXd2NCSUlDJTJCVWZrSEFBQUFBTURXUVFBSW9HOE1BUUVBQUFBQVlPc2dBQVRRTiUyQmVjSk1rWXdqOEFBQUFBQURZN0FrQUFmU1A0QXdBQUFBQmc2eUFBQk5BM2hvQUFBQUFBQUxCMUVBQUM2RnRaQWNnd0VBQUFBQUFBTmo4Q1FBQjlZdzlBQUFBQUFBQzJEZ0pBQUgxakNqQUFBQUFBQUZzSEFTQ0F2dEg2Q3dBQUFBREExa0VBQ0tCdjF1YW5Eb0pBQUFBQUFBQTJQd0pBQUgxakNqQUFBQUFBQUZzSEFTQ0F2bEg1QndBQUFBREExa0VBQ0tCdkRBRUJBQUFBQUdEcklBQUUwRGZubkNUSkdNSSUyRkFBQUFBQUEyT3dKQUFIMGolMkJBTUFBQUFBWU9zZ0FBVFF0M0lJaUhPT0lTQUFBQUFBQUd4eUJJQUElMkJrWUZJQUFBQUFBQVd3Y0JJSUMlMkJzUWNnQUFBQUFBQmJCd0VnZ0w0eEJSZ0FBQUFBZ0syREFCQkEzN3huM3o4QUFBQUFBTFlLQWtBQWZiTTJQM1VRQkFJQUFBQTNsNUdwc2hVUGdINFJBQUxvbXpWRzN2djh4aFJnQUFBQTRLWWlBQVRRTHdKQUFIMnp2T0FBQUFBQUFHRExJQUFFMERkcSUyRmdBQUFBQUEyRG9JQUFFQUFBQUFBSUJ0akFBUUFBQUFBQUFBMk1ZSUFBRUFBQUFBQUlCdGpBQVFBQUFBQUFBQTJNWUlBQUVBQUFBQUFJQnRqQUFRQUFBQUFBQUEyTVlJQUFFQUFBQUFBSUJ0akFBUUFBQUFBQUFBMk1ZSUFBRUFBQUFBQUlCdGpBQVFBQUFBQUFBQTJNWUlBQUVBQUFBQUFJQnRqQUFRQUFBQUFBQUEyTVlJQUFFQUFBQUFBSUJ0akFBUUFBQUFBQUFBMk1ZSUFBRUFBQUFBQUlCdGpBQVFRTjh5THlWT0J6SW5lUyUyRkpiJTJGU0tBQUFBZ08zTiUyQmZ4MWVPWWw3MlUyZWowQXRoWUNRQUI5ODE1MkxmY2olMkZBTUFBQUJ1cVBJbHQlMkZkcXlLdSUyQm9Zc0JzQ1VSQUFMb1d6MVNOaHI1TDlVanlZYVNBb24zSUFFQUFJQWJ3eG9wQ3FSNmFPYXFvVmtNTEclMkZEQSUyQmdQQVNDQXZoMGVyJTJGanBodiUyRmNlTU12UmxVclJWWUtER2NVQUFBQTRIcng2emRycEVab05WcTFyNHhVemZ5JTJCWVVzQUNLQXZYSzREZUZPJTJCJTJCNjZKcGRHNm5neXJSZ3FOWklvU1FQWUVCQUFBQUs0Zkwxa3IxU09qc2FyOThuREZwaHU5SkFCYkR3RWdnRGV0RXZwdiUyQmFENGpaT1UlMkJ2eEdBQWdBQUFDOGViM2I2JTJGajh0NEdSb3NBc1I0RnhHN1VzQUZ0WHVORUxBTEIxSlprZmpWTW5wUzRQQUszTjMxWUlWVlFGRmw5SUlBZ0FBQUJjRzlOekslMkZqaUpYZWM2VURxWkpXJTJGJTJCZ2FBYTBZRklJQTN6VnFyYW1qelRVbWNwTVRudCUyRkxsQ0lOQkFBQUFnUDU0NWElMkJueXpmUmpXU3NGRmdwc1A2VU5aN3dEMERmQ0FBQnZHa1RqY3FaNmVGSUk0MVFVV1JrdktTTUZtQUFBQUNnYiUyQldiNTVta3VPZU45Y0FvckJnTjE3emJXWFclMkZlJTJCZGtSQUFJb0c4RWdBRGV0QjNEMVMlMkZ0RzY5cVlqUlNwUnJJbG1jVVR3SUlBQUFBWExQZWx0JTJGTVM3SExiNW55QUxCbU5GYjNMMHpWczlNYnVFb0FXeGdCSUlBM2JYcTAlMkJzMWJKeXZIOTB4RUdtNEVzdFpRJTJGUWNBQUFDOEZWNTU4RmZXJTJCUVZTVURFYWE5aW4zblA3VGlZQUEzaFRDQUFCdkduRDFYQmx4MUQ0ekhnalZEMHklMkJRa2w4MVFBQWdBQUFQMHFYMElIUnFvVXQwQ1M5MHE5RklUTThBVHc1aEVBQW5qVDZwRlpIYSUyRmFMMCUyRldyQnFSbFZGUkFVaiUyQkJ3QUFBRnk3M3RmUWdhU0t6VzlCOFlmT3lOaHdaTVBXQjJETEl3QUU4S1pOVkZ6MzFuSHpTN2ROMnVkMkRGc1ozcFFFQUFBQTNwb2lERFJHc3BGVnBScG92QjVxcUJhZDNlaWxBZGk2Q0FBQnZHa0hKeXIlMkJlMjRibnIxMVRQOW92Q0Zsb2RZM01MWmEzOGdZQUFBQXdHdTdjZ2hJMThuRVhxRXhHbXFFbWhxT05GSU5udG5JSlFMWTJnZ0FBYnhsaDhiTXY5c3hiT05LelVxUmtjcGhJRTYwQXdNQUFBRFg0b29BMEtaZTljaHFhcXlpQXhOUlBGRzNYOW5ROVFIWTBnZ0FBYnhsZThjcXJiM2psVyUyRnNHbzFVcVFXeU1sTGk4eHNCSUFBQUFIQnRqTlphZ0lQQWFISTQxRzI3S3JwblYlMkJYZjdoNE9YOXJvNVFIWXVnZ0FBYnhsbFdwVms4UFZsM2FQUkdyVWdueXY0dGpudDh4ZjN0SUFBQUFBNE9yS3JYUkNJMXN6bWh3SmRIQThqQSUyQk9SYiUyQjBveDZzYlBUeUFHeGRCSUFBM3JMRE8ycCUyQjkxajFQOTZ4bzZxcHNVaU53T2JWZjdITDI0QUJBQUFBdkxaeSUyQjV6eXRYTWdCVldybldPaGJ0OFIlMkZkdERFJTJCR2YzRDRaOE1vYXdKdEdBQWpndXJobExQcTl1M1pWJTJGdWlXc1ZDTnNMY0ZtQXBBQUFBQTRIVjVTYWxmZnhNOWRvcTkxMWpkNnRZZDBjJTJCJTJCYTIlMkIxczlGTEJMQzFFUUFDdUM1MkRkbkZRJTJCUGglMkY3RnZOTlJRWkNWWHRQOTZFUUFDQUFBQVYxTyUyQlRuWmV5cFJ2b2RQSmg0Q2ttVmN0Tkc3WFVNRGVmd0RlTWdKQUFOZkZQVHZDOU02ZDBXJTJGZXZhdnklMkJMNkpTRkVqa0kxc252dGx4UTBBQUFEQXQlMkZOYTY2QUpqRkdsRm1qUFNLUzlZOUVMMDhNaGUlMkY4QmVNc0lBQUZjTiUyQiUyRmVWJTJCdmN0clB5RHclMkZzcW1qWFJFVlIxY282U1IyWHY2Q1I4ck1PMVlBQUFBREFlZ1dnbDVRNnlYa04xd0x0MzFuVmZYdnF1blZIOVJkdTMxRmg3ejhBYnhrQklJRHJhdjlFOUxuRFU5WG5Ea3hWTlR3U0twS1J1aTV2WiUyRkJGQ0VnQUNBQUFBS3p6UG04RE5rWmpJNkZ1MjFQVGUlMkZiWG43dDFzdnFaalY0YWdPMkJBQkRBZGJWJTJGUEZxJTJCZTAlMkYxYjcxdGI4M3RucXlvVnJYRmZpWk9TcFQlMkZtdmN3QVFBQWdQeTFjYXA4NyUyQnpNUzFhYUdBMzB0cjJWeGZmdnIzejR0Z2w3ZnFPWENHQjdJQUFFY0YwZEdBdjl2cEh3c1VQajRkZW1SZ01GVlNPWjRnVk5PZFVzWlRnSUFBQUFCbFJ2MiUyQiUyRmFhJTJCVGk1cnpDaXRlJTJCRVgzcVEzY09IejgwRnZrTlhpMkFiWUlBRU1CMU56MWs1MiUyQmJDUCUyRmhnWW5Rall5RVV0WG1MM0xTNG9WTlJpc3dBQUFBQmx3NSUyQktQcjhrckEwRW9OcXgwalZ2dEh6Q2MzZW5rQXRoY0NRQURYM1YwN0slMkI3SVZQWDM3NXFxJTJGb2Y5azVGcWpWQW1NREpPZVFoWXRnQVRBQUlBQUdEUTlIYkJ4SG1IVENVd210NFI2VzBINm5yZ2xzYmp0JTJCJTJCcVBiV0JLd1N3RFJFQUFyZ2g3dDliN2R3eUZuMXl6M0Nra1ZvZ0d3VXlaYXVEJTJGUG9MSDBKQUFBQUFEQnFqZlBCSDZxVEVxMUd4dW4yNnFtT0hoMXBIYnhuNnkxTmo5V3lqbHdoZ2V5RUFCSEREM0RwUiUyQmR5OTA5WEg3OWxkMDlSNHBFcWxPT1U0NVVGZyUyQlJFQUFBQVlGRmUlMkJEbzZNZGs5RXV2OWczZjNwTzRhT3ZudCUyRjQlMkZrRDR4VmVKUU80cnNLTlhnQ0E3ZXZBZUxUODN2MjFINUhUcDEzcWpqN1JUcVZsSjNtVDczRVNTckltZnl1aXJBN2twUTRBQUFDMm05N0JIMm0lMkJKN1p4Umlhd2F0UUQ3ZHRaMDkxNzZwOTYlMkIlMkI3YUM3ZU1CTHdpQm5EZEVRQUN1R0gyandaJTJCJTJGMmpqZUQwd1AzQnFzWHYyeVF2dGlweVhZdVdiSFRzalZZd1VhUDBGRVFBQUFMRGRYQmtBZHIyc2xjSmFxSW1KaXZidHJHcmZST1dYRGs2RTdnMyUyQkpnQjRVMmdCQm5ERGZkZmglMkJ1eTdiNm45dmJ2MzFEUTBFU21xMmZXcFo0blBwNTd4VWdjQUFBRGJWZG4ybXlrZiUyRkpGNFZRT2p2Wk9oM25tZ3FuY2RxUDdpYlRzcmY3TEJxd1N3alJFQUFyZ3A3dDVWJTJGWVh2UE5TWXVlOUFYZVBqVVg3MmlWMXg4NWRQQndZQUFBQzJnM0xnWGFiOGplJTJGWTU1MHdpWk9QcE1NN2pENXdTJTJGQ0w3OTRYZlBUJTJCcWJDemtVc0ZzTDNSQWd6Z3BqZ3dHcTE4OEdEOXd5N3huJTJCOVlOUzZkZFZJM3k0TSUyRjR5UnZwY2hMWWZFcWlYWmdBQUFBYkdXOWJiOVoyZmxTdk9rZEdOV0dyTzdZR1N5JTJCZDQlMkY5NkFkdUdTYjhBM0JERVFBQ3VDbHVuWXpjclpQUkU0blhENjU2JTJGJTJGdExtYTljeXFST3h5bE52T1NkRkZqMkFnUUFBTUQyVVZZQXVxTHlUMUtsWWxVZkRuVDNucXJ1MzFmN256NTQ5eFRoSDRBYmpoWmdBRGZWN1RzcVgzcm4zdHJmZSUyQmVldXZaT1ZGU05URjRGR0R2SiUyQiUyRnhGRW1jbUFBQUFiSFZsQmFCVkhnREdUc3E4aHVxQkR1MnE2djQ5OWNXRE94dCUyRnVNR3JCREFncUFBRWNGTzljM2MxWG9uZEwzUzYlMkZzR2s1UjdxeHBtYTdTTDg4Nkw2RHdBQUFOdUR2JTJCSm1qR3pGYXM5a3BQdjIxJTJGWHV2WTJQN3h1dnoyN3NJZ0VNQ2dKQUFEZmRkeDJvTHdYZSUyRkZpcjR6N2Y3R1pINWxwT3E4MDByd1RzT0NrdyUyQmExc21TQVVCQUFBd0ZheDF2YXI5WDMlMkZNc2xHVnJ2R0k5MnpyNjRIRHpkJTJCOGQzNzZqOTclMkYxUVViJTJCUlNBUXdPR3UwQWJJZ1BIS3pOSHBtdSUyRnExYnA2dHVjanlTcVFSU0lxbmw4djFSdk0lMkZQVU9hTiUyRmlZQUFBQmdFJTJCbHQlMkIlMkIxayUyQmV0Yko0WDFRTHNuSzdwamQyM21iWHRxZiUyQmYlMkIzUkY3JTJGd0c0YWFnQUJMQmhqdXl1JTJGSWVaZHYyZlhHeTVSNjB4bWx1SXRkcE01VFBsNzVpNmpWNGhBQUFBMEtleTVkZEp5aVJqalNaR0lrM3ZxT2lkaHhwNnglMkY3YVglMkZ2Z3dTcXR2d0J1S2dKQUFCdm15SzVLdXRCMWYxOU9vME9oSG5uMnRORkw1NzNhaWN0YmdhMlJJaU9GSm44WGxUMENBUUFBc0JuMWJsMlRlTWw1bWN6SUJsYWo5VkIzN2EzcDdRZnE3djJINjMlMkY1eUhUNEh6WnlxUUFHRXdFZ2dBMzFnZjIxNW1URiUyRm1SZyUyRkxMejV0SFpqbE4zUHBHTE04azVTVVlLZzZLTlFnU0FBQUFBMkh6Vzl2M3plUUNZZUFXaFVhVVdhbnBuVmZjZmJMaGp0OVglMkYzTHYzVlglMkY3MW9tSVBoY0FOeDBCSUlBTmQ4OVVKYzJrbjA2TVVTZnpqNzVRNmVqaWZLemwxVlF1VTk0U25JOU8yJTJCQ1ZBZ0FBQUZkUlJucXBwTmhMcVZlamJyUnZaNmlqaDZyNnp0dHEzJTJGdkQ5dzUlMkZiZ05YQ0dEQUVRQUMyQlR1bmFxa0s0biUyRiUyQjhacGREaTBqenhsakZxSjFFMVNxWjNsRllBVm03Y0VHN0UlMkZJQUFBQURhV0tXNWVVaVlwOVZMczhxRWZYbElvM2JIVDZqdHZDZjdiJTJCM2FIWDlqUXRRSVllQVNBQURhTkIlMkZkVm0yT1IlMkJjbkFhTG5qOU9oQzdIUnAzaXZwWnBKM1VtRFdBMEFBQUFCZ281VnZUR2RGJTJCSmNvRCUyRjhpbzRreHEzdW5nejk2Mzk3ZzElMkIlMkZkV1djakd3QWJpZ0FRd0taeVpLcVN4czc5bmNSbHl0TGswWmRDNmN4OG90VldwaXhUdnFlS2xXU0t3U0FTJTJCd0lDQUFEZzV1dXQlMkZPc1d0OGhveDJTZ25UdEN2ZSUyRjJXdXQ5QiUyQnMlMkZmTyUyQkJIYnhhQmJEaENBQUJiRHJ2MkYyTHU1M08zJTJCbTJ3OUdLJTJGQ094ak5wWm9peEpwV2FXVndGV2JUNGRtTW5BQUFBQXVKbkt0bCUyRm44ejMlMkZFaSUyQjFYVjRCV0E5MTU5NUlIN3k5OHZqUk94cyUyRjhOQ1JYYk1idkZvQWtFUUFDR0NUZXUlMkJoOGRpbDZVJTJGYUlGREhwbzkwbmRHbEJhOTIwJTJCVXZzaUlSJTJGQUVBQU9EbTY5MzNMOGtIZmtpU2FsYTdkb1U2ZWx2MSUyQkolMkI3dCUyRjYlMkJvN2Z2WXRkcUFKc0dBU0NBVGV2QjIzZW1XYkQ0VVJ1WTVZcmNvOThLblk1N3IyWTNrMDk4JTJGcTVyWVBKS1FDdXFBUUVBQUhEam1DcyUyQlpzcmJmcTIwYzh6cTRNNVE3N2l6dnZqZGR6UyUyQjQlMkJqdE93biUyRkFHd3FCSUFBTnJYdk9EemVDZDNjVDdzNEdKV1BIbGxLcFBaY29peE84eGRjVlNPRlZySW0zNENaQUJBQUFBRFhXem54dDFjNSUyQktOaGRjdFVxTyUyQiUyRnMlMkZiNGQ5MVQlMkY2N3Z1MnRuWnlPV0NBQ3Zod0FRd0tiM3Z0dDJwTkxjVDVvb1ZHTENSeXFCMWNWNWFXVTFrYyUyQlVCMyUyQkVmd0FBQUxoUmVqdE52Q1FqMllxUkhiRWEzUm5wUGJmVkZuJTJGZ1NPTTdIcnh6Vjd5QnF3U0ExMFFBQ0dCTGVOOXRPOUlrWFAycFdyV3lQQkxaUjc4WmVMMllPblc2VG1vNktWQSUyQkhDU3l0QU1EQUFEZ3JTdXIlMkZwenlmZjdXYnBJcVJpT2pWdmZ1cWVpJTJCdzlXWlk3YzFIaVQ4QTdDWkVRQUMyREslMkI4JTJCQndjMmNqJTJGbW5ycFc3bUhyM1lkcm93MTVXNkx0OFBjTWptdzBHc3lYOVBBQWdBQUlBM3l5aCUyRll6bFRIdngxWGI0RlRlSWxFMmg2Tk5CMzMxSDVveCUyQjR1JTJGR24zMyUyRkhyblNEVndzQXI0c0FFTUNXY3MlMkJ1U3BwNiUyRlhUc05acDRQZkp5emVyU1FxTGxacXJZZUdXWkpPOGtjJTJCVW1MUUFBQUVBZm5QSTNsVE1qNDZVZ3RLcUdSbFhqVmRrUjZBT0hxb3ZmZTJmakJ3aiUyRkFHd0ZCSUFBdHB6N3BpcnBhdXglMkJxaGJvMUF0ajRkOSUyQiUyQlVLMzhjTFpqczZzSkdxdlpwSzhWTE5TMWVhdHdiMHoyS2dLQkFBQXdKVjZKJTJGeVdiYiUyQnhrMkl2ZVNOdmpLcTFRTGROQkxwOTFPamdudkQ0ZzdjMXZ2ZllYYnNZJTJCQUZnU3pEZWN6VU1ZR3Q2ZFQ2eHI4d25CNzl4dnZ1SlAzNnglMkJkQlRwMW82TmRPVlVpY05oMUtEQUJBQUFBRCUyRiUyRiUyRmJ1UE1heTlEN3YlMkIlMkZPJTJCWjdsYjdXdDNWeSUyRlRzN05ueU9FMlhHWWtMcEZvS1pRWVIzRWtLNFlUMjZJbE9EWUR4UUlrQ0VZaUJERVNLQkhzUUlnaU9SWUVSNHFpUktFRElhRVNtU0FFU3R4RzRwaUx5Sm5oa05NenZXOVZYZHV0cXJ1YzVYM3p4em1uNjNheGU2WjdabnE2JTJCJTJGVDNBeFNxNmk1VnQ3cXI3ajMzdWIlMkZsQmxRQm9DMCUyRnppVDFjcW52cENoUXF4MXFhUzdXVTBkaVBYM0FmdXE5QjhMZmV2Y0Q4JTJCNzZYeEFBN2l4VUFBSzRhOTAlMkZFN243WjZJVFl5MzdIJTJCVzUlMkYwemclMkZVZU5rMVkzVSUyRlVDSTVmN1ltWkx1YWxOeHV3ZTFCRUVBZ0FBb0RvdXpDWDVhb2EwbDV5Um5CUUVWbk1Ub1k0c05QWFk0WlolMkI4TDc0UDNuJTJGZ2VCJTJGTzdadm5QQVB3RjJGQUJEQVhlJTJCRFM4MmRuYjc3MjhiNTMlMkZkV0glMkYzV09hT1RPNW5VejRxQnpkWktvZGxkRUdKVlZBVVNBZ0lBQU55N2JQbmVTOHJMNVI2Skt6NHVYemdPbXFHVzVocDY4cjYyJTJCOEVIMm4lMkYzc1gzUiUyRjM1c1BpYjhBM0RYSVFBRVVBcyUyRiUyRkdEN2ZDTTBQeFhFNXRmenlQeXQ5T0pRWnk2NTRpRE9xWGhGMTBnS0RNRWZBQUFBZG84Sm5TOUN2OHhMcVlwang2WlJaeXpVJTJGcG1HbmpqUzBnODgwUG9QJTJGdWJiTyUyRiUyRjNiYnkxQVBDR0VBQUNxSTBmdks5MU9RanRQMVJnTmRVT2Z2cWJvYkVYbDRkYTJYYlNNSmV5b3BWRHNZcXF3RUJYdHdNVERBSUFBTlJiTmV2UHF6Z3VISzM4YzVLSmphYmlRUHRtWXgxZWFPaiUyQnhVYnklMkZpUE52JTJGJTJGTyUyRmRGbmJ1T3RCb0EzakFBUVFLMDhkYkN4YVl4JTJCYmw4NyUyQkRkVG9mMFhYekZxcjJSRGFTY3JEdkNjaXJlR0tkcUNyUm1aOXlKQ1FBQUFnRHFydHZ6bUtpdiUyQmZMSHBOM1ZTYUJTT2hkbyUyRkUlMkJzOWgxdDY5OEgyWng1YWlIJTJGNWdkbnd4VWZuYVBzRmNIY2pBQVJRT3g5Y2F1eDhjS254djA3RTVtdk8lMkJpOFByS1plbHBQcmVUbGpsTXZMTzEwOTdMbGFGQUlBQUlENnFvNzdjaFhoWCUyQmFMY1glMkZOUU1GRW9JZjNOJTJGV3UlMkZTMTk5R2pyVTA4dXRYJTJGNzhjVW91YzIzR0FEZUZBU0FBR3Jyc2NYR2kwT2ZQejNUOHIlMkY2blk3JTJGeExrMXA3TmJYaGUyY21XcEsxN3BsWW9xd05BVUxjR0J1Ym8xQkFBQUFIY25NJTJGTGVxT2dDeWNwNWYwTXZEWnprSmQ4T3RXODYwTkVEVGIzN1NPdlMyeGNidiUyRml1QTgwJTJGSlB3RFVDZkdlNTdoQXFpMzU4NnRteGZQRDk3MnRRdjVwNzk2UGolMkYyalhPSjFydnA3cGJneUJZdHdaRXQ1Z01HNWRFaWpSNEFBQUIzcnlvQXRDcTIlMkJsYkIzekNYaHBLR1RvcWthS0dwRHg1dTZpTVBkRjU0JTJGNUhXanglMkJhaXM2OGZTSE9idU10QjRBM0hRRWdnSHZHNTc2M1B2bVZzJTJGbm5uams1ZlBMMDhsQ1hWb2ZxYmVjYVN2SldSUVZnYktUSUZBZUowdFZMUWdBQUFIRDNxTnA5cTRNNUx5bVZndHlyWVl5YWdWZHp6T3Fod3kzOTRIMmRaejkyJTJGOWpIUDNTMGRmbjIzV0FBdUhWb0FRWnd6JTJGall3OU9iTnV6OSUyQnhPTjhOZU9UNFklMkYlMkZVTEgydTlkSE9yOFZpYjE4MkllWUZwVkE1WVZnYmE4Y2xVTlNCZ0lBQUJ3NXhwdDk4Mzk3cUtQMUJXbjIwQ21HV2hwT3RBRFUxYjN6OXVOWTRkYiUyRjhVamk4M2YlMkY5RFIxdWJ0dmZFQWNPdFFBUWpnbnZQQ2NoSyUyQnRKSzg4NnRuQm4lMkY4cFZPOXhXOWVIS2k3a2tpRFhMSldpaVRGVm1yYTNaZEpDQUFCQUFEdWZOV0x0Nk1iZm9kZVNwd1VHWm14U1B0bVlyM3ZjRU5QSFF6JTJCNFAzN2cwOSUyQiUyQk5qQzRMYmVaZ0I0Q3hBQUFyaG5mZlo0NyUyQmhmbnUzJTJGenJjdjlUNTYlMkZQeEFXeHVaTnZ2U1p1S1Z5aGV6QUcyNUh0aW9XQlppeFpJUUFBQ0FPOG5vc1puM3hRdTNxUzltJTJGRGtwc0ViVHNkWE1WS2dEczAwZG5HJTJGb3lTT05mJTJGRyUyQkElMkZiblAzQjRna1VmQU80SkJJQUE3bGtuTnpKN1puUFF1dGdkTEx4eXNmOUwzN3VVJTJGOXp6Szg0JTJCdjV4cGV6dVRzcnhvSFFsTVVSRVlsYTNCUWZrRldCSUNBQUJ3JTJCMVR0dnFaOHNUWXJLJTJGMlNNdndiT2ltMGlxY2p2WE5mUSUyQjg1Mk5JaiUyQjV1ZjJUOGQlMkY4NERjOUZuMzdNJTJGcHZJUHdEMkRBQkFBU3YlMkZuMTFmZSUyQjhXeiUyQmVlJTJCZUNLWk9yMHkxR1kza2V2bHhabU5NZ0M4c2lSRUJJQUFBQUIzZ3FwREkxVVIlMkJpVyUyQmVCSFhPV2tzMUtPSFclMkZxaCUyQnp1OXYlMkZaZzU4T1BMVGElMkIlMkZzQnN4RkVjZ0hzT0FTQUFqUGpYejNmZiUyQjlVejZlZU9YeHhPblZ3ZTZPenlVR3Y5WEhsV0hpZkdaVFZnYUhaYmdrZHhsd29BQUhEclZPMiUyQlRwTHpVcTRpN1BOZThrYnlVaHhZTFhTc0Z0clMlMkZGeWtKJTJCNXJQJTJGdms0YzdmJTJGY0JTJTJCenNIeHdPTzFnRGNrOWdDREFBajNuMmclMkJiWFpWdlRZOTZiQyUyRiUyRkxiRSUyRlpuJTJGaUkwOGZiS1FQMzFYT283S2JmRmdXYkRTckdLRUhCMDdvd1JJU0FBQU1DdFlyVjdySldycVBnYnVDSUVESzNVRE5RWkMlMkZYSVVxejNMTm9UN3pnUSUyRmN5REIxcGZldiUyQmg4ZXcyM21vQXVPMElBQUZneFAzVHNiOSUyRld1Y1BUb2IlMkZhSFk4JTJCRU1mMmY4MzZ0ajI4eTJyYkQxVG5ubGwzaFF2TWxkWGN0cjl4Rno3NndJQUFPQk5VQjEzVlZ0JTJCWGZGNmJCQmJ0Y1pEelU0MWRHU2hvYWVPeHMlMkYlMkI0RUg3c1k4OU9ydDV1Mjh5QU53SmFBRUdnT3Y0N21wcW4xc2V2dnY0V3ZLUHo2d25Iejk3WVRoMVlqWFRpYlZVVzZrck5nUTd2enNMTUNqbkE0Wm05OVhwNmk2V3Uxb0FBSUNiWTBiZWV4VlZmbW41bHJoaTVsOW8xT2tFT2pvVjZhRURUUjJlYnlhSDV4cWZmZnYlMkI0R2MlMkJkbiUyRm44dTI3OFFCd1p5RUFCSURYOEwzVnhQWlRGMzdqek9CbnYzaGk4QnQlMkZmcktuVnpZUyUyQlNRdjJrN1NzdmMzbE5RTXBFYTVLZGhyTnh6a3JoWUFBT0RHbVd0OG5QaGlKRXUxNk1OTG1naDFaS21oRHgxdTZTTVBkdjdKUSUyRlBOMzUwZkQ1Y2ZuUXRwJTJCUVdBRWJRQUE4QnJlSGcyZHBLUzZWYjRtellLdW5sZ2ZtOW1KZFRsblZUZHpWUnAzeXZOdkJMbmxWY3RLWGwxN1hKR0lLM0JBQUFBTjg1SlYyYXVqRlFDeG8xQXpUaFEwM3FGb2RTWWpmVDAwVmJ5a2FOanYlMkZDUm8lMkIzZnVuJTJCYURiOEFjQzFVQUFMQVRmaldwU1IlMkJZV1g0MU11cnlTJTJCYzNVaCUyRjZOVGxwTDNTemJXeWxldGlOOVZ3NEtTc1RQOGlXN1FFUjZab0R4N2RHRHphSGd3QUFIQXZNM3ZlTzVXdHZrN0tWTFQlMkJXa210UURPZFNBOU9oam82YVRYWFVqSTdGMzcyc1FQdFgzNWt2bjM4aWNWR2NsdHVQd0RjQlFnQUFlQjElMkJOYkZZWHg2UFhud2hlWGtWMCUyQnNaejl5WWkyTlg3d3cxSVcxUkVrM0xhb0FJMXUwQThkR2ltM1JGaXd4RnhBQUFHRFVhQUJvVkc3MzlkSXczdzBBSTZOd0x0WVQlMkIxcjZ3Rkl6ZWUlMkYlMkI0TzhmSHZQJTJGejc5emJJNGxId0J3QXdnQUFlQU4lMkJNcXAlMkZ1U3ByZndqcDlmVFQ3NTRjZmlKc3l1SlRpMFB0TGFSYVQxMWNya3ZncjhxQURSbFM3QWRhUTJ1RG5xNU93WUFBUGVLYXJHSDE5VkwxYXJqb2x5eXVUUVJHVTNGMHNTRTFlSDlUUjNiM3pueDNxWFd6end4YjclMkZ3OEh5TGRsOEF1RUVFZ0FEd0JyMTRPUTAzQm5uaiUyRkViNjVQbjE3R2VmTzklMkYlMkZXMTglMkYwOWMzTGc2VnJTYTcxWUJoMlFvYzJxSXFNQ29YaDR3R2dMUUdBd0NBdXRyYjZsdk5UazdLcmI2dVBDOHdVaGdvakswZW5vbjB4SUxWc2NYZ000OHV0WDU1ZnFwOTdzQkVZJTJCdWg2WUR3RHdCdUFnRWdBTHlKWGxsTDdiY3VETjc5dWVNN2YlMkY2bnIlMkJ5MHYzdW1MJTJGVmNVZm5uVFRITU9pakR2eW9FdENMNEF3QUE5NVlxQk14ODBlNmIlMkJPSzBVRklyMEVRbjFQNnhXRThlaVBYaFE4R25QbkRRJTJGdWJqaCUyQmM0V2dLQTE0a3R3QUR3SnJwJTJGSm5JMjBOZUcwbyUyQjFXdlolMkZldHRNZEN6WmR0cEp2QzUyTTEzb3B1cjI4aUlVVE12WmdGWkZRR2hWdEFsWDdjR2pPTndGQUFCM205R0tQNjlpbGw5V3R2dDZsUXZTakdTTTJpMnJ4YkZBaXhOR2M3T2g1aVlieVZ5bnNYNXNQdjZuNzV6WCUyRiUyRno0d1hHT2hnRGdEYUFDRUFCdWdaZlhVN3V5azdYV3RyT0Y3WjU3eDhXdCUyRkpOZlBkUCUyRnhGJTJCYzZlbmw4d05wSXlzckFjc0FNTEJYVndXT0xneGhhUWdBQUxqYmpNNDZOcWFZOHpmMDBzQVZHMzZycm9nNGtLSkElMkJ5Y0NQYmslMkYxbnNPMk04JTJGZmlENjIzTlRyYlZtMUFpbVdrSCUyRjRabVFkbDhBZUlPb0FBU0FXJTJCQ0I2Y2c5TUIzdFNEb2g2Y1R4MWZRem5USDduN3BZdnpFSXBHNmN5T1hGaSUyQkI1NnBWTDhwa3Z3a0E3VXY1WGhYNTdLd0lCQUFEdVpGY3Q5ZkJYWHRTMFJncGlxekNRZ3BaUlp6eldUQ2ZTUXpPUlBuUW8lMkZvT25sJTJCemYlMkI4Q0RNOG50dSUyQkVBVUU4RWdBRHdGbmh3Tm5MZHBQbmJRV0M2UzFQUkwxOWVUbzZ0N3VRNnQ1bnIxRnFpMWUxTUd1UlNvbkpqc05rZGdoMllZb0dJMWZkdkRLWXFFQUFBM0E2djl1S2trNVNWbFg3NXlJWmZhNlhRYW1FODFKRXBxNE16Umdmbm1pZkdPNDJUJTJCeWNheng2YkRmN2JEOXpYSnZ3RGdGdUFGbUFBZUF1ZDNrek4xdEFGRnpleVE2JTJCc3BmJTJGZzYlMkJjSCUyRiUyRmt6cCUyRnZ4YzVjR3lsZVQ0a0E1TUxzekFhdU53WEVaQWdZcVFyJTJGcVFKcTdjQUFBY0R0Y2E2UHZsVmwlMkZrb1o1MGZJN2RFWExRMmlrVHFTSnlVanZXbXJvQXdlREY5Njd6JTJGNzRvNHZOVTFHcnFXWVU2OGdrbTMwQjRGWWhBQVNBMiUyQlRsamN4JTJCN2V6Z0UxOCUyQjNmOWZ2bjJwUDNWNmVhaDBPOWNnazNvRHAwSGlsRlVEc3FNOUc0T2wzV1VoZTZzQ0FRQUFiclZxVHZIbzg4a3J4eVJHSnZPS2NxbmhwY2g3eGUxQUN6TU5MYzNIZXZKSTg5bW5Ed1lmJTJGMnNQVDEyJTJCRGJjY0FPNUpCSUFBY0J1OXVKYlpFMnZwa1hQZDlPUExtJTJCbmZXRmxQbno2OWtjVXZYaHJxbGZWRWc2MjhHSllkcUhnektvSyUyRnNLd0tqTzMzTHd6aGJoMEFBTHhaOWxiNlNVV0ZYJTJCWjMzNlRkTU5DVXh5bWgxWFFqMElGT29MbVcxZjZwU0VjWEc1Y096elYlMkI5OUdGJTJCTmMlMkJjbCUyQlQ4QThBM2tJRWdBQndoemk5bVptVGElMkJuc3R5OE8lMkYlMkJrWFQlMkZiJTJGd2JQbmVucGxPWkUyMHBHWmY3NmNueU9wYWFYR25nQnc5RDBBQU1DYllXOEltSG9wS2Q5eWYlMkZWNW9aSGFnU1k3b1k1T3hYcmJYS3pEVSUyQkdsaCUyQmVpWDM5NG9mSGJTNVBSMnRGcHR2b0N3RnVOSlNBQWNJYzRQQm42dzVQaDVjbDIlMkJJJTJCajJKNmVHZGZQZjJmS0xtNnZCOG95bzM1YXRBYjNNNiUyRnR6R25nZlRGYlI3NXNCVGE3VzRSSEY0WkloSUlBQU9ERzdEMSUyQnFHYjZ1YXJTenhjQllMcTczTU9FZ1NiYlJ0TXRvOGx4cSUyRm5wU0xQanNRNU5OaTQ5TkJ2JTJGJTJCdEprJTJCSCUyRmNQeDJlZW5RdUp2Z0RnTnVFQ2tBQXVBTjllem1OTDI3MkpzNnREeDdmNk9aJTJGY3l1MTc3bTRZNTQ4dTVucFFqZlZ5ZlZFSzF1WjFNJTJCbEpDOUN2OGdXTGNGeE9TJTJCd1doZ2kwUm9NQUFCZW05SFY4NFdkcEV4bHhaOHJOJTJGcVdWWDk1dWJpc0djcTJRajB5RiUyQnFKeFVDUExkbyUyRmVIQSUyQiUyRm0lMkZhbldaJTJGb2hsdnpiVEQ3bmpEWmtlbnFQb0RnTnVKQUJBQTdnSmZQNzBWbiUyQnlhcDE1ZXozJTJGbHhIcnk5SE1YJTJCdkhKNVVUTGE0bUdXMWx4b1doa1kzQzFNSVJEYlFBQWNMT3FFRERYYnJ0djZuZG4lMkZGV3ppWnRXNDJPUjlvMUZldSUyRiUyQldCOCUyQkZIN3FnMHYydDk1eDN4eEhJQUJ3aHlFQUJJQzd4SGVYZSUyRlpTMzR4ZjZybDNIVjlKZnVYRXBlRkhUeTBQZFhFMTBkYlFxWnRMRzVsVFhwWDdlUyUyQjVjbE53VUE3a3RxJTJGeURYZzRBQUNnM3N5cm5KYXJxT3JMJTJGRzY3cjFOWiUyQlNjcE5HcTNBaTJNaDlvJTJGR1dtcVl6VTJFV3E4SFNZejdmRGMyMmJEZiUyRmF1aGZDMzMzV3drN3dsUHdzQTRLWVFBQUxBWGVaVU56TnJQZDg0dTU0OCUyRnZMSzhGZSUyQmUzSDRpYk9idVU1dnBYcGxJOVgySUpPR3JqaGdkeXJDdjlnV1MwT3VOJTJGbVZGbUVBQU9ydFd0dDhwYUtpVDJXRjM5QkxBeWVscnJpZzkxTG1pc3RNaFZxYWElMkJpSiUyRlUwOWViQjE0b0haOEo4ZG1JNyUyRktBN05UaU8wMlZURDlCOW14aDhBM0xFSUFBSGdMdmJjcFdINHduTDZZeWMzc3A5JTJGZVMxNSUyQnZubFFYeXVtMnFsbXluZnp1VFNjbHhQSlBuWTdsWUFYdXV1JTJGMXBWQVFBQW9ENWU3YWxmN21WU3J5Q1RBdTlsclpVTnBjQjRtZGhxZGo3VzIlMkZjMTlmNkRyYzk4Nkw3MmYlMkZ6MDRlYm1XM2E3QVFCdkdBRWdBTnpsdnJ1VzJlVWROM05wSzMzOHBkWGtGMDZ0Sno5MDRuTFN2cnllYW1QSGFYa24xM2JtZGwlMkZGcjlwNmpDbVdod1NtcUF3TVZIeCUyQlBUeGNBQUJ3ZHhoOU9LOW1BbyUyQjIlMkJGYVA2YU9mQjhWQ3NabFdvTGwyb09sV29Qbng0dk94dGsxbVpxSXZINTZLJTJGNiUyQkhaJTJCUGYlMkYlMkZDUkZ1RWZBTnhsQ0FBQm9FYSUyQmVYRVluOTFJSDN4eE9mblZseThuUDNKNkk0dSUyRmR6blZxYTFVYVQlMkJUZW5seG9DOUpLZ1BBVUx1TFE4SnlacURYN3BNSHYlMkJjOUFBQzRzNDIyJTJCMW9WNFY5V0x2TklmQkVJR2w5cyUyQkUzeVltYndXS0N4eVZqM0w4UjZjQzdXNGNtdzklMkZCYzlIdjNUVWYlMkY0JTJGeFk4TXBFSzBpYWtmR0hKeU9PQ0FEZ0xrUUFDQUExOUclMkZQRGp2SDE1TWZQcjJSJTJGJTJGeDNMeWNmUHJVeHRNdGJpYlkzTTZXSjF5Q1ZlZ09uUWVybG5DdkN2MFlaQUhwZHZUM1lxQWdLUjU5TThOQUJBTUNkeTZ1byUyQlBmYXJRQk15emwlMkZ1U1FqQmFGUk96UnF5NnNWRzgzT1JGcWNhZXIlMkJmYzNlUSUyRlB4N3gyZURIJTJGbmtkbm9tMiUyQmJqN1BiJTJCck1BQU40VUJJQUFVRk12cm1iaFdqJTJGdlhOck9IbHJmR2I1dGZYdjQlMkJNcDY5cE9yUFIwOTAzWDY3bktxayUyQnVKMUUyTEp3ZE5XN1QlMkY1Q3BhaGE5VUNKcWlRakEwUlp0d0ZRQlNHUWdBd08xeHZZVWVVbEhWbCUyRmxpR1ZpMTBkZXJIQXJzcGNCS2pVQlJLOUNETTZFZW5UUjZjQ2JZT0xRUSUyRjh2eDhlWnpjeE9OcjgyUGhhZG1XcmIlMkYwRXpFVWc4QXFBa0NRQUM0aDN6dDVkWHc3STU1JTJCTGxWJTJGeHRmUGpYNDZOZlA5WFJwZVZDRWZvMXlROGllQ2dFRlpYVmdGUUpXbFFRUzRSOEFBTGZEdFlLJTJGNnJSTVJadnZNSmRTRmFGZnRRUXNrTlFPRkhVaUxZMUhldjlTckI5Y0N2N0olMkI1ZUMlMkYlMkI2OUQ4NFQ5Z0ZBalJFQUFzQzl3bThabVhFdlNaOCUyRjJaJTJGNzJ2bmhyejkzcWY4ZnZySXlqSWQ5cDRFeEdpUk9QdlhLRXFmdG50TkdQMWVhJTJCR0pPVUZ3dURMRXFXNHJLajZ2MzElMkZ5ZWI5VVBCd0JBelZ3cjVQTWpiNjZjNVZjOW42dEdkdmhpbkVmVGU0MEZWczFBNmpRRGRWcFd6YVpSWXp6U1pDdlV2azZZdkhOJTJGJTJGRiUyQjliNSUyRjl0WGNkSEtmTkZ3QnFqZ0FRQU81Uno1NGZObGQyc3Yzck85azdMbSUyRmxQN1hjejklMkI1c3AwJTJGbW1YZURoS25seSUyQm5lbUZscU8yMVZPcG5aZEJuaWpEUVdpbVdGQWZsOHBEcmZKUFJWbUVBQUhCampLNE9BS3ZsWEZVcmI5WG1tJTJGcmQxdDZxYWo4T3BOaG90aFhxNkdTa3hZN1Z3YWxRUjJiaVolMkJmR2d6JTJCYUhJJTJCZWFZUjJ1eFBiODR1ZDRQTGJGNkxrTnZ5RUFJQzNHQUVnQUVCbk56Tnpaak50bjkzTW5reWREdTJrN3VDM0xnNSUyRjZTJTJGTzlLYiUyQjZ2eEE2VVphVkJRNGxVOHlxdTNCZGpjQUpPd0RBT0RXdWRMaVcyN3lyY1oxU0VVbGZpQXBNbXFPaFZvWUMzWGZWS3pIRmhySmthbnd5dyUyRk5SdiUyRjFvJTJGUHhsNDR0TnFqMEE0QjdGQUVnQU9DS2wxWlRtM25aUWViczhkWGtxZWN2OVg3aHhVdURIOXZleU93d05lb09wRzdmcVpzNHJTZTUlMkJsNUY2NUVmR1RJdUZRR2hWVkdKRUpUdnI0ZUhJUURBdmVaNk0lMkZ5OGRsOXN5OHYzVjEzSEZJdTZocTY0WEJ4b2RpelUlMkZvbEFNeDJqOGFZMFBSbTV1ZkY0WmQ5RTQ2dEhaJTJCTGYyVGNlJTJGTm5CaVhEciUyRnFtUUdYOEFjQThqQUFRQVhOTXJhME96dmowSWxydkR6dnFPZTJoekdQemttYTUlMkI3dFJtTm5WMk05VkxxNGt1OURKcDRLUiUyQnZoc0FlbiUyRjE5dUNHTFQ1JTJCdFZsR0FBRGNLNjYzd2JlYXNadDZLWkdVbGx0OFI4JTJCM3RtajVIZVpTSUFYVERUMiUyQnI2bjNMalgweUt6OXpQNk8lMkYlMkJjSHBzSm54OXR4Mm13MjNIZ2pkUGROQmdSJTJGQUFBQ1FBREFqWG5sY3MlMkJjN0pyOUw2OW5mJTJCZmtXdkt6ejE4YUhqMjFtV2g1SzFXdm04bWxYbGttdWN3WEk0cXM1QUxKUmVYeWtMMWgzJTJGV2VBQUVBVUhkJTJCejN2cDZnQXc5VVg0NTd5c3RZcGlLV29ZUmMxQVFWQmVKako2WUw2cGR5JTJCMWt4ODQwdnlwWTdQNnpEdVh4Z243QUFEWFJBQUlBTGdwMzdpVU5WZDJzdjFuTjVLUFg5NGVQclc2blR5MHNwYSUyQlo3WG43ZksydE5GekdtUmVtMG11OWRTVnc4ckw5MWRhaEZXRWdsRlpLVmhWQ0w3V1F4SVBXUUNBTzlXcnZhQlZMZlZ3S2xwN3MzSjVSNzVuazIlMkIxNUNPdjV1MWEyV2FvdzlPQjdwJTJCMU9qSVRKTFBqd1YlMkZKMnptRm9SWW40bWVPenNTJTJGJTJGY2hzOUtYSEYyTG0lMkJ3RUFyb3NBRUFEd2hqeDNlczJlM3NobVRtN3FGNyUyQjM3ajkxdHV2YTNZSFRoYTFVcHpkVGRYdVp0Sk1WQTh1dlZBRjZLYkpTd3hTTFJPSnladUMxNmhaR2cwRWVzZ0FBZDZvYkRRRFRjb2xIVXM3UGRWVUlXRjNZUzlaTGpVQnFoNW9aaSUyRlhlQTdHZU9oaDglMkZuMzdnNSUyRjZkNTlZdlB6aXBXMGpFNWxHWkhWME9xTHFEd0R3bWdnQUFRQnZpdWN1Yk51WE44Mjd6MjY1VDNZSCUyQlNNWHV1bTdUcTBQcHk1MFUyMTBFN21CbEdiU01QRktNcWVobHdhbWFCTldvTjNCNTlLMTI0T04yWDBDZFNQVmdnQUEzRXJWWTVRZmZSdDVjTnI3T0ZVRmdOVUdYMGx4Wk5TT3JacWhrWEZHMWtwUmJCUTNwSGdzMUdRbjByNnhTTyUyRmRGMyUyRiUyQmcwdjJFeDklMkJjR3JuVnY5WUFJQjZJZ0FFQUx4cFh0N0k3TWJBeDRQTU43cjlmR2x0ZSUyRkRRJTJCazV5YkxXYmZHeG5ZSTV0RE0zaSUyQmE3VDhuYW1DOXU1enZVeSUyQmRTVmc4N2RTQUJZYmclMkIyWm5lamNGaWVOdG91UEJvUVVpVUlBTGhWcmplM3Rubzh5bFMwOWFhJTJCQ0FHOVJwWmpsUjg3VTV5WGxaZHBCNXFhaWZYZ2JLeWxpVkNoTVlvRGFXNDhTT2JHZ3VPVEUlMkJFZnQlMkJMZzlIZ2pPSHRvUFBpekh6alMybnpyZm1BQVFOMFFBQUlBYnJrWFRxJTJCYXpUUm9YT3laeDclMkIzNnY3N0UlMkJ2cGgxOWFUZXgzVnhOZDJFN2x0c3R0d3I1OGdtUlVoSDdWTXkycllsNWdYTTROdkY0RklBOXBBSUJiNVZyaDM3WGFlcjBrNCUyRmRVQnBhWE15byUyQnNFYWFpZlRPcGFiZWQ3Q1Z2RzJ1OGElMkZqd0hTYm9aNDdQQlg5MGFISjhPSWpDdzFhZXdFQWJ4b0NRQURBVyUyQnJMWjVLNXM5MzA2WlByNlNkZlhoMyUyQnlISjNHSzkyVTJWOXAyRm10RDN3NnFWZXZkUnBhJTJCQ1VwV1V3R0VocTJDSUFySWFrank0VnNhTlZnNjl4STNqb0F3RHNkYjNIamlxOEc2M29xODZvUHM5OFVRWG9KSVZHemJLMU43UkdqZEJvTEpRNm9kU09wVEF5VWhpb014M3JzY1hHQyUyQiUyRlkxJTJGeEhEOHpFejBhQlNSdUJzbU56TWNFZkFPQk5Sd0FJQUhqTEhWJTJGUDdlYkF0ZFoyaHBOYnZlSFUybGJ5bnUyJTJCZjJvdHNSODZ2ZUdQWGRqS2RIWXoxWW0xVlAyZFZCcmt4Uk96aGkyMkIxZHRWbFUxUmJWUnVBb0lxNW1DMTBPN01BQmdWRlhOdCUyRmMwcWF6d1V6bXVZbVJyciUyRlBGUnQlMkJxNVZmbFlxdE9vTmwycUFNVG9UcU5RRE10b3lQajFoM3N1RCUyRmZQMjclMkYxVmd6JTJGSTZpYUN4cVJjdHpuZkRjZkNmWWVtU1cwQThBY0dzUkFBSUE3aGpQbk5wdWZtJTJGTmYlMkZMa2V2b1BqNjhteDE2NE5OVDVicUxsblV3JTJCODhYOFB5OXA2S1hFRmRVVzNrdld5SSUyQjJDRnZ0cWRJQUFPQW1WYUZncnJLOTF4VWZsJTJCZVo2bkdtV21ZVkdzVmpnZlpQUkRvOEVldm9US3pKVnJDeDJMSGZlSFRHJTJGdEtEayUyQjdyN3pnOFE5QUhBTGd0Q0FBQkFIZVU1eTluNGNXdGJPRmNOJTJGdUprJTJCdnAzMW50cFlmWCUyQiUyRm44VGolMkIzMjZuWDFpQlhNdkRLRXFmJTJCd0dtUWV2VXlyODNjS1hWZWNxNXMweG9wNWJCbEtDaGR2V0RFNnJYYmhTV0NSQUM0bTl6b0dJalJDciUyRk1GNk1sOGoxYmZQM0klMkJjNUpnWlVpcTdGbW9KbFdvSW5ZYXJKdE5ONlVHckUwTm02VHhZbkc4Y1d4eHN2N0olMkJKUGp6WHNkNmFiNXVUaENidDYlMkYweURSeE1Bd0cxREFBZ0F1Q09kMk1qdGR1TENZZVpza3Z2RzhsYjIwUG10N0NmUGI2WSUyRnZqMXc5dzFUMzd5OGs5dk52dE5LTDlmcGJxcTFYaWJ0Wk5Jd0w1YUpxSndIR0tob0U1YlpYU2dTbWFLaTBMN3F6YUJkR0FEdUp0ZmIxbHNaclE2dkxwTkxHcnJpTGZPN2wzUGxlVWJsTEZvdnRVUFpUcWhERTVFZW5vdDFjQ0xTZmRQQkN3ZkclMkZHOU94Tzd6MHgxN2FySWREOXZOcHRxTndJWFclMkJNT1RJWThnQUlEYmpnQVFBSERYT0w2YTJETWIyYjV1NGc0TU1yJTJCMDBzdWZXdXU1ajE3Y3lwNDRzWjdFWjd1cExuVlR1WjFjTHBPeTFDdDNVaTZ2ekVrdTk4WHp2bkJQdTdEVDlRTyUyQjEzb3lDUUM0YyUyRmpyZkZ3eDElMkZqWVNTWjFDaklwY0pLeFJrRTVjamFVWkVQSkJFWnFHSFhHSXkyTWhUbzZHZXZZWXVQWkk5UHg3ejQ0SGZ6JTJCMDBkYW03ZnNad0lBNEUxQUFBZ0F1T3U4dko3WjFNbDJoNjZ4bmJqSmpYNSUyQllHVTclMkI5aHFQJTJGdGd0NWMlMkZ2cjJkTFczMlhIeXBtMm0xNTdUV3ozVnhPOWVnbHhVem5PU0xBREF3dTFVZVhsZTNDbGNQaiUyQkdlYXNIWGV0amtZUlVBYnAyOUFkN29mYTRyMzZwV1hxOXlXVWQ1dXZ6SXhuanRMdkVJckJRYVRVYUJwaHVCbXBIVlJNdG9zU1hOTmFYcHR0MklHc0c2ajBJMVclMkJIbDhXYncwa0k3JTJGRGRMayUyQkdmem5mQ3klMkI5WWlKSzM1b2NIQU9EMUl3QUVBTlRDMlc1bXN0eWJ6SGxkM3M3SEwzVFRoMTVjVG4lMkZ6NUViMjVLbU5WTjlaR2VyY1pxcDhKNVBTdkFqMGpDa1dpV1RsazBDckloU3NocjRiRlVGaHc1YUJvY29ua2ElMkJDaDFVQXVIV3VGUUNPdHZKbXZsallrVmFiZVVjMjlScU52S2hUWGphVDFMUWFHNHQwZURMU29jbFk0ODFBJTJCOGR0NzVGcCUyRmNiOUUlMkZxMWd4UEIydHVQenJxWFZnWTJDQUlGVnY3SVZNUzlQUURncmtJQUNBQ29yUyUyQmY3ayUyQmUyc2olMkZ2Vk1iNmQ5N2NXWDQwZlBkVkNzN21mSWtsd0lqTDZOczRKVU9uQVlEcDBIbWxPUlM1cnlNTCUyRkxCTkpCU3E5M0t3TDBCNE9nVFVLT2l1c1RvJTJCeXRUQUFCdm5QTzdsZHVWNmo3YXFRaiUyQmtpTDBNNEZSSEJyRjFpZzBVaGdhQlEwakd4dUZEYXRZVW15TU91MUElMkJ5WWlIWjZLZXdjbm83OGNid1RmM1RkdSUyRiUyRkRCU2YlMkJGSnc2TXNiVVhBRkFMQklBQWdGcDdmaVVKMSUyRnV1czd5ZFBkUWQ1bSUyRmJUdHpqTHZNVFZjVklkOGQ5YUhVN3UlMkIlMkZzZXRvJTJCdTVscGVjZHBhJTJCZ1VXY2xhbyUyRlhFYVNmSnBVR3VZcENnZG9NOXF5SWxyRDZPN082Q2thcGQlMkJHWm1CN0p3QkVEZFZTJTJCUXZKYTl5enFNaW1xOTFCVWhYenF5c1RkVWNiOXJUSG1laW1ydVpxRFpUcUQ1VHFEeGh0VkUwNnJUdElvaW84bE9rQ3kwdzNPenJlQzU4WGJ3ekVRemVHR3FGWHhyc2htc05VS2JUVFJNJTJGNkhwZ1BBUEFGQWJCSUFBZ0h2YThjdXBQZGROWjc2em5QemlkNWFUVDUxWXo5cXIlMkZWek53Q2l3UmhlMlU1M3FwdHJhVEtWJTJCdnJzVlVycDZYcUNSRkZ1cHNTY0F2Rms4TEFPb3V4c05BRWN2WHdXQVExZUdnQ3FxQVcxNW4xc3RkcXBHT2pRRExZNkh1bTg2MXBHcFNMT2RJSmx2Qjhlbld2YWJqZENjWFJnTCUyRnVUSVZQVHNrd2ViTzdmZ0p3UUE0STVEQUFnQWdLUnZYaHpHcjZ5bDd6amJ6VCUyQjUwYyUyRmZFNGZtWW1DTmxyZVN4ODl2RG8lMkJjWDA5czBuTWFwa2FEcEh5TzZiMkdtVmVTZWcxeXJ4M25sVlZsSzk1TGJ1UlpydEgxSzE5R3F3aXJGbUo3amN2dHhVTTRnTnZwWml1Y3ZZclFiclNTMnZ0clZ6OVhJeFVreVZRTFBZemt2WnJXYURJTU5CWVp0WnRXUVd5VUIwWTJraHJHcTJtbDhiRlElMkI4Ymo1T0JrNCUyRmpTWlBqN1U2M2dtZW1tJTJGZDU0dzI3RzF1U3pMVHM4UEJWeUx3b0F1R2NRQUFJQVVEcSUyQmx0cXRvWXVIbVE4Q2EyU004cDElMkIwdWoyaHAyVnJlVEpqUjMlMkZveHVKJTJGZERsdm5tMG4zazdUSjNXJTJCazZiZmFmVmZxNnpXNW42ZzdKU01Da0RRSyUyRmQlMkJWU2pBWjgwTWp2UVhEMmNQaWdIMUw4YTJvVUIzRTQzMDhwYnpVU3RsbTVjYWQlMkJ0d3NDUnVYNU9SZUFYVk52WGk5QlB1WmRDS3pXdDVqdVJIcGlPZFhneTFMNkpJR2xHdGpmd2lzUEFiMDAzM0Zmbkd2N1RNMlBoMTZZNmplV0pkak1kYjlpZFJtaGRNelQlMkI0TGpsWGhNQWNFOGlBQVFBNENiOHhhbnQ1b1dlZVh3bjlXJTJGckpmbkJTOXY1VDZ6MTNFTVh0cktwVjlZU25kMU1kTG1iRlRNRGM4bm4lMkZ2dXl1dTk3NUhYRjgxdUZLdHFJcXcyViUyRmxvWEJvQzdURFVTb1ZyUWtSYkJud20lMkJmNm12ZkRGQ3dVUkdpaVdGUnNaTHlxWG1TRnZ2NCUyRnVhR3clMkZQUnYlMkZ5OEZUNHUlMkIzUWJ2UXlQeFVaMzU5djVtZmVkWGdpdXcwJTJGSlFBQWR6UUNRQUFBYnRJckc1a2RaTjRPTW1mWCUyQjI1dWElMkJnT3JQWGQlMkI4OTMwNzl4ZVNjN3RybVR6V3VRV1o5bDJoNTRkWWZTZWlLdEQ3eDZxZE13OVhKbE1Vdm12TGFHVHZuUUZhMXgxUndyVzFiS2pNNGJ2Rkk5V000WURNeHVaZUdiZ1VNQ29INUdFN2E5TGJhdlYlMkI1M1olMkIyNTBhJTJGbGQxJTJCNEdGM2dFWlQzWFptWGtuS1pVbWpWYUFXYWJBYnF4RWJOMEtnVldVWEdxQkVadFJ0U3ElMkJuVmFoZ1hCVFl6Q3VKR00weW1XOEc1ZmVQUk0lMkZmTnhQJTJGRHdZbmd1WVd4WUhob1BQQm51czRlbXJBczdRQUE0RG9JQUFFQWVJTk9iMllteWIzcHA4NE9NaCUyQm1tVzhvU2JJOFRiUzhsUjA1czYzJTJGN0pXdSUyQlprVEczbTgyc3ZWSGVUS2Nxa1pHUTFTcDR0YnVUYTMwcUpxTUZUUjl1WkdLbVZrcEVEbGslMkJpcVhWaTdXNGVETiUyRmdEMEU0TTFGZlZxcnUzb3ZoR1czZ3JvNjI4cVMlMkJYY1pRdlZGeFppRFFTQUxyeW0xVkxPb0p5SkVLU0Z4OTNRaTJNeHpvOEhXbXVZelhWRERUYkRwSldHR1RqVFhOeXJ1bSUyRk1OUE1mMmVtWlY1cU5jSmhFRFlhWVJ4bWNXRHlWbVN6VG14ejJua0JBTGh4QklBQUFOeGl6NSUyRmZzaTl0bW5jZlg4dCUyRlpYa25lMSUyQjNuMCUyQm51ZUpXWkhyOTFEWFBiaWIyMUVhaTllMU16a3U1TmZLWmwwbUtFRERQdlRJdnBjNHJ5MzNSTG14VnRBdkhaUURvdFB1RVc3ckdFJTJGdFhlYVp2WHZzaUFPNVNWU0EzR3ZpOWF1anZyJTJGOXBGZlE1eVdaU21Ia1pWM1R0eWtqV21LSXcyVXJXR3hrajJjZ29pQ1ViR3hsclpISXZHMXN0amtjNk5CSHI2R3k4c2RnSnZqSGRDcDZkNjloUE4wUFRHNCUyRk51WDB0diUyRlh3WW9lS1BnQUEzaVFFZ0FBQXZBVmVYcyUyRnNwWjRiN3c3Y1REOXhSM0t2eVNqUXVTVHpTMnM3dzRPWHVzTWZXZDFPSCUyQjhtWm1rN3QzR1NTcEh6eWxPbjlaN1R5azZ1Qzl1WjFyZXpvdkltZDBVRllGd08xOHBVdE5kVjRlRG9rJTJGMHJHNGpMbHVHcWlsRGF2ZnlWZ2Zzak43cXE5bmsxbzVmaGtBSjRjN3pldHQyOWY3TjVOVXJBNzFiaVdSWDNGYW0lMkYlMkJqN0Q2JTJCb0t2dXA3Vnh0N2pZcmxIR1gxY1JBSG1vcXNZbU9WT2k5cnBiSElhcnhwTmRtd2lnT2pPREFhYjByalRaJTJCTU5jMjVac05ldGlibzJEamNtV3dHTDgyMHdxJTJGTWo0V2ZuMnphYzJPeEhYWWlKY1k1UFR6ZkpQZ0RBT0JOUmdBSUFNQWQ0cG1YTHNlWCUyQnZiQnkwUDcxJTJGdVplYndWNkd5YXVZbXptOWxQdkx5V0xiNndNdFNKdFVUYjIyVzdjR0NLUVlKNTJTNmMlMkJOMG42bFVJS0YwZEFCcnR6aEtzbnVnSEtvS0IyQllmMzBqd2R5MGNVZ0J2ampjNnQyOTA2JTJCNndEUG9DSXpYTFZ0elVTd08zZTU4UjZMVURRS3NpQUl5Tk5CNXFmaUxXd2ZGUTdkQ3FuM21GVnBwdEIxb1lDN1Z2UExqVWlZTFZWbVF1TGJiOXY1cHY1WDh5MjlUYWt3JTJGT3UlMkJQTFBXdkRTS0dWUHp3VmNhOEJBTUJiaEFBUUFJQTd6UFBuZCUyQnpRQjNHN1laUGN5NTd2Wmd1dnJPYyUyRiUyRiUyQkxLOE9kT3JpVlRLNzFVTyUyRjFjem5sNTQlMkJVeko1TjQlMkJWVEs4cXE0eHloM3hiS1JOUGZLbkZmcXBFSG1sR1clMkJhQmV1YW13Q2xjdEg3RWc3Y1huZTlRS0h2YTJFbzB0S1htJTJCQUNOekxxciUyQnBLbkR6ZmplME45WHBmcyUyRlNEVjM5dDdiM0JZQzhEQURUOHJSR1dla3JLYzZseUJWeiUyQlp6eENxd3B4b29HUnFFMXNrWUt5aWtEb2J6Q3lNaUdSbXBZalU5RU9qUVo2OEI0ZEtrVjJkVkI1bWREcTk1TXl6NDNQeFolMkJkdDlZOFAlMkIxSTd2VmlzejJrd2NhZzF2NXp3WUFBRzRNQVNBQUFIZTRNMXU1V2UyNXhzcE92biUyQjlueDNaU2R4amd5U2Z5TkpzS3MzVERaZm1VNEh6eWpOemNDc3hIJTJCeG1kbWw5YU9KZTVqVk1uVFlHbWJhSFhodDlwd3ZicWZvN3VkVFBpbkRBbERNRXc3S2FVTnJkOERuYVRpeU50QUdPdEFwWGh4RlZCV0hWWWpnNmQweTY4Y3FsdmZadUU5MTdIdkJXdTk3djRjMHUxYmllVEVXRlh0VzJHNWQlMkZVOVhpamN4ZiUyRlRlNXQzTFBxdng3TnNYcFdmazF2UzhxJTJCQ0lyTlFOTk5BTk54WUc4bDFMdjFRNk5KbHVCcGx0V0U0MUFVV0EwRmtuVHNlOU5STzdrUk5OOElZN0RybW5FYWpiRDA1T3Q0QzhuR3ZaOEZKZ2tjOFV3Z2xaa2RzWWFkbWNzdGk0T2pGOGFEJTJGZ3JCUURnRGtFQUNBQkFqZnpWcVEyNzNEZjdMdmJ0VDJ3TjNlTzkxQzB0YjJmdlclMkIlMkI3JTJCVXRidVQyJTJCTnRTWnpiUm9JMDVkMFE1NHBYTFBTTG1LMDVPUlNxTzlvY1pvcUplWDcyTmJWQmZ0RFFCMWpldmZqTDJIS1hzckQ0SGI0WHElMkZoMiUyRmtkNzI2YnVxbFFSbkNoeU50dTBsVnpWZVc1MVolMkZaOVh0R0czcEg2M29yZHA0WFJrcVJrWlRFNUh1bTQ2MTJJbmt2VFRNblNZYVZ2TkYlMkIlMkI2SnVVNzRURE0wWjZjYjVpdjcydTdQNWh0NTk3RWpzJTJGelZBUUJ3RnlNQUJBQ2docDY3MkxQOTNNU3BOOEY2M3gzWkhMaUhWbnZ1UjA5dkpqOXlzWnNkWGUxblV1YXVoSCUyRmVPYms4MXpEeEdnNjhoa05wbUJTVlFYbDVxR0NObER1dlFlWTFTTDFTNXhXb3VQN0FldzNseXlxajhrYU16ZyUyRmJXdzA0JTJCcm4wJTJGWldDVjFvWnl3cEZXN1FxS2glMkJwVExUbTZoQms3JTJGVjFqZE52TlFMTE4lMkI1YSUyRjJaM3lvYnFLa2lyd3ZHZ0RNJTJCZEw4Snc1NyUyRiUyRmQ3c3lHb3BYbjElMkZyWjYwV2QlMkZoeWJsJTJCc29qclhHTFZsRk1zVTdmJTJCUzRrQnFSbGFOME1oS2NrNHlnUlRFUmxFelVET1dHcUZYdzNwRnhzaDZJMFdoRnNkQ2QyQXllbkcySGI3c0phVzVIJTJCdkU1cnN6N2ZBcmMyMzdwZWxXc0J5SEpwMklUZmJBZE1SQ0RnQUFhb0FBRUFDQW1qdmR6YzB3bHhta0x0d2F1dFpPNmpxRDFFM0pxeTJqbnZkZUxrdjdTVExVWnMlMkY5d01iQSUyRk9ocTMzNTh2ZWVuZGpLbllWWWNLNFJXR21SZXE3MWNsM3U1ZW9sWFhBYUlsJTJGdTUxbmRTcVplTmJCVTFWMjhuTnBMc05ZNDdyaXduR2ZtNENsamlZdWFZUWxOOG5XcHBRYm1KVktHdUh6RHVyVUI4SzBLa3ZkOTNiNnNtWHQzb0RNbTlBZUNkRUFKbUtpcndNdTMlMkJmbGElMkZtOE9SeXRtcVJmNnFNSHlrVFhmdjhiZFg4ZmN5R255SDFkZndVaHpJZEVMdGI0ZWFqQU9sdVZQbXZDYWFWblB0UURQdFFLR1IwbHdLQXFrWlczVmFRVExiMHZHWlJ2N0gwdzMlMkZKMk54Y0NvTW81YUpJclVqdXpFVzI4MW1aSE9wTEF5MGNzM1F1bFprOHNPVEliJTJCdEFBRFVEQUVnQUFDNHlndm51dmJTSUpoWjN2RlBieVh1V0Q5MWh5VXBDa3kzbDdpREY3ZnpIN3E0bFMxdURaMGFrWlh4MG9XdFZDZlhFMTNvcGtYUUVaUmhSdUtseE1ubmtueVJjVnhMa1ltTUhKT1VJWXFQakh5OFozT3BWOUZxM05nVEFBSzNTaFZBWmlxQ3ZyU3NkRzJXY3k5ekw1TjRtWFJQQUxqblM4aVlWOTJyWTZRaVVJekxOMSUyQjA3VWFOUUljbUl4MlppalhiRHN2RlB0Sk0yN3I5NCUyQkdwaGJIZ3M1RTEzU1QzQndPcmJqc0tUazgwN1RQNzJ2ckdZalB2UHJoJTJGZ3I4UUFBRHVjUVNBQUFEZ21sNWNUVzAlMkY4MkdTdVVpU0FtdnlZZVliNjMyM3ROYlAzOU5QM2NFb3NGMGphYTJYUFhWcEslMkZ1aHRaMXN2Z3dBTSUyQiUyQjklMkZEQ0w4MEdtZnVLMWt4bjFjNlBNR1FXMkNQd3lKeVc1MTA3aXRKMTQ5Vk5YVkRHWklpemN5YjJHemhYdHlsWGxsVmNaa3BRenpxVGRkdU1yJTJGY29hYWMlMkZVMVZ1UHJ6WFQwRnpyakdzcHYlMkY2VjdheG05MlNqNHZaVTN6ZmZjM3RDYyUyRk1ia3UlMkJFcXJlYjhVWU9LNzJLU3JvcVFBdktGdSUyRnElMkZ6WFhidVhjbGVQWEclMkZ3JTJGZTYyUTJPOTV2MWYxJTJGJTJCcFUlMkZCNVdBZUNWU2xTcmhyWHFCRWFCakhMNVltR3Y5ektTR3BGVk96SWFpNHYza1RVS0E4bDdJJTJCZWxPUEFhQzZWMjZCWEhSajR5em9VbUt3UEFNQXh0TnRjSmp5JTJCTWhWJTJCWWFvZlBlUk5NeUFSVEUwMzdsWm1XJTJGZFpVSzFnT3JQTE1LYkJHYWdZMmJVY21lMkE2b0gwWEFBQklJZ0FFQUFDdnc0bjExRlpMU2lVcHlid2RaTjRtdWJNcVJnUG0zbnY1Sk5Gd2tBVHJ2WHhoWldCJTJGZW5VWSUyRk1UUW1ibkk2cktYMXlEMWM5dXBXMXpaZHUxTE81bld5dGJpUm1EazVMWGN5M1dwbTBvNzVjekNLJTJCM0NadmV0bXNHVyUyQlNLWWNYNjNRdEJvOSUyRlNxYmZOYUFXRDFkYVFiQzdHdXVrNVpxV1cxdXczWjZrcjFvelJ5ZXJXVTRVWVB2JTJCNlUxdGNiOFhvck1hdWZyMnJ4enNwZnJFYlpYcHVYcDFmdHRWV2dkNk5mZDdUOTlsVnYlMkJ6WGFjcXV2RTVWdDZGYTd5elNxNjRSVzZvUmFuSWkwMEE0VVdhdlV1V0tVWDE3OEtGV3I3dUo0b05sMnNORUt6WG96TkplOVRDZHphbzJGN3JtRnRqNDkxJTJGUiUyRjJvbTE1bzFSSmdYVjl6RFdLQTZVTmdMaldvM1FoVkdzS0k0VkI4WWZtbURUTGdBQWVHMEVnQUFBNEMzemI4OE5tb1Bjak1XQiUyQnM1NzlWUGYyazdjd3FYdCUyRks5ZjNNbyUyQnRyS1R2NnVYJTJCb2xHYUFiZWUxM1l5dHFuMXhOZDJzcGtuSk1DVzdRUmV5JTJGdlJxcnJuSlFuWHZuQXkyViUyQmQzYWdrVnppNVFaT1B2TkZDJTJCWklxT2E5ViUyQjZLUE1lVngwU3ZucmNWMTg5ZGNUM24lMkZlNmlFNnVydm0lMkJ4dGJVTUFLdlRieVlBdkZZb2RTZXJ3dENiRFN4SEE4QmhHZFlHWm5mN2JlYUswelBKR3FNZ2xBSnJ5biUyQmE2JTJGJTJGN1ZPZFlZeFFZS2JDU01XWlBmdWhsWklvczElMkJ3V2RGYiUyRlI5N3ZMdFVJR2tZMk1qSzIlMkJBVXlYbEx1Skd1MU1CN3B5SFNzZmVOQkx3NXNrdVF1enIzQ05QZWhOY29tVzhINlFqdjQ2djZKOE5OejdlQkw3Y2hzdFNLejdieHBaRTdSZU9RMm50amZ5bTd5WHc0QUFPQ0dFUUFDQUlEYjVtdzNNNFBjbTgyQml6Y0hibVo3NkE0TWN6OFdXYlB0NWJYUmQlMkI5ZjNjbWU2Zzd5ZHhwSkpyQTdYbDVabGlsTE0zbm5GRmh0TzIlMkZHdGdaNnJMdWo5dmF3MkdnUXhsYVo5JTJCcjFuUWI5WEdsV1ZGSUZaUWhvamRjdzg5b2FPbTBPblBwcGNVd1VYR04lMkJXNlc2N2s3aXROblBwVUZlQkZZeVpadW9pcmJRYWw1Y1ZYVVltS0lLOEVhcURLdkxWTnRnUjl1SVRYVmxNN0pRUXJ1Vmd0ZGFnREo2MnQ3THZsR2ozJTJCZEsyNjY1JTJCcnpYY3EyZjE2cjRkN1FxcXplTDhGYk5RSk9kVUozWWx0MngxJTJGOG1lWm05dGlLanlhYlZlTU1xRG9xV1clMkJlOXF2dzR0RklydEdwR1JyRXRRaiUyQm5jdnllS3pidGRwcGVFeTF0akxYTU42SW9rckhCbURGV2NyNWpyTlZFTSUyRmptYkNmOHltVFQlMkZtVm9qVExuNWFTeDNIbFpTYTNZTG8lMkZIZG5tcVpidmpEWnZlOTJwVmU5bW1VVGpKQVRvQUFIaFRFUUFDQUlBNzN1bU50TnloWU9TOFY1SWtTb2FKY1hubTMzN2Z2SCUyRiUyQjlLcFo2YXQ5Y2NmJTJCOE5wQVAlMkJxTlZSeWE3akIzRTV2OSUyRkpIdXdCMGJabjdjR0tQUW1zUWFEUU9yWGolMkZKcHk5dHU2bUwyM2tSNkVtS2d1c25ZM0ZRQklCcnZWeG51cWsyTjFOcG1CZmhWREF5NE8lMkJxV1glMkZtNWdJM1cxNDNIV21KcmViaWpZYVRleXNKelo3ejlwNSUyQnJkTnVkaWJoWGxlMXlaWWhaelhyOEdhbnoxMDFoODlmWFJub3ZCUmJUVTdGT2pnWmE3WWR5UHRpZnVUMXBPVjVrNjFBJTJCOFlDTFk3WmpWWmsxek9uZHU1OXclMkZtaUFyUVJtT0ZFdzU2ZWFOcXZ0VUp6dXR5N01aVjdUV1JPRTYxUVoyY2IlMkJlOHV0djN4SDNoa1BwR2tVMnREWTJ5UnlCb2pIV0pyTGdBQXVNTVJBQUlBZ0x0YnVtRVVUVjA1b1BuMnBTUjJ6c3ZLdVNSM2RqdFZheWZUekNEenMlMkZKZVJyNFhXcU1vdEJ1RDFCOVk2Ym1QTFclMkZuSDlzYzVNY2tLUXJNNnZXJTJCVldTTmpOSE9XajklMkY2T3pHY09yc3hsREpTQUJvalpFeHRzeSUyRnZMd3YzbTRxWkNzRFFKTVdXMlZkNnBYbDVxb2RLRWJsSHBSQUNveVg4MFpEVjFTc2hWWnFCSktSViUyQktLNnhrVkl3aERXMXcyS2ZlcVZGJTJGcmRhdmFaSzBVeGtaUnMzZ3ZJJTJGblh1MzdDRkVGdjBacHJyc3o5aSUyQkpBUzVPUmxpYWlqZWxXOEpMMzZxVHVWUVBBV1VtYWJBWXZMSXdGbjV0djI4JTJCMVlucyUyQmM1cHl6aXYzYW52djFRak42bmhzMThZYnR0OE1UZWE5YkRubXoyWmV0aGtvT3pZZjA1NExBQUR1YWdTQUFBQ2c5bDVlVDIyYWUyVlpLcGZsQ2tPck9JcmtqZFZPNHNMdHhMY0dxZXRJa3JYWGo4UUNvOFFZcFR0RE43TzJNenl5dWoxOExFdnpDUzlOMmNCdWhHR29LQXhsakZHVzU4cXlUSG51cGlTJTJGWVc0MGFpdXI4cXp6VTlaTGFlWVBiZzN0QjdkU0xXNW5wcDJYSSUyRkk2b2U5Tk4lMkZ6ejdjaSUyRk5Nek4lMkZ0V0JlWDglMkZNJTJCM3h5RyUyRk1OUDBYQSUyQk8zTm9mMmclMkJ1Sk9SSVluODAwJTJGUEh4Mkg5aG1KdEhOb2JtWGQzVVRMbGloTjNyRGdITGFqbUZWaHByYUdPaTViODQxdEF6MXFpYk8wM2M3RkdtOTM1S3hpZ0k3RVlZUmdvRGV5VThEVUxUbldnRXowODJnMU90eUt4NXJ5ajNpcSUyRjN0VndaRGpZanV6TVdtMzRudGxsWXpnNTAzbDhwb0F5TmRQOTB4TFpjQUFCUWF3U0FBQUFBZDdodm50b01sJTJGdG1ZVzFvbmt5Y09SaFozNTFwJTJCRDg5MkhFWEh6czA1YjUzYnNPYzJyYjdOeFB6OEh6VGYlMkJQREQwMXNTdEpYVDJ6RzUzYnNVNUgxeTRjNjdzVW5qa3c1U2Zyemw3cVR5MzN6a2N4cElyVHFHcVBOMTNPN3ZOZGs2alFSQlRvejMlMkZUZldHaTVyV01IcHdqVEFBQUE3akRoN2I0QkFBQUFlSFhOeUxoR2FuYmkzR3pLbVluSTZrd2pWUExZb1NKc2UzaHB5bDk4ZVd1bjRjeHlJOVNWZHRWbWFMSkdhSllqcTQxbVpLNjg2dHNJVFJhSDVweDEyZ3l0dHExUjclMkZYY0x1ZTFiWncyNDBEYmpWQVo0UjhBQU1DZGlRcEFBQUFBQUFBQW9NYnNhMThFQUFBQUFBQUF3TjJLQUJBQUFBQUFBQUNvTVFKQUFBQUFBQUFBb01ZSUFBRUFBQUFBQUlBYUl3QUVBQUFBQUFBQWFvd0FFQUFBQUFBQUFLZ3hBa0FBQUFBQUFBQ2d4Z2dBQVFBQUFBQUFnQm9qQUFRQUFBQUFBQUJxakFBUUFBQUFBQUFBcURFQ1FBQUFBQUFBQUtER0NBQUJBQUFBQUFDQUdpTUFCQUFBQUFBQUFHcU1BQkFBQUFBQUFBQ29NUUpBQUFBQUFBQUFvTVlJQUFFQUFBQUFBSUFhSXdBRUFBQUFBQUFBYW93QUVBQUFBQUFBQUtneEFrQUFBQUFBQUFDZ3hnZ0FBUUFBQUFBQWdCb2pBQVFBQUFBQUFBQnFqQUFRQUFBQUFBQUFxREVDUUFBQUFBQUFBS0RHQ0FBQkFBQUFBQUNBR2lNQUJBQUFBQUFBQUdxTUFCQUFBQUFBQUFDb01RSkFBQUFBQUFBQW9NWUlBQUVBQUFBQUFJQWFJd0FFQUFBQUFBQUFhb3dBRUFBQUFBQUFBS2d4QWtBQUFBQUFBQUNneGdnQUFRQUFBQUFBZ0JvakFBUUFBQUFBQUFCcWpBQVFBQUFBQUFBQXFERUNRQUFBQUFBQUFLREdDQUFCQUFBQUFBQ0FHaU1BQkFBQUFBQUFBR3FNQUJBQUFBQUFBQUNvTVFKQUFBQUFBQUFBb01ZSUFBRUFBQUFBQUlBYUl3QUVBQUFBQUFBQWFvd0FFQUFBQUFBQUFLZ3hBa0FBQUFBQUFBQ2d4Z2dBQVFBQUFBQUFnQm9qQUFRQUFBQUFBQUJxakFBUUFBQUFBQUFBcURFQ1FBQUFBQUFBQUtER0NBQUJBQUFBQUFDQUdpTUFCQUFBQUFBQUFHcU1BQkFBQUFBQUFBQ29NUUpBQUFBQUFBQUFvTVlJQUFFQUFBQUFBSUFhSXdBRUFBQUFBQUFBYW93QUVBQUFBQUFBQUtneEFrQUFBQUFBQUFDZ3hnZ0FBUUFBQUFBQWdCb2pBQVFBQUFBQUFBQnFqQUFRQUFBQUFBQUFxREVDUUFBQUFBQUFBS0RHQ0FBQkFBQUFBQUNBR2lNQUJBQUFBQUFBQUdxTUFCQUFBQUFBQUFDb01RSkFBQUFBQUFBQW9NWUlBQUVBQUFBQUFJQWFJd0FFQUFBQUFBQUFhb3dBRUFBQUFBQUFBS2d4QWtBQUFBQUFBQUNneGdnQUFRQUFBQUFBZ0JvakFBUUFBQUFBQUFCcWpBQVFBQUFBQUFBQXFERUNRQUFBQUFBQUFLREdDQUFCQUFBQUFBQ0FHaU1BQkFBQUFBQUFBR3FNQUJBQUFBQUFBQUNvTVFKQUFBQUFBQUFBb01ZSUFBRUFBQUFBQUlBYUl3QUVBQUFBQUFBQWFvd0FFQUFBQUFBQUFLZ3hBa0FBQUFBQUFBQ2d4Z2dBQVFBQUFBQUFnQm9qQUFRQUFBQUFBQUJxakFBUUFBQUFBQUFBcURFQ1FBQUFBQUFBQUtER0NBQUJBQUFBQUFDQUdpTUFCQUFBQUFBQUFHcU1BQkFBQUFBQUFBQ29NUUpBQUFBQUFBQUFvTVlJQUFFQUFBQUFBSUFhSXdBRUFBQUFBQUFBYW93QUVBQUFBQUFBQUtneEFrQUFBQUFBQUFDZ3hnZ0FBUUFBQUFBQWdCb2pBQVFBQUFBQUFBQnFqQUFRQUFBQUFBQUFxREVDUUFBQUFBQUFBS0RHQ0FBQkFBQUFBQUNBR2lNQUJBQUFBQUFBQUdxTUFCQUFBQUFBQUFDb01RSkFBQUFBQUFBQW9NWUlBQUVBQUFBQUFJQWFJd0FFQUFBQUFBQUFhb3dBRUFBQUFBQUFBS2d4QWtBQUFBQUFBQUNneGdnQUFRQUFBQUFBZ0JvakFBUUFBQUFBQUFCcWpBQVFBQUFBQUFBQXFERUNRQUFBQUFBQUFLREdDQUFCQUFBQUFBQ0FHaU1BQkFBQUFBQUFBR3FNQUJBQUFBQUFBQUNvTVFKQUFBQUFBQUFBb01ZSUFBRUFBQUFBQUlBYUl3QUVBQUFBQUFBQWFvd0FFQUFBQUFBQUFLZ3hBa0FBQUFBQUFBQ2d4Z2dBQVFBQUFBQUFnQm9qQUFRQUFBQUFBQUJxakFBUUFBQUFBQUFBcURFQ1FBQUFBQUFBQUtER0NBQUJBQUFBQUFDQUdpTUFCQUFBQUFBQUFHcU1BQkFBQUFBQUFBQ29NUUpBQUFBQUFBQUFvTVlJQUFFQUFBQUFBSUFhSXdBRUFBQUFBQUFBYW93QUVBQUFBQUFBQUtneEFrQUFBQUFBQUFDZ3hnZ0FBUUFBQUFBQWdCb2pBQVFBQUFBQUFBQnFqQUFRQUFBQUFBQUFxREVDUUFBQUFBQUFBS0RHQ0FBQkFBQUFBQUNBR2lNQUJBQUFBQUFBQUdxTUFCQUFBQUFBQUFDb01RSkFBQUFBQUFBQW9NWUlBQUVBQUFBQUFJQWFJd0FFQUFBQUFBQUFhb3dBRUFBQUFBQUFBS2d4QWtBQUFBQUFBQUNneGdnQUFRQUFBQUFBZ0JvakFBUUFBQUFBQUFCcWpBQVFBQUFBQUFBQXFERUNRQUFBQUFBQUFLREdDQUFCQUFBQUFBQ0FHaU1BQkFBQUFBQUFBR3FNQUJBQUFBQUFBQUNvc2Y4ZjNQWVJuQ0hlNDJBQUFBQUFTVVZPUks1Q1lJSSUzRCUzQiUyMiUyMHZlcnRleCUzRCUyMjElMjIlMjBwYXJlbnQlM0QlMjIxJTIyJTNFJTNDbXhHZW9tZXRyeSUyMHglM0QlMjIyODcuNSUyMiUyMHklM0QlMjIyMzcuODElMjIlMjB3aWR0aCUzRCUyMjQzLjc2JTIyJTIwaGVpZ2h0JTNEJTIyNDMuNzYlMjIlMjBhcyUzRCUyMmdlb21ldHJ5JTIyJTJGJTNFJTNDJTJGbXhDZWxsJTNFJTNDbXhDZWxsJTIwaWQlM0QlMjI0WHlaYWE0TTZpckZRN3JvZ2ctYy0zOSUyMiUyMHZhbHVlJTNEJTIyJTIyJTIwc3R5bGUlM0QlMjJzaGFwZSUzRGltYWdlJTNCdmVydGljYWxMYWJlbFBvc2l0aW9uJTNEYm90dG9tJTNCbGFiZWxCYWNrZ3JvdW5kQ29sb3IlM0RkZWZhdWx0JTNCdmVydGljYWxBbGlnbiUzRHRvcCUzQmFzcGVjdCUzRGZpeGVkJTNCaW1hZ2VBc3BlY3QlM0QwJTNCaW1hZ2UlM0RkYXRhJTNBaW1hZ2UlMkZwbmclMkNpVkJPUncwS0dnb0FBQUFOU1VoRVVnQUFCUUFBQUFVQUNBWUFBQUFZNVAlMkYzQUFBQUJHZEJUVUVBQUxHUEMlMkZ4aEJRQUFDa2xwUTBOUWMxSkhRaUJKUlVNMk1UazJOaTB5TGpFQUFFaUpuVk4zV0pQM0ZqN2Y5MlVQVmtMWThMR1hiSUVBSWlPc0NNZ1FXYUlRa2dCaGhCQVNRTVdGaUFwV0ZCVVJuRWhWeElMVkNraWRpT0tnS0xoblFZcUlXb3RWWERqdUg5eW50WDE2NyUyQjN0JTJCOWY3dk9lYzUlMkZ6T2VjOFBnQkVTSnBIbW9tb0FPVktGUERyWUg0OVBTTVRKdllBQ0ZVamdCQ0FRNXN2Q1p3WEZBQUR3QTNsNGZuU3dQJTJGd0JyMjhBQWdCdzFTNGtFc2ZoJTJGNE82VUNaWEFDQ1JBT0FpRXVjTEFaQlNBTWd1Vk1nVUFNZ1lBTEJUczJRS0FKUUFBR3g1ZkVJaUFLb05BT3owU1Q0RkFOaXBrOXdYQU5paUhLa0lBSTBCQUprb1J5UUNRTHNBWUZXQlVpd0N3TUlBb0t4QUlpNEV3SzRCZ0ZtMk1rY0NnTDBGQUhhT1dKQVBRR0FBZ0psQ0xNd0FJRGdDQUVNZUU4MERJRXdEb0REU3YlMkJDcFgzQ0Z1RWdCQU1ETGxjMlhTOUl6RkxpVjBCcDM4dkRnNGlIaXdteXhRbUVYS1JCbUNlUWluSmViSXhOSTV3Tk16Z3dBQUJyNTBjSCUyQk9EJTJCUTUlMkJiazRlWm01Mnp2OU1XaSUyRm12d2J5SSUyQklmSGYlMkZyeU1BZ1FBRUU3UDc5cGY1ZVhXQTNESEFiQjF2MnVwV3dEYVZnQm8zJTJGbGRNOXNKb0ZvSzBIcjVpM2s0JTJGRUFlbnFGUXlEd2RIQW9MQyUyQjBsWXFHOU1PT0xQdjh6NFclMkZnaTM3MiUyRkVBZSUyRnR0NjhBQnhta0NacmNDamclMkYxeFlXNTJybEtPNThzRVFqRnU5JTJCY2olMkZzZUZmJTJGMk9LZEhpTkxGY0xCV0s4VmlKdUZBaVRjZDV1VktSUkNISmxlSVM2WDh5OFIlMkJXJTJGUW1UZHcwQXJJWlB3RTYyQjdYTGJNQiUyQjdnRUNpdzVZMG5ZQVFIN3pMWXdhQzVFQUVHYzBNbm4zQUFDVHYlMkZtUFFDc0JBTTJYcE9NQUFMem9HRnlvbEJkTXhnZ0FBRVNnZ1Nxd1FRY013UlNzd0E2Y3dSMjh3QmNDWVFaRVFBd2t3RHdRUWdia2dCd0tvUmlXUVJsVXdEcllCTFd3QXhxZ0VacmhFTFRCTVRnTjUlMkJBU1hJSHJjQmNHWUJpZXdoaThoZ2tFUWNnSUUyRWhPb2dSWW83WUlzNElGNW1PQkNKaFNEU1NnS1FnNllnVVVTTEZ5SEtrQXFsQ2FwRmRTQ1B5TFhJVU9ZMWNRUHFRMjhnZ01vcjhpcnhITVpTQnNsRUQxQUoxUUxtb0h4cUt4cUJ6MFhRMEQxMkFscUpyMFJxMEhqMkF0cUtuMFV2b2RYUUFmWXFPWTREUk1RNW1qTmxoWEl5SFJXQ0pXQm9teHhaajVWZzFWbzgxWXgxWU4zWVZHOENlWWU4SUpBS0xnQlBzQ0Y2RUVNSnNncENRUjFoTVdFT29KZXdqdEJLNkNGY0pnNFF4d2ljaWs2aFB0Q1Y2RXZuRWVHSTZzWkJZUnF3bTdpRWVJWjRsWGljT0UxJTJCVFNDUU95WkxrVGdvaEpaQXlTUXRKYTBqYlNDMmtVNlElMkIwaEJwbkV3bTY1QnR5ZDdrQ0xLQXJDQ1hrYmVRRDVCUGt2dkp3JTJCUzNGRHJGaU9KTUNhSWtVcVNVRWtvMVpUJTJGbEJLV2ZNa0tab0twUnphbWUxQWlxaURxZldrbHRvSFpRTDFPSHFSTTBkWm9selpzV1E4dWtMYVBWMEpwcFoybjNhQyUyRnBkTG9KM1lNZVJaZlFsOUpyNkFmcDUlMkJtRDlIY01EWVlOZzhkSVlpZ1pheGw3R2FjWXR4a3ZtVXltQmRPWG1jaFVNTmN5RzVsbm1BJTJCWWIxVllLdllxZkJXUnloS1ZPcFZXbFg2VjU2cFVWWE5WUDlWNXFndFVxMVVQcTE1V2ZhWkdWYk5RNDZrSjFCYXIxYWtkVmJ1cE5xN09VbmRTajFEUFVWJTJCanZsJTJGOWd2cGpEYktHaFVhZ2hraWpWR08zeGhtTklSYkdNbVh4V0VMV2NsWUQ2eXhybUUxaVc3TDU3RXgyQmZzYmRpOTdURk5EYzZwbXJHYVJacDNtY2MwQkRzYXg0UEE1Mlp4S3ppSE9EYzU3TFFNdFB5MngxbXF0WnExJTJCclRmYWV0cSUyQjJtTHRjdTBXN2V2YTczVnduVUNkTEozMU9tMDY5M1VKdWphNlVicUZ1dHQxeiUyQm8lMkIwMlByZWVrSjljcjFEdW5kMFVmMWJmU2o5UmZxNzlidjBSODNNRFFJTnBBWmJERTRZJTJGRE1rR1BvYTVocHVOSHdoT0dvRWN0b3VwSEVhS1BSU2FNbnVDYnVoMmZqTlhnWFBtYXNieHhpckRUZVpkeHJQR0ZpYVRMYnBNU2t4ZVMlMkJLYzJVYTVwbXV0RzAwM1RNek1nczNLellyTW5zampuVm5HdWVZYjdadk52OGpZV2xSWnpGU29zMmk4ZVcycFo4eXdXV1RaYjNySmhXUGxaNVZ2VlcxNnhKMWx6ckxPdHQxbGRzVUJ0WG13eWJPcHZMdHFpdG02M0VkcHR0M3hUaUZJOHAwaW4xVTI3YU1lejg3QXJzbXV3RzdUbjJZZllsOW0zMnp4M01IQklkMWp0ME8zeHlkSFhNZG14d3ZPdWs0VFREcWNTcHclMkJsWFp4dG5vWE9kOHpVWHBrdVF5eEtYZHBjWFUyMm5pcWR1bjNyTGxlVWE3cnJTdGRQMW81dTdtOXl0MlczVTNjdzl4WDJyJTJCMDB1bXh2SlhjTTk3MEgwOFBkWTRuSE00NTJubTZmQzg1RG5MMTUyWGxsZSUyQjcwZVQ3T2NKcDdXTUczSTI4UmI0TDNMZTJBNlBqMWwlMkJzN3BBejdHUGdLZmVwJTJCSHZxYSUyQkl0ODl2aU4lMkIxbjZaZmdmOG52czclMkJzdjlqJTJGaSUyRjRYbnlGdkZPQldBQndRSGxBYjJCR29HekEyc0RId1NaQktVSE5RV05CYnNHTHd3JTJCRlVJTUNRMVpIM0tUYjhBWDhodjVZelBjWnl5YTBSWEtDSjBWV2h2Nk1Nd21UQjdXRVk2R3p3amZFSDV2cHZsTTZjeTJDSWpnUjJ5SXVCOXBHWmtYJTJCWDBVS1NveXFpN3FVYlJUZEhGMDl5eldyT1JaJTJCMmU5anZHUHFZeTVPOXRxdG5KMlo2eHFiRkpzWSUyQnlidUlDNHFyaUJlSWY0UmZHWEVuUVRKQW50aWVURTJNUTlpZU56QXVkc21qT2M1SnBVbG5SanJ1WGNvcmtYNXVuT3k1NTNQRmsxV1pCOE9JV1lFcGV5UCUyQldESUVKUUx4aFA1YWR1VFIwVDhvU2JoVTlGdnFLTm9sR3h0N2hLUEpMbW5WYVY5ampkTzMxRCUyQm1pR1QwWjF4ak1KVDFJcmVaRVprcmtqODAxV1JOYmVyTSUyRlpjZGt0T1pTY2xKeWpVZzFwbHJRcjF6QzNLTGRQWmlzcmt3M2tlZVp0eWh1VGg4cjM1Q1A1YyUyRlBiRld5RlROR2p0Rkt1VUE0V1RDJTJCb0szaGJHRnQ0dUVpOVNGclVNOTltJTJGdXI1SXd1Q0ZueTlrTEJRdUxDejJMaDRXZkhnSXI5RnV4WWppMU1YZHk0eFhWSzZaSGhwOE5KOXkyakxzcGI5VU9KWVVsWHlhbm5jOG81U2c5S2xwVU1yZ2xjMGxhbVV5Y3R1cnZSYXVXTVZZWlZrVmU5cWw5VmJWbjhxRjVWZnJIQ3NxSzc0c0VhNDV1SlhUbCUyRlZmUFY1YmRyYTNrcTN5dTNyU091azYyNnM5MW0lMkZyMHE5YWtIVjBJYndEYTBiOFkzbEcxOXRTdDUwb1hwcTlZN050TTNLelFNMVlUWHRXOHkyck52eW9UYWo5bnFkZjEzTFZ2MnRxN2UlMkIyU2JhMXIlMkZkZDN2ekRvTWRGVHZlNzVUc3ZMVXJlRmRydlVWOTlXN1M3b0xkanhwaUc3cSUyRjVuN2R1RWQzVDhXZWozdWxld2YyUmUlMkZyYW5SdmJOeXZ2NyUyQnlDVzFTTm8wZVNEcHc1WnVBYjlxYjdacDN0WEJhS2c3Q1FlWEJKOSUyQm1mSHZqVU9paHpzUGN3ODNmbVglMkIzOVFqclNIa3IwanElMkZkYXd0bzIyZ1BhRzk3JTJCaU1vNTBkWGgxSHZyZiUyRmZ1OHg0Mk4xeHpXUFY1NmduU2c5OGZua2dwUGpwMlNubnAxT1B6M1VtZHg1OTB6OG1XdGRVVjI5WjBQUG5qOFhkTzVNdDElMkYzeWZQZTU0OWQ4THh3OUNMM1l0c2x0MHV0UGE0OVIzNXclMkZlRklyMXR2NjJYM3klMkIxWFBLNTA5RTNyTzlIdjAzJTJGNmFzRFZjOWY0MXk1ZG4zbTk3OGJzRzdkdUp0MGN1Q1c2OWZoMjl1MFhkd3J1VE54ZGVvOTRyJTJGeSUyQjJ2M3FCJTJGb1A2biUyQjAlMkZyRmx3RzNnJTJCR0RBWU0lMkZEV1ElMkZ2RGdtSG52NlUlMkY5T0g0ZEpIekVmVkkwWWpqWSUyQmRIeDhiRFJxOThtVE9rJTJCR25zcWNUejhwJTJCVnY5NTYzT3I1OSUyRjk0dnRMejFqODJQQUwlMkJZdlB2NjU1cWZOeTc2dXByenJISThjZnZNNTVQZkdtJTJGSzNPMjMzdnVPJTJCNjM4ZTlINWtvJTJGRUQlMkJVUFBSJTJCbVBIcDlCUDl6N25mUDc4TCUyRmVFOCUyRnN0UnpqUEFBQUFJR05JVWswQUFIb21BQUNBaEFBQSUyQmdBQUFJRG9BQUIxTUFBQTZtQUFBRHFZQUFBWGNKeTZVVHdBQUFBSmNFaFpjd0FBZFRBQUFIVXdBZDB6Y3MwQUFheWdTVVJCVkhpYzdQMTVsRnpuZlI5NGY1JTJGbmJyVjFWUzlvTklER3poMmtGbEtpSkdwblpMMXliQ3VPWnVLTTdPTkU4MXFqSE1YSGl0NXNIcCUyRkpNbjVuSEklMkZIVHB6amljZHhuT1BYeXppTDQwbVVSSll0UjlGUWtpWFNKRVZTWEFCd0E5Q05ScVBSZSUyQjExbDJkNSUyRjdqM2RoV2FBQW1RNkFXRjclMkJlY1pqZXJGOXp1cnE1Njd2ZiUyQmZzOVBXR3RCUkVSRVJFUkVSRVJFdzBudTlBRVFFUkVSRVJFUkVSSFIxbUV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kNmNQZ0lpSWlHZ256RGFVaUxVVkZ1a1ZVU0VBS1FTc0JYckt5SFprZ201aWk4cFlYd29CSWQ3NGExcWpZNk0wdWxFeTBnajFrVlprN28wVGN4Z0FJRVg5aGgxOGZpejJDcmRkN2ZiQjI5N29hMTNqdjJ1dEhRVUFJVVRkZFJ3NHJndkh1YzdyeXdhakFPQjc0bnkxNER4ZUt6Z1hmVmZHMWxwb0MlMkYlMkJOUHQxYXdGZ0xWNHE0NUlsZUpaQlIwWlVHc05BV2NHQnhmTnczMTNkUVJFUkVSTU5GV0hzdHF6MGlJaUtpbTlmTEs3SHNLdUY3d2hvQmE5cUpEWnFScVhVU2U4REFkcDBzNFBPazZCa0xyUGYwMjVmYSUyQmklMkJ2ZHZVN0kyVW5IRWQwSFlIZUclMkYwN2pnQUViS2NWNnNQempYaHF2cEdnMDlOcGNPWmNRNEo0TGQ0bzZMdmE3VzhVQUw3ZXgxenRZMjMlMkZkaUVFMHFEME9yOVBiUUVMbEVvT3BtcyUyQnBtdmU0b2p2ckdwcm9jd2JyMU8xUlZGcld3cGNzVHBSY3I2M3QlMkJMOHU3R2k4NXlGaGRLWUNCeXNWbnl4VnZiUUN4eHBBQUVMSU5Gd3RUWW91alklMkJzYiUyQlVCb1M2S2VCVXVUZ21JaUtpb2NNQWtJaUlpRzRhRjVwS21LdUVRa21TSUlvVGtjUXgzbkZzMGdEQUUyZFczYVV1OWk1MTVXYzZTdHpuT2JnZ0JOQ0t6Y0ZHenp6VWpzeVV0UmJTRWJFVWlEd2hZQ3l3MWpOVGwxb0tLeDJOVUZtNGpyaW0lMkZNNXpCRndoMFVvMDVob0psaG94Y0tNRHdFM0JHOFJWYnJ2YXg3N1IxN3FlZjNmeiUyQjYlMkJwakhDVExBQkUwY0dlbW9kRFZSOVYzNEdHUmFLdktRQ0UwaFlGVjJCUDJjRyUyQkVSZmpSYmxvWVpFWUJFVlhScldDUEZVTjVFdSUyQkk4NXJhMGNOQUdWUXRSRFZpb2RIOTViTWwlMkZZVzdOS0R4OGNWQUR3JTJGc3lKYzN4ZEI0RnZQN1RmTUNDRndzT3B3OFV4RVJFUTNIUWFBUkVSRXRHdTh0SnJJWm15TGpkRFUycEU1b0EwcW5pdmFpVEtWOVo1JTJCYUtXckh1cUclMkJqYWtmYnVkd2MlMkZWV2tOcERhMDFKQ3lFUUR0S3hORm1GOGRhUFNDeUFvNHZJQndnVEF4NlBZc29NckFHa0U2VzBjazBBT3pFQnMzSW9CMFpKQnFRRXBEWGtOODVRc0FSQXFHeFdJODFkR0tBeEdTQjJWc0lBUE5QelpJcjZPeiUyRlBaRUdpOFlDeXFhM093QThtWDZPeW00SEFGZWtMNFBoNE9EN0hRQ3U3TzhRYmZIR0glMkJ0Z0lCaTBieTRFekp0elhRSGhPeGp6SEJRZEFRTkFYOE02MVZqQUdNQnpnRW9nVVEwa3lyNEVZS0VONERzQ1JWZWk2RWs0bm9DUkZrWUNCZ0t3UU9BS1ZBUGJIZkhzWXNHeE05YllpckdpN0RnT1hOZUY0emlBdFIwQThIeDVhYUxrbmg0dk9vOFdYREdmYUZ1eEZoZ0p4R3l0SUpjcWdZd0VCTFN4MHBIQyUyQkk0d0pVJTJGWTZSR0doa1JFUkxTekdBQVNFUkhSdG50bHVTdFdRMW5TRnE0cnJFcTBkWHZhbHB1UlBYQ3ByWDlrc2FWJTJCYUxXcmp5WWFoWUlubW1GaVN2Tk41WiUyQnZ4NmgzVkpveHZhYWl6c0phbSUyQlpXV1ZXYzBZQUpEWFJrWVFRZ0NoTHdCS3l5TUZINkFtczMwcjM4ODNTNiUyRnh5TXNaY1Z2YjB4QVdFQkl3SGxBc1lSTjJia1dsNXhwd0JFQmtocyUyQnYlMkJCQkh5UmxzR0ZXVURuQ2FDUUJZQ3hUVDllQVBDemozV3lyNm16OThjbSUyRlhsNkl2MTZMdnFoWHY3djZvR3ZoYXQ4Yk81Nmw1WWklMkJ3UWpJSldGcXkya1NkdDBOOTczT2daJTJGUDFLbWxacE9GcmJtOXdWcDB4QlhlQUxXRSUyQm54UzZUaGI1YWhPbkxnZDV4OTd3SlpTN05KN3llRm9vdERvejRPVlQzVUNySWVLVnV5QVBhVW5QbDlJODZmVEpTY3Iwb2hFR3RiOVIzUkxIbHl2bGFRTSUyRnRLZHUydXZVWHVRMGhFUkVRN2hnRWdFUkVSWGJmWmhwYksyS3l3VFVBcEJaWEVpT0lFdlZqTFdNTlYyanBwTm1RaEFYaENhRzNncklXNFo2a25mbVF0RkE4YmlMTHZpSTdTdHR4VlpxSVJtckhGdHZhWE93cHJYUTJsZ2NBVGlCS0xoWGFDZWowQmVpcE5kYnhOMVd6NWtzWm1vWnZNYm90TkdveEpaS0ZWRnVna1NJTzBmQXJJb0R6NEVxTGZZbnN0OHVOd0FRUUNDSnglMkI0UFpXbGx5REFXRCUyQiUyRlNEN2Zyd3NBSXhzJTJCdHJOd2ptUmZYOXhsanY1MmNjT0JvQ0Q3M2RGJTJCakZYQ3dEZjZHUGZ5dmVXSDAlMkJrMCUyQjlERGZ6YjElMkZvMUxOSXc5MHJIbzVIZTZJbzBCSFd6bjRQSlBsWVB2QzJSQmNLMiUyRiUyRldVVGU4emdZTmkxY09CcW9kcUlCRmx2NGZ4a29PcGlvT3hvb1FVd2lUR1NrOEtVJTJGU2txZ1p5ZnFwayUyRjJUYzE3OCUyRlhzQUxJMFd2N2ZnJTJCaExkcEZwOU5mek9lSTVMQWxTWndoY216UjVudVQya1AxVnd1M0ltSWlPaE5ZUUJJUkVSRW1iWUFLaHNMZzVkWGxkdFYxbzIxZFFEQWtkQ1Jzc0Y2ejB5djklMkZTN09yRTVDQUN1RklDMUVERE5YcVNxUyUyQjNrNDh0dGRYJTJCcnA2dldXc0FSRU5wQ0draXJMSHFSUUZ1bFclMkJOWmlMVHQxbGdreGlKVUJwM1lvaE1iZEJNTFl3RFhTZmQ0YTBVR090UnB2NmM3RUdhSkxBRFR5SUlhcEFGUFZ1VzE4VDZaSGd0azJ2b0pZJTJGdXR0RmNLbXQ1VTIyNGVLSXAlMkJ5JTJCMWdTJTJCMWJJWUNzTDdiZk51dUlmaHR1JTJGcjFMOUZ0OWRmYnhneDg3R0pvT3ZsOW1INU1IcDRQJTJGN3JWJTJCN0p2OXZwQjliM21ic2NrcUhLODVBY3prZ2QxbSUyQmM5TEl2MFp5SUhmUzE3ZHFMTFB6WU5ObVgwOWd6VDhUR3g2ZndnY2pCUWtBbGRBWjElMkIzNkFsVWZJbWlKOUlmZTNaWGN4MkJnaU5ROW9DU05DajZnQjg0a0lGcmhPZW9nZjBiWFdSN1cxWkt6dkxVaVBmRW5wTDdtT3VJWnFKdDFaTUMxWUw0MmxqSm1Sa3ZPTzNBRTNIUkVUZzY2cktxa0lpSWlLNEpBMEFpSWlLNnpNbjVwbHdLbmZHbGp2MUFLelluZW9rNURBQ2VJNXJkMkJ5ODFOWWZ1OVJTVTQzUVFLUzN3NUVDdmlQUWpRMHVOR1BNcnNkWWE2djBDN29pRFZmaU5FU3hXZWhtcjVMdHBJVmNyMTJmV0p1MmJNSkZ2NXJOUlQ4QVRBYXE0RHlSVnVDNW92OUZpUVpkcWEwYTZMZFY1NVdTQmxtcmRCb1NDZ0RpQ20zZFY1cCUyQkxBWmYyJTJCenp2S3dLTWE5ZzNhaENURVBQOFlxTEkyTSUyQkRsWjklMkJKNUFtRmdFanNDZXN1enVHM0VmMzFkeHYxYnk1WVdLSjA3dks5a1hIanhTQ1clMkZjRDRXSWlJaUdGUU5BSWlLaUlYZXVub2d3c1U2b3JKdFhKaGtMOUJJVHRHTXpIaWE2Q0tXZ2xFSTkwbmZVSSUyRkg5SzVIODhIckgzdDJKakl5eVBlSmNCd2lWeFdwWFk2V3IwWTdTTU1SMUFFZEklMkJJNUFxQzJXZWdxdGRnS0VXZExuWkFGZ2duNzFtclJYMkJzdkMwUWslMkJxMjNlWVdVR0hoJTJGdm9lYmt3V0FFUDBoR0hGZUFaaDkzT2FoRjRPdnI2ZkY5TTE0cTYyeFZ6UDRjd0ZlJTJCJTJGM1lxOXcyJTJCTEdEWHd0WCUyQkx6WCUyQjNkeERSJTJGN1ptM0g3eVIlMkZQUmdBSmlaOURRemN2N0wlMkZ6eXNURTZRRFdBejZsWWFEMVl0WHFqNGNiRXZXMlgzUlFYciUyRmRIRjVBR2l5JTJGeTlJbENzZTloWmRlRklnMWhhZUl6QmFsTmhUY2pCUmNsQndKVXF1TUJObCUyQjlSWXdYeHByQ1MlMkJWZ3pjVmNmMWlrSTZnRUVKQUZ4WHJKWjlwMVVKbkY0bGtKSHZDSE44MUdIVklCRVIwUzJJQVNBUkVkRVFlbkVsbHAzWSUyQkpGR3NOTFYwNnNkODhQcm9iNHZVblolMkY0SWdGWmUzSVVsdTk1Mkl6bVZydktrRHB0TkJKVzBRV0NKVkFGQm9rc1lYT1FqVXAwJTJCRVlvYklJazdSbEZ3Q2tFRmx1SjZCaDBSTVdpYzMyVHdQU01NJTJGWWZ0QXhHTDRBbHdjcHdPV2gxR1VHQWtJNThIYiUyQk5ReXlZUTJiUG1idzYxd3RBTnNLVzduRTJoeHFYdTIyMTd2OVd0JTJGJTJGWmolMkYyemRySzN3bncycDlaZnI4WmJLdVd1UHg3M2Z3eFYxbyUyRnYxNG9PdmklMkIlMkZHdkxUZThmT0NaWENCU3RoTXolMkJXU25UYWNXRjdNVVJBcTRFQ2dXQm9BQUVCUUhYRlJENTVwZFpxM2FwSURGWjhlTHBtdmZzZ1pyJTJGcGRHQ2VHeTg2THhjOHREd1lKTmFZSlBiOXBRdVAyclRFcEFqUEVFZ0lpSWFNZ3dBaVlpSWhzaVpsVmpPTmRTJTJCMlhyeXFWWms3Z3VWbmI3VTFoOWFiT25SbGE1R0w3RW91Z0tKc1podkpwaXR4JTJCaTFrNnhxVHZZcmxQSTk1YksyM1kzcXBNRkFiWE0xV0I2OEJmTHE3YmMzS3R4NW8wbzFMbSUyRm9lbDFMdUhrajdyOXZGTVNxckpVOU12MDlIVGQlMkZidjczbGxjcjVudE41dXQ2blFYaFJRY0hSandjSGZWeFpNekhlRWwyOTVhZGs3V2k4MHJKa3hmMkZNVWZUeFhOayUyQiUyQiUyRnJkYTVBZDhaRVJFUjdXSU1BSW1JaUhhNXMlMkJ0S3JuWjFzUjdxR2lBQzEwRXJTdXhJSTlKSEdqMzlrSTdONGJSQ0NkVjZWNzl6cGF0dlglMkJwcXY1Y1lKQnBZRHpYV2V3YXR5Q0RTYVQ2bkxMRGFWUWhiQ29oMUdoNTRUbiUyRjRBZEFmbnFFM0I0QlhxSkFhREFCOTJaJTJCMG1yOGZlRzF3JTJCR2JkaUhaV29rR2I3NU92ZDk5NnE2NTIzeHdNQUdPYlRsd2VySTdOUHklMkJ2Y3QzOGlYTGdKVzg3OWlUZ081Z3NPcGdzdWFnV0pHb0ZpWExnSUhBa3FnRXc2dHQ2MWRQUEZCMHNBSUNCeVBibnRCQ0JjMkcwNHI4d1VTbWMzbFAyWnNxQmJCZGRvU3ElMkIxQWRISlAlMkZDaUlpSWJpSU1BSW1JaUhhWmw1ZGoyWTZOWCUyRktsMHRaaXRxN3ZmR1UxJTJGc0pjUTMwS0VFSEJFeGRib1Q0dzE0eEg1eHNKNHJaT1F3TU5KTXFtYmJ6R1FtY0ZSSW0yU0xSTnR5JTJCekZsSUlXRmpFeWtJbFdhcmdpVFFaektmRTJpdThYS2xOTjdkNXo3bTglMkZaYUlyczlneUxjNUFOeE1aUlc2R3VuZmJqNWNSSXFOcnlFMEVCZ2dFQUt1SSUyQkM2NmVSdW1iVVJlOUxDemJiVXpJZFlwNU9TQVZGMnNLJTJGcVk3cm1tNk5qd1l0N0s4NGZqaFhsbzVObDU4bUtMeHRGVnlRQ1FKUVl6NU1tZXNlQmtyckNVUklSRWRFdXdBQ1FpSWhvRjVpcEo2SWRHZWRDUXgyNjBFZyUyQjNZN01mV1ZQWGxEYVZzJTJCdHFVJTJCJTJGdkJxUG5tOGtnQlVvZWdLTlNHT3VsYURaU0lCT1B3Qjh6ZjUzUUw5cWIlMkZOQWlIeXdob3NzT0pEOXdRZWJxJTJGYXVGNWNYUkclMkZlRyUyRjNkNWUlMkZQSjE4cm0lMkY3TkJ5TDlXNVlpclFMTUp4eEhKaDFpSXJJJTJGek1FcXhNRzM4MHBmSjNzcE9YQXFMcVlySG83V1BFeFZISXlWSExPMzRzeU8lMkJIS202SW9GeHhITnhJcXE3OW9MRTc3NWc2bUNPVDFabHQwVGg4YjVLRUJFUkxTTE1BQWtJaUxhUW1lV3UwSkJDQTJKWm9TUlJxVEw3Y2djMEFiVHZpUG1ZMjJuMTN2NnhFcFhQZFRvcXZ2V2UyWjZQZFIlMkJGRm40QUl5eVdHMGJMSFlVVm5zYXNBS2VJeEJxZzdveWFmdHVuSlg2WlVOM3J4Z0FTdEYlMkZlNURJcHAzbUpVQVNWOTZ6NzFyMjFYdTlhYk5FZE8zZTZPOHVmNzlHVmdHWUJZQXVzc25YMlNjcXBKT0xrJTJCeHREQVNBJTJCZXVyQllBUzZVVUJWNkRnT0pnSUpLb0ZpWkl2VVEwRUNrNzZXQ1JkQ2UwSXVCNVFjWTBaY1d4enJPeThNbFh6djdTblVqaFZDcHo1U0dOYUFCZ3Z5U2VuS3U3S2ZYdmMlMkJBYiUyQnRJaUlpT2dhTUFBa0lpTGFJcWVYSW5lJTJCcWZaMmxSM3RLYnQzc1dVJTJCdDloUjcxenQ2TnNURGIlMkZnaVRoTWpIdWhrY2paUm94R1cwRmJDeVVFYkdJaGtuUXZNS1ZzV3VDWDdlc2xCR0Frb0YwQjR3cEEydjZFM2R5Vkp1aGV6WTNjMzR5SXR0Zm1WdUVydGVmYndmJTJCNXd2czN5JTJGZjR0QUpRRms0Q3VBWndaRHFSV0FwQVdKRVdGbnNDMWhjUW5vQ0VoV01zU2tVSGgwZDlIQm9MVUNzNGNUZXh2Z0J3YU5ROWRmdUUlMkZ3djNURGglMkY4TzZEeGZBR2ZQZEVSRVIwalJnQUVoRVJ2VWt6RFMxamJlR0k5SXc3MGthR2lYWER4QVJMVFhYJTJGZkVOOWJxR3BQdGFOelVoWG1jSnlXOHZscnNaYVYwTnBvT0FKaEluQlFrdWxyYnloU3F0M2ZKbnUzNVZQNEVWV3BlZUklMkZzbThpMnphcmt6ZmZpdFA1NnphSTdwNWJXN3R2MUVEVEFUU0NzTjhJbkZpJTJCMU9HRGRMSEtDQjd6TXFHJTJGbGdMcUhRN2dhRGk0a0RGeFlndjBWTVdBc0IwMWNYUk1ROTNURGlQN0slMkJJMzZvRjV0dTFvbGdJUEElMkZDOFJ6WGRSQzRJaW02UWdXdXhKRlIxMXp2ajRPSWlJaXVqQUVnRVJIUk5ialExRUpJZ2VtS3RHZnFTczQzMVBoY1UzMmcwVFBmNzd2eXZBU3cybE1QWFdvbjk2MjM5TEYyVzZIVk0yaDFOV0pqb1l4Rko3Ym94QWE5eE1KWXdKV0FNaGF0eUVDSE9qMmg5ck1BVUtLJTJGcnglMkZRYiUyQnUxQSUyRiUyRnZaQ2ZkOGtwSCUyRkNad1NVQjA4eGtNOWw2dlhmak5mRjJEN0hFb2U5bmNMZ3owMjRYemJRWnM5c21Pd0lnVThJV0F5bHFMcTRIQWFNSEJSRWxpcENSUUNJQ2dJR0pYU0VCSXQxeDBteE1sOTVWOUklMkI0amU4dnVINDhFY25hc0tCZUtubFNCSzh3ZFl3d0VpWWlJM2l3R2dFUkVSRyUyRmc4WmxXWVRXU3g0VVFLSGhpYWEycjczdDVKZjZITDYwa0Q2OTBOQXF1aEJUQVFqdkJ6SHFNeFhvQ0cycEFBMVlqcllvUnIxTm9aN0xDR2hkcCUyQk9lSmZsVWZuNmFKNkdhUlZ5TXFwRnNZSkNiZGV6QzdYV1NQYWNJUkVMNEFmQUN1Z01ndWRGUkxMcWFySG82TyUyQnpoVTg3b1RKV2RtYjhYNTFrZ2dIeTE2c3JtM2lPOU1GZlRhM1FlcURBS0ppSWl1RXdOQUlpSWlwTzI4M2NUS1NGazNVZG9SSmtuQ1dNbjVwcnB2dG1uJTJGNWtMYiUyRmdBMCUyRkVDS3VOblRvJTJCZnJDck1OaFhwUEkzQWtoQUJXUW9WR1Z3RmRsVmJOR0dDaiUyRkNiZlUwc01WT3paZ2RzRTBtbyUyQkx4dkc0YjdCQWJOdGw0aTJ3eHUxRUE4JTJCRmcwRWdJaE4lMkJqSVFBRUlqclNTRVRSJTJGbnZHeGdTV0xTeDB6ZmdWdDJjYURtWXFyaW9scHdNRjZVS0hrQ2dTc3hWc0RpZU5GOGZiUmd2em94NG4yN1dpcTBhaVclMkZWJTJGWmxGTGpDRkZ4aEQxWmRQaW9TRVJGZEFRTkFJaUs2NVQxJTJGcWVmT05QSE94WTclMkJlQ3ZVOTNWanZkJTJCVGFHdGpjS0dSZk9qc2VqSTZYMWRBYU9CWWdUaXhhRWNHcmNRZ1ZoWU8wZ0F2aEVXTWZKOHNDNWlCTSUyQmJYTzRrV0F5RmhQcjMzV3RwNiUyQlJST1JOdmhqZHFJTnc4Z3l2Y0kxTFklMkZXVGolMkZ1TTNiR0dpa0FXQnNBRWdJVDZBY1NCUTlDZDhSS0xnaUcxSXVFUGhBNEZzRWdjRDRxSWQ5STBIM1lNMSUyRmZOJTJCSSUyQiUyQjlyUmVma2VGRyUyQlVQSkVyJTJCQ0k1QjM3QWs0YUppSWlHc0FBa0lpSWJtbmZlR21sOEdwZGZ2YkZWZk56ODAwOVdnOFZ1ckZCNEtZSjNLVzJ3bHd6UnIyUkFEMmRWYkRnOHBBdVA4SDFaYmFIWDFibDkyYWVZdm0wVEVURDRvMkN3N3hhTUxIOWFrRUFHdyUyQkVnJTJGc05XdlQzRyUyRlFrM0JFWEI2b2VqbzE2T0Zqek1GNXl1bnZMenNtS0wxNHB1dUxDJTJGcXI3QjBkR3ZSZmVjU0RndEdFaUlpSXdBQ1Fpb2lIMzRxcDIxM3Vxdk5qV2R6UkMlMkZkNU9aTzR6U2RLRVZmVjJwQTh2dHN5bkZwcVltbThZckhVTk9vbEdwQ3c4S1NHRVFDUFJhTVFLaUhSJTJGUHl1THRGTFBRVnE5WjJ6V3dwc0ZnTjVBQUhnOUclMkZDenJaZUloc1cxVGglMkZXNkE4YVVVZ3JxQzNTeDFVNzhQJTJGNWk3SHA0MjdnUUJZZDdDMDcyRk4yVVBFbGFnV0pnaVBnTzhCWTJjRmsxVDAzWG5FZmN4MDBvZE8yNDZrUjc2dlROZmNiQjZwdTglMkZpb3gwZGJJaUs2WlRBQUpDS2lvZlhZWEZTYmJhaVB6cTdIbnoyOUZIOXl2aGxqcGEyZ1lnMUlDMjJCcUdjUmhSWmhhSkVZQzIzVENiM0NwcTI0U2dLeFklMkZ2VmZucmdIOWg4WWl2UWIlMkJFVllKQkhSSFF0TmdkOW05ODN1TGRndmwlMkJnRlpDdVFPQUtlSTZBS3dWY21lJTJCa0lPQjVnRjkwNEJVa3BMQkFiQUZmNHA1OUJkeCUyRm9QRGxkJTJCd1B2bGdyT0d0U1FPMnJPTjFqREFPSmlHaklNUUFrSXFLYjF2bjFXUFNpV0hUREdGWXB1QkkyMXNKcEpySzhHc3I3ejliTlA1eXA2NCUyRk1yTWZ5MUhLTSUyQlZZTTNWSHBDYVFqQUNuVEU4bkU5cXY0WkpicWJiVDFDaURJS3Z1YzdQYlh3NmRWSXFMcmN5MnR3b1BEUlJJTEpBQXdXQjI0cVZKUW9qOVlDWGtBS0RDNXQ0QUhEaFR3enYyRnhWb2d6MHVCOXI0UjU5OGZxbmxmMmxkemw0cWVOSzRVOWxDTncwU0lpR2k0TUFBa0lxS2J5dm1tRXNzZEV5eDExUDY1OWZqVFM2MzRvZlZPZkolMkZ1cVRGcGJhUVV4a0lsJTJGSTZXV09sWnJIWU5WcnNLbDdvYVlXSUFiZElUUlNINjdic0clMkZkc0dKJTJGUUMlMkZSTkk5eHIzOWVQVEtoSFI5Ym5XQURDZklxeHMlMkJ2Wmx3ZDhWS2dnbEJ2WnF0WUFVY0VvdURsVThIS3c0S0RvQ1FnaFVpeEpqWllscXhWMnNsdDN6WXlYbmtjbXklMkIlMkJoRXlYbXk3SWxPdFNBN0JVY1kzeEgyTUlOQklpSzZTVEVBSkNLaW04YlpsWjQ0VTdkSHo5YlZwOCUyQnRKWjg3dFJnZW0yMGtXRzdGU0RwNjQ2VFFtUFFjVU5rMDc5UEdRa2tCNHdEV3l5cjVCazhVWCUyQiUyQnA4RnIzc1NJaW9xMTNQWHVsYm43OHRvRFVGcDRHUEFPSWJEOUJ4eE9RTHVBVUpNYXFYanBjWk13M0IydnVpJTJCTkY1M3VUWmVlclpVJTJCY0xycGlkYnJxenQlMkZIQ2NORVJIUVRZZ0JJUkVTN3preGRTV1VzT21FaXUyRW8xOXBKdGRtelJ4dXg4eU16RGZ2WDVocHE5SHhkNFpXMUdJc2REWVFLNkpuTHEwS2s3USUyRnB5S1pHd3BkQXNDa0FmS09BajRNNWlJaDJqMnU5S0RQNDJKMVhFQm9Ba1FGQ0EwVFo0QkV4OEg1UEFDVVg1YktMUXlNZTlvODRHQzA0bUNnN0tQbWlXJTJGREY0cjRSOTdIcHF2ZnY5bFhkN3hROTJmTmRrWlE4cVh5aDdaR3hnTThVUkVTMGF6RUFKQ0tpWGVPbDFVU2VxeWY3V3FHNXN4WFpoJTJCYWI4Y2VYV3VIUnhXWjhKT29ZR2NZU2paNUZvMmZRakF6V0lvM1FBa0IySXJmUnpvdHNQNyUyRnN0Y2hDUDBka2UlMkYlMkZoOGtEdldrOGtpWWhvWjcyWnllcjU1JTJCV2w0Zm1MSGJnS0pQTnRJQVNrbEtnNkFoVlBvT0JLRkFNSkx4QndBNGxLUVdMRVMxOVhpMjUzdk9UTUhCcjFmbSUyQjZJdiUyRlRSRkdjZmVod09ieGgzeXNSRWRFTnhBQ1FpSWgyaFpOTGtmdjhwZmdIWDFpS2ZuNnRhMjVmN3huJTJGekZxTUM4MFlsNW9KME5YWiUyRmslMkZJcWpZRXJJdTBxcyUyQiUyRlFsc3ZFUkhSdGNvdkRDWFp3SkRFUW1UUE5YRFFId2psSUEwUEJUQldjckZ2eE1PZGt3SHUydU9mT3p6cSUyRnNHOWUlMkYxZk9qYm1yUjdtVkdFaUl0cGxHQUFTRWRHMmVtazFrYkcyc3BjWXQ5VTElMkJ6dWhQdExxNm9jdTFKTlBuVmxYRDU2cEoyaUdCcTNJWUw2cDBPNG9vS2ZUeWIxNU5aJTJCdzZRUmZINER2OUFQQTE4TldYaUlpdWxvTGNkNGluTmgwMG5DY1ZRbm03M096WVZBQUVPbDBJbkhnd0NrNU9Eem00OGlvaDMwVkY4Y252TVVEVmZmcm94WG5xNVdpYzdyb3lkV1JRSzZORmQzT1NDRDFkRVh3V1lpSWlIWUVBMEFpSXRvMmo1N3YxV1piNXFQdHlKeFk2YWlINXBiakg3eTBGc3YxZW9KT3FOSFVRQ3MyU0xSRnJJRnViSkFrTnAzcUlkRSUyRkFjdFAzR1RXenV1SWEyc0w0MU1lRVJFQlYzN09zRWhEUURPd3BVVE9RZnFjbzVFR2dJa0ZJQ0U4Z1VvZ1VmRWxpcTVFdFNoUkNnVDhva1JseE1PZXNtTU8xZndYYjUlMkZ3ZjIyNjVuM3BXRTFlT2o3bW1Tdjg2MFJFUkZ1S0FTQVJFVzI1NzUxYmtlZWFPUExxdXZpVlZ4djZFODNRJTJCSXV0Qk9jV1kxeFlqYURXazNRdkp0OUpBejFnNE9Rc0MlMkZsOGtiNTRvbCUyQnBBVERVSXlLaUclMkJ2MUxpaHA5Q3NFZFg1akZoWWFaSHNKSW4ydXFuallVM0Z4Yk5URHZYc0xPRExtbmJwajNQbUZReVAyUDR6NnB2ZjJJJTJCTU1Bb21JYU5zd0FDUWlvaHZpekdvb3p0WHQwWXN0OWNGT3JPJTJCTEluMFFSbDB3Um1HdFl4NWVhdHQzTERUaFgyb2JkR09EUnFTeDJGSlFIUVdFT211eGt2MXF2bzEyWDZTM3VWbjQ1NkMlMkZtVHZiZW9tSTZFYkxuNE55Zzg4eEJ2MGhJaHJweFN1YnZXMXNOb1RLcHRXQ3ZnUThpWWxpT2xWNHN1eGdmMVZpVHduMWNvQlhSaXZPSSUyQk9WNElYeFNuQjZyT1RPRkR6WnElMkZnaXVtZkNWZHY0M1JJUjBTMkNBU0FSRWQwUVh6NVZQJTJGYm9CZjMxNXhhalk2c2RoVlkzQVl5QmxVQ2lnTGhuRUlVV1VXeGhqRVVDSUFhZ3BlMVA2N1ZYYU9YZDJLOUo5RDhPWU9oSFJFUTd3eUlOJTJCd2IlMkZmJTJGQjFIaUJhUUNqQXQwQkJDUGdTQ0FJSjN3TWNEeWlOdUppcSUyQmpnODZzZUhSJTJGMW5xMFhucWIxbDU2dDMxUEFuN3o3RWFjSkVSSFJqTVFBa0lxTHJkbVl0a1VtaUFKdFkxWXZGeWNYa2dTY3U2VCUyRjh6Z1V6OWZ4eWhHNVhBYjBFZ0Vpcjk2d0FsRWtySmd3QTJMVGFMOGltS2daWjhLZXY4SSUyRmwxWDRBUXo4aUl0cDVnNE5FN0tiYjdjQnJaWUhJYkV3VnppZlliJTJCeHBXM2JobHh3Y0duRnhwT2FqV3BDWUxEdTRhMXglMkIlMkJXak5mUEhvcURQN3J1TjcyQ1pNUkVRM0JBTkFJaUs2Wms5Y2pNb3ZyOGJmTjdzV2Y3WmVqejhFcFNLamRMRFEwS096RFlPelRZdExYUTFva3c3dWdFaFBkb0NzTmNyMlQ1YWNyS1hYR3hqczhVYW5PWHpLSWlLaW5mWkdRNmZ5QUZCbndWJTJGZUxweFhEUXFrTGNLZUJLUkF4UlVZRHh3VVhJRkt3Y0ZVUldDaVpERXg2cHpiV3cwZUd5OEhMMHlQQmwlMkJicXJpbko4dXlkNnptTUJRa0lxTHJ4Z0NRaUlpdXlaJTJGTnRndFBMJTJCciUyRjc2Tnp2WjklMkI5bUlQbHhZaklEWnBrVU1DS0cwUVEwQTVBdGJEbFVPOXpaVVNnNiUyQkppSWlHelpVcTJBWFNLa0FEaU1UQ1NTeWt5ZWFIT0FKdTFpTHNsaDNzclhvNE9PTGpucjJGN20wVCUyRm44OE51YiUyQm85dEh4WXQzVHhVWkFoSVIwWFZoQUVoRVJLOXh0cTVsczVlNHZWNFA2JTJCMjR1dERRZjM2JTJCSTc5d2NsayUyRiUyQk5TbENHZFdJbUF0VGlzYlJEYTJWeUt0NXN2YmVqZFA2OTI4cVRwdyUyQlNBUElpS2lZWE9sNTc3OGRvVzBSVGd5NmZPcHNmM2hWeExwRUpHQ2k5R2lnOXZIZlJ3WjlYQ3c1c1pIYSUyQkwlMkZuZ2pNVjZzbGZIMnFGcXlNanhUVm5Yc0NCb0pFUlBTNkdBQVNFZEdHVXl1SmU3R2w5aTQwOWNmT3JrVmZXR3FHaDVkYnlWU3pvZEFLQlZhNkJwZDZCczFFQTdISjJwbXlNNXZCYWIxTzlqWnc1YXElMkZRWHdhSWlLaVlmVjZWZTRHYVp1d0hwZ29uSCUyQk9STGFGaG9BbkJNWThpYW92VVMwNnFCV0FvbXZobHlXT1R4WE8zYk92OUUlMkZlc2ElMkY0Mnc4ZThEdGIlMkZlMFFFZEhOeTkzcEF5QWlvdDNoNmZtd2NISXAlMkZwR3phOGtYenEyckIwOHVSWmhyeGxocEslMkJpMlNpc1ZMTktBcnlDQWlwTiUyQjR0VUN2Q3ZkenJDUGlJaHVKYSUyRjN2Q2VRUHFlNjRyVzM1eFgwc1VVU0d5eDFOWmFNVGZjT2xOa1hManU0dlc2UHpiZkZyMGF4dmElMkZiN2YyZGo5eGVZd2hJUkVSWHhBcEFJcUpiekN0clNqWkNVMXdQZGEyVG1ORmVaTiUyQjEza3Jldjl4U256aTNtaHk3MkZSWWFHdWNheVRvaEZtbFg2elQ2b1M4SmFrb0FmOHFaUTFzNnlVaUlybzJWOXNQVnlCOTNvMXQ5anhzMHdGYk52OUFtMjYzVWZOeDU1aVB0MDk2T0Q0cUZ2ZVc3WmVtUnQzZnJKWDlpNVZpMEprb2ViMXFJTlhSVVpjdHdrUkV0emdHZ0VSRXQ1RHZuQTlyRjVycW96TjE5ZG16YSUyRkVuRmp1SnY5N1dpRHNLWVdqUTdobDBJNE9lQnRyYUlwRTJPeW14JTJGYjM4WkZhdElLJTJGeWolMkZCcGhZaUk2TnBkclUzWUluM3VOZG4lMkJnSU1SWHQ0aUxBVnFRbUxNRjZnRVFLRW9VS3U1bUJ6eHpIUTFXTDV6VCUyQkYzRHRiYzN6azg2cng4MzZTdnR2eDdJU0tpWFlzQklCSFJrTHZZVUdLNW83eno2JTJCcnRwNWJpWDV4dEpCOTRkVFh4WDF5T3NOQkpvSm9xM1lBOFA5RUEwcERQRjJtMW55JTJGU0RTTUdLJTJGdjQxRUZFUkxROXJoUVFTdlFyQk1Oc2lJaTE2UUN1aW90YTJjV1Jtb2NUZXdzNE51WXRIaDkzZiUyQmQ0MWY3U1dHRFc3ajgyem1wQUlxSmJFQU5BSXFJaGRISTVkcyUyRlZrME1YbThrUHJEYlVmOXRxcXhNckhUTTFYMWRZN21wY2FtdGNiQ2JRb1FaQ25aNDBPS0klMkZ1TU1SZ0p1SGY5bFFqeHhiZkltSWlMYkhsVnFFTGZvQllKSzFDRWNXVURaOW55ZUJRS0phZG5DdzZtR3k1R0JxeE1IZU11S0tiMTRkcWJqZkc2OTRqNDVWQ2lmM2pmZ3ZqSmRrYzZMZ0pBZEdKSiUyRmRpWWlHR0FOQUlxSWg4OHBhSXI4N0gzN3kwYm5lYno5JTJGS1J5OXVCUkI5UXdTRFVTeFJhSXRZbU1SS1F1dEJ5b0d2SUdOeVBQaHZsTDBOeVBuMHdVUkVkSHVNUGk4YkcwNnFDdXhXU1VnQUNIZ3UwRGdTbmhDd1BjQTN3VWNEJTJGQXJMaVpIUEJ5cSUyQmJocnNuRHF5S2p6YThkcTNwZnVtUEFXRHRSY1B0c1RFUTBwQm9CRVJFTmdwcDZJTUxIT1FpUFplMlkxJTJCY3gzNThPZmUlMkJ4OFR6NiUyRkdNS3V4T2tKZ1NQUyUyRllJRXNyY0JJS3Z1Q3dZQ3dIenlZSTVQRTBSRVJMdVRRTDhhVU5tMEpUZ1BBVzIyZDZCQ3Y0TFFCVkIwZ2FLRDZZcUx1eVo4SEI1emNXemNlJTJGS2VxZUNuajR4NVQwNVh2ZTUwMWVHelB4SFJrR0VBU0VSMEU1dHBLSEZxS1RyNjZscjglMkJibEc4a1BycThtSmxiYkczTHJDekZxTXRiWUN1am85T2ZCa0d2YmxJYURNemdZazB1QnZjTEFIOSUyRnFqVzlYVkpuSU9rOEUyJTJGczNmNSUyQmElMkYlMkJjR2Z4OVhhJTJGemRYQ2IlMkZlMTlocTElMkZPOUVRMkR3YiUyQiUyRlBBVFVBd0dnUmZyJTJGT1lsMGl3OGhFRGdTZTBzT3hzb1M0MVVYUnlaOWMzVE1mJTJCcjJpZUNmSGFpNVg1OHNPU3R2MiUyQnZGTyUyRkJkRVJIUkZtQUFTRVIwazdyUVZPTDV4ZWpvTjg5MXYlMkY3RWZIanMxR0tJM2xvQ293R2xMRlJpb1FGWWdmNUFqM3d2djZ1ZHhCUFI4UDh0WEMyZ3U5cVM4RnJmZjYwZnM1V3U5M3NqR2phdmQxJTJGUHcwSURpTmhDSmhZU2dPTUFzdVJnck9aaSUyRjRpSE95Y0MzRFhwUDNtazV2N09QWHU5MzN6UHdXSzRQUWRQUkVSYmlRRWdFZEZONHVSUzdMWWlFOFRhdU8zUVRNJTJGWGt4OSUyQmFUbiUyQjZTZk9oNlBQTFlab3JFWkEyJTJGU0hlVWdBamt4YmUlMkYyc3hmZHFBU0FIZTlCMnUxb3dzMU5CVVg2YkdhaWV1ZEx4M01qcTJLdjlHMXNsMzlzemJ4a1VJdjElMkI4NWIlMkZ2REo0c0JMWTJyU3FDSnMlMkJUd3k4MzZEJTJGdlF4V0dRUFolMkJ3WSUyQjVzMThyJTJGa3hieHpUVlc0WDJiOHQ4ZHFLUlRsdyUyQjFaakNFazc1VnFxYlFYU2x1RFlwa1BBOHVwQVh3Q0JneUJ3Y0tqaTRkaVlpJTJCbXFoOXYydUU4ZXJ2bGYybE54JTJGdE5ZMVozZFUzSjdkNHk3bkNKTVJIUVRZZ0JJUkhRVCUyQk5hNWR1MlpSZjBMWjllVFR6ZTZTYlhWMGJMVlZsaHJheXpVRlpZNkNpb3k2VUklMkJEJTJGdGtkbmJzSUgyUjR2VlBDdmgwUU52bGFtMmxPOTBxcWdGRUpwMm9xWEY1d0pUTEE2MXIlMkJYdkpBekxnOGxCczhQYnRaTkJ2JTJCZmV5Q3dXSkJSS1RIcE1yTHQ4cXdOaiUyQm5tTEdYdjU1VXZURDBqaDdMVVYlMkZjcmdVJTJGZkF3TWVuWE1XOHloQnNNSFEzU2Z6ZSUyRlhZciUyQjclMkZLeTd3MXB5S0d5NDhyM09IV3UlMkJDJTJGY1dGY0tLYm10QW0yWGElMkZuN01raiUyRlpuVVd6Z3U3c1VZUVZtQkVTb3o2QXBVZ2JROGU4U1ZLQlltcHFhRDd3TUhpVDc5bnV2Z3YzODdXWUNLaW00Njcwd2RBUkVTdjc5c3ZMZnVQelp0ZiUyQjhaNTlXTW5seE9zZEdMME9pb05LalN5NnB4czhSN0lnUUFRbHclMkZ6eUQ2TWFNZGRMUXpaRFNHSkFJUzRTbENWVmNDSm03VkhPQThBUFpFTyUyRm5GRUd0NUZXWWptWlk4aEx0TEFUV2ZEQkp3c0tNZyUyRkx3JTJGNHpNRDdWVFpvS01oQ3dEd0FWQURpN04lMkI1V3FqNkJ1emdHMjclMkY1Nzl4JTJCMkFGbzV0dGR5QUFxN1BnMG1USE52aDF0dXMlMkJ4dXBxMm03WGNuJTJGTCUyRjFaYzBmOSUyRkFGQVdOclpvOWhTYURacyUyQkRqall1QUF3dVQ4b3JYYk5yMExacW9tOWYlMkZMT2d5V0dnRVJFTnhGV0FCSVI3U0t2cmlleUdScCUyRnJhM0dXOTF3dE5HSTN2WFNwZmlYWGxpMVU5OWIwYmpRVkVDU2gzOVp6MXNlVnJnRDRaJTJCTDExYWQ4T0dlYnFRM200Rlo5S3RQOHFxdGZDcTF4bXZiYiUyRk5xdTllRWhWZTRQVzhEZmIwZ01mJTJCWSUyRk4lMkJWR0tnZ0V4QlNvQ0lFQWlsZ2hZQ0ZoVEdBc1JhdUZDajVFaFZmd25mVGdFc2JtJTJGNFpwdiUyRkpobTVhT0FJb3VCSyUyQmszN3BTRmxFeWtKS2dZSXI0RHVBaElEWnpqJTJGTVBBQjAlMkJpR2RVTFklMkZNZFFWc0htVlhGNXRweXlFd2thSVpqMzBmMTgyZTMlMkJTdlY4S1dCZnBZMUQyZm1HUSUyRmh2S0lrbUFTRnZFMnFSRlI3ajYzVWdJUUFvQmJTdzZpVVU3TXREV291eW4xVWdRUUNkT2IwOTB1byUyQlprSURqU3doZklqSUc3YmFHYmFzMG5QU3o3eG5JS3AlMkJ3cVNWNW9FTHphcThIUGhUaUNrY3VrQWFmRHZxQlklMkY1dklic3QlMkY5bmFUWjkzdmZoNFRtJTJGVjVqJTJGQTdPODV2U2lRVmUzYTdCMDZmWnpEdUllN3BvcDQxMVNBdXllY1V5T2UlMkJWYWhLQjQ5TkY3NCUyQnY2eDB0b0QlMkJ3UHVGVWhFdElzeEFDUWkyaVdlWG9nS3MwMTEzMXhkZmZiVnhlaXZ6cSUyQkVwZVcxQ090MWhYb0NyQ3VnWTdKcW04dGFKOFhBdmw1Wm9DRTNmWEUlMkIxTk9OOUdaYWRRZkR1WGhUVzJrZzAlMkZ0c1l0UDJXNFdzNWRQMjklMkJVYnJQTEtXMmp6TUJGWGFNbTE0clVCNGVCeGVBTHdrUDc3JTJCZjUwZ1VTcDdHSiUyRjJjVkk0S1E1cFFHVU1WRGFvdWhKVEpZZFRJMjRHQWtrTEN3U2xmNERRb2lOcmxsdERIeEhvQmJJN2tnZ0Y2MEY2cUdlYmtYV2R4MkJXa0hVUjN4NTBSVUNHbmI3dW9FdGloRG9aWThWSFdRJTJGWW1GRk9YMjNoUlhvRExhdFh2NSUyQndBcDcyZnVSdlg4ajB4SzJZd2MlMkZQJTJGMFJ0NjBSVTkzWVRqUWpQZGFLakslMkJNaFJSaVl4ajVabzRBSEVjZ1ZoYUxiWVZMTFkxRVcweFdIRXhYMHdhV3BiYkdRa3VqbHhoSUFiaFN3UFVFSENuUWlnMHVObUwwNmduUTAlMkJsRkVWZjJXNWFWN1FlaUFEWXVwdVRITHV6Vmc3N04lMkJ5QUMlMkZZJTJGTkExQSUyRiUyQjhLeFNlJTJGWEFtbDd0YjhwZEg2emYwdURyNG5lck0wQllQNTRxM0g1TmdYNWZkV1ZxRGtDNDU1RXpSTndIUXUzNnVDdSUyRmNYNEhmdEwlMkY3OTNId2glMkI1a05IaW8zdCUyRkJhSWlPamFzUVdZaUdpSHZiZ2N1eGZxeWQ1VGk5RSUyRk9MdXUlMkZ1cE1QU21kWG9neHR4S2pWNCUyQkIwR1FoU1ZiQjRzbkxLbXhlZzlWJTJCdE5YeU1PNmE3bWNEQ1ltRHk4TUxqY3ZERUlOJTJCVyUyRnRHQUFNNGpvU1RWYlZhMjY4T3k3ZWlreUpyQ2gxOFB5eWt2RHdMdCUyRm14NTIyd3ZvRHdCR3dXQmxYS0xvNk0lMkJUaFlDMUFyeUs0eTFrMjBjWldCTkJZbyUyQjQ3Wlc1WXZUbzA0ZjFncnlFY0ZSRlVaQ3d0VTh3dXFKc3NpQTFkY0dDODRyOVFLY3Q1WWVHczlmYlFSbW5zOFJ6VEhpdks1V2lEWEhDbVVzUmJXYnZONjdMTHolMkJuNEFtZjRNeFdzemdZRWdRRnpuJTJCd0ZBQ3F1TUJUcksxbHFSUGRDS3pEM0syR29XQURhdmRJaFpBTmlNbGExZWJLa2ZtVyUyQm9qOFVhaFgxVjU2bkRWZmRMUXFCNXNhVSUyRk05OVE3JTJCakUxbmNrNEVwaFBBZktnVUFqMVA2RnBvdnpvekU2WGQzZkx6REpBc0M4Nm5IallDMnN0UnRaczdFaSUyRlYxYWUzbVJxYzIzUHJRYjl6WFlOQ2pXZVhBeWVEJTJGUDc5Tmk0UFlydlZ5UE54TWFFbDNKNXZ2ZVJtdHclMkZqOER0d05BQWpSYUNvMjhDMEVBR0hFeDA0YSUyRjNNYm5lejExMTJxOTkxUFRGZlB5ZzdmdFVkdnhMUkFSMGJWakJTQVIwUTQ0VTFkeXRhdUx5MjExNU14UyUyRlBkbVYlMkJPJTJGZUhZeEtpMjFOSlpEamZtbVFyZGpnRmozOTYlMkZLMjN2enplenpBUEJLViUyRkNKTnR0OFA3blM3ZGRpSTZReldWS0NnWGJjSzFYaW9kJTJGcW0lMkI5TnFRRWt5UGFOUTNaJTJGdHYyaERScUFOWUNVUUNCUktEbW9CZzZFQUpRR2ZCZHBLMmdnVVEwa2lxNkU1NGpzJTJGUmF1QkNxZVJkV0hLYmtJZ2J5ejJBSUdyb1VGWE5FVnJveUVLN3JXMkJLTVJiSG9yZTZyQmQlMkZhV3kwOFduQXdGeVVKNGtUVklKeXE0N29vJTJCczVjMlRHelpjOHNGVjJSZUo0SElSMFlhNUFrQ2xwckNDR2xkQndFbm1NcW5sREh4endEQUMlMkJ2SmJLWFdOZVJNR1ZQNkdPajNpMzNsJTJGcnFTbGNrVm9yRU9xNjJ0aCUyRmNYb0VBSUNWTW9xMnM5M1Ixcld2dVU4YldSb3Z5eVltU3N5WUFySWRtZkwxcjdveVVPU1FrbWs0YUNqY2tCSHFKT2JUYVUlMkI5ZjdlcDNSYkhaazRYSlBXaGJoTUlZdFBYengwOXJMYXpXVUZyRjNkaFcyMHJJVmlMUlNTeENaWkVZbSUyQlozSW0zbGJzVVdyVWdqVm9EcnBIZjdacWdSZG5VNjhFVGFiQjlDMGI4JTJGRDFhZDVxbTBSdjl2eU5qTHYlMkZuQm9URWJ0dzlVZUR2WnNKYk4xZDdYNDVhN0I5STEyUnd3RDY0ekVxU1RneU9UM1djRlVIQWd5ZzZPalhpNGM4ekZ3YXJBZUJtbjlvNzVmemhTRHM3dktRY25qOWJFb3c4Y0tISyUyRlFDS2lIY1lBa0lob203MjRFc3VYVnBPN3o5ZlZGMTVkaVQlMkY5NHNWd2RINDV4dkphakRnMlNDUVFBMGp5dmFRR1QlMkZBR1c5U0lyc2RiRFFEemo5TzR2RlUzWDBkc25vNDcyS1p1a1ExblFOcUdtWWVBZVFYSjRFSGw3YmphcENGSHhjWGhNUSUyRjdLaDZrRUFpVlJja1htQ2c1MkZkeE1WVnh6bFVET1ZQMDVJSVFhTVlLZHdXT2VXbXlhSDl6WHdtbmE3N3RBWUF5a0pkVnF3a1lJZEk5JTJGNnl4c05iQTkzMVVTb0U5dnFmSXhkRVFtR3NrSXRFUVpuTXJZJTJGNTZJd0EwTUVtTU9FcXcxdFBGbGNpNVp5a1VQN0xTdFQlMkZVVHV4RUx6RWpBb0RuaUxnVG1lcGlSOHZGdGtJM3RpaTRBc1phWEdvbE9GOVBnTFlDakVudjUzbjdjQjZnNUZzMDVOV3RPZ3NJRTl2ZiUyQjNLakJYbFRBTGdSeW1UVldiN3NUenNlJTJGTDZ1QiUyQiUyRmxkTDN5Q3oyWGJlSXBJQTFRTUJZbEtSQjRBbTRCR0tsNUdDdjd1RzA4d1B1bjNaOTY3Mzc1ejk5JTJCYUhUemFESWlJdHBHREFDSmlMYkpxZVhZbmElMkJyUTJlV281OSUyQmNTbiUyQmlibW04cyUyQnNKVGkzSEtIWlVFQkhwVmZVJTJGV3lmcUlLVFRkekV3RjVuNEVrYlhiJTJCTklNNWVIaUxuJTJCejFkclhKMDhMYTg4c2dnMjhQUEFGWkFPQUtCbTc2NFVzQ1JseGVuWmxWWmFhdXRKeUJjQWNjRFBHblRna0FoQUNFM1duZzNrbzRzQUp3c096ZzA2cHVwaWpzcmhVQ2tNVmJ5eE1YeGt2eldWTVg5NnQ2U2ZMTHNvUkU0U0J3cG9TQmx3WUc2ZDYlMkJmdHAlMkZwWnZvRm5TciUyRmN1aWFuVnFPNUVyWGpyY1RNeEltZGlJTEFMdWQyTnl4MU5IZnY5UldIJTJCN0c5a0RneW5WakxaWTZ5Wkh6OVVRdXQxVjYzNVg5M25aajB5cENwUVVTayUyRjF0WkNHNGppMTBaR0FTdTNIM1Z4Wkl0SVhTTnA5TkEyT0JXRmxvYmRNQWNYQSUyRndieUtNUGVheXNFciUyRkQ4dkp0R2JOVmdoS0pCZXpBa04wTXNHaHdEcEJaJTJCU0F3UXVqdFZjUERUdDRYM1Q3aSUyRmVQJTJCMzlndyUyRmV1WWVWZ0VSRU80UUJJQkhSRnBxcEs3bllOY1hGdHI3bnpFcjBOMmNXbzc4MHN4ejVsMVlUMUdPTDFVaGp2YWRobE9tM2dNbXN4VGR2OVIzY053cGdBSGlydTliOXYlMkZJRXppS3RMa3F5MTFMMEs0ZTBCYUlzek1zck92TDdZUjQ2NSUyRmMzQjJuN29zajJVVk5aQ0ZGeU1WbHhNVlYyVUMybUUzSWxBSlVWUVJVOWdiSXI0SG9TV2dvSUNWUUNzempxbTFPMVFEeFo4Tnk2Y054UktaMyUyQjl6VVFWcFlEJTJCY0pvd1RrOUVqZ1hoUkRRRm9IdmlGYkpGNzJLTDZPU1klMkZXUlc3Q2RscmJlZkV1TFdGdVJ0d0JMQWNUYW9oMWJ2eDJaU21JdzRra1JXUUR0MkJ5b2glMkZxZWRtVHVRellaR3RiQ0dsV1Brd1NOeUQ1VUQlMkZHZVJpd25sWVYwSll6UmtOM0lvQnNheEluZENNOWJzY0Y2ejZBUjZ2U2FrSk5XdnE1Mk5GUlhBNG51UDBjWTlQOGVnYXpTRVAzSEJ6a1E5T1dobnpQdzNPSU9WQ2tDMSUyRmY0TXZpYWJoMmI3eVA1ZlRBMjJjVHJiTnNTbWQ3eHlwN0UwWnJFNFZFSDAlMkZ1OCUyQnUxVHhYOTcyM2p3bSUyRmRORlolMkIlMkJlOEpqUlNBUjBUWmlBRWhFdEVYT3JDYnl4ZVhvN3JOMTlZVnpkZldwa3hmRHFkbkZDSmZXWWtRdEJTTUVqQ3RnWE1Ea0ozUEFhMCUyRkVpRGE3M3Z1R3lvSyUyQkpEc3hDN0w3bTdKQW1GZnpEWHpkd1pQN2ZHaEczc0xyaVRRNE5BQ0tEZzVVZlJ3ZDgzRjAxTU5reGVtT0ZlVkpSd2pFMnU3eEhheFVBJTJGbEtMWkNQJTJCcTVzS29zcVlKdmpnZm4yVkVIUHZmdjRCRGVKcDF2Qzg3T3JjckVueDVjaTV3T0pGZ2M5QjAxdExGcVJ1YThSbWdkN2lUM3FPVmdSRUZqcjZUc1dtbXAwdWF1aERSQzRBdDNZWUs2UjRId2pnZW1xJTJGckNHd2FFbSUyQmQlMkZxNW9CbTQlMkZFaWUyTmdDTTdHUUtuWHF5QzhHcDVDMEtETmF4ZHRJV0lMcVFCWFdEZ3U0TlE4bk5oWHdBUFRoZnJEUjh1ZnV2OUE4SzNieHhrQ0VoRnRGd2FBUkVRMzJNbmx4SjFaVCUyQjZjcXllZmVYRXglMkZHc1g2bXIwUWwzaDdFcU01VVlDZEZVYXVEZ2liZmNOWkglMkZDcnhEOWxreUFKMWkza21zNTZjNnIlMkJUWVBEY2clMkZmM0RQUGFBJTJGJTJCVlFQaEFTREolMkY5Q3dETUNaU2xRY0FROFQ2RGdDamhTd0pWQVFRSyUyQnNBZzh3QTBraE8lMkJrOTluc2RLMVVrTmhiOXVMcHF2ZnNkTTM5bmZHUzgzZzFrQmVsUUp3WSUyQko1RVhQRkZlOFNYc2VkSUtHMmxnRFYzN3ZGNXdrZTNEdE1Ta0NNV0FNNnNKVEl4UW5vU3h0aXNtakF4UWFoczJYVVFDd2cwUW5OMHVhUGV1OVkxbnpBV0ZkOFJDNzNFN0wlMkZZaU44NzE0aEs3VzRDQUJBeURmR2xzakNKUlpRSVJDYnR4bFRaa05aSUdjUXFIV2JTaVF5U09LczJkM0I1QUdqRjVZTjhybFFSbVBjbzUyOXY3R2w0RFQ4RFBwY050eXRWanViaGRHVDYxWUdCaEQlMkZtNDk0cEglMkI4NVdEUW5KdjJ2VEklMkI2dnp4WmM1JTJCWkxMdWRleVo5WGhRaUl0cENEQUNKaUc2Zzc4eTB5MDh0Nm4lMkY4d21MOEUlMkZPTjJMJTJCNEZxSFYxR2lIQm8yZVFhak5SbXZZeGdsVTNvNlZuMGd4JTJGTHYxWEV2Ym5VQTZkQ00yJTJGVEFQZU8wVVVHMzdiVml1U1B0d04yN1BLdjJRN1RWWmRERlNjREU5NG1LaTVLQmFrQmd2T1NpNEVrVVA4WjRBcjQ1NSUyQmx1akJYeTFWSFRuaGU5RGV1N0dmZE4xUmJma3lYckZsNDJLTDZPQ0owemdDSHV3NnRxNXBoS0hxaTd2eFVUWDRFTGJpSU1WYVFGZ3BxRmxMN0d5cDZ4ckxSeEhRaWZhb05HSkslMkJ1ZGFHOHZUUFlLZ1RhRWdMU291RUE3VHV4MEl4TGZ2eGFKRHklMkJIOXZhZWdoOXJZSzJyMEFnTlZ0b0s4ODBFclpZQ1FwVSUyQkhualo0ME1lN09WN2dpcDdlUUNZdHclMkZMZ2RldVRQZW56VnVKWHclMkJmMDI0Tm01JTJCJTJGOGd0VnlsNzJuQ1U4aVlteWkzMVZCeE1GaVVyWndmVCUyQm9QdnU2Y0pQdiUyRmRnOFYlMkI4ZlNwZ0NFaEV0RVVZQUJJUjNTQ1B2cnppUHpxdmYlMkJzYjU5V1BQYjhjWTdtVG9OZFI2Y2JZR3VsSmt5JTJGU2lyJTJGTiUyQiUyRm9Sdlo2QnpkWkZZbCUyQjc1OWZnaDJZekF1QUtpTHhsMTVYOUR6TTJQZmwzSmFZcUhnNk5lamcyN21QZmlGc2ZMOGxucGlydTE0cWV2RkR4eGVuOUpmdkNldzVYd3UzNk5vbm9yWG55Zktkd3NZdjcycEc5cDVmb2c0dHQ5ZkcxcnIzJTJGVWx1Tm5sdUxNZGRJc05oT2dNUmtGWHdpeSUyRjdTeHhTYnBOc0ZXSTNYREFteEFKQmZRM0FIV29qNWZFWlhrOCUyRkNHV3hWMTlsJTJCRXc3U2kxS2V3TlIwQVE4ZkslMkJIang4cyUyRjlkN0R4WDl4TDBOQUlxSXR3UUNRaU9oTmVuNHBkaSUyQjI5S0ZHR0JYYnpkNGRyeXdtUDM5eVNaOTRkbEhqZkVzRFNnTmFwd3RlSyUyRm9uVElGTTN4NXN0ZUpEOGZDNG52MzU4Z21LT2pzcHlrTzklMkZQNlFEJTJCYklOJTJGYVhFbkFsS2xLZ0tOTiUyRlNCdWJGZmRaZUk1QTFaY1lMVGlZcUFoVWlrRGdBOFdpRTB0SEtpRWROMnNqZHVGSWpCV2Q1YjBWOTRsOUk5NmZqQlhsNHlPQm1Ca3JPazNmRWFib0NYMnN4Z28lMkJvbDNQTkFWa2Y4cjFURk9MZHFTY2Jwakk5WjZ1ZGhKeHRCbmp2UXN0OVlubGpuclBlazlQUW1VQklBQllyWXpXYVBXTXY5NnhxSGVBS0FGY0ozMG9pcFJGTnpab2hBYnRVR2Q3aG1aVnhIa0xjYjQxUWI2WDZHQzFvSk5WdWw5cnUlMkZBZ1BnTGQzUEp3V0NOZEN5VTJEWjhOMHZ0UWZqOGM4M0QzWklBSHBnTGNNJTJCbWZHaXM2M3l0WDNhOGVxTHBmUHpMbVhicHJndHRHRUJIZENBd0FpWWplaEdjdk5PU1RpJTJGanIzNzBZJTJGJTJGS0ZadVRYV3hIVzF4V2FiWXYxMEtLckxheUxiUEZyQVpPZCUyRk9SN3NtMGV0a0REWTFQVnpCdCUyQmJON1dtdyUyRnBHQXlHODJtaUFvQWpnYUtFTyUyQkxqWU1YRmVDRTlzNHFWUVdLQVdCa1VQWW5wcW9kall4N3UyT044ZVYlMkZKJTJGbVkxTUUlMkJPbHB3MTMlMkZjaFhOOFJFQnNUZG4xWDZNQ1ZxdWdLNHptdzB5TU83NUZFUSUyQmJNY2tmQThVU29JQ05sM0ZoYkJ4dlhHaXlFVG5RU3glMkJaaVU5MSUyQnJvNWZtR25pRTYwWWZzRVJzTENvaHdhckhZTzVlbHBCcU5vRCUyQjlodVRDSTIlMkZkYmglMkZIa3UzJTJCTENFNWRQdGI5V3ZEaDI4eHRjNiUyQlF0d1J1JTJGVjlzUGpCMkJtcFFZY3lXcXZvRHZDbmhqTHQ1MXFGaiUyRjBKSFNwejV3cFBSTlBqOFJFYjExREFDSmlLN1QwMmRYNUpQejZxJTJGJTJGNmJ6JTJCMWNmbUVweHZ4VkM5ck5WWDJmNTB4blNDUW5veU5IanRtZyUyQjd3JTJCMnFKNjBEMVgxaTRNVUlDRzNoSklCcnMlMkZObUNVZ2hJR3oydGdNNG5vQlhrVGcwNnVOUXpjTmt5ZTBLS1JCckZKU0JqSlJCeVpQbThKajMxTzNqJTJGaiUyQjdlNCUyRjglMkZmc1BGT050JTJCcTZKYUFnOE9kUHd6N1RrbjIlMkZHT0ZGMGNjRllWTmQ3NXYzTEhmM1F6RnA4YkxZZVk2R1ZvTmZUc01MQ0NzREVGaVlHZEd4aHM2cGxaU3hpWlpIb2JQQlFrRlVMU2x4JTJCa1dQemhPSkIxM014aFhhJTJGSyUyRjB1ODl0aW02NmhvbXdkQlF1TXVyajdVQWtmTzFicVBueGIlMkJRZnYyT00lMkYlMkJ2YjlBWiUyRlRpSWplQWdhQVJFVFg0S1UxSmMlMkJzaGZzdTFNTUhYNzNZJTJCJTJGbXppOG1KbDFZdFhsMVhDR09kbnRCb20xN2RsbG1sUTE3MU1EallBMkFBZURPNzJzbG92cyUyQlJSbnJ5b3JKMk9OaCUyQnE5TnIycjJ6RTJOSEFyNkRzdWRnVDhGQjJSY28lMkJ3SVZYOEp6QklxZVJLMWdVZkZ0WEtuSVolMkZlVTVDT2pSZWVGYXNFNzdYb3VJSnlLZ2FncGJhdSUyQkklMkJZbXlzN0xVeFZuNlo0Smwzc29FZEYxTzdVY3V6ME4xNWRwZzJZM3RzVm1aTVpYT3VydHF4MzElMkZmVlEzeFZGZXNvYTFZbTFScWRuNzIyRm90VHFBWWtHbExWWTZpak1yaWVvMTVNMDFCbWNPS3pSdnlnMmVERWtieGxHUG1na3F4aDBOajJQOGpuMTVyUjUyTlZnQUp6WWRIeDFuTFVGQTBCUm9qTGk0Y1NZaiUyRnYyRjNCMDBqODFQUkg4M2wxNzNmJTJGakE0ZUtuZTA5ZUNLaTRjQUFrSWpvRFp4WlMlMkJUVEMlMkZFbnYzTyUyQjh5JTJCZVhlaE5uVmtJRVRZMWVqRVFHZ3ZsSU4wTFNReFdOUWhXTHd5ckslMkYxT3I3alJPYkRSNG1UUkR3RTM5dld6NmNsdDBZVTM0dUh3aUlmall6NG15ZzdHaWlLZUxEdXZGanluVSUyRlBGVSUyRnZLOWpjbkMlMkZiMGFORjIzM1o0Z2slMkZjUkxSalp1dUowRnJqJTJCRVRCUGplN0tsZTdwcmdTeW5zV3UlMkZLem9jSmRzYmFWVjFlakI3OTdJY1R6Q3oyZ29iS0o1Q0s5U0piWWRPdUR2RjA0RCUyRjgybmpPejRNOTduUXRwT1Q0YURvZkI1MGxnNDNuV1UwQlJBN1dTZzhueEFFZW5DbmpvbVAlMkJ2UHpBdCUyRjk4UEhSMWxOU0FSMFhWaUFFaEU5RG9lbjR0cUx5MUhQJTJGNzRiTyUyQlglMkYyeTI2eiUyQiUyRkZDTlppJTJGdjdIJTJCVkRQUUlKdUxpOHdvc1ByOE5oc0ZvaDM1ZHY4M2JrJTJCY21wR3BoeUtBUThUeUp3QlR3SGNLV0FKOU8yWHRjQmZGOGlDQVNDaW91OUl3NzJsWjM0NktqJTJGN0o0Ujc1R0pzdlBIRTBYblpkOUZwJTJCTFkzZ1BUcGY2SlRsd1g4RWQ1N3lLaVhlWFpTNUVmYW5peHR1N1p0Zmd2UERNZiUyRmglMkZmdXhTT05ockp4bjZBU1d3UTl3emkwRURwZEQ1V1lpeVVzVWgwT25Ba3lmZENkUUVFV1hBSVpCZFZCZ3p1cWN0OWRXOSUyQiUyQmU5UVpxODFnSTVPWDRRQVNoNzJUZmg0OEpDUGglMkZhSkw5JTJCJTJGeiUyRjJKSTNzTHElMkZkTTglMkZtUWlPaGFNUUFrSXRyazViVkVMblhOeUVKTDNmJTJGU1F2U0xMMThLSHp3OUgySm1PY0pLMTZUaEgyd2ElMkZ2blpSRjluWUhOekJvQTNsODF0U1ZkNnZ4QnBxQmZuRlg2bTMlMkJJN0dQcWFyQTNjbFVEQlFhWHNZbXJFeFdoQllzU1hxQllrUEFtVWZZbTlJMjUzYjlWN3ZEYmlmSzNpMmxNJTJCOUh5dElHZHFsYUJkSyUyRnFxNkVFZnJuSUtMeEhkZko1Zml0Mkx6V1R2eGFiNlZCanF3MWw3YjczUk5SOWZhYXIzTHJkVXFST25BNHlhb1VFck5xaUhCb3N0aFhaSEE1RkclMkJqd3IwJTJCZFdZNEVFJTJGVXBxUndCZXRzJTJCdW56MEg1JTJCJTJCN0VqNHY3MzZibjRzTjB2VldiTkpCYWtJZ0NCd2NyRWdjS1FFSHhoemNQbDE4OHZoVThaJTJGZE8xMyUyQmd3ZjIlMkJlRU9IVGtSMFUyREFTQVIwWUNUbHlMJTJGNUVyOCUyRnBtNiUyQmx0bjFwSlBuSm9QJTJGZlBMRVJaWFk2aWVnWkdBelZ1WiUyRk96MTFWcVQ2T2J5dWdFZzBwT1J5R2JUZWszJTJGZllOdHZSTHB5V3JKd2VpSWg4TTFEOGZIZlV4Vm5IaTg2TXhQbHAzSEFoY1hSZ1BuaGNOajNoOGZHUXZXRHRYazVucENJcUtoTkxPZXlMbDZNajVYVjMlMkIlMkJIdW43SW9XRHl4MzkwRnBQVHklMkIydFg5Mk5jWmNNOEY2SzBuM2duT3pjckI4ZTRYQnZYWTltVllJQnFLJTJGRGNNYkJZQjBjOG1mbHpVZ0VndVJHRGdha0xHQkUwZ2NueTdnblVkSyUyQlBCZGxmJTJGcHZZY0slMkYlMkJUdGUzMjJCUk1SdlE0R2dFUkVBR2FiUnA1WmpmZWRYdXg5OGZtTDRmJTJGbllsMzVjMDJOYzhzUkdtME45RlI2MHVISnRDSWgzNWNvciUyRnBqaExPN3ZkNWVqQWJaU1dWJTJCdzhEYkczdjNaYnVWQ3dGZlNsUmNnY0NUOEIwZ2NBVWNDN2lPUUxrb1VTd0tGRWM4N0NtN1p2JTJCSU8zdXc2djNKUk5uNWFpMXdYaGt2eVZuZlFUTGlPJTJCcU9jWmYzR2lLNkpiMjhtc2hXck4xWXcxdnZtYjJOeUx4OXJXdSUyQmY2NGVmMktoR1IyNTFJeGtMelNJNEtDWEFDbzIwSkZGRkJuRXlpSXlRRnRaeE1iMEg2TUg5eElFJTJCZ05GOHJjZDBXOHZ2UktlRXUwJTJCTW50UlNBUGdTS2ZUZ2p2WlZiY0pIM2Z2OSUyRkd1WXlXOGJjcCUyRjVOQ285MXRUbyUyQjRmVDFiYyUyQnR1bkFnN0NJaUxhaEFFZ0VSR0FQM3ExZCUyQkxKQzczZmZtYSUyQiUyQiUyQkNaaXhIYWJZMTJiTkVJTlpMOHhBSloxWUhNZ2o4cHVPJTJGUXplQktMYjZEdjdjRSUyRmNtRGVWdHZIZ2dhMjUlMkZxNndxZzRxSlc4M0Zvek1OWXlVRXRrQmdyU3ZnQ3FBUXkzbDkxbjUycXViOHpQdUklMkJVdlJrdmV5SlRpVndla1ZQcXNBVjluRFY0VDJGaUdqQWJFT0pXRU5FeXJyTlVCWGIzZEJiNjBSNzE3cjI0ZlhZJTJCVyUyQlhlN2klMkZHOW5SS0RaWTYybzBJNHQ2ejJDdW5tQzlFUU50bFZabE95TGROMUNLZnVDM01WRTRheGYyY09YbmJiWUk3MDZERmZnbWUyNk9iQm9DYWdDJTJCeEdqSndkU1lpNG1pZzVHaXdPUlVZQjZZTHZ6RyUyQnc0VyUyRjg1RG5CWk1SSFFaZDZjUGdJaG9KNTFkUyUyQlNMeSUyRkhkMzU3dCUyRmVHajUzdkhubHZzWVgwNUJrSURTSm1lT0FSWm01R0RmcnRuamljTHU5JTJGRyUyRm53RHR3MmVWT2pzcEVKbk4wc0I0Y2wlMkJNWW0yRU1iQ0NTU214bjBjbWd4dzIxUmc5bzY0cyUyQk1GJTJCY0prMmZtVGdvTUx0WUo4N3Npb04zY3ZxdzZJaUs3WmtacWJOJTJCJTJGR2dCY0RSUUJZQVhEcW1ibjJ2MXpvaXR0YnNiMmpsNWlEU3gzOWliWFEzTGZVVWtkcWkwTE9lUmFMMHNLRUF0YkpYdkt0V2EyRk5ZRFZTS2V1YSUyRlREd2MzdHdxOVhKVTQ3WiUyRkQzNUdSN1BjcnNnbHcyVGJyZVVham5YUm9PVUZxTzVVcEhmOTRxVkQwaCUyRnRxN0R4WVlBaElSWlZnQlNFUzNuQXN0STVxUmNkYTZldlRGUzlIZmZYRWglMkZLbW41cnFsbDFaakxIUlZPbkZPWmRWJTJCcnVnSGdISmdrJTJGSFgyMnVJZHM3bWFqJTJCTDlLUlBaZnRHYmZ6dWJIJTJCaXIwcFBJdUFBOEJ3VUN4SjdTaTVxaGJTNmI2S1F0dnlXU2c3R1J0ejZubEglMkZUdyUyQk1lYjlaSzhyblJueTVWaXZJbmklMkJoeXA2d2gyc2U3eFZFUkRmUVhFT0xuckpPcEsyc2g3cFk3Nm5wMVhaOHg4VzE2TE9yamVSRGF5MDlHdllzdWxaZ1BRSHFQWXQ2cUxIU1VlaUZCa2gwJTJCanpnSW4xTzM1Z2NQREJCT0glMkIlMkJkJTJGRGFDa0UlMkJxdThPZ3hmdThzcjh4UGFmMzNYMkJGJTJGMWNHakN3JTJGMlRCZHglMkZzSEJ1ZXR6JTJGZzhNVDNxOGYzJTJCUFAzakhtY2VzTklycWxNUUFrb2x2SyUyQmJvU3I2NG4lMkJ5JTJCMDFNZk9ycXFmT1gyaGQlMkJMY1lvanp5eEZhaVVIWHpWYiUyQkczdSUyQm9WOHh3SGJmM1U5c2V0SG9UJTJCNVZ0aCUyRiUyQjVTMiUyQkczdEhDYUFvZ2JLTEF5TSUyQjd0cmo0MkROeGRFeDk5enQ0OTQlMkZtYW80ajR5WDNIblBFMUhnU1ZYMHBmRWNZYWRIMk5KTFJMU2R6cTMyUktjWGkyNllTS01OdWduS3JWRGNzUmFMOTg2MDhMZG42JTJCclklMkJYcUNsNVpqWEd6RlFFZWxMYVA1WTcwWWFCSE9ROEI4c0pjJTJGVU8zUGkzMjdUejU0SzclMkJBdDlHVllmdnZGd0psQzR3NUV2dkdQVXlPQmJoN09xaCUyRjVQYlNCMzc0enZLcEhUcHlJcUpkZ1FFZ0VkMHl2bmNwS2J5eUVyN3ZoVXZSJTJGM20lMkJyazY4dXBMZzFVc1JsdFpqbUc2eXNjY2JnandFSFBoa1BsVHVmaHZWR2dNbkFocjk2WkVXRUVMQWRRQmZDamhDd1BNQXp4TndmSWxneE1IZWlvZkRWUiUyRjNUUHFuam95NXYzWjgzUHY5anh3dHJ1elFkMFJFUk5maFc3UGhuck5yNm5NejYlMkZHUG4xcUtUcHh2SmxodUo0aGFHam8yU0JLTEpBRzB0WWlOaGRKcHF6QkVQdVJySUFBRTBvQVFZSXZ3Ym5PbDMwZCUyQjRTOUd1aTlrYUlCQW9sRHhjZWYlMkJBQiUyQjdzMXolMkY2TEhpeHglMkJZTGp4MU1HMDdKeUs2NVRBQUpLSmJ3amZub2ozUFhRciUyRjduTVhlejkxZGlFc3JiWTBsbG9HeTIwRkZldHN3aSUyQkF3RW1uJTJCJTJCWlhtWE44cU53ZDhnViUyQkxpdlVoRVclMkZIU2pKVzRIUTMlMkJQUElqMjVDeVRHU2c3MlZkSU53NmRHSEV6VlhGTXRPOHNqSSUyQjRUSTRGemVyemd2SEJneFB2NlJGbXV2SDJ2RjIlMkZ6ZDBoRVJHJTJGQnM0dEpZYVdqeGhkYTZtT3JQWFZmSzlMM3ROdjZQYzJ1bmx4cWFMblkwbGp0YVN5MEZlb2RuVTZXVFhRYTl1VXR3a0JhSWVobEwlMkI3QXVtRHpjeERYQjl2dlN0dDk1RzhyQUQwTnhObWtZRmRpdE9MaW5yMCUyQjdwNzBjV3c2ZU9TMkNmOVg3cGtNJTJGdVQlMkIlMkZVRzQzWWRPUkxTVEdBQVMwZEI3ZkQ0cSUyRiUyQmxzN3pjZW0lMkJ2OTJITUxQYXd1UmxDUlFXSkVtaFc1R0pnTUtIaWxmemU3MHU5R0lnMzZZcHN1JTJCS05zb3UlMkZnNzlJVFFObkZTTm5GMFZFUDkwd0dPRlJ6Nm5mdThYN2o5ajMlMkJyMHlOZUN1MW9wTWM1SlJlSXFLaGNyNlJpR2JQZUlzdHRlZk1hdnpGbDFlU3Z6YlgwS09ubHlQTTFHTzAyaXF0R0ZOWmkzRCUyQkxPQ0t0Q1BBenlvRDglMkJlYXpmaXNzZnZrJTJCJTJGeHFDNUVBbmdHS3JrRFJFeWp0OWZIUWtSSSUyQmRyejBVeDg1V3Zybng4ZTVMeUFSM1RvWUFCTFIwSHBsVGNrWEYlMkJNSFRpJTJCR3YlMkZqdGM5Mkh2M2N4eE54NkREU1NkR0hvWm92Nmd1eTMlMkZlb2RQV1FDcm54RlA5JTJGbnh3N3MzWmVYWSUyQlFidWh0QWFxQUlnYUlFQWslMkJpR0FqNEh1QVdnR3JWeDk2S2h5T2pRZjNPUGY1dkhLeTV2M1BidVB2aVBYdDhMdjZKaUc0QnA1Wmo5OHhhY3VkOFUzJTJGbTVaWG9NN09OWkdxbG85QnFKVWg2RmxGczBBMHRvc1NnWjRBZUxNekdZQkFMbUlHclVBSnBLTGd4VkNTN25hZFdPeSUyRmZ0em14UUdpQnlLUVhDSTBGcWk2T0hDemdJMGRLJTJCTWh0NVolMkI2ZTlMJTJGdmVtcTF6b3k2bkl0UUVSRGp3RWdFUTJsUiUyQmU2NVdjdnFYJTJGNCUyRklYbzc1eGI3TWxYRmlJc05CSjBFd01rcHIlMkZoZDk3YTQyUXJkeTclMkZkczdtbHA1QkJ2MjklMkZCTFRIJTJCaVJuM1I1RXZBbGhDZHhzT0xpWU1YRjNoRVhCMnZTVEJUdGklMkJXQyUyRmRiRWlQZlZhamw0WmF3VTFDZkw3bHExSU9Oak5ZZSUyRmNTS2lXOGlaOVVRMlElMkJPdmRQVjRQZFIzZGhKenFOM1Y5elhhJTJCdUhGcG5ySDdMcnlsOW9hODIyRkMlMkIwRU5qWnBtN0RPS3dTemkwJTJGT1FIV2duN1VPNTVWbmJBM2VXWU9Ed0RhbUJadDBMVkVRS0ZkY0hLdDV1T2RnQWUlMkZZWCUyRmp5TyUyRllYdnZpT2ZZV1pReHpzUlVSRHp0M3BBeUFpdXRFZVA3dm1QbkhSJTJGT052ekNTZlB6VWZZbVU5UXF1dVlMUkpxJTJGNEsyVDUlMkZnNXQ5TXdiYWVWZGJkbDl0dnlVaDBtY3hDU0FRS0l5NDJGZDJjZWVlQUhmdDhidEh4N3l2M3pVaHY3aSUyRlpPY2VPRkpUVzNub1JFUjBjN2h0ekRNQVFnQVhzeGNBd09tbHlKMVpUdzZkWElwJTJGYm5aZCUyRmNYcWFsSnlWaVF1ZFJUQ0Z0SXFNb00wVk5xWVJEdndXbGl1SjNhTCUyRlBjajBMJTJGUUM1bSUyQlR3QzlVT09sbnNGaXBMSGFNWiUyRnN4ZmEyUUlxUHclMkZnTGh6Z2doSWlHR0NzQWlXaW8lMkZJZG5MaDE0Ymk3JTJCajg4dW13ZWZXdENZVzAyQUtFbjNoWlBJcnRablYlMkJ6emZmJTJGeUJUeHRyOEdLdiUyRngzb0FkYmZBYyUyRk52MWd4d3JVWElFUlQ2SWNTRlNMQWdYUHdpOEtURlI5N0JueEY0JTJCTkY3NSUyQlpOVDdsd2VxN2pQdm0lMkZZYkcxJTJGRHRnVEVDSCUyRlRSRVIwVlklMkZPaGJXTExYMyUyRiUyQlhyeXVabjElMkJBZFd1M3EwM2tyUWJDazB1Z2IxamtHaUxXSUR0SlZCYkN4Z3M5UlBaSHNGT2xsbmdkejB4ZmtNdFAwMkR3OHpBTHA2WTByd1pNM0RmZnNLZU8lMkJSVXYydUtmJTJGdjM3MHYlMkJPMzNIU3gwZHVob2lZaTJGQU5BSWhvYSUyRiUyQktKU3glMkY5b3hkN2p5eGNpTEhTczFqcVdYUmlDJTJCUWRIUUpwaTA2JTJCT0I5Y21QT2hjSHVKVFM4YVFJS3N6VGZicDJlRFRTczNBd2VsZ29QYlJqMGNybms0VUhWeFpFdzhNaEhZcjQwVTdkY21Lc0ZNcGVUM3FxVWdxUWFPT2xxVHJNTWdJcUxyZG5ZOWthM0l1TTNJRk1QRWxOdWh1WE4yTmY3Y0t5dkpwOCUyQnNKcklaVzdRaWklMkZsNmpQVkdBblNTOUFLV0slMkZ1RFF3SjVlYSUyQlYzZlNhdHNmbTdVVU0wdkF2VEg4UkJRbE1WRHdjbnZKeGNDTEEydzRYbnZ6QXNkSVAlMkZMa2poWldkT0Z3aW9xM0VBSkNJaHNJZlBydFElMkI3OWVDTmYlMkI0RlFvN1ZLU0x2UmNtYlolMkJGTEs5JTJGZ0R1eTdPYkRPN2hwNUdHZjltTHNCYkNFWkN1Z09NQ3N1eGdzdXJoUU1YRGliMEYzREhoUDNsMHpQbEhkNHpMUDM3WHdYSzhzOThJRVJFTnU1ZFhZJTJGbkNwZWlCazB2eEw2Nkg1c1JxMTB5ZHVSVGl3bktNaGJVWU5qS3dVc0M0Z1BVRnJDZjcyNHhzYkYyeGc5JTJGQXJTNWZieGlrJTJCd25IdG4lMkZSVVFEZWlJdlJFUTkzVHhmeCUyRjdxcjlNaWZPMTc4MVBzUEZ4dHY4RldKaUc0cTNBT1FpRzVhY3kwdHpxMzNTclBMblhzZWU3bjN6ZWRtWW1uWFZYcFZOeENBdFAxS1B3RnNUSTNOTVFqY0hsZTYlMkJxNHRvTExYeU41V0pnMENwWUIxQllwRkYwZkdKQTdXSlBaUHVQRyUyQnNlRFo4WkolMkY2ZEJZOEpzSFJ0enZURldjJTJCajE3UE83dFIwUkVXJTJCN09DZDlJS1o4ZUxiayUyRjNvcVNZTDJ0UG5pa1pMNHdQJTJCbzhPTFBxWWEycDBJZ3Rsa09OdGpacHdHUk1mNjNoWkh2UnVRTWRDS3dLM0Y3NXoxbG1ld2dQN09XWVJCckxPbDJxbEt4NXVOVklaazR2UjMlMkYlMkZ4S1Q3bXc4ZHJvUTdkc3hFUkRjUUt3Q0o2S2IxOWJQZEE5JTJCYzdmemVZek9kaDglMkZOOXJEY01HaEcyUjV5Z1VoZkhBQzR3bUtidHNkZyUyQkplJTJGclN3UUk3M3FuZ3pzJTJCV2V5ZlJxTERsQjBjV1RVeDBNSFBUeTRYJTJGNzZPdzk0ZjJkeU5PajVubyUyQmk3OW5EM0tTYmlJaDIwSXZ6ZFhHcHBVdExYVHg0ZHQzJTJCdzNOcjZ1SHpEWVdYVm1LY2J5WFFQUTJFQTlPRFhRQ0IwMSUyQmJESVolMkZmRWJiWGh2Qm4lMkIzJTJGN0kwRkVxRGdDSXo2RXJXQ3hNUzBqNzl3ViUyQkhYJTJGOGVQN1B2ck8zaTBSRVEzREFOQUlycnB6RGEwUExNYWpYJTJGelRPZWIlMkY4JTJCWjdvbHZ6JTJGYUFsUWl3SXQxeng4dkN2JTJGd3F1OTdwSTc2RlhWYmRrUDJQeWxwdlZEYkExNVVvRkFRQ1Q4QXRTcFJIWEl5V1BOdzI2dU9EQjkzJTJGNmFFRHp2JTJGJTJCemlPajNNJTJCUGlJaDJwY2ZudyUyRkxaTmZWOU0lMkJ2cWk2ZVhvb2RuNmhHV1d6RWFkWVd3WnhER1FHUXRqSmR0U1NKc2YxcXdFR3dOM2duNXp6eSUyRlFKeFlvSmUxQkVjbURXNG5YSHppbmdKJTJCOU43aXc1OTUlMkYlMkZRM2R1aElpWWh1R0FhQVJIVFQlMkJmS3IzV04lMkZOdHY5JTJGY2RlYVQlMkY0NHNVSUMyc0s2Q3JBazBBeG0lMkZBNzJQckw2R2g3NWRWJTJCRm1uNHFySjlkclJOSyUyRjFVdHNDV0FoaHhjWGpVeDExN2ZSd2U4ekJaY3hkckk4N1hTNzV6WWJMa1BuckhtUE1uN3o1WVpPc05FUkh0YXFkWGxidlMxZVdGaHZyb2FpODYyR3BIOTUxYml2N3FxOHVtOU1xcXh2bVdnczBuQnVjVDcyVVdDT2I3Qlc3YXFZU1ZnVnRrYzNlQ1JmbzdTYklMbEwwc0JDeEpISjF5OFo3RFB0NTFlJTJGa1g3OXhYJTJCcFVURTRWTGQlMkI0SnVMSWtvcHNTQTBBaXVxbDhhNmEzNTclMkJjNmZ6UjE4OTBIanc5MDBYWTBvZ01BTmgwNnA0JTJGTUhXUEQyODdRNkJmZVprdnBoT2I3dkVIa2JYN0dxRGtZbUxLeHdQN2klMkZqdzBkS1Q3enhRJTJCTW5qNDk1eko2WjhEdlVnSXFLYjNuOTlZYW4yMkVYOXBlJTJGTXFZZWZ2aFJqdWFlQW5nSjZHakJaNVY4ZzAxRzBtd05Bcm1HMlh6NlVMRFpBMUo4U1hDNExUQjhzNGtQSFNvc2ZPMWIlMkJvZmNkTEQyMXYlMkJyd04wUkVOeDBPQVNHaW04S3BaZVdmVzQ3ZSUyRnNUNTdyJTJGN3p0bk9zV2ZuUSUyRlJXNG5TaEZqaHA4T2RsNFo4RXElMkY2MlczNDFQZHRNRzhvT3RQcW0lMkJ4OEZCUWZWb29QUmtvTlNBQlJxSG03Ykc1aTNUUVglMkY5cUdEeFM5JTJCNUdoeFpRZSUyRkF5SWlvaHZxJTJCJTJCN2IyJTJGQ0tqVThXU3ViZmpGWGpUMTVveHJpMEhxUGJWQWhEaTI1aUVPYWRDb1A3MFFtazFZRjVKd09qcHUyeE1UUk9Ba2k3RmNLdVFkaXhXRTBpQ0NXbWhNSTN0Y0VQM2pYcGYlMkZ0dFV3RUhrUkhSVFlVQklCSHRlczh0SiUyRjVUNTN1ZmUzYTIlMkI4dFBuJTJCdjZNMHN4d3E1Szk4M3hrYmI4JTJCdm5BRDNDaHZKMEdoM3ZrVjg0VG03Yk9SQ2E5aWc0QVpRZWxxb2M3OWdaNDI3NEFoMGZkSiUyRmVPZTc4elVYRWYyVmQyNXclMkZWM09iT2ZBTkVSRVJiNXlPMzFUckZRdnlqQjJ2QmYzTyUyQkh2M0lLMHZSRDg2dkpuS3hwWEMlMkJyaEQyVlBwY0dXY1Rnd1hTdG1CZjlrTkFEZ3paSHZuUFZ3THdrTDZoQVNRR0NBM21GeU04Qmx2U1Vud2xNdmJIS3A3ODhyRnhqNWVjaWVpbXdSWmdJdHJWbmx0SyUyRktjdTlENzNqWmZhdiUyRnJkYzEyOFBCJTJGQ2REV3NMMkY5MFY4a3UlMkJEQ2VLZmxsWmV4VFZ0bmxFbmJmVDJCOGg0ZmI5dFh3UHNPbGVvZk9WcjglMkJEMlQlMkZ0TjNUZnBjTkJNUjBTM2p1VXVSJTJGJTJCSlMlMkZPZGZXVTMlMkIza3c5ZWRlcHBWaWVxOGRZYWlmUWJaMCUyQmYxcWtROHp5aTV2c2F0aCUyQiUyQmNWTmpmUjNFaHRBQTlJYXlKS0QydzhYOGJIajVlNG5iaTglMkZlUCUyQkJ3dW1ETlplclR5SzZLVEFBSktKZDY0bUxjZm1aOCUyQkUlMkZmdXhjJTJCJTJGUGZQZHZGeXlzUmtxWktOMm91T3VuR0xGNDI3ZGRCdiUyRjJVdG9iWTlEcHY5YzAzTXhjV2tBTFNrUmgzSmZhV0hPd3BTbFJHSE95WjhNM3RlJTJGeXZ2RzF2NFg5NVlIJTJGdzFHRXVsb21JNkJaMGRrM0o4MDAxdnRCV0h6aTNsbnp4WWlzNnNkYUtKeGRXWXJuY01MalVNbGlMTEt5d2dKTUZnallMQXZNQlozbFZJSjlKdDBhJTJCbDdFQm9KQldBRVlXQ0RVZ0FYZkN4d01IQ25qUHNXTDlQWWRLZiUyQk8yQ2U4JTJGdlA5UXNiT3pCMDFFOU1ZWUFCTFJydlRjU3VMJTJCMmJuZVAzcnNsYzVQZiUyRmRjQiUyRlBMTVJxd01QbHExOGtuJTJGUTdza1FOd01ieFZMcHVZbDIxY25yZjZoaVlOQW1HQmdrUmgxTWVkWXo3ZXRiJTJCQWU2ZjhSdzZPdWIlMkJ5cCUyQnAlMkJwMVp3MmhNbEp6bzI2dkczUkVSRXQ3UXo2MW8yUSUyQjEza2doaEp3cE9YWXAlMkI4bnNMNXVlJTJGZTFIaDlGb0NGV2xBNmZRaW04M1dQRUhXJTJCY0NMbmx0cmNFMXBrWFl6eEVnRFFHMGhBZ2VURlFkVFV6N2VjYWhvN3Q5ZiUyQkkzM0hpeiUyQnpBY09GUm83ZDlCRVJHJTJCTWV3QVMwYTd6OUtXazhNeDg3MiUyRiUyQjZTdnRuJTJGN3UyUzVldWhUQ2hob1ljWUdTYzNrN0RLZmxiWSUyRkJTZ05oMDhXeHlZciUyQnBJUU1BQ0VzWk5YQjNmc0N2R3QlMkZJZjdJOGZMJTJGOE80RGhYOXp6NlRIVGJLSmlJZ0czRGJtR01BSjA4Mk1SOEx2dXdmJTJGMiUyQjk5ZCUyRldVVzFUJTJGd1N2SGNyR1ZZTFVWUTdjMVZHSmhsYzJxJTJGMFElMkZvS0t0TWJpbXZPeG5Mb0hFd2lZV1Myc3hsbUtOOWRESVJsdCUyRjNpcE1LMjElMkZnZ1BOaUdnM2MzNzJaMzkycDQlMkJCaUdqRGt4Zmo4cE96NFM4JTJGZHJielB6NXpyb3Z6YXduaXhLUUxyeUJyJTJCWlVESzE4dWdyZVd6RjVicEZVSWlVMHIlMkZpS1R2aTBFeW9HRGZhTSUyQkRvMTd1T3RBZ1BjZExpMCUyQmVMRHdoWGRORiUyRjdOdlpNJTJCd3o4aUlxTFgxUmFBRDFmYVYwWkslMkZ2Y215dTV0JTJCMGVjeWJJbm5FUURqY2dDWFozdFJXZlRpY0hJMWtNT1hydEZCOTA0JTJCWDZBZ3hPYURRQ2Ryb1Bhc1lYcWFrVEszZ1VoSGd5TiUyRmRyeGNhJTJCMVk4ZExSUFE2V0FGSVJMdkdjOHV4JTJCNzM1M3Q5NCUyRkZ6MzgwJTJGTmRIQmhLVUprQVpTZGRNSGxJRjEwV2N1S3YlMkIyU0wzcU5CUkprQXo1TSUyQnYlMkJCUkZCd01Ubm00YzZwQWc1VkhSemY0ejV5MyUyRjdncDQ2TiUyQlMlMkZmeCUyRkNQaUlqb0dsUXNBSnpZVnphMXN2blBkMHdFJTJGM1doR1I5NWVrVCUyQnFnQWVYa29Nd3JaS240T1JCWUFpMndONU1KeWlHMiUyQncxVHJmZzFFQWtFNGF4blkxRm5zRzJnQkNpSWVsZzE4dkI4NWZlZWhnd0haZ0l0cDFHQUFTMGE3d3pHSlNlUHBpJTJCTmx2bmVuOCUyRkhmUGR2SHl4UkNtbzlMd3IlMkJ5bWoxWW1lJTJCRkNkJTJGc1lwRlB3a3F6Nnp3Q09LMUJ3SmNiR2ZCeWM5SEg3dmdKTzdDODhjcmptJTJGdFp0bzg1JTJGZU45aGJvUk5SRVQwWmt5UFNEczlJanZ2M09lZUdpMklUeG9odml4YyUyQiUyRkRMSHFEYUdyRVZDTFZGNkloMCUyQjEyVlh4UVYlMkZXbzF1ckh5ZGFjRFhQWURqZ0FURzdSampUWXNqQUMwdFo5MGhQaSUyRkVtViUyQjRzTnNCeWFpWFlZQklCSHRDaSUyQnR4Sjk0Y3I3M2M5JTJCYkQ3R3dGc1BFMmRWdHlaWHN0c3ZiZmczNndWOWswc29EUjBDV0hVeVAlMkJYamJkQUgzSENpY3UydWYlMkZ6OGZIdmYlMkY4M2hCZHU3Ynk2byUyRklpS2lHJTJCR2h3OFZPWXV5bjlwZjFSMThkRXolMkIlMkYxclFuRnJvQ3I2NG5tR2tycUs1S0o5U0tiRWlJbXcwSkdYd2VweHNuNjd6ZWFMMzJBUWlabmxFN0FpdE5oZFBuZXlnNDhwTkZCJTJGJTJGclJOSDU0cjFUZnJ5angweEVOSUJUZ0lsb3glMkYzcFRMZjJ4NjkwSCUyRjM2MmZhSkYyWjZTSm9LaVJIcGhJbUNrMDY5eXlmZThTRnI2JTJCVW5Ec29Da2UySGdMQkF4Y1dodlFIZWZhQ0FqeHdyJTJGZXQzSENqODNkc20zSVZETlU3MkpTSWkyaXBQbjEyUjh5MGNlYmtoZnU2eEM5R1BQWFV4eE14U0NMUVVnSUVBc0pDOUJoZ0FicVdOTldrJTJCR0UzQTZXcjR5dUxRdmdJZXZydU1UOXczOHVDbjdoMzU3czRlS0JGUkh5c0FpV2pIbktsciUyQmVwS2RPVFJtYzd2UDM2MmUlMkJMRiUyQlJEZGVwSUdUNEVEdURKcnQ2QXRseGRhNXUxRWVmVmZOejE3S0pVRTl0Y2M3Tjlmd04zN2klMkZWMzdDdiUyQnhuc1BGdiUyRm5CdzhFNFU0ZE1oRVIwYTNpZ2VON3pBUEF1U2Ztdzg4R0JhOVpMamlmciUyRmpBMHFVSWEyME5GZHQwVHpxWlhjVVRtMXFDZVpudXhzcjNBaFF5ZlR1eDBNcWcxOVk0c3hTaFdwQUlDdktiV3VBamQwNEV6NzJkbFlCRXRBc3dBQ1NpSFhONk9icjcwZlBkUCUyRmpXbWM2SjglMkZNUnVpME5tS3g5eGUlMkIzVkd4c2NNM0Y2OWJKVHhMeSUyRmY3aWJOcHYxd0NCUUszcTRVTzNCZkVIYnk5ODRzQms4Wm1wU3FIM3dMNkFpMWtpSXFKdDlKN3BRZ2poJTJGSjJ4Z254MElzQXZQU0hFMU5QekVWUTNUZ05BQWNCS3dFTmFDU2pCTmRSV3NVaTdWZktmclNzQnowSXJpN25WQ044NUowcXhnNiUyRjFsUDN2UjN6eDVXTmpIbXN5aVdoSE1RQWtvaDN4cHpPOVBZJTJCZjclMkY3Mk44OTBUanclMkIyNE90cTNUOTVBckF6MTd5Nmo4dVhMZGUlMkZ2TWRITFRpU0tBSVlOVEJpWU1CUG5abjhRTSUyRiUyRnQ0RGJHVWhJaUxhUWU4NTRIWDJsZVclMkZtaWpnMndBZWExazc5Wnd5UUR2YmhqZkpudFRsUUFCSU45Ymd1aW0lMkZVTzNMamFuQlN5MkZsUXM5OUFSR3BSWCUyRmV0U1REN3BTbkQ1VWMlMkZuYklLSWR3d0NRaUxiZE44NTFhbyUyQmM3ZjNSWTY5MEhuenhZZ2k5bnFSN3pSVmtHZ0RtVjZ6WnRySzE4cW8lMkZnN1R0Vjl1MEF0QUFnZTlnJTJGNFNMNllxRHZmdDh2UCUyQlklMkY0cyUyRiUyRnQ2OURQJTJCSWlJaDJnY00xeHh5dVZjNUZGbiUyQnVYTVF2SEN6amsyY3ZSSGgxWFVPMURCQWpmWDcza1haVHNLTmk2MnhVQUFyQUNpQUJiTTlDTnpSZWRVTlVyQ2hKNER2YW1nOGNxbFZQN2VpeEV0RXRqUUVnRVcyNzV4WTZQJTJGbGZ6JTJGWWVuSjNyb2RQV0FFUTY2Q09RYWVWZlB2bVhDOVN0SmRDdkRFZ00wTXRhaHp3SDFSRVg5eDRwNHYySENrJTJGZWY3anczMDNYbkxtZFBWZ2lJaUxhN0lmdnFwdzZXTFYlMkY4ZDRSZSUyRmRYUEp5OGtJUm9yeXNneWo3QXluU041U0o5enMlMkJyJTJGT25HeUNjRDUyc3FMd3RhalFRVW9Mb0c1eFlpZElRZEhRbk1yeDRxcSUyQjk3MTVGeHRnSVQwWTVnQUVoRTIlMkJxJTJGbkZ5cVBUN2IlMkZia25abnBRaTBtNlNQSmx0dTlmdHY5ZmZuV2FDOVN0WlpGVyUyRkdsQW1QUlhVUzQ0bUJqemNjZUJBajU4WiUyRm5MMzNkYjZTOCUyRnNKJTJCRFBvaUlpSGFyZCUyQjBmTWUlMkZhUDNLcW94Y2Vub3ZGSTk5VEVxcXRrVWhBd2NJYXdHcHdYYlZWOHAlMkJyUkZwcEtaRUdyOExDeEJiTDNSakxpY1pVMFQ1OFo5VTg4SzRqWUVjRkVlMEk1MmQlMkY5bWQzJTJCaGlJNkJieCUyQk15NiUyQiUyQjNaJTJCUGNmbTQzdW5ydVVBQjJkQm42RkxBQjBCbHAlMkZ1VWpkT3ZuUFdGc2dNdW5BRHcwNHJzU2h5UUQzSHk3aHc3ZVhIM25mMGRLUHYyODZhTzcwNFJJUkVkRWJFMURuQzc1WDNGdnlQbEF0T2xBQzZDUVd4Z0N3JTJCWlJnWE40T1REZk80TlRsbk1uV1drYkFDUVFxZ2ZQRGdkVCUyRjh0aWVZblNsTDBGRXRKVllBVWhFMiUyQks3RjhQQ1l4ZnRQMzE4WG45eXFXRWdyWUFKWkJyJTJCQmR5YlpsdmxQMmRsMDdaZkFOSjNVS3U2dVAxQUFlOCUyRlh2cnlSMjhyJTJGZVVIOXZ1cyUyRkNNaUlycEozSDl3ek5USzBjJTJCOGU3JTJGNXBjZG13MyUyRm5uTzA4M0RaQXM2VVF4eVpkWHNsc3lOcm1vSXJldXNIMTY4WiUyQjFqSUxYZ1hhSGVEWlJUTTFYdE5mazRYdXh6OTZwTlRZcVVNbG9sc1RBMEFpMmhhbmwlMkZSbkg1MkpQJTJGJTJGTVhJelZ1azdYbmZtZWYlMkZraWlmdlNiTDA4JTJCTXZhZjZVUUtCVWtwdmNFT0w0JTJGd0lmdktIJTJGNUE4Y0tQOHJ3ajRpSTZPWnpmQ3l3eDhld1VpaTZuN1F1JTJGbzAyOXBNdlhnZ3h0NnlCMktUaG4lMkJPazZ5NjY4UWJiZ1dXMnJVMGdBUTJzZHd4T0xTUnczT2hCMzNHJTJGRmdqNThZY09GeGdDRXRHMllRQklSRnZ1MUxMeTU5YmluNXhkaXJDNkdpUFNCamJmSk5ubHdJOXRrUyUyRjBWZGFLb2l4Z0pZVG5ZTSUyQllqN2NmS3VFOXg0cGZmcyUyRmh3bDk1NzNTaHM2UEhTa1JFUkclMkZKZyUyRnU4VGhnWCUyRjBvMzFJJTJCdXRQV0p1Y1VRNk9rMGxKTG04cTFYZ1BRaUxOMDQlMkJYQVFtUTI2VTBCaUxCcE5oYk1MRVo3d3hJT0ElMkZWSmIyUiUyQiUyRmM0JTJCM2NLVHFjaVZNUkZ1T0FTQVJiYm1YbDhMM3p5eUdKNVpXSThUZEJOWVRzTDU3JTJCYlJmTG51MmgwVzI1NSUyQkZYNUFZcmJtNDQwQUI3ejFlJTJGUExEeDluMlMwUkVOQ3clMkJkTGpRNkVYNmgwNnZ4R2VmbVhmU0FORFlkQjBBOUFNcXV2SHl0YTFFT3V6T0JXeG9vQ09ENWZVSTM0TkJLekVQeHhiJTJGMFhmdzhTTlZsNVdBUkxUbE9BU0VpTGJNMmZWRWZtT21lODgzWCUyQjUlMkIlMkI1bVpybk5tS1VMYzFlbENxQ2o3bHlBWSUyRm0yZGZMOCUyRll3RUZDQTA0UnFCVWNIRmt3c085QjMxOCUyQkhqaHl4ODZYdnJSOTB3WGVqdDl1RVJFUkhUajNEYmgxeGU3OFVxazlRJTJCNHhpQzBBa21TRHYlMkZxN3dPWXZjRzI0QnRQb0Q5OHpWall4Q0pSRm8yZVFiMm5JYVdZM2xOMm1wTVY5enUxQW44QlJMUzElMkJDaERSRnZtJTJGRnEzJTJCTzNaemg5OCUyQjF6SG4xMk9FU3NMdURKdE9RRVklMkZHMjF3WXY2aVFWQ0E2a0IxM2N3T3Vyamp2MCUyQkhqcm9mdm45QiUyQlNQdnY5Z2tXMiUyRlJFUkVRJTJCajloJTJGeCUyRiUyRmxmZVZuejRBM2NFWm5UVVNTOEs5alFRWnRXQWFtQkJ4b0xBR3klMkJ2Qm5SRmVnRThrSUEyNk5RVFhGeU9NYiUyQmFmRzY1clVzN2ZaaEVOUHpZQWt4RVclMkJibHBlNzNQVGJUUGZIMFhBaTBEYXdyMHFtJTJGcnVndmhoZ0NicTI4QWpCSkYlMkZsQlNXQjgxTVBkQndwNHoxSHZrUTlPeXglMkY5NkYwVERQJTJCSWlJaUcxQVA3Ujh3RCUyQjBlJTJCNFdEaHZlZmozcE1YT3habzZ2NzZBRWd2enVackJycHhCdGU2VGpiNFRnTklET0pRWTNFOXhpdUwwYkhuRjhMJTJGdmxJUSUyRiUyRnl1Q1olMkI3TVJMUmxtRUFTRVJiNHZuejYzSm1UZiUyQjlpNnNLdHFIU3hZN3Y5S2YlMkJBbHhrYmpVeDhLTFRmZjg4RDdoalF1SkRSOXhIM25mVSUyRiUyQlREdDQweSUyRkNNaUlyb0Z2RzI2OVBRSFd2S1JaaWdlWGxpSXNkUlZTR0xUSDFqQkFIQnI1VDlqaVRRTWRJRFZTT1AwcFJCJTJCUWY0cUhEUUIlMkZDdUdnRVMwVlJnQUV0RU5OMU9QeFd4TDNyM1NFZThTQ3RuRU9hVGhueWZTJTJGODliVExqUTNHTDVhbDRBMHNJdkFIZE1pTzVEJTJCOFVuUDg3d2o0aUk2SmJ4em9NMWM2RXRQOXVOOE5nVFFrdzFMMWtrOVN4cll1dnYxaHZzZmduU2poanRDc3pWRTNSbU9naUs4dGVQam5uJTJGJTJCYTRKbndOQmlHaExNQUFrb2h2dXBWVno5UEVGOVFmblZyU01RNXNHZmc3UzhNOWolMkIlMkIlMkIyMFFDc2hRRGclMkJCSk9XZUw0WGglMkZ2bVBZJTJGJTJGJTJGRjc5ekw4SXlJaXVzWDgwTjBqNXh3aEhnb05YbGhNVEtrYkdoaHJZQTM2NnpLR2dWdGpjTjNycCUyQldBV2x1c05oT3N0aE9NbE4zU3UlMkZZSFAlMkZuUm82WCUyRmJhY09rWWlHRzRlQUVORU5kZkpTVjc2dzJQM3B4JTJCWjZKODR0eFdqMXN0WVNLUUFoJTJCdTBQdERVR2Y3N1o0QTlYV1l3V0hSeWZEUEMyQThYdThUMmxyJTJCJTJGa0lSSVJFZEhPdVhOUE1IdjdudUIzRDQ1NkdDbTVjSVdFVkJhSVRMcGxDTUMxMmxZVFNOZkdGdWtRbHRCaXZhbHdmbDE5N3ZSU3pDSWRJdG9TREFDSjZJWmFiblQ5RnhlN24zN3VZZyUyQlgxbVAwRXBQdWM1SSUyRjJneGVZYWF0a1MlMkZhbFFGQ0EwOERleXNPN3QxZndEc1BsSDUxcWxaYzI5SGpJeUlpb2gxejI0Um5wcXZ1N3glMkJwJTJCV1pQeFVQQnpRUEFnWW5BdkdDN3RTelNhY3o1UlhKSEFNcmlZajA1ZG5JcCUyRnVDTHE0b2hJQkhkY0F3QWllaUdPcmNhdiUyQiUyQlZ4WEIwZVRsQ3A1VkFHWnUyJTJGYnBjUlc0N0RVQVplQTV3ZU56SCUyQjQ2VXZ2enVnOFglMkY1Zjc5UWJqVGgwWkVSRVE3NSUyRmk0JTJGMmYzVGdWZnVYMlBqJTJGR0NBOGNBaUEyZ3NnJTJGZ3NtMzdTQUZZZ1U1SDQ4V0xFYjV4dHZ1VkZ4YkRENTViaTNtdVRrUTNGQjlVaU9pR09YV3hMUzkyeE4lMkZxOUpDMm53THBUcVA1OEk5OEhnVXJBTGZXeHZUZjlBZHRQSUhKbW9zVFUlMkY0WDN6c2RjTzglMkZJaUtpVzl4NHlZbVBqbm0lMkZmSGpVTmJWQVFtdWJCb0RHRHF3amR2b29id0dpdjBWT096UTR2eHpqaVF1OTB1bWw3dDlxZENPZXF4UFJEY1VIRlNLNklVNHR4JTJCN0pOZnZoMlFaJTJCTUF5enhZd3JBRSUyQm1BYUFqdUpEY0RoWnBteldRWGxIMkJZS1NnNmxSZCUyRkhZbURlM2s0ZEdSRVJFdThPeG1tTU9qN3AlMkZkdnU0JTJCNVY5VlFjRlQ2Wm5odmxhalJkc3Q0ZEF1bDUyQkVKbHNGUlA4TUppaUJjWHd4OWNiRWJsblQ0OElob3VEQUNKNklZNHM1YmMlMkJaMjU2RXVuTHNaeXJhblM5dE44JTJCcThEUHRwc3RYekJibXhhZlpsWVNDa1FGRjFNMWp6c3E3cGZ2M3ZTVjYlMkY3TllpSWlPaVc4ZUNCSUx4M1glMkJGbjdwZ3FtUDNqUGdwbEY0NFVHJTJCc0lHQTRFMlhJQ2FaZU1KOUlsWEZlanQ1WmdkaVdSTSUyQnZxTCUyQnowNFJIUmNPRXBPUkhkRU9mcThXZWVtdSUyQk5ubHNNMGVnb3dOcTA2ZyUyQkNWNUMzaTBCYSUyRlJlbkMzZFhTSlJMTHZaVlBGUjg1NFdkUGp3aUlpTGFYWTZNJTJCNjhlbXlwODVkRGVBQ00xRDU0aklaSjhJakFZJTJGbTJWd1FwTEYwQ1FiWmNqQVdpTE1BUVcydmpDVSUyQmRiJTJGczRkSkJFTkd3YUFSUFNXblZ5SzNMT3I4V2RPTHZSd2NTVkNKOVJwJTJCT2R5Mzc5dGt5JTJGUXN6MThSR0pSOWlUMmozcTRZOEtQOTVTY3gzYjAlMkJJaUlpR2pYdVhldkZ4JTJGYjQlMkYlMkZ5N2Z1RGVPJTJCNGo2SXYwJTJCcSUyRnlLWnJDb0FoNEZZU1NOZk0zc0NMRU9qMExGNVpNUTglMkJzMlQlMkY5dE9MU1dHbkQ1T0loZ01EUUNKNnk1WmJhblNsb2FicUxRWDBkQnIyZVFOWE1tbjdXQURLUWxoZ3ZPamd0ajAlMkI3cG4wJTJGJTJCOERWZmVablQ0MElpSWkybjBtU25qbTBLajduWDJqSGlxQlRMc0p0T1hGMiUyQjJTRDF4eEJSQkl3QlZZNjJtOGVDbkNveGZDbnp1N2xyeHZwdyUyQlJpSVlEVDgySjZDMWJiT2tQUkQyRGdrSCUyRkttWSUyQiUyQlZjS1ZnQnVKd3ZBV2dnaE1GYVVPRGJxZG8lMkJQdWY5MHN1eTBkdnJRaUlpSWFQZHhyWTdHQ3ZMSlBVVUhaVjlDNU4wYnREM3lkYkxNQXNCQW9Ka1l6SzVFZUdhJTJCSzglMkJ0UlolMkZiNlVNa291SEFBSkNJM3BKdm4lMkIlMkZWWGw2S2YzNjFwU0h6d1I5NTlaOEx0bzNzQkF0QUFDTyUyQndQNFI5JTJGSHBxdnZDN2VPZWVjUFBJeUlpb2x0T0lLMnFCdktGV2tHYVFyNTlDMjJmalFBUUd4ZlF3MFJqZFMzR1M1ZENuRjJPJTJGdEt6bDJMdUJVaEVieGtEUUNKNjAxNVlTdnhYVjVNZmYzazFPYkhjMXREYXBnR2dIRmc4Y2hHNXZXeiUyRnhWb0JhMFhGUWpnN2ZWaEVSRVMwT3ptdWsyN1piQ0V0SyUyRjkyVnI2RzFnQmlnNmhuMEdocmY3bWxwbmY2MElqbzVzY0FrSWpldEpXdXJwNWJWejk1dnE2d0htb1lJRzBCenFmUnN2VjMlMkJ3MEVyc3BZUk5ydUNaVXQ3dHdCRVJFUjBXNG1IVmNtRnRWWUdXZ21nRHZMMm5RTkRRQlNvQWdnN0JsY3JDZWZQcnVlOE55ZGlONFNQb2dRMFp2V2p1M1JsWTYlMkJmYm1yMFVrTVROWjZTanNvbnlibkFvRVBqUGptc2FwbjZqdDlXRVJFUkxRN0ZUeEhsVHg1b2VBSzQzSWR0NnRZWmJIY1VqaTlISCUyRng3Sm82Y3I2cCUyQlJzaW9qZU5BU0FSdldtZUkxWURWM1k5VjBBS2tXWiUyRnZIQzhNd1kza0hZRlJDQXdVZ2IyViUyQnclMkZmZnVCa3RycHd5TWlJcUxkcWV4TE8xNlVUNDRXNUhMQkZSQkNwSlZvWE5QdEhBbEFDaGdMclBZMFp1dHFhcTZoUHIzZU04Rk9IeG9SM2J3WUFCTFJteVlFNEVoRW5oQndlRDF5WiUyQldMOUx3QzBCTW9CakJqQmZ2S1RoNFdFUkVSN1c0SEs5SldmTm1wJTJCSExWenhkMERQOTJsaFNBa3dhQTY2SEJURDNCcTJ2SjU1YmJhdjlPSHhvUjNid1lBQkxSbTFidnhFY1dXOGxVbzZjUUd3dnJadE4lMkZKUmVQTzhZQ01PbiUyQk1VcER4bHFVZCUyRnFRaUlpSWFIZlRCcDYyYWVFZjdRSUNnQVMwc1dpMEZXWlhZcnk0SEI2NzJJZyUyQnVOT0hSa1EzTHdhQVJQU21MYldpaDJickVWWmFDVUpsWVZ3QWdRUUdaODV5SWJrOVJQWmlMS0FzRUZsMGU4QnlWM3hxcHclMkJOaUlpSWRxJTJGWnBoYXQySXgwWW5NZ05sa0t5TTZPSFpZTzFUTUdTQ0tEUml2QlFpUEdhanU2YjZlUGpJaHVYZ3dBaWVoTlcyM0ZEMTFjajFGdktrVEt3TGdDOE5PV0JRQU0lMkY3WlR2bEMzQUxTRmpTMmFYZUJpVyUyRnprbyUyQmQ3dFowOE5DSWlJdHE5bXBIeGx0cjZCNVk3ZXJTVDJIVDVKZ1JEd0owa0FFZ0JLd0NsTERvOWplVk9na1l2UHJqVGgwWkVOeThHZ0VUMHB1bEVWYUtlQmtLVFZwMEpwTlYlMkZYRER1ckt3Tk9GWkFNN0lIR2hHbVp4dWFqJTJGZEVSRVQwR3EzSUZGZTYlMkJoTXJQWTF1a2wyOTVWcHVaJTJCUVh6eVhTYlhVOGtiNXRiSHF4M1pnZFBEZ2l1dG01TzMwQVJIVHo4aXpnR3dBNjNYTnVZeEl0N1p6Qks4YldJbEttRkNwVGlyVEI1YjNaUkVSRVJFQTd0dU9yWFgzZldzJTJCZ2wxY0FTbFlBYnJ2Qk5iU1QlMkZmd3RBSk5ldyUyRlZkQ2M4UnpaMDROQ0lhRHF3SUlhSTM1ZlQ1VlpFa21CSWFnQWJEdjkwa1c3QjNFNHZWbnZaWE92cmo3ZGp3Z2c4UkVSRzl4bXBYdjMxMlBUbTIyRWpRQ1hWNkk4OFNkNVlBNElyMEpmdGRDQTNFU3R5MW84ZEZSRGMxUHJRVDBadXkxSlBWWmlKdlZ3YThRcnpiWkZlTWU0bkJhdGRncldjJTJCM29sdGNhY1BpNGlJaUhhZmVxamZmNzRaWTYyUklBdzFyQUh5SVJTMFElMkZMaGJrQTZsRVZacU1paTJjUDkzM2hwblhzN0U5R2J3Z0NRaUs3Ynl5dGRzZGlUSDIwazBsYzJ1ekxKUjVQZFF3aFlBTjNZWXJXcnNkelI5N2NpTTc3VGgwVkVSRVM3VHlQVTl5eTBFclRiQ2lySjlwZ1Rnd2tVN1poOHE1M0VJSWtNNmwweHV0Z1ZIejFYaiUyRm5MSWFMcnhsTjJJcnB1b1JKT014SHY3eWtCYmtXOHklMkJTYlJyc0NIV1d3MkV4d2JpMGFYV3JGSDl6cFF5TWlJcUxkNWVSUzdDNDNrJTJGZXNOaFdTcm9iUk5tMDc5UVRQRkhjTEEwQURSZ0ZoQXJRUyUyQmY1UU1aMGxvdXZIUGFHSTZMbzVVa0lBZFc3NnQ0dmtlekE2QXZBQkt3UmlZMUJ2Szh3MVlqUzY3bjA3ZlloRVJFUzB1eXkxMU41V1cwOGhzbW1ycVNNQlB3diUyRkhNR2wzbTZRUlgxQ3BMTlpYSW02STVqJTJGRWRIMVl3QklSTmZOYzZWeGhXMUtUdjdZUGZKZmc1T3REZ0dveUtEVDA3allpSEdwNFR5OGN3ZEhSRVJFdTgxTHE0azh0eHAlMkZacjJsSUJPYkpreWJxJTJGJTJCNDFOc2RzbzVzS1FBcGJGTUklMkZsS0k2UHF4c0p1SXJwdmdWY2ZkU3dCdzBoZHJMRXlvc2Q1VWVHVXBlZkJmUFg3cG96dDhkRVJFUkxRTFhPeFlNVk5YUjE1Y1NiNjQwRlJJa2l4UWt0aFlSN0RKZEJjUmdMRkFxQzA2c2Iydm0xZ1c4aERSZFdNQVNFUTBqQ3dBS3dBRG1ORGkzS3JCWSUyRlBtSyUyRiUyRiUyQlpPUEVtYldZaiUyRjFFUkVTM3NFNWl4SVdtJTJCb0haaHBwYTdScG9ZJTJGdURQJTJGS3FQeGFaN2J5QldTekdBTDNFb2hHWnU1cVJLZTdvY1JIUlRZa25nVVIwM2F6bGluRFhzMGdYakZKQWEyQjIzZURSQzBucDBmUEpkMTVkMDBkMiUyQnZDSWlJaG81OHlzeGZ0T1g0cCUyQjdzeHlqSld1aGhMb3QlMkY0eSUyRk50OXNnckFuckpveGVab0o3SGwyWVppalNZUlhSY0dnRVIwM1l4SlolMkYlMkJ5RlhpWEd0d1AwQmZRQW1pRUdqT3JDVTZ2eEtPejllVFRPM3A4UkVSRXRHTk9Mc1h1cVlYb2wwNWZERWN2TEVkbzlSUzBBeUNRNlI2QUFBUEFYY2dpRFFHMXNkQUdvOGF5U1p1SXJnOERRQ0s2YnNZWUNDSFNGNjQ5ZHBmQkJic25nSUtFOVFVTURMcVJ3cVZXakxsRyUyRktrbkw0VGxIVHRHSWlJaTJoR3ZyQ3Q1Y2pINjRLbUY4Tk96U3hHYWpRUXFNVEN1QUFyWkFCQ0FWWUM3VU5iWUFVY0lPQUk5SWZnYklxTHJ3d0NRaUs0Ylc0QjN1WTBLUUFDJTJCZ0hVRmpMR0llZ29YVm1NOGZ5Rjg4TkdaN204d0JDUWlJcnAxdkxTbTNlOHRSQiUyRiUyQjAzUGRyM3p2ZkUlMkZPclVUb2RSUzB0ckFPMHZEUDJlbWpwTmNqa0c3VktBUWlYb0lub3V2RjZVRkVkTjJrVEs4ZE1BamM1ZktObyUyRk9yJTJCSWxGcTZIdzhvVVFBSDdNZGUwTEZVZjk3JTJGZnNyNWlkUEV3aUlpTGFlbWZYNDBQZnZkajdQNzk3b1ZlYVc0blE2V1ZQJTJGeUw3VDc1bUlDS2lvY1FBa0lpdW0lMkJNNHNOYW1MMXdwN2w1MjhIVzZzRTk2RnVmakNNdktvRnd3UDNmYmlQbTFlJTJGWlhHanQ0bEVSRVJMVEZubDJJJTJGT2N2OVg3dTZmbmVpZE9MRWNKV0Fnc0IlMkJObSUyQmZ4YUFBUU5BSXFJaHhoWmdJcnB1clB5N0NUbnBpOVlXblliQ3lxVUkzNXNMNVhjdmhMJTJCMjA0ZEdSRVJFVyUyQmU3RjhMeU44NTFmdVd4VnpzJTJGOXNMNUhocXJNYUxRd0Fpa2d6ODhuaElTRWQwSyUyQkdoUFJOZU5RMEJ1RW5ucnIwQjZkVCUyQlFnSTgwRE5RVzZ5MkxaeGYxaiUyRjNXa3lzJTJGJTJGTUp5ajg4SFJFUkVRJTJCalpTNTMlMkY1ciUyQmM2WHolMkI1UGtROWJvQ0ZBQW5HJTJGamhpN1FuYkhETEVDSWlHa3BzQVNhaTYyWk11bWVNRUF6JTJGZHIzQkFOQUNnQVJVdXJydmhSWW5GdzNLSmZVZmc0TDZpJTJGZE40aiUyRnQ0SkVTRVJIUkRmYnRWNWI5SiUyQlo2diUyRlNkbVI2Nmx4Sm9ZOVB3ejVWWiUyQkNjWSUyRmhFUjNTSVlBQkxSZFdQd2R4UEtCNEs0QWdnRW9JRjJaREM3bkVES0VHVlglMkZqdHA4SmZ2UDFqNDhsMFRIb2VDRUJFUjNlVCUyQm41ZVhDOTg0M2ZtanA4NUdVNDJsR09pWWRBM2d5MnppciUyQmozZ3pIOEl5SWFlZ3dBaWVpNnBVTkFZaGhqT0FUa1pqSDRhJTJGSWxZQUN0TEtLdXdxVmw0R2tYZnFUdGY0eUJ2eW9kOGElMkZ1R0hVWkFoSVJFZDJrJTJGdjBMeXdmJTJCNktYZXllZGZpVWJQcnlsQUk5MEtKTWd1QkRxYyUyQmt0RWRLdGhBRWhFMTQwVmdEZWhmSUV2a0Y3MXQ0QTFGbG9ickxZU0pOWmlOZDBRJTJGTGQ5SVZDVWhkODdXSFY1V2tCRVJIU1RlZnpWWmZkYnIzYSUyRiUyRlo5T2g2T3JjM0c2QnZBRVVNakNQeThMJTJGemoxbDRqb2xzSUFrSWl1RyUyRmNBdk1ubHZ6WUhhVXV3c1doMk5TSVQ0V2xIU1BUMDc4NnZSVDl5eHo3JTJGWjk2MjF6dDliTHpBMHdNaUlxSmQ3b241amolMkI3M3B0JTJCNWt6Mzk1ODRFeDViWFZaQWFOUEF6eFg5dGw4dTM0aUlia2tNQUlub3VuRUs4RTB1YiUyQjUxSkZDeTZmOHJRTVVHNXhkRE5OZGpQRDNmJTJCJTJCUTdid3MlMkI0WmppOUxIeHdzcE9IaTRSRVJHOXZxZm13OEszWjhOJTJGJTJCcDNaM3VkUHolMkZTd3ZLclRvViUyRkZiTSUyQiUyRklBc0JBVmI5RVJIZG9oZ0FFdEYxczVZcng1dGElMkZ1dVR5Q29BQVJnTG5WaXNOeFRXSXdNc0NxeW94Sjl5OVRjbmZmT085OXclMkJxWGJ3aUltSWlPZ0tadXVKdU5qUzFTZk85Mzd0a1ZlN1AlMkZhdGN6MDBMOFZBZ243dzUyZlZmeEpzJTJCeVVpdW9VeEFDU2k2eVpsT2pLT1FlQVFjWkdlRUJnQU1ZREVZR2xWNGRFejRZblk0T1dUclpXZnVIdXklMkZPUkRCNHVkblQxUUlpSWlBb0NYVmhQNTNHTDA0ZFBMMFQ5OGNxYjM4T2tMSVpwMUJTUVdFRm5vNTJkdHZ3Q0R2eUVpSUFKdXhVTkUxNHNCSUJGZE55a0VyTFhwQzFlVE55JTJCTGRDb2drSjRjT0E3ZzJMUXFVRm1ZeU9MNUN3bk9kSEhzVEVjJTJCOHRIajh0ZkxVdjdOdHg4SXdwMDhiQ0lpb2x2ZDJmVkV2ckFZUGZEdG1lNiUyRmZlcGlPSFY2dm9kZVhVRW93QVpPZXBaWGtJQ0g5UGslMkJmNkdod1FDUWlLNFhBMEFpdW02U0M0N2hJNUZ0Q2k0QUt3RmhvU09EUmtlajBiVjRWQXRJZzg5TGclMkJwQ1IlMkYlMkY5dlNQdXd2MzdmQWFCUkVSRTIlMkJoQ1U0bTU5YVQ2MG5MODQwOWZDSCUyRjV6MmE3JTJGc25sR04zMUdJZ040TXEwOWRjVDZabWVSTCUyRkNuNGlJYm1rTUFJbm91dkVDOGhBYSUyRktXNlNGdUhJQUF0QUEwMG13b25MNFFJTlg3czFHcnlsdzdXJTJGR2ZuR3Vvbkg1Z3VQSFd3SW5tWElDSWkybUt2ckhURkM4dm1YZCUyQjdFUDNPSzR2UmlWY3ZoVGklMkZGS1BYMDRDMldmaVh0JTJGMW1uOFRLUHlJaXlqQUFKQ0tpeTA4UW5PekVRVWpBQ2tCYnFOamczRXFNJTJCY2hnZENueXAwZjhCOWM3Nm11ZXdBY08zbGs2dFlOSFRrUkVkRXQ0YnI1N3o3Zm05TmYlMkJiQ1lhblZ1T3NWYVBrWFFWSUFYZ3lYUUxqM3pnQjhES1B5SWl1Z3dEUUNJaXVsemU0ZTJJZE84Z0FOWlk2RmlqMTdUb3RUWHFEUU5QMlZFUm0yZlcyc24lMkZNRDNtJTJGZkhVaUx0Mnp4NmZweHBFUkVRM3dJV1dFVXVkMEZsdjlkeFhMb2FmZmU2UyUyQnNXbkYwM3AxRUtDZGxzQmtRWnNOdkRERVdrQTZJaiUyQjh6Z3IlMkY0aUlhQUFEUUNJaXVseCUyQndpQ1Fua3pJJTJGSCUyRnl0bUFnN2lxY1hiRG9ObVAlMkYlMkJVdTkzNzM5WUtIJTJCNE1IaTN4QUMlMkYlMkJydUNZYUFSRVJFYjlXcDVXaiUyRjB3dTlmJTJGRHlVdSUyQnZucDBQUzZ2ckdrczlpN0JuMGtyOXNreXI5UVhTS3NBOCUyRkdQd1IwUkVWOEFBa0lpSUxqZDQ0dUFnRFFIekFTRWFnTEhRaWNGaXFMRzRZb0FsQjZkYXlXaXJaMzdYczRCTzdPJTJGZnV5JTJCSWQlMkJUWWlZaUlibkpuMXhQNTBuSjg1TkhaM2glMkYlMkI2V3ozeEhPWElxd3ZSMEJvMHFCUGluVENyeSUyRlRzN25OVTM0WkFCSVIwUlV3QUNRaW9xdkxDJTJGODIzJTJCWWczVmZJV2lBMnVMaVc0Rm4wNEVUMmR4ZlcxQmVldWhqJTJGenZFOTd1OTk4SEN4c2UzSFRFUkVkSk9aYnh2UmlJeXoxdFhsbHhlam4zenhVdmpUVDUlMkZ2amI2MEVHRzltUUJ0a3o3bkJnUFRmU1d5b1YwMkRmMVklMkZVZEVSSyUyQkRBU0FSRVYxZFhsR1FoNEFiYmNFU0NBQllDVWhBR0dCdUtVS3JxZkRLY3ZMZ3ZqM0JnJTJGY2ZEajRUeHZISHYlMkIlMkYyR2tOQUlpS2lxN2pRVk9LVnRXUmlycW4lMkYlMkZMbTElMkJBc25MNFFQeml4R09MOGNvZGxTNmZOd0lBQW5xJTJGcnprQVolMkZGdW4wWDREQkh4RVJ2U0VHZ0VSRTlNWTJ0d1U3V1NJbzB0YzJ0R2kwRlJyckNyTU5qYkYxaGZWUVBaaUV6cGQ2bmQ1ZiUyRnVRNzlxMXMlMkJ6RVRFUkh0WW5NTkxSYWFTV2xtTGY2JTJCazR2eHo1OXZxQk5uMXhLOGZDbkVjajJCYnFzMDRQTmxPdDAzbiUyRkNidCUyRjBhTVBnaklxSnJ4Z0NRaUlqZW1yeEMwTSUyRjJDdFFHNjYwRXIxNjBRQ2dmbmx1UmkwOHR6biUyQmxYUExuSjh2QkMzZE51TCUyRjkwT0ZTWjRlUG1vaUlhRWM4dDZ6ODFhN2VjMzR0JTJGdFM1cGVodnp5eEh4ODR2eDFnTERaWjdCcXNkQmExdEd2YjUyWEFQYjlPUUR3WiUyRlJFUjBuUmdBRWhIUjliRlhlTnNWZ09la1EwSVVJSlhGU2oxQnF3T2NYQkZ5WkZGJTJGY3F5a2NHeE1vM25JdTg4ejhSZmVmWFJVN2NEUkV4RVI3Wmp2eklaN1hsMVAlMkZydlpodnJNNllYd3diT1hJaXlzUm1nMkZKU3hVRkxDU0tUQlg5Rko5JTJGbXoyS2k0QjVCVyUyRmhFUkVWMG5Cb0JFUlBUV1NXU1RDUUVZQzJNTndzZ2k3Rm1nTGJEY3RvQ25zYkNtb1h2dTU3dHRaM3E1R2YzRTVGaXc1bnMlMkJSZ0lQeDhZOG50SVFFZEhRbVdsb3VWQlBSdWJXNDQlMkJlWG96JTJGNmN4YWNteXVwZkRxY296NTlSaXFyWUNlVHA5RGZTZmQ3MCUyRkt0T3BQQ3NCWVR2Z2xJcUszakFFZ0VSRzlkWGJneFVGYXVTQkZPckV3cjFxSU5kYlhMVjdRQ3VzdCUyQmNudnJiakxrNlA2M0hoUnJkdzVFZnl6WmklMkYlMkJOJTJCODRVR1pWSUJFUkRZVVhGaE4lMkZzYXYzJTJGUCUyRlolMkIlMkZNb3lkTHp2dSUyRjh2ZTlkWXNtOU1xdXkxcTZxM3J0UVdBaWdzQk5nRThLQUF0VkhKaVdiR0ZnV2FITms0MUMyT2RLUk1SelpISGxrbVVlSHRJOU1TYU9oeE9GSUlDbVpJdWR3bHlpYUlnR0NJRUNvMGRqWTZBWWEzVjFkJTJCNVo3Wml4M2U5JTJGNTQ5NmJHWldvNnU3c3JxcGM0dnM1SnlxM3FNd2JFVGR1NXYzRjg3elA1ZFg4Zzg5ZFNYNzYzSTMlMkI3RXZYVXkydTVsckp2T2FUUW5udXl0JTJCWllWQzI5d2EyR3JhbGFwMCUyRlQlMkJnSEFMZ2pDQUFCQUhkR1hiOW5xeldMWW0xTUR5NGtKVTc5ZnE0WEUlMkJuc29wRzlubXR5ckRoNWNDUSUyRiUyQmZaRCUyQmIlMkZJa2xCdlBqenlpOXV6OFFBQTNEbFBYZW8zdjNFdCUyRlpHWGx2T1B2ekNmblhubVVsJTJCWDVoTGRXTXprVXlkdkpSOFptY2pJTjZ0VzM4MVk2dzhBY0FjUkFBSUE3aXl6NmUzQTU3MzNLbEl2OVNSMW5hNHZPODIzQ3ZsJTJCYnJOZThBdHp5NzNUajh3MmZxYlpqanVqY1NPZmJJWEphR3lLWXhNaHAwQUFnQjNyV3d1NXZiS2E3NXRieVU0dmRvbyUyRmY2V2JuM2x4TG52ODhrcXVpNHU1enMybDZxNWxVcjhvcSUyRnBDVzFiTW0ycXdSMUQ5MHZTMCUyQndJQTdnNENRQURBblZWUEJSNDhjVEdxSmhoYUtmUGxwWkNVT1RubHVqVG4xTzhaZlh2ZWZuTDJhdkhKZmFONWVuUzhlUDZCZmZFJTJGT1R3ZSUyRnR0JTJCN3M4OU5NMGFnUUNBbmVmNWhkeiUyQjZZWGVmJTJGckZDOTElMkYlMkJQeVYlMkZtU1NPbldOdE5KeDZuYWRPcDFDYWVxcXFiNmhwR3A1REt1TnliNXVVOXBIJTJCQWNBdU1NSUFBRUFkOTdtRXhlamNrMGpZNlRBUzlaTGlaY0tMNTg1TGF3VVdsaVZ2ajFucEd1RjlvJTJGbThjbUolMkZOUWJEdVQlMkYlMkJMN0o4SmtiTTlIZlglMkI0VnZ6WTdGblNQVFVTY0ZnRUF0dDIzTGk2YVRoRkczMXp3UCUyRlNaRjdxJTJGOEljdnJPbjhwVjVaeGRjS3kxQXY4Vkx1eTZDdmFhc0JIN3A1N1Z5SndBOEFjTmNSQUFJQTdvMjZKZGlhc3UwcDBzYWFSMDdsQ1ZMcXBUVFhqYTVYMFhWS09vVXVqQVNuemw0TmZ1SFBKc0olMkZPTlcyWDVtWWlINSUyRmRpejh6U1BqMFl0bkRqZjYyM0piQUFCRDU5S2FNOWZYc3VqQ1l1JTJGSXVibmVSNVpYaXIlMkZVeSUyQjJwaXl0JTJCOXF0WEVsMjRsa3FyUmRYYTY2cmZjYjZxOUZQNTFxZ2FqdVZ2WFRFUEFNQmRRZ0FJQUxnM25EWkN3S0NxZ0ZEViUyQmxSb296WFlTY3FkT210ZTUzcUZyZ1JHejhWR3pjaE1ocUY1ZkhRNmV2eXgyZGJmZSUyQnZoNWo4cml1SnZ2T3RZbXhBUUFIQlhYRnJPemRXMXZKRTROWkpDSTklMkI2a1h6OHFjdTklMkYlMkJGcmwzcnQxWVZNcmpEcVoxNHIzVUltOGVWQWo2aXE5aHVzOURNcVh3QnpLaXNFSllJJTJGQU1BOVJRQUlBTGgzNnBPZFFGb1AlMkY0dzJLZ0c5cXZVQnZaTENLU244eG5SaDc4dnJMb2E2dXVyc1NxZjRSTnFOajF5ZTYlMkY3NDRWSCUyRjNMc2UycCUyRmYwOXNDQU5qVHZueXAzenk3bUwlMkZyJTJGRkw2MTVKY2g1TGN6ejU3TFRuMXBTdDl2WENsTHkzbkclMkJHZVZBNzJpRXg1cWF2ZE4xZjRNZGtYQUxCTkNBQUJBTnV2bm9BWTZlYVRwY0tVYXlnTm5pd1ZYdGVYVW4wajglMkJxdHBFOThmVVJQVEk3YXBYOSUyRiUyRnVvZlQ0N0V6eDZhYVA3dXdkSHc2Wm1SWU9tUmZRR2hJQURnVmZuV1hHcXZkOTFZTiUyRlA3VnZyRjhSZm0wNyUyRjU0a0wyNFV1TFNad25YbmtoWFYzS2RYVTVrN3F1ZklFcVVMbkdiYUR5OTFpb2pjRWVFbUVmQUdESElBQUVBTng3dDFyMDNLcXNtZ2pOcmY5RFhTM29qYkxFNlVJMzBiVjVLUWlsb0cwbjk0M25UOHlPcFU4OFBKUCUyRnJZZG5HbjkwZkRMOG1WNWlmJTJGY3RoMXJwM2I0NUFJRGQ3YXNYViUyQnp6UyUyQmI5THk0WGYzTzU1MDVmWDgyUFA3JTJCUTJQUExtZWFYVSUyRm0lMkJseSUyQjg4bFRLQ2xmJTJCUGhvSnBGaFZ4WjhrUCUyRkQ3aTdYOUFBQTdEQUVnQUdCbk1BT1hXMzZ4ZXBOSlJlN1U2enYxOHVwekhhc2JxMTduV3JubWx3dDdiU0Y3JTJGT3hFOVBqNUtmUGJmM1p1OWVmSEclMkY3SjZkRndZYVRkek52TjJMVWk2JTJCOGJEemcxQTRBaGMzRzFNSG5oVFQ4cjFPOGx0dE5Kd2t0TDJlbnpxJTJGb2JMNjNhajU1YktleHEzMm11ayUyQnZDV3FhVmZpRjFjeWwxa2pObHFHZTEwZTRicW56aHFsN3ZiMzNaaXUyNmhRQUEzQm9CSUFCZ1ozaTEweENOeXBPdHB0MFlMQklZeVh2MXU0VXVaMTY5bFZ3WG1vRyUyQjJUWlBqRGI4RTQyR05EVVJkMmZHaW04Y0hzJTJCZk9qQWElMkZidXZOJTJCeTM5N2ZOdVhjZWJuVHU5azBEQUd5JTJGUDczVUg3blI5Y2M3cVh2byUyQmtyMmZWZm4lMkJ4JTJCZVcweE8zbGhNdFp4SVM0WFZjdUtWWkY3ZDNLbGJPRWxlaW16NWU2WU85NHdwUHc1VXJ2VTNHUHdCQUxCREVRQUNBSGFPVndyJTJGNnBBd3RtWGJsYlJSZFpGNUtYVmE2aGRhV3ZZeXBqdzVNMVpTYkRRNm5yY1BqV2RuVGs3bVo0NU5SUCUyRmxlQ3RZT1RadWYzbDVwZnNUJTJGNmRIcCUyQmJ1NHEwQ0FHeXolMkYlMkJPYlN6UGZYTlQlMkZkR0hWJTJGY0JLdjVpNnNKREdaNiUyRjFkV1UlMkIxZHB5VnY3NmlXdzVvTGYlMkJYUk1aS2E1ZWNESzZmY2pIWUE4QXdDNUFBQWdBMkgwR1c0VTNWUTE2NzZYY3lmdnFDOFpJcWRGeWtXdWw2N1d5WE9qcVNHamJzWjE4Y2RSJTJCNHR5RSUyQmVqVEY3dSUyRmZIZ3ElMkJ2bXAwY2Jsa1diY0dXJTJCRnZUaXdyaFVaZDN6Y1V0Y0JBTHZBUzB1NTdlZmVKcm0zeTcxOHZOTlA0c1cxNVBEbHBmeEhMcSUyRnFvJTJCZVdOWG10NDlSTm5hNnRaYnE4bkV1cmhaUzRqZDhsOWUlMkJXWVBDWGpHNjlUTVd0MXJNRkFHQ0hJZ0FFQU93JTJCZnRQN1htVWJWaXdwc0dXMVJuMGRvN0pLMEVnJTJCSzdTY09hVnJoVUlyWFc0WVBkJTJGVTVFalRmR0ppSXZ6RTdFVHVEbzluM3p3eUVYOTJ2Qms4UGQyMm4lMkI3MDljMVRCMXBPYnRYSWpuR2FCd0E3eUl1TG1WM3N1VGgxUGxqdXV3T0xQZmVteFY3eG5ndEwyWDk4ZVNVNWZtMDVzY3ZMaFRxSjExcGY2aVZldVpkNmhaTzhsOXBHYWxlblJIYlRFSSUyRkFmR2VMNyUyQmJmUHdBQTdCSUVnQUNBM1duemlaZFZlYUlXYlpvaVVsZDE1RjVLdlRwSm9VNGh5Zm55JTJCb0hLazd5UlhQdkdDbnQ4UER0MWZDbzdOZG0wbWgwTnJsM2JaJTJGJTJCbnVZWE96NyUyRiUyRjBabiUyQnZiaFpBSUJYOXRKaVppOHRaMlBuRjdQdm1ldTY3MHNLZjJTeFY1eWU2N2pqYzExbnp5Nm1PcmVTYVdFMWt6cUZWSGhwODdHJTJGWWFXR0tkZjRrNzd6OXdwaEh3QmdEeUVBQkFEc0hiZHJ6NnBaclE4TVdiJTJCZVYzbEMySGRhS0hJVnZVS3JLN2xHWXF1SmxwMDlQMnIlMkI4WiUyQjE5Rk5mZU9IQ0g3U2EwU1dGMFhqWUNpJTJCT3hQYjhaQ3Y0NHV4byUyQk8ycFZ0QjVaRiUyQlEzNHViQ0FERDVwdnptVjNvRm1QWDFvcUhsdnI1WTUzRW5WNVpLeDZmWDh2Zk1MZWF0MWY3WHBuM1drdTlWdnRPcTRuVHRWNnU1Y1JMbVN1UDhYVjdiNkNCNmo1VkZlS0R2eEEySWZnREFPd1JCSUFBZ0wzalZndXgxeDliSTBXcUFzQ0JyOWN0d3Q1SWhWZXY0M1MxNnhSYUtReU1YZ3lraGxVN0RzMFRRV1NrMEtveEZtcG1OTlRSOGRnOWRpRCUyQjVlT1Q4YSUyQnM5b1BmZSUyRnZoQmxXQ0FIQUhmZWx5MGp5N2xMJTJGciUyRkdMMk41JTJCOWtYejR3bklXejNWeTlWWnlwWWxUbW5ybGhlVGxWWGdwTDd4eUp5WGVsOGY3aHBXYTFRVGZXeDM3alNrRFFvbXdEd0N3cHhFQUFnQ0dnOUZHMjlkZ3NVZGROWmhMeXB6UzFDbk5WVllKU2xYTFdIWDlvRHFoSEEwVXRVTWRHMHZ0MWNYR3g0NVBwWCUyRjU1R1Q0SiUyQmV1ZGYlMkZ1WkNOJTJGY3FwbGVtODlPY1B3RUFCNERiNzA0ZzI3MVBPdHBUUjg3S1ZsJTJGZFRacGZ5OTV4YXolMkJOa2JpUzZzWnNxNiUyQlVaYnJ6Y2J4JTJGS3FrMWZHbEdjNURWdTI5NFptNHdXaXpjViUyQlRQQUZBQXdKQWtBQXdQQVpQQW1zUDViS2NDOHlHeFdCOG1YNFYwZDVwZ29RQ3luckZycVdlcW5uZE8xR0VyOHdFanclMkIzVGFQdHhzdUhSa0pMdjMlMkIlMkJldGYyRCUyRlclMkZQeDRNN3lZRlU2NTglMkJPVHplRFoyYkhnMlNOallmZklXTUFwSjRDaDlPV3JXWE91V3h6cXBtNjZtN2tqb1RFeXhpOHY5JTJGSTMzRmpybjc2eW5INjQyeW1POUJJYnozZWwlMkJVNmhoWjdUdFc2dUxIZmxDek5oZFR6MkF3ZHpLMGxtbzlXM251VDdjbXY3QVFBd0pBZ0FBUURENDFZTHVnOU9DdzZORkFhM1B6bXNxd1dkWkhLdnBGJTJGb2NyZlFOU01Gb1ZFUVNpWlVISTZHSjQ5TkZTZVBUJTJCUWYyOThPWFZKNG16bXZnMlBodFFlbTQwOTFadHhQWjRubVQ4eTBPQTBGTUZUJTJCNklXVmlXOHQ2VWN2TE9WJTJGWmJGYm5GaE5pblljV0dldDhybE9IcDliVG5WaEtWVyUyQmxzdG5VcEZKUlZHMTkxckpSRWElMkJhU1ZyeTBydHdRQndrQmw0TzFpUHpWRVhBRENrQ0FBQkFLaXR0NCUyQjl6SFdxazBudnZQTGNLVSUyRjl4Z0x6OVpDUmp0ZjFOYThyQzRYMk5RS2JPcSUyRmNlUjBZQ1dZdjNzZyUyQmVYRTYlMkZQaXhjZjNNUkx6OCUyQnhNdDglMkIxV0ZPWW1qRnRSRkdhTjBDVE55T2F0MExnd01QNzRSTWpwS29CZDRkS3FNNW56cHB2NnNKYzdtJTJCU3VVZVNGVEpIbG5YN1d1cmlTdiUyRmVsWmYzM0x5enF6T1hsWEN2OVFtdXBVeFJZYTQzaWhWNnV5NnU1dEpaTCUyRmVMbWFtMXJwTmhJZ1MwJTJGdWJuNmI3UE5MJTJGSUFBRERrQ0FBQkFLalZKNXN2ZDhKWVh5YzBrckhsYjlKNnZjQjZEU3BycE14cGFUbFQzJTJCUXF2SmVUMUYyMVdsek1kTzZhblIxcm1aOXNOdnhQTmhwR1lXQmxGS2paQ3RKOTdmRFN3ZEhvNllPandhJTJCT05JSm56eTNsTDczJTJGZUhQdXJ0NXVBSGkxOG1XamNHTDlLUG5OaGR5bXVROVhFdGRhN3JzanklMkYzaW9TdXJ4WTljVzh0T3ozZnpJJTJGMSUyQkVSc1ZMczJkWGUwNkxYZThGanZsdE42azhFb0xyOEFhR1VuOTNFbEoxZUliMlkwMlhpTkoxYnAlMkI5Y2V2WnBWVndqOEFBTllSQUFJQU1PalZuREN1dHdzYnFiSHA4JTJGV0phZXJWVFp5NiUyQlVZNHVDYnBtbE41VWh0VjFTeWhLUVBFUW1xM2d2alFXSFR5dnNuNDVQR3A2UHNuV3VIS29WSDd4OHRydlI5N1lNSyUyRmRPcm9QazVuQVd5dkt2ejcyc1hWOEdyWEhKdnYlMkJ6ZjFNMzlxb1ZlOGU2NVRuSjdyRnNmUExtVDIlMkZGS3FLNnVaZXIxQ0NtUzlNVkx1cGJTNk9FbjJGb2ZjOVdPa0xZJTJCUjBXMENQNDZHQUFCc0NRRWdBQUN2aGRuMGR2UG52YXIxcVRiT1VyMVhlUUtjZVNrelVtckt3U0tGa3pLdlRsVG8lMkJWV25sWlZDTnhZek85b0lKcWRiOW9rTDQlMkZydzRSSCUyRmUxOThzZmVyclVaMFFWRTBFVFhDUzZNTmUzazBEanB4WVBMQ2VjbElqZEJrN2NqbTdjajRZJTJCTzBEd040WmVlWGN5TmpqYlZsck5iUHZPbG1MdXhuUHNxeVRFV1JxNWZrclg2V3gydXBQN3pVOVI5YTdKa2ZtTyUyRnBEU3Q5MzA0THI1WEVhYWxmYUxudmRHVWwxJTJGVzFYT3JtVXVvR1duZFZUdTUxQTR1dkRoNUQxNmUxVnhkYkRXVzYxZVJlQUFDd0pRU0FBQUM4RnJkckY2NCUyRmpyU3hTUDNnMld0ZHhWSzNDanVWWWFCYyUyQlg4VHAxV2ZLJTJCOFhDcTNSeGREb2hWQnhPJTJGUlB0QnJtaVRDMFVoU29OUmJxOEhpVUhoNkxueCUyQkp6UXRwNFE5SzBtUXJlR3FtSGZ5N0E2UEJrNWRXaSUyQldtTmNWYkRzWDl1M2xYQU5pZHZuS3hHNjltR2slMkI5aVhPdlJtaE5Jbmt0OXR6RGM1M2l6ODkzaXpQT3VkSFElMkJLdXIlMkZlS0JxMnZaZzVkWHNuaDFwVkNTZUNXWmxHYlZZY3lWN2J4cDRkWExmQm44ZVVteExTJTJGMWhQVjZ6VlJwbzdYMzVrOVVvUiUyQlZmd0FBM0VrRWdBQUF2Rll2ZHlKcXEwWHF2Nk84WmRPN1JmMjliRmtkV0hqMWVybDYzWUdmNGJReFpNVDQ4a1I2UE5TUmlUZyUyQk5wYWVHbXZZVTBsZVZnQk90NE16QjBhRCUyRiUyQkx3ZVBpMXNZYjlkaXUwRjElMkJjNiUyRjNxZ1dieDlQc2Uya2NRQ0VEUDNrakRDMHZac1hOTCUyQlVjWHUlMkI1RHZkeU5wcm1maVFMVGszeG5ydXZlY0cwMWIxJTJGdkZKSTNha1pHcTRuVCUyQmRWVWw1WXlhVFV2ajFmT1M4NXNMSDl3VTJWMFZjRVhWbTI4MGNBeDhUdU9uYmNaNXVGRjRBY0F3QjFDQUFoZzY4ekxqVWdGSU9uMkxjSzNZcld4enBYMzVXVEx1a3JtcGt0MUpseDRxVnZvY3BFcVhTdlVES3l5cWdWNExMYWFhTnI0eFhad3B0azBaJTJCTElhcUpsJTJGcThUa2J2MCUyQjg5M25oNko3S1VnQ01kTkZHbThhVDglMkYxUXElMkZNZFlJenFuc1JHNDFJck0wRXRuT2VOTjJtdGE3azFQUnExbHFIOEEydTdoYW1MendwcE01MjgxODJFbmQ2RUszT0xIY2QlMkI5Y1RkeHBWN2p4TXBUVHltTGZ2VzJoV3p4MFk2MllYT3NXU2xPbkxQY0tiVm1OdDVwNExmVUtMU2RPUmthUk5lbzdyN20wa1BxdVBBYXREeiUyRnlHNjI3ZFFpNCUyRm40VkFOcE5HJTJGdHFqb3NFZjhETDhwNG5DWUN0SVFBRUFPQnVlTFZyVlJsVmExMnAlMkJxMXN2dlAlMkYlMkJVM1hyNnByVE9HMXNwYXI0Nm91T1N1dHllaUdsY0xJS0dnWW1jZ29qRTBjR3AwTTVVOEdrdVFrRXdjNk5CWjk3TmhVckFPajBUVjVOWkxDYWJSaEw4JTJCMGc2OGVIQXQlMkJaVjhyJTJCUHBMUzlucWVLeVZ0eDFwcDVJa3QycGt4empyQUhhUXIxNUo0cVhVanllWkc1dnZGVzlhNkxydlclMkJnV2J6dTdtSjI1dUp6cTJtcXVMQ25LUUM0d3lyMHZXM1pUcnlMeGNxbVR6NnZYOTR4VU9LJTJCc2tITHZ5M3pQUzg2cXJPQ0xqUlFINVElMkJ1WDV5NDNWcW8wa1lyNzZ1ZDNBdmdGWG41aEFBUXdGWVJBQUxZTXY3Z0FPNnc5ZXFZbHltTHFaZkpxcSUyQlNTUzUzU2xJdjVicjVCTnY1amFyQ1VHWEE2S3YxQmwxVnZSTWFmV3MwMHJIeFRMTWowYXgzVXVLY1JodDJjcVp0VHgwY0N6ODYzUXB1Tk9OZ2ZySmh2dnJ0SzcxZjJSZTdQNWx1bTZWbTB6c2JOYXdKTmtaNEJ0YTRLSkJPVElhYzRnTjN5TGV1ZFcybm42amZUNjB2dkRYV2xxc0FXRG5uWlpjeU16N2Z0JTJCJTJCOTFqVSUyRnNwVDZCJTJGcVptMTdvRmZzWHVzNHVkQXVkWGNwMGNTVlQzc21rZENNQVhCJTJCdTRTVmxrakszc1J6QmVqdXYyVGp1ZUpYSGt0aElRVkFlVzZUYnI0VjZLJTJGenBBQURBdGlJQUJMQmx6amtaWThyTHElMkJyakFmQzZiYTRJTkNwYjY3ektxcHpCQU5CWFolMkJSMVphRUdLbkFHV3ZOODRuUmpLVk4lMkZ0WkM4bE11ckVSamRpSzB1TmEwZGlleHNGSnJaVm1oT2pVWCUyQll5T0JWN3RoMHFpUmRFMmpMMW1UeVBtR2pKTFJabkIlMkJ1aDAlMkJkV0EwJTJGSGZUSThHVFk3Rlpic2MyODVJS0p4c0h5bHVSZGZkUEJFNlNMcTg2YzNqTUVnbGdiMG9YamVLcDlmMzclMkZGSm1paUxYeWVuV1RmdjhDNHVaN2ViZXBya1BReXNuR1hVekY2Mm1mbUslMkJrNSUyQjVzcHglMkIzJTJGWFY1RzBycSUyQmxEUG5WdEl5UGpGRnFyM0V2cTVZbzd1ZEZxYXRRcnZMTENxNXQ1ZFZPdlR1bzAzeSUyQlU1MVVtSDFZSGdjRmxQSXlSUWwlMkIlMkJyYVA3d2ZCdk1BQzAxZmZZJTJGR0lFejJJQUFIWUZBa0FBVyUyQlpjZVpaZ1dBc1F1RE8yY2dKZFg5ZEtpbXc1YmZoVzE3blY3Skg2ODFWUWFIS3ZOSEZhek1zQTBGZlp3SUtSckRFYkdZQ1JiTDNNVjZqWXhDWldISlRiVUpSZjJEY1N6UjZaak03Y3Z5JTJGJTJCTDQ5T1JOJTJCY2FkdlBUalNEcDcyOHNrTGpyY2hjSEclMkZZWjg4djJKY0NhNVRtR250aDNpMGNhUHJWUnc2T1VEV0l2V1VnJTJGUHZUODkyUnRWUVR4a2pubHp1cHRTYXp4aWh6aWxZU2QySTVjWSUyRjFNMzgwQ3JRaUdhMzBpOU56WGZmJTJCaTB2WnFSY1hFMTFjempTJTJGa2tsOUolMkJOVVYlMkJyRjlTd05WdzBYOSUyRld5b1Y1eXpzdDdxYkNTaVl4OEs1QnNjUE5RamMyVmU1dVhHcmlkd1ZBUUFBRHNHZ1NBQUxhTTRBJTJGWUlheGUlMkZrUjk4MG02dWZuaXZWVGtUa1htTnlwODZnU2huajZzJTJCbjB6VUhrb0tjcXJJTEVNQUJlYWhhNHM1N3EybU5sRFk5R3BxYVk1TmRZSTVPV1ZPYWtaR28xRk5oMXRtRVVibUc0bTA0NUNmMzY2NFQlMkY5NUlXMVg1MkklMkZFdVN5M0puUm9JZ1VCekZpdUpJemNoMjJwSHBOU0xyQW1PcW0yVGt2YXlNZDVFMXJoa2FmMnc4SUk3QVhYTnVLYmY5M051c0hNNWpqWkV6Umdxc2xmZlNXajhObHp0Slk2MlhqZ1RlcFVGZ3RaWnI3RWJmZkdTdVolMkY1U045VXBLNlBRcUZzJTJGYmRQQ3RkZFNQN1dhdXJpZmUwVldNakphVFFvdDlyMnVyR2E2dUpwcnJWZEkzVUpLcXpiZGVpcjQlMkJuUFozN1EyNlBxU0FuV1ZjRkQ5eEZzZEs3NWpjdThySVBnREFHRFhJZ0FFc0dYV1dubnZ5d3RuQXNEMmVhV24zJTJCMiUyQlhuOCUyQmtOU3daUXVndEtteXg5ODh5R1J3c1glMkJycXBYNDVqN0FmcSUyRlF0ZFJwYlRsWE16SnFoR2E5UWltMFVteE1ISWRtMWtSR1JXZ1VSR2EyRmZrekxlcyUyRjJiQ1N2SmVUWkkxVm9KNXNGR3JmU05BOU5CWjljWG9rZkRJSzdGTHUlMkZLVHpHcyUyQmRsekhTV01NJTJCUGRNT1B2M1NjbkFwRGt5ZUZUNjB4dWRONjdOVzRQTTRNRjQyTURhdyUyRnVSRXVIR1A1TXRHNFFRSE1PakZwZHhhU1lHVlQzSnYxaklYZGxMZmNsNktBcE9uaFElMkJYdXNWRGM5M2luYXVwTyUyQjI5RkZvamE3UlM3NU0zMXRJekZ4ZVRkODZ2cG0zam5FeGdsWG1wbXh0MWN5bkx5b3BiVzFSUEcwbk9lNlhPS3kyOGNyZlJuWiUyRmtYdjNNcTVNNTlWdzFiYmRoeW9yZlFqZFg4R25nJTJGZThJOGt6NUhBOXVNVmhvRU92NEFRQXdGQWdBQVd5WnRXVjVBY05BZ0IxZ3EwJTJGRHdlc0hWVUR3ZXRieVhCOGs0RldrVG9zOXIwV25td09KV3Qzb0c1bHltRUJVVlN0dGJnQ3VGZzVVWUhWZ0xHeWZtSW9mUHpRV1BSNEhWbW5oVkhncEs4b0FjRjhyMEtHeFlPbkFhUGlWUm1pdXBMa2ZDNnhXeHh2MjZZbUdmYVlWbVclMkZuemgxdzhucnB1biUyRjZZTnN2UEhaazNCSCUyQjRabExLJTJGWmExJTJCeGJUTTFwSzZQUSUyQnV1OXpEJTJCMG5MaFRLNGs3WFRpTnhhRlpUWEolMkY2UHBhJTJGbDFYVm92SmhWNGhYd2FEQ294VTc1TlhWak85dEpqcSUyQm1xJTJCdnUlMkZlOUJ6SXZaUldsOEhueDYyZWVvTnI3dFhQbFlaOSUyRlZOMFgyNlA1OWtBQU1DZVJ3QUlZTXRvQVFiMmlLMjAlMkZnMTZ1VFpBNzI5dUhhNiUyRiUyRjJBVllTNHBVVm55VkFlUWc5dmdWVTRyTms3WE02ZGUzJTJCbjZRbFpPUG5CT1RsSmVEVFFkYTFoTnQlMkIza1pDdDRQQTZNc3NJck1OSklIR2cwdG1xRXh1V0ZySlBUYUt5bDZSSDk4UiUyQjkxUG5WMlBvTGVhRmpzbFpoRks3RVVTUTdNTlZZWHVOeVhnck15bGdqdURUUkRGNktBcE90OUl0OVM3MzhUZDVMWTQzZzI1T3Q0SG9jbUo2WFZIaUZxcXVqdlNMbnZXU1VOUUtUdDJPYnRDUGpvc0Q0cXFqckZlJTJGMXNodTc3RGNOQSUyQk9QanUzY051ZnpLNFh4UmE3alU0Mk53UmNydVhIZUdPOGxZJTJCV3RjN3B2TXJycE5weGRMbXduOVdFdmMxRmElMkJGQmVrVFhLSkZWVjVwSzF5cTJNMHNLRlM3M2l5R3JpSGpLU0p0dkIxOGNid1VKVyUyQkdpNVg1eFlUWW9qS3Z4NFZVcTNVdCUyRkRMbmZqV1M4Yno1SnNYSElyWVd3dVpqTGppMzN6ZlFzZDg1SFZSSk5XUm9IMUxpbTg3YVJsOVYxVkFhaTA4RnJxRlpydk9xMG1UdDVMWWJVRVpyMVBMaVJPSzcxY1NselZGbDh2bXFtTlZ2bk1sJTJGdSUyQlUlMkZYMWFnTUhoMjNVSDY4JTJGSndZSGR1ajJvZUh0JTJCRTF2QVFEQTBDSUFCQUJnV0wzV1VHRHo0QUN2c3Bvd1ZwbU0zSzQ2dUE0NThqb0lxVUtReUZRVFNnZSUyQnQ2bldISlJSMGlzMDMzTXkzc2didjU0eEdra2RhN1FZbHBWWTFsYTVvU2xiamlOclpLMngza2xlWGxGa0podE5QZEZvbWlkc1VGNVhLcXVhYldETEZ6ZnEyJTJCUDhldSUyRnk0WWxJeDZmaXM2M1E5aTZ1WkElMkIlMkJ0SkRFem5rZEdZOTFmQ28lMkJPOXF3THhWZXlwMGZsY3IlMkY2eVhsem85NEk0MDM3QXNIUnNQZm0ybmJUN2RpZTcxd2lndm5HNjkwTjVkQm9XJTJCRjF2U2FrVjI5dXBhdjdXJTJCWjVQaGtmTk1kJTJGTng4YWglMkJlam0lMkJxRFh0cE1UR1pNJTJCYWhUWjhmOU0yNUxFeHpaNjJjTTBiT1dsdFZlSHNWaFpOM1RxYjZuREZHM2prVnpwVkx5d1ZHMWxwMU1vVkxmVGZleiUyRjFZYlAzcVFxJTJCN0Vsdmx2VUxoU21wbWVybWZkRTd0SUREZGR1Z3YzZWprU1RQd2FTNWp1NWthY3oxJTJGJTJGRWFuZUh5JTJCVzN4NHRlOGVNSkpDYXpyMWp1Q05GQVhtcXBVWlhVdUwyWE9MNmFsTFM1bXNsVTd1YTZSSEpxS3Y5VEklMkZjMzR4T1hscEpaTXlWMDIlMkYzcGhpNjNNdjF5dmtra0t5a20wYXVjQW9UYVdrSjJXcHI0ZmQyT3B4Vk83SzNiamVwOUxDS2NtbHJIcHNiYldMMXZ0a1VnZHpUZnVkVTNMcmoyTiUyRjZ3cSUyQjJ3VjZ4bXkwMjYlMkJ2eWFuWFYlMkZVTEFBQ0dGZ0VnZ0MyajlSZllZMTdQVTNxd2FpbDZoWkxDdWwwNHJWSzJYR1c0RVpxTiUyRjF0JTJGUDJ2S3dDUHpTbE9uTkt2Q0U3dnBlOTZ1d21ud09MVyUyQjVxSFphS21zUTVYQjBhbURneFdjeWduSGtkSEVSS3o3OXpWT2prUldMeTJsdWpqZmw3dzBNeFhyZ1gyTmsyTnhjTko1cjZ3WVdFdFJVcGFYWWRGRXc1NDZOQjQlMkJjV0EwdURZUzIlMkZPRjAwenVYdmxPZDE1dDU3MGlhN3F0Mk02TnhmYmJzMjN6S3hkSE83ODMzWEJKNW1RdXJObmoxM3YybzElMkIlMkYwUDNDOFRIMyUyQlRNUDdFcyUyRiUyRiUyQjJGNXJsViUyQiUyQkhVbWFQUFglMkIzOCUyQnBFUmYlMkZWTkolMkZhdFIwOSUyRiUyQnZ4Q2ZLMXIzelRmTnglMkZLdlNaRHF5VnJ0RkxkYmVOVjRkbUtaTVlsdiUyRkg1NmpwR1VtQzE0cHpHMTFKJTJGZXFGZnZLMmIlMkJabDJaT1ptMnNHbm02RmRXa3VMJTJCJTJCWjc3bTJkMU4xWE9EWEN3Q1Jqc1RtJTJGcnhVODFZN3MlMkJjdzVMZmZkdTYlMkJ1RmQ5OWRiV1l2TDZXYXlVcHc4Vm9VeGdjV1NOcmpGYlRRaThzSkpwYlNpVXJIZDJYeFNjbTR6T2R6T25GaFVUTHkybFpaUmNNRE1Lb1NqT1ZxZ3llQXlzMVRma1hjTjJXbTklMkY4dUpYdmI5cUhiN2RyMSUyRnRrVkxYcDNxNnQlMkZWYmY4OVdpaWc4QUFOd0JCSUFBdHF3b0NobGp5c3ZyV1RzTXdONjBNUmZrMW13VndCaVZZYzNMSFVicTZ6aEpkbFBicExUUmN2d2RBV0JWZHJXNUVzdEp5cXJ2SlpWbGRublZucWtxUEFxckFTZlZkWmRYYzcyVVNRMXJkS05mbEcyZXhtaXVVMGhLMWJKR0x2ZmxOT1ZBNWYlMkIzVXBGNSUyQlZ3YUNhU3JyVUFUVFR2YkNNMnM4eHZWaHklMkZIcVh6QkpUQkdjV2hPTmtOelpxSmhQamJkZE4zUjBMOVVlTFhtJTJCJTJCYmtTbXJWREwxbW1uN3BkNzYlMkJlbmtsTXlmbWU2YWRlNlB4MlAzRGZRM2QlMkJLMnZyVDVqSmFWT3M2dVpPYnljbXNuVnpNaDdLYkNtTExnY0NFMEhsM3J3QSUyQkZvZWR5dkNqU2RWeTh2MjJYVFhHcUU1dVJZdzU2SkFxTiUyQlhyYkxKcmt2TzZtdFVUTTBzMk1OZXlZT2pBcFglMkZyJTJGbG50TlMzMm1sWDZoYlNDYVVnc2pjVkNsYUZ2UVo5UXFudVg0aEpWNnkwcFhGVEhuWEtYRmV5JTJGMjhmQXhkSFM2Yk12Z3JmRGs0bzl6NDhuRXRxdjFqUFd6ZXRMJTJGZGFtTHVlanZ2NXFDNjJpZGZhVCUyRmUlMkZMMEd2OGRXdnc0QUFQQWFFQUFDMkRKWG5ibXlGaUNBbTd4U3BWSWQxTlhWZ3FHcVVPWVclMkY2Y095T3BxcnRqY0hPYmQ2dWUlMkJHblY2VlZmNkZaSlNwJTJGV200bnJnUWgzMk9DOVRTSjFPcmw3ZCUyQjFsVmVwbFFXazBMZFhNdm4zcjV6SmZoWDdPcU1Nekt6M2NMcjhXVlhLRXRneXolMkZLamZhViUyRiUyQllLbmdMcXRibTBLb2RHcDN5dnV4NHpYMzU0MktyU1dzMFdYZ3BMY3IlMkZIMXJaeUdqV0dqOWIzaHlqc3MyMXpNYkt1JTJGUjJpZE90SGhoVCUyRlZ0JTJCdnM3WXZQY3l4aWkwNWZkejNxdndrcXNySGFzUUw2eHVpNWVYYzFXN2JWRyUyQkxRSWpFNXN5dlBNcWc5YlV5N2p5ZXhkV01vSGsyMVZpbHpzdEpVN09sTUdoSHdtcXlzNHF2RTFjR1FxR0tpZm8xdnRjdlVGMXNQbHEzVzdmVzElMkJicjdyQzdjTGRWMXZKUiUyRkFIQUFEdUFnSkFBQUJ3Ynd5MkM5djZIYjE4NEdGVWhqcjElMkI2OGxITm1jYncyR05sN1ZOT1RxU3ZYNmNZSFdBeDJmZWFWcFVZYUZzU25ESkd2a0M2OGtkMlVLVjdlWWhxYXNMZ3RNJTJCWEZTVlJodU5XeTZsZlZXWlhQemZXbXFHJTJCUTMzVFp0dXU3ZyUyRlZGJTJGJTJGYlhlcCUyQnZmYTFQbFc3Mk5nNThmJTJGQm1EWHglMkZjRm1NMjdydWlxdmhNeXdCUVJWMWxKNmxseSUyRnRmVXBFWEtwS3E2dElHWmNBWEROemV3RlRWZjlwbyUyRlE0MFVERTZFQVRYMjdibDI3JTJGcHRnRUFBT3hRQklBQXRpd0lBbm1mVlJNYU9lTUJjSSUyQjgxc09OdjhYN2c1JTJCckt3eWxqU0J3OE90QjlYV25xajFZRzJHYlZBYUdVWFU5YXpZbXY5YmZOMURWa3F5QnRRbGZaUVgxZXNEa04wS3J3WiUyQjkzbyUyQjclMkJYT2JyN3NwNVJxc1dIdTk2cDgxdUkyYmY4Ym0yN0Q1NjBZYjFaNzFmVmZmMTg1c2ZDNFkyT1o2clVDcmFwcTBicjRmNnNFME1oc3R1cmZhaDE3UHJ6RiUyQkJRSUFnRjJDQUJEQWxwVlRJaGtHQXVCMTJNcmg0MjRkYXVwcXVkRGNIQ3l0QjN6VkR3Nk5GQVRmJTJCWFZwbzNwd2NCdk53TmQyeW1IeVZ0dTNFdzF1VzNDYkRhMCUyRkhkc3E0QnY0M0VETDhVMlZuWnREMjlwT2VYd0FBQUR1TWdKQUFGdEc4QWRnVDFsdlNkYXRReUl6Y0xuVjE2V055clZiVmVMdDVNQnRKOWxjblZuZnA1dXZzJTJGbnJ0MnZCSGZ6JTJGdDN2Y0FBQUFoZ1FCSUlBdFl3b3dnRDNsVmkzQ203JTJGJTJCYXRiS3UxVjEyZXRkWTIlMkZZdkZLRjN1MCUyQmZxWFdYaDREQUFBdzVBZ0FBV3haWFFISUZHQUFlOGJybmN4NnU2OFRQTDEyZDJKYUx2YyUyRkFBQ0FwSTJHRndCNDFWZ0RFQUFBQUFDQTNZTUFFTUNXV1d2TENjQk1BUVlBQUFBQVlNY2pBQVN3WmJUJTJCQWdBQUFBQ3dleEFBQXRneTU1d2tna0FBQUFBQUFIWURBa0FBVzhZVVlBQUFBQUFBZGc4Q1FBQmJSdVVmQUFBQUFBQzdCd0VnZ0MxakNBZ0FBQUFBQUxzSEFTQ0FMYk8yUEhSNFQlMkZnSEFBQUFBTUJPUndBSVlNc0klMkZnQUFBQUFBMkQwSUFBRnNHVU5BQUFBQUFBRFlQUWdBQVd4WlhRSElNQkFBQUFBQUFIWSUyQkFrQUFXOFlhZ0FBQUFBQUE3QjRFZ0FDMmpDbkFBQUFBQUFEc0hnU0FBTGFNMWw4QUFBQUFBSFlQQWtBQVclMkJhY2swUVFDQUFBQUFEQWJrQUFDR0RMbUFJTUFBQUFBTUR1UVFBSVlNdW8lMkZBTUFBQUFBWVBjZ0FBU3daUXdCQVFBQUFBQmc5eUFBQkxCbDFwYUhEdThKJTJGd0FBQUFBQTJPa0lBQUZzR2NFZkFBQUFBQUM3QndFZ2dDMnJoNEJZYXhrQ0FnQUFBQURBRGtjQUNHRExxQUFFQUFBQUFHRDNJQUFFc0dYMUZHQ0NRQUFBQU9EZXElMkY4ZUI0Qlhpd0FRd0pZRlRBRUdBQUFBdG9XUmFSQUFBdGdxQWtBQVc4WWZIQUFBQUFBQTdCNE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DMnpwanQzZ0lBQUFCZ2FIbnZ0M3NUQU93eUJJQUF0b3o0RHdBQUFOZ2VYajdaN20wQXNQc1FBQUxZTWw1dkJBQUFBTFlQRllBQXRvb0FFTUNXRlVVaFkweDVvUjRRQUFBQUFJQWRqUUFRd0pZNTV5UkpoclVBQVFBQUFBRFk4UWdBQVFBQUFBQUFnRDJNQUJEQWxsbGJIanBZZXdRQUFBQUFnSjJQQUJEQWxnVkJJTzk5ZVdFa0NBQUFBQUFBT3hvQklJQXRZJTJCMCUyRkFBQUFBQUIyRHdKQUFBQUFBQUFBWUE4akFBU3daYXo5QndBQUFBREE3a0VBQ0dETG5IT1NhQVVHQUFBQUFHQTNJQUFFc0dYT09SbGp5b3NJQVFFQUFBQUEyTWtJQUFGc0dTM0FBQUFBQUFEc0hnU0FBTGJNMnZMUVFSQUlBQUFBQU1ET1J3QUlZTXVDSUpEM3ZyeUlFQkFBQUFBQWdKMk1BQkFBQUFBQUFBRFl3d2dBQVd4WlVSUU1BUUVBQUFBQVlKY2dBQVN3WmM0NVNaSXhoSDhBQUFBQUFPeDBCSUFBdG96Z0R3QUFBQUNBM1lNQUVNQ1dNUVFFQUFBQUFJRGRnd0FRd0piVkZZRGVFJTJGNEJBQUFBQUxEVEVRQUMyRExXQUFRQUFBQUFZUGNnQUFTd1pjNDVwZ0FEQUFBQUFMQkxFQUFDMkRKYWZ3RUFBQUFBMkQwSUFBRnNtYlhsb1lNZ0VBQUFBQUNBblk4QUVNQ1dNUVVZQUFBQUFJRGRnd0FRd0paUiUyQlFjQUFBQUF3TzVCQUFoZ3l4Z0NBZ0FBQUFEQTdrRUFDR0RMbkhPU0pHTUklMkZ3QUFBQUFBMk9rSUFBRnNHY0VmQUFBQUFBQzdCd0VnZ0MxakNBZ0FBQUFBQUxzSEFTQ0FMYXNyQUJrR0FnQUFBQURBemtjQUNHRExXQU1RQUFBQUFJRGRnd0FRd0pZeEJSZ0FBQUFBZ04yREFCREFsdEg2Q3dBQUFBREE3a0VBQ0dETHJDMFBIUVNCQUFBQUFBRHNmQVNBQUxhTUtjQUFBQUFBQU93ZUJJQUF0b3pLUHdBQUFBQUFkZzhDUUFCYnhoQVFBQUFBQUFCMkR3SkFBRnZtbkpNa0dVUDRCd0FBQUFEQVRrY0FDR0RMQ1A0QUFBQ0E3Y1BmNHdDMmlnQVF3SlpaYXhrQ0FnQUFBR3dESTlQWTdtMEFzUHNRQUFMWU1sdTk0c2d3RUFBQUFPRGVvd0lRd0ZZUkFBTFlNdjdjQUFBQUFBQmc5eUFBQkxCbDFQMEJBQUFBQUxCN0VBQUNBQUFBQUFBQWV4Z0JJQUFBQUFBQUFMQ0hFUUFDQUFBQUFBQUFleGdCSUFBQUFBQUFBTENIRVFBQ0FBQUFBQUFBZXhnQklBQUFBQUFBQUxDSEVRQUNBQUFBQUFBQWV4Z0JJQUFBQUFBQUFMQ0hFUUFDQUFBQUFBQUFleGdCSUFBQUFBQUFBTENIRVFBQ0FBQUFBQUFBZXhnQklBQUFBQUFBQUxDSEVRQUNBQUFBQUFBQWV4Z0JJQUFBQUFBQUFMQ0hFUUFDQUFBQUFBQUFleGdCSUFBQUFBQUFBTENIRVFBQ0FBQUFBQUFBZXhnQklBQUFBQUFBQUxDSEVRQUNBQUFBQUFBQWV4Z0JJQUFBQUFBQUFMQ0hFUUFDQUFBQUFBQUFleGdCSUFBQUFBQUFBTENIRVFBQ0FBQUFBQUFBZXhnQklBQUFBQUFBQUxDSEVRQUNBQUFBQUFBQWV4Z0JJQUFBQUFBQUFMQ0hFUUFDQUFBQUFBQUFleGdCSUFBQUFBQUFBTENIRVFBQ0FBQUFBQUFBZXhnQklBQUFBQUFBQUxDSEVRQUNBQUFBQUFBQWV4Z0JJQUFBQUFBQUFMQ0hFUUFDQUFBQUFBQUFleGdCSUFBQUFBQUFBTENIRVFBQ0FBQUFBQUFBZXhnQklBQUFBQUFBQUxDSEVRQUNBQUFBQUxDTGVPJTJCM2V4TUE3RElFZ0FDMnpCaXozWnNBQUFBQURDVXZuMnozTmdEWWZRZ0FBV3dacnpjQ0FBQUEyNGNLUUFCYlJRQUlZTXVjYzVLb0JBUUFBQUFBWURjZ0FBU3daYzQ1R1dQS2l3Z0JBUUFBQUFEWXlRZ0FBV3daTFFjQUFBQUFBT3dlQklBQXRzemE4dEJCRUFnQUFBQUF3TTVIQUFoZ3k2eTE4dDZYRjBhQ0FBQUFBQUN3b3hFQUF0aXl1Z0lRQUFBQUFBRHNmSnpGQXdBQUFBQUFBSHNZQVNDQUxXUHRQd0FBQUFBQWRnOENRQUJiNXB5VEpCbGp0bmxMQUFBQUFBREFLeUVBQkxCbHpqa1pZOHFMQ0FFQkFBQUFBTmpKQ0FBQmJCa3R3QUFBQUFBQTdCNEVnQUMycko0Q1RCQUlBQUFBQU1ET1J3QUlZTXVzdGZMZWx4Y1JBZ0lBQUFBQXNKTVJBQUxZTW9aJTJGQUFBQUFBQ3dleEFBQXRneXBnQURBQUFBQUxCN0VBQUMyTEtpS0pnQ0RBQUFBQURBTGtFQUNHRExxUHdEQUFBQUFHRDNJQUFFc0dVTUFRRUFBQUFBWVBjZ0FBU3daZGFXaHc3dkNmOEFBQUFBQU5qcENBQUJiQm5CSHdBQUFBQUF1d2NCSUlBdFl3Z0lBQUFBQUFDN0J3RWdnQzJyS3dBWkJnSUFBQUFBd001SEFBaGd5MWdERUFBQUFBQ0EzWU1BRU1DV01RVVlBQUFBQUlEZGd3QVF3SmJSJTJCZ3NBQUFBQXdPNUJBQWhneTV4emtnZ0NBUUFBQUFEWURRZ0FBV3daVTRBQkFBQUFBTmc5Q0FBQmJCbVZmd0FBQUFBQTdCNEVnQUMyakNFZ0FBQUFBQURzSGdTQUFMYk0ydkxRNFQzaEh3QUFBQUFBT3gwQklJQXRJJTJGZ0RBQUFBQUdEM0lBQUVzR1VNQVFFQUFBQUFZUGNnQUFTd1pYVUZJTU5BQUFBQUFBRFklMkJRZ0FBV3daYXdBQ0FBQUFBTEI3RUFBQzJES21BQU1BQUFBQXNIc1FBQUxZTWxwJTJGQVFBQUFBRFlQUWdBQVd5WmM0NGhJQUFBQUFBQTdCSUVnQUMyckNnS1NWUUNBZ0FBQUFDd0d4QUFBdGd5WWo4QUFBQUFBSFlQQWtBQVc4WVFFQUFBQUdCN0dKa0duVGdBdG9vQUVNQ1dXVnNlT3J3biUyRkFNQUFBRHVOUUpBQUZ0RkFBaGd5JTJGaHpBd0FBQUFDQTNZTUFFTUNXVWZjSEFBQUFBTUR1UVFBSUFBQUFBQUFBN0dIaGRtOEFBQUM3MG1BdnZIJTJCRnoyJTJGdW02ZU1GdHZ0bGZiVFY5cW5BUUFBc0t0UUFRZ0F3T3UxT2VCam9VenNaR2JUMjVlN3p1MCUyQkJnQUF3SzVDQlNBQUFLJTJCRjA4MlZVMmJUNTIlMkYxdWMzWEJiYkRLJTJCMjdnNSUyRjMxZWMzWHhjQUFBQzdDZ0VnQUdCdjIxenR0TG1GY2ZQblg2bHQxNmdNUkhJdkZkVW5RMU5lbkpjeWxXOERJMFhWTnlsOGVmM0I2MjZ1d1glMkIxclpXMzIxN3NiYTkxUDk1OEhhOXklMkY4eXJ0JTJGWCUyQktOMjhUMGVtM0lmOXBuMDZWUG4yZGo5M0s5c0RBQUNBZTRZQUVBQXdIRzRYUUx5YVlPSldWVkc1bHpKZmZtek54dlh5S3V5TFZBWXJSbEloS2EydWE4ek52MzIzR293UXBBeW51cXIwOWV6SGd4VjkyVURZRjlUN3FkJTJGWVR3TWpCWnV1RzJraiUyRkt1JTJGMSUyQnZaSGdBQUFOd3pCSUFBZ04zbDFWUWNEYjVmcUt4ZXF0c1lOJTJGJTJGSHdROXRWWmxYQnh0dUlMU3pBOTgzVnhtSU9HMEVKJTJGWG42cyUyRlhWWCUyRm1OdGV0S3duZEt5UWxwdnJuVm11eTJVM2J0Zm0yMyUyRmI3dmN6WGNlJTJCOW1uMjYzcGU5diUyRmw2dnZybnBwRGEzTHBkMTJsajMzdzElMkI2blpkRjNueTIxUXRSM0Z3UGYlMkJqdGJnNmhOV1c5dFAyVCUyQjN6MTYlMkI3JTJGZnliUU1BNEZVaUFBUUE3QTZiV3lCdnR4Ylo0T2ZyNnFYVWxTR0hWeGxjREtvcm9xekt0c2U2SFRKMVpWQTMlMkJQazZ0Q3UwRVlyVTZ1JTJCZkQzemV1NDBLd0dMZzV4WiUyQkkwd3AlMkZNMkJ5T2JiVWdkOWc5V0hVbG1kRlFkU1BOQk9iRGI5MzVmelNoVmN1UHRlelQ1ZFAwNlp5bjA1OXhzaFlCMXNENGFDUnVXJTJCR21paldtJTJGd2NSNE1BZXY5MUxtQnNHJTJGZ1oyY0RJV0VkUUs1dmg2dGFnM1Z6dUxlJTJCM1daalcyTDcydmRUOXMlMkI3NzlVZVclMkZjQ2puc0FnQ0ZHQUFnQTJCMjJzcGJZNXVvblgzMnlybzRhJTJGQ1oxJTJCQlpvSTZqd0ExJTJCMHVqbkFjSHA5SjQlMkYxOThpcmRzdDZHemF2Q1hqVDdibEZrTE41R3ppcDNYMWVhWiUyQnU5JTJCSEJTcjNjMzN5RndZclZlajhLVGJtJTJGaGdQN3plYWYlMkJWclV6NnVpZWx0WEFkNnEybEMzJTJCTm4xeCUyQnluTzh0V2pxMEFBR0RYSWdBRUFPeE1nOVVvZFpWZVhiVlV0ejNXNzljVlVIV1lWN2NjV2lNWm8xWXowRmhrMVF5TkdxRlJZSTFjVlFrWVc2TTRzQXBEU2JHUkQwMVpKSmc2S2ZQeVZ2S2hWZEF3YW9aZTdhQXN2RE5tVTFleHY4VTJhNkRnMEpUdldDdTVRa3I2VXE4djlSTXY3eVZqcTBLcUtuOHNuSlE3cjZUdzZxWmV2ZHdyTGJ5TUwyOVdLcSUyQk9sNVE1cWU4M0tydnFuejhZeXRRQjR1REhSdVVQck5kJTJGJTJCNDdBRkhmVTVvQ3MzcWZkcmZicFc3VDUxaTNteGtpUlVTdTJHbXRZdFNLajJGYjdkTld5SGpldDRxWlZHSm55MnprcHRsNnRVR3FGVW1ETEglMkJ2bGJ3N2tCdmVENnZQR2xQdG00YVZlYnRUTHBTd3pVdTVrYzY4OGsxTG5sVld0N05ZWUZjNHJ6Y3Q5ZGpWejZxbXF3blczMkUlMkZyblY3ViUyQjlxMGI5YlZoWVJVZDlaZ21KdjU4amhTVjMlMkZXajRPa3UzdUhEJTJGeU1lJTJGVzQxZ0Y1UGVTbXJ1b0dBR0FJRUFBQ0FIWWVzJTJCbFNod2E1cWlCQktzT1NUV3VUJTJCWUh3SURSU3kwcE5xJTJGRjJxS1Bqb2FiYmdjYWJSczNRS3E5YWNrY2JnY1lhdHR1S3pLb0oxQzI4NUwyWG5OcHl2bEZJS294Ukk5TGw2YWIlMkY3RXhUJTJGMjZpb1NldHBNeXA4VXJGVzJVJTJCV2FZcFJsSmdsUlJPamFXZSUyQmNoYzElMkZ5bHhiNiUyQnEzQ0tBNnMwTUVxc1ZkZDd0Wk5DWTczTU41ZjZoYjNSY1pydkZscnB1ekwlMkZzVWFyV2FGZUo1ZnJlS2xiM055JTJCYWFzVzBQV3FSMjFxSlRZYkUxM3JOczI2a2t3REc0NDdhM1BJNm53VnZ0UkIzS1o5MmtseVp1UCUyRldaWDdkQ3ZRJTJCR2lvWSUyQk9ocGtjQ2pUZXNHcUZSVnBUNzJGZ3IwRmdyV0dyRzVuTHVOTzJjMTFqa245bmYwdTlQTiUyRjF2TmdJdDVjNDNpczFCNCUyQkEyVnAlMkIzcHR4biUyQjRVbUYlMkZyMkw4NzF6WWZXVXAweTNqUkM3NUplcHFuVjFNV2QxTWxMaWdLakpQZGE2VHZOZFF0ZFhNblU2JTJCYmxQdHB6RyUyRnVwVnpWb1pDQ3NyNE9udXVxMnJzd2RySEljMkRhOERvTkxDaVJPNmhSVmRhblpPRTdjSzNYNHZYbDVocnVoJTJGcjBRQk9WUUcyTyUyQk0zQUhBR0NQSWdBRUFPdzhkWFhVWUFCWXQwQld5NVVaYTJRRFclMkJZR0E0VkN4cW9NRFVLamVEVFF3YkZZeHlkalBUQWRkMmRIZ3k5T3RleVR6Y2llendzJTJGTGtsanNiMDQzalJQalVUbWVtQ1VGYzZNcko4TEdxV0YwMWp1MUdxR3VuNmc0UmJlY0dUMFR0V0wlMkZMJTJCJTJCZXJIemMzT0ptY21kR3FGUkVwUmhTJTJCcTkxQ3Y4V0NmejAlMkZQZDRrTlhWb3ElMkZjbTB0ZjNDeDUySnJwRGd3V3VvWE9yZWM2c0pTcG1RMUwlMkIlMkJib3F3dUxPOCUyQnYzNVglMkJzRjh5WGw1VjFWJTJGMllGMjU4SEtMR2x2cndPMkhUWlhaMG9EVllCMXBaMVZFTjVjeExwNW4yNk1oem8wRnV1JTJCaVVnUDdJdTdzMlBCRjZlYXdiY2FrWGs2SyUyRnk0VmJWUE44eFQ3Y2hjTDd5Sm5WZGpzdUd2dk9PJTJCa2Y3cnVBV1hKVDN6eFhPZGY3aWNtZ1BXR29YR3IzWnlmMkM1N3g1YVRkd3BKMDNHZ1RtZlpQNzBZcTk0NU9wYThjNFhGOUwydWVWVVYxY3lwV3ZGJTJCbjdxaSUyRnFtJTJCN0lhMFV1RnIlMkZiTnVrVyUyQkRnWUhXNXpaTCUyQiUyQk11c0xUU2xFclVCUmJXVmQlMkZhVHZTTUxOZUNIbzNlRiUyRnVWODVJZVNBVnBqeFd5aEQlMkJBUUNHQndFZ0FPRGVlN2tUUGFkcXdNQkFPJTJCVDY1Tkx5JTJGJTJGb29VS05wdFg4azFMNTJvS21tMWI2bTBVam8xUWk5Z2tDcE0xTFlEaGRueHVKbkRvNDNuencwSHYzcVpNdSUyQk5CcmJYaHlZTEhmZVNsTER1RHkycm5oNGY3cyUyQkRWd2UzSnhMYTI3ZU9hOWo0OEVkUDAxOHk5R1JWTkxsOHl1NXVXODh2T243bjElMkZKNSUyRnU1UDdlYXVLY1g5N2xQTGZXS2g5ZFMlMkZ3WnJ0QkphbzA1YUhMM1JiYno3eGxyeGpxeFhUS253b1p4c3AlMkIlMkIwbkpTWHBQREtuVmVuYWlIdUpFNEwzVUpwdnlncktRdEozbFpudzFVbG1xM2E0MkpiVlJHS3lxdFg0JTJCWDI2YzNyOTlYRE9WSlhyZ1BwSlI4SGFyWUM3UjhKTk5VS3RLOWx0YTloMUE2OG1wR1hEWlFXZ2ZLNEhhM09qRGJPSHh5UFAzMW9yTnluUndiMmFTTXBsc3RqNDl6RHMyMTNmakUxMWdZNk9uRm45dDkzSGglMkZwWEZqT1g3TFc2TWhZNEY5YXp1ZTdxWHV1bCUyRnZmYzVJaWExeWElMkIyZ3RkUk5MZlhmNDFJSDRQNzdSeWM0c2RJdFRlZCUyQnQ3NmZkeEdzMWRiclJ6YlhZYzFycU9WM3Y1T3IzblpRVzVZQ1JWQU50d0daZ0lJJTJCbE5majF5c3RxMDJZcjFHTUhZcDNhRjJraXNwS2NTN1BjT3VjSEFybU54TnJYMVhxU3pQcDA4cHRiZVRjQ3hEclV1N24wMVclMkJxOUxQV0tnZ0NCZGJxYnFXQWVlSFZ6Nlg1WHFIenk1a3VyV1NhNzFjbDA1RjklMkJUVllBUURZSXdnQUFRRGJaN0FTYXZEOWVrQkdWclZFRGw2JTJGWWFXUlFQdkdRejA0MDlTSnFWREhKOE5uVGs3YXZ6OGR1OCUyQk54JTJGNTZGUGdrZDk2YU1OQklxJTJCRkdXMDMzNEhUMG1pcjNqb3phdXg0dGJBNyUyRkJqN25KZlVsWGI2NGtsOHBuRDRyU2NiSUY4NmJwUEJLY3glMkI2d3R2Nm5QdkdhbjclMkY1ZFg4TDE1Y3lYOWdMWEgzSllWdjNPZ1drMHM5cnh1ZFFtNHgwZlZsU1YyM1VaVldWR3VBcFpKc1hSYWttd01XdkRxMzI2ZXphcCUyQldMd09Ib1BxQ1VSbHFqUVNhbm9qMDBFeER4eWNqblpnS25qazVZZjclMkJWT3clMkZOeDc3NjZGMVNlNWxneWpTU0N0Mm82MkdlMkRmSyUyQiUyRlQ5MDNGZCUyRndSUERheHNiJTJCZUtOJTJGUHEwc3RsZFNSZFBuRmhlekxTZUZ0Vm5nN3VKOHVkSXBEVjlmeTl6MDNsJTJGNzR1YVg4MVBtbFhNVmNva3VydWRSeFpidHdQWEZZMmdpbTY3Ymd6VGtSJTJCJTJCcldWSUYwYzl6b1RVZWI3Z2RQamIzejJIajR0SlRsYTJ0SldPUkZZSXlSR1Fqa3ZId2hyNkFPOEl3eGtqRTN4M3QlMkJJJTJCQXJ2NjdDeUFRM2ZiMzZQdlhuZ2pBbzRpaFNGRVV5OXU0a2NiM01OVllTdCUyQiUyRmJjOW5mJTJCJTJGd0xuWTkxJTJCMDd6UzNuNUFsUGRpbDdlU0FBQTlpd0NRQURBdlRjNHZLTzJIcFlZR1dzVnhWNXhiQlFaS1lxdDRvWlJHQnMxUmtQTmpJWTZPaDdwc2YzTlowN3VpJTJGN0p5Y253WDMlMkYzOGViY050eVNlJTJCYm9SaUJZcTk5UE4xMzFtWXNyJTJCYlBubDdOJTJGdUphNGlYN3VKJTJCZTY3dkdGbnZ2d2piWGlIVWNYdzlsTHk1bXVyJTJCWEtVNmZjU0hrdSUyQmNUSnBlV2drY1I2cFVabE1PaTFzYmFpUkF2bW9NSFE2V1gzYVczczA1RlIxQW9VdDZ3aUs0VXlhamF0OW85R09qb1I2Ykg5alNkUFRzV2ZPamtWJTJGTko3NzJ0dVZLT21TMGJ4NUdESXRpdmNYNGFVdHdvcXowbzYlMkI5bVh1cjkxZHJINEslMkJlV3NvOGZtQXJQWEZ6TmRHTXRWN0thSzAlMkI5c3RRclRWMlZUM3RsdGhyU2syOXEzVnhmMzFLRU9LOUdWWlVhQjBZbnB1T25uamcxJTJCcVh5QzAxSlk3dHVQM3NWJTJCcEtXUjglMkYzZiUyRlRpUXZhUlp5OG1rMlgxTFMzQUFJRGhRUUFJQUxnMzZzS091cDAzcTFvaWk0RVRzRUJTRk1nSFJ1MTJxTU9qb1diYVZnZkhBODFPaE9uRVNQRDgyR2p3MWRFNHVEalZDajUlMkZjRFI2Y3Y5b2NQMzAlMkZtZ3ZuckMlMkJaa2ZIUTM5MFBPeWNXODY2V2FHcmE2bDd2cHY1WDFwTjNMNDNkcU0zTGZYY2UxYVQ0ckhsVG5GNm9lJTJCT3pIZnlPTSUyRktzT1hxYXE2TG5WdzNlcm5VcjNLYmVtaElvREpva1liM3BIa3dDSzNEcGtJYkxiNTExZXBOJTJCN1NWRDZ4R1dxRU9UNFNhbVFoMGNETFV3ZEZ3YWJJWmZIdTBGWHg3ckJFOFBkVUtuams0R3Y3SmREdFllY1AlMkJjSE93dXllOSUyRjBSN2ViS1YlMkZ0eDlrJTJCRyUyRmZtZ21ldTlpdnppMWxoU24xOWFLdHl4MWlnZXZMZWZ4MVpWQ2MxMm55NTFjUzBsUlZsS214VWFzR0VwcUJGSnNHQmp5U200UjVBOVRwbSUyRk1jTjFlQUFBR0VRQUNBTzR0TnhDVTFOTlBqZCUyQllUaHNialklMkJFdW04ODFtUDdZeDJmREpjZW5JbiUyQjJVTXo4YzhjSEF1dVBucWdjYWVHY094NXh5ZWlPZ3BKcTh1eXlzcXIzNVNrcjE3dXh4ZVc4d2N2TG1jZlQzSWQ3ZWYlMkIwRGR2cEk4WFYlMkZ0YXVPWlVyQlVicmF5aE5zSyUyRllWYmZINE10dnZVJTJCbmZweSUyRlVwdmJ0Nm5HMWFUN1ZESEoySTllaURXOGFudzdFTXowZiUyRjY4SFQ4cjJmSG9vV0haMTVGZTNvOHVXZWpyRGZOeHFta09aWDc1VzlLMHJldXAlMkJHVjFmekE4JTJGUHB4Nzg5bCUyRjNZdWNWOE5wcEw1WlpUclhUeXNqMjREbHJyU2E1RU82OWVGV0E3TDNVek4lMkZQaVltYnZuM3B0eXlUc0ppdTlZbDh2ZCUyQjNjJTJCJTJCJTJCY2ZBNEF3QjVIQUFnQXVEdHVYdmQ5ZllKdnVSWmFPWURDUmtaampWQ1RJMFlqRGFOR1U1b2NEN1YlMkZyS0ZqRTQybGgyZmlmM1prSXZ6VXlhbnd1VlA3WTZyODdyQzNIRzZtYnptc1o3NSUyQk5mbUoxTWttaFc5TWpRUSUyRm1ociUyRmswdjlRamU2aGJMRUs2JTJCblpib2hEbGpxME0lMkJyckZxdHAxUzdnVERiU1RheUdtJTJCR21teGJqVFNrUnROb2FqTFUlMkZyRll4eVlhMXg2YWJuenE2RVR3cyUyRmRQaGVjZW1ZbjNmT0R5V2oxeUlNNGZPUkJmUGpnUiUyRmZUaHFleVhMeTRYbnpnMmszejh3bEk0ZTJNMTFkSlNycVR2dFpaNExhVmVxOTdMNVlNdktwaU5LY0tEeThvTlklMkJDemVkJTJGZDFFTHROeTIxdWxkZFdNbU44MnI1SWJpdEFBRGNDZ0VnQU9ET3VxbEZzdnFnYnZsTjNNWndqOUJLWTZFT3pUVDB4dGxJeHlkMGJmJTJCSSUyRiUyRldERSUyQkhQajQ4MDU4ZmJqZFhwZHJneTNyRDV5YW1Rb09RdWV0UEJSdDF1Mm5mTyUyRjVQcm5lSUhyaXpsWjdMVlFzcyUyQlY1NjRqVFh1aHBGUkdTSTVsZTIlMkJnd05xMWlmOE9pbTJNbU94RHU4djklMkJrVGt6bzdNMkolMkI3OUJrOVBQakk0MzVzVmE5VDV2OCUyQkVUQVB2MHFQRG9UNWEwNE9IZHN3djNFd3pQUlQ2OTBvN0dWVG4lMkY2NmxMJTJCSXpjNiUyQm9HelMzNzI2UnVadnJXVVNpdFplWXl4S2x2V1l5czFidFB6T1d6N2NyMm1aNm9xdEZhWiUyRk5XdDdBQUFZTThqQUFRQTNGbURhMiUyQlo2b042RElDdjE1THowbGlvJTJCdyUyRkdlc3VSbHI3N3ZzWlBQVFp0ZnZMeGh5ZVhiJTJGMU5jYSUyQmNtSXhXVGs3bCUyRiUyQmpZUlB3TGwwY3k5UktuYnVwdUhtNHhqTHpLZmJoZTY2JTJCb1ByWldhbmlwYWFUUlVBOGNiSzd2MDZkbTlIZmUlMkYlMkJCVWYzczNmUGM3UG02ZHhtMHFoWE5TYzA2YU9DdnBTMyUyRjAzTktQZjJQZSUyRiUyQjJ3blh3eWo3eSUyQm5idWJCOWRzWGdkd1dIZmh6UldBOVlYZ0R3Q0FvVUlBQ0FDNE05YlhRMU5WR1NXcHFDckhWSjZNTnh1QkRvNEZtaDJSWnZaSGV2Unc4OGxIOTdjJTJCOVphRGpaOSUyRiUyQiUyQkVtUWNrT2NHd2k5T01OJTJCJTJCeEliRjBVR212cktzNWhDazhHcTFpOU5pcjlNa2xKVmUwWEJtcVBXQjBZQzNWd1BOUkV5MnAwS3RMSm1jYlpVJTJGdWIlMkYlMkJ1Ylo2T2ZmJTJCdWhCdnYwWGZTQmh5ZVhSNjhrZjZmWkNzOGZtZFRIdnpWaHp0eTRudWxxeCUyQnRheDZtMyUyRnJnTkRHV3hrc0xxaFFpalc4OG4zbXZxMjI0MGNMdk4wSVg2eDhaRCUyRjQyclNjJTJGZXBpZ1VBSUM5amdBUUFIQm5ERTdmekZTdTg1Y1VaYlZVRkVqdFFPUGpzZDV3Tk5KYkQ1b24zM2d3JTJCdUZqQnhyZm5HckhlbVNtT1F5bjRidEdrdnZSclBEV09TOWZwd2ZEY3Nac0JpJTJGVmxJUmNWZnU2eXYxYWt0cEdVJTJGdGluVDdVMEZ1UHRzNCUyQnNDJTJGNnVjUDd3ayUyQk5OOFBscVZiUWUyZ2ZiZXYzd3RzT05mcmpUZnYlMkZmdU9NJTJGNmNYOXB0amYzWXglMkI5ZGZ1bHFjNlYlMkZKMWV0a1VsNVV4eUZKTWxKa3lzYzExTTJUblBleTlmRFRTSTM2WTFQZUo0TVRrNGVBTlViR0tKZFJ2TjNiQWdEQXZVWUFDQUM0TSUyQm8yMzdwRjBrbWh0UXFiMHVoRXBPbXBXQThjYk9xN1Q4YiUyRjZuMUhnaDk1N3dPMFJ1NVVtZk1UdWZQbGtOVWhDZ2NrYmJUNm11cUQ2bU1yb3lBMkNodEdZZFBvd0d4RGJ6elUxTHVQdG43N2ZTZmElMkY5bDdqalZwWDk4bUQwMUZUbE9STzNOMCUyRk96QnNZWDN0Y2VMZjY1bSUyRnJIbkZ4UE5yV1hxck9SeWlaTXJwRUxsZnExQ3d6Y0ZkbjI5djJvd3lyQ0UlMkJwVnp5N2xKQ2olMkJkRldvT3c5QVRBQUEySXdBRUFMeDI5WFROdWoweWRSdURQaUtya2JGQTklMkIlMkJMOWNpaHBvN3VieXpkTnhQJTJGOHBzT1JqJTJGJTJCM2hOdHdqJTJGc0hIVXc0bFFOOVZEWjVsdFAlMkI3VkdQclRhUHg3cTVJVFJzWDFXOXg5dWZ2cjRUT3VmUHpyVCUyQmkzQ3Y1M2pQUSUyRnVTNHVvJTJCNk1qN1dMbHhjWDRCeTRzSnJPWGJxUmFYQ3UwMENrMHQ1YkxKVjdxdSUyRkt2NE5oV1ZZRzZPUXpjU3dIUmVpdTdicDRDUEdRMXFtdXBDNVo2eFdPcnFiUFolMkJocUlRNWFDQWdDR0dnRWdBT0QxcVlPVDFHOWNYRGtVNGRCc1EyZE90dElQbkJ6NXY1eVlqbjlyWmpSY2ZYZ21HckxUVHV4NGd4bEFJU2x6NVZwJTJGYVRWUnRoMXFiRFRTQTRkaXZlZG9lUGJNSWZ2QnYlMkZUMlEyZTNhV3Z4Q3I3N2VIdjU4SGp4MXklMkJ2UkQlMkZ4NGtMNDU1OGRqMzc2M0hJJTJCJTJCOUo4cHZ4YVgzT0x1ZFF2cEVqbE5QSzluZ0d0cjg5YUhaJTJGcmRSSHJyJTJCMzEyMTlaUzExanFlJTJGZXM1bzZaY1dRTFcwQUFJQUlBQUVBcjBWZFVWSlhreFRscCUyQkpHb05IUlVDTk5vOG5aaHQ1OXZOMzluaE90NyUyRiUyRm9HOGMlMkZzNjNiQzl6S1lHVlV2ZFpmNnFUY3kxcWprWkZ5ZjU2ZGpuVm9wcUczSFdzODg3Nzd3Zzk4JTJCT0hKdWUzZGNMeVNCNllDOThCVU1IZHNQUGlYQjBlano1MWJ5VDk2ZGpyJTJGYXpOdGUlMkZKY0s5V2xoVVRkekNteGtzOEhob1FZYyUyRk02a0h1cEVoQThuQUNBb1VZQUNBRFltbnJ0cU1LWFZWSlp1V0NhdDFialk2Rk9IMnpvMUlISTNYJTJCayUyQmMlMkZ1M3hmJTJGbzRlbTQlMkJlMmVZdUI3MlJVN3N0T1pUVlUzYnFlbFB1em13aDBkRHJTR3clMkIzOU1paHh0bkRVJTJGSHZQWGdnJTJCcCUyRiUyQjNQMXR3cjlkNU1SVTVJeTE1dzZNUiUyRiUyRmc1RlR4eTRkSDdOJTJGNzFsanlzYTlmdHZyMmZLS3J2VUxxRnVWJTJCRUZncEtKY3ZXQjhTSXUzJTJCMUtnZTlHR05GS3VjQUt5cUJYaUlob0NNUkRhWmFOclBqMFQyRTJFd2hOUE5BUUJEandBUUFQRGFlSlhCU2VZVk5LekdSMFBkZjZpcDl6NDg4c3pqSjVvZiUyQnQ0SFJ5NXY5eVlDcjZnZUNERzRKbHJUNk1EJTJCV0c4NjJkS2Z1MyUyRjBwNzdyU09QdkhCZ05rbU9URVhIQkxuUjhJbkRISjRLJTJCRkowOU9tWSUyRmZuUTglMkZMbjJpUDFsMXpDem5XdUpWdnV1WFBQUjEycyUyQmVpa3dlMmRJeVBvVVlKVWhvRlNHZ05sZXVIR3YzbWpERnZ1YXdiUGpEZXRpYTJ3WmZnN1hmUUFBR0c0RWdBQ0FWelpZQ1ZNSEpWWDdieU1PZEhTNm9mc1BOdlNPJTJCOXZQdlAlMkJCOW9lJTJCOTJTTDhBODdpeGw0VzdldnA3NE0lMkY1eFJGQWFhR0xYYTElMkZDYW1BejBoaFBON3J1UHR6JTJGNW52dGElMkYlMkZUVSUyRmpqZnZnM0huZlRZJTJGamdmYTlnJTJGaWh2MmUlMkJPRyUyRlJjVDdlRE1OME9qdVlWTUslMkYycUNsVFZnQWh2Ymw0amI3ZG5SWFcxbnglMkJvJTJGaHNpSnlaQyUyRjl6MWRENE8xTGRXN2UzZUhnQUE3alVDUUFEQUt4dWNrcHBWRXpSbEpHUFVIZzMxd0tHbTNuT3k5Y3dISG1oJTJGNE9SME5MJTJCOUd3dHNNaGppV0ZPdTk1ZjVxdlhUU0pGVlBCTHB4TUZJYjk0djklMkJpQjhKODlkcXo1NDBlbjR0VlQlMkIyT0cxdXd4UjhkRG4zbnp6VGkwJTJGOUZzTyUyRnlKeWRCJTJCNGolMkZZbmxhdUpOSmFWb2JESmlnRHNzZ01MSHV3elJ2JTJCV3RYN2ZqMnR2UjRHVWdlZFF6UUl3M3N2N3hVT1clMkZnSkFJQkVBQWdBZURYcWs2VzY4cSUyQlE0b2JWNUZqWjl2dU9rJTJCMnpIM2lnOVlIdk9kbGlmVFRzUERldGN6WlklMkZXUVV4RmFUWTVHT0hXanFIU2NiM2ZjZnN4JTJGNG9iZnUlMkY5SjJiU3J1alpNVGdUczVFVnclMkIwclklMkYxclQlMkJmQ3IlMkZrMHVGMDV4elpUaGNlQ2xWRlpCVkllQnVWVmU5MWhYY1JYVVpvdUJQa2k2czVLYndhamslMkZkTVdQQUFCSUlnQUVBTHljZWcyc3dsY25qcElLS1l5c0RrOUZldXhJVTI4NzJYN21QU2RhZjRId0R6dlNZTXRqSFg1SUNxelY5SGlrSSUyRnNpblR6UTFJT0htdGZlZml6JTJCNkpzUDJLZTJkWHR4VDUyYWpkTzFmdklQdkltZm1XbTVmJTJGcnNxR2ElMkZkVFhUMWFXaUhITGtqT1Ryb1NBRFFlQnVTcERXSnh4TENxdTJabWRZJTJGdzRBZ0NGREFBZ0F1TFhCMXJEQ1N6MVhoaWloVlhzMDBvbUREYjN6WlB1WkR6elElMkJzQUR0UDFpcHhsY3Q2M1F4cVRmdnBOQ28lMkJaa29HUDdZNzM5Uk51OTVWanpmM2w0cHZFekolMkZhRlYlMkIlMkJmWXRESHNIbkg4YkglMkJPNDZQJTJGZWJuSm0lMkY4N3VmYiUyQnBtJTJCOUltcmEwN3FGSkt4NVZBUWI2VElseUdndERzRHdIb0tjRlg5cWx4RE5RVVlBSUJoUndBSUFMZzFyekx3YzVKeGtxa0dma3hQUmpweHNLbDNQOUElMkIlMkI5MFB0RDlFNVI5MnRMcnRNZlV5aFJRWW82Z2Q2cEVERFoyNWY4Ujl6OE1qUCUyRmhkUnhxJTJGJTJGZkJVeEZwJTJGdzh5dG12Yzl0RDhkYnl6ODlXdTVlZHZGdmolMkJ6WkZJbGhWZWVWejJqZGclMkIwQXB2cW5YcGRRd0FBTURRSUFBRUFONnRQRWd0Sm1aTUt5VHFqdUJGcWRqTFM2YU5OdmUxNDY1bDNubWo5aFlkbTRpdmJ2TFhBcmEzdngxWGxYOCUyRkpoMVpUNDZIdU85elVPJTJCNXZ1M2VlYVAlMkIzYno3YyUyRk8ySHAwTEN2MkZueDd3a3ZlbSUyQmZlNTd1dnFJOWY3ZmZyV2hNMDlkeWJTNFVFaDlsYTNBZFR0d0hRYnVoZ3E2ZWczQWdlbnR5cXEyJTJCUHJyUSUyQkRZZU9pZnVaYjBBck5SeUFrQXdEQWhBQVFBM0t3JTJCTVhLJTJCV2dOTGltS3I4ZEZRSnc0MmRlWms2OG52T2RuNnlQdFB0cW44dzg1WHIySHB2Sm90cTZPSG1ucjdBMjMzN3Z2YlAlMkZ6R1E0MWZmWFFmNFI5dTlzU2olMkIlMkJidWElMkZwM1RRWCUyQkY2OFclMkJ0amlpaXVuNW1hU3JKTmt5MWJhd1Riem5XendtSjVXNjJCbSUyRnVhdkRZa2h1N2tBQU55RUFCQUFjTE42UW1ydXBkUkp4cXJkc0RveUhlbU5SNXZkdDklMkZYJTJCaUhDUCUyQnhZZGJWVDRkZmIxJTJCT0dWYXNkNk1IRExiMzlnUkgzZ1lmYVAlMkZoZFI1dSUyRiUyRlFodHY3aU5ONSUyQllkbDNuUDM0bE0yJTJGcDVUcTFmQzNUVWlybG1aTjhlVnk4S1U2cTl6dnNXR2VYY3R2TiUyRkhTJTJGOEdIQk14OEFNSVFJQUFGc21hRjNadTlacnhCUkdad1VLaXRGOG5KZ1FoQWJIUmdQZFhJcSUyRkkxRFklMkJHbGJkeFMzQVBHbU4xWkttTlV0bVU2U2YyeTlkZUhSaFB0VU1kbllwMjVmOFM5NDBUN3YzM3pvZGElMkZlWVMyWDd5Q2Q5OCUyRmt5OWtjJTJCJTJCWnN2N1hQOSUyRlE0NSUyQjdsQ3VmOCUyQldDcUtxbTZJWldDclN4MyUyQjNFRUxCdVUxNGZBbEtsbFU2UzklMkZMT3l3JTJGQlJPQk81dXh5MzcxekxmVTJjMzVqUFVSZ0YlMkZMeXlUQThid0hjV2J0NUtXTUEyNFElMkZOJTJGYW91b0tscnZ3cmZIbkMyTEthbmd4MGNqcnNQakFWJTJGb09waHMyM2UxTnhkJTJCMzZrTDllNHl6eGFsdXJvOU94M25wJTJGMjczM3daRWZmdHV4MXM4OU5oT3lEJTJCTlYlMkJmNUhacGIlMkY3dmZmOTczdmZiajUyMGNQaEZMVGxzZkthckNNNmdFaE85bjZGR0JKa1pGaVU3NnR6Z0s4VjNzWWNvUnU1aHNyaVR2ZHlaenlZamhib0xHM0VBQUMyQ29xQUFGc1dmMEh4NjRQQ2ZDZDZnQXc4NHBDbyUyRlpZcFBIOXNkNThwS1czSEdsOThwR1olMkJNc25KcW1jd2c0enVNWlpwcktDMVVsaFpIVm9JdExwb3kyOTU0R1JIMzdic2VhJTJGcFBJUHI4WDdIaHo1UDg4WDVzJTJGJTJCVkRwNSUyQlVhbUs3MXFqVlJmVlpMNWdhclpuZG9PWEZjQ2VyOXpxeFh2b3N3cFRBcCUyRkpDdktRd1VBQU1PR0FCREFsaFZGSVdOTWVlSGw4ejNHcnc5TWFFV0JEazdGZXZCd1MyODcydjVYangxbyUyRnRJaiUyQjJQQ0UlMkJ3c2RkdHZIVjczbk9USzQxSThFdXJRJTJGb1llT2RSNjh2UnM4MWNKJTJGJTJGQmFmZWpoNlk0TiUyRktOSFF2JTJGUCUyRjQlMkZuOUxFckYxSnB6WlZKa2duS1FDMlVGSmlkRndEV3Y2YUxPaUN2cWhlOUw4ZmhHblczYyUyRlB1RlNQSkdyTnE2Z25oQUFBTUdRSkFBRnRHeThFZVZ6MjhJNjFBOXglMkJJOWU3N21wOSUyQng5SG1qMzMzc2NieTltNFljQXQxVlpOVFdmbFhTR0ZvTkRrVzZzaUJodDV5dk5WOTA1SEdENyUyRjFZTlRmM2czRmJ2ZkJCMmJTMldqdXJ5dzVIWG9oMGVNWGU2bDhYcjFvSXBWTEpnVGJ1NDIzVkFlU2RVaGVWSmZCaXNVaFlJMXlhOHFIYVVodU1nQUFOeUVBQkxCbHRQN3VRV2JnNGxSV3RVVFM0UW5yM3JUZiUyRnNnSDdtc3k5UmM3UzcyJTJGNXBJeVY3NHRwQ0FNTkRNUjZiSERUYjNsUkd2cFhjZGJQJTJGekklMkZ2Q2IyN3V4MkN0TzN6ZmozN1kwJTJGMSUyQmY3d1RmJTJCRnBtZFdreDFVclBsUU9UNG1CanY5eEo2dGZzaktTd1d2dlBEWlFwOHBvZUFBQkRnUUFRd0pZRlFTRHZVM252NVRsejJFUE1UVUdnQ2IxbTJ2NmI5NDM2Yzl1OVpjQjNXQSUyQnN2ZFIzWld0alpOVm9sNVYlMkZieiUyRlpYdnFlQjFydlBYVWclMkZpYnJWdUpPZW5pbSUyRmZ6M25neiUyQmRwRHBKMU1yclZ6cmx5MjFxbHBxdlNrbkJlJTJCVVg0JTJGclEwRHFLY0FxdHpGWDJRYnMxZDYlMkJqUU1BQVBjS0FTQ0FMYXNyQUdrRjNrTUtTZDdKR3FPb0hTaUtRejEwc0tHSDlrZCUyRiUyQjgzSDl4R2VZT2VwaGhnWUp4bHZGRVJHTXhPUkRzJTJGRWV0ZkpadmU3SDJpOTl5TVB0NSUyRlo3czNFM3ZPV3c2MjBGWVUlMkZYWGlwSSUyRjNrWXVHMHRwUXBOMFl1bHlTJTJGUG1GM1IxbXZUcXlxQUhkYXBTSUFBTGlyQ0FBQmJCa3R3SHZFJTJCdVJVU2FtVGNxJTJCNEVlalFlS1JqJTJCeU85NTBUcnlZY090UDc5ZG00aWNKUEJOdldzWE1mTWVDTWJCaHB2aDNwd050UWJENGZkN3o0V2ZPQ3glMkZjR3oyN3kxMk1NZTJSJTJGbFZ6dU5uN3ZXTFQ2MDJDOGVmNkdRYnF6bVNycEZ1WSUyQjJnbzIlMkZzcmY3SlpTNjI5ZXBHdktrOHZuajFyOCUyQkZFTkFBQUFZZGdTQUFERE02aEF3Szlzb0cxR2drMU9SM25XeWZmYjlKMGYlMkJveE16RFU0TXNYT3NWekQ1Y3A5Tm5jSTRVSHNrMHBIOXNkNTBOT3klMkI5Mmp3Z1I5NnklMkZTWHRubExNUVR1bXdnWDNuS28lMkJWOTNFJTJGYzd2dTlQSmoybkc2dDV1WTgyYk5VT3ZOMWJxWUVYZTZycHYwWDElMkZKSHFLY0FBQUdBSUVBQUMyRExudHJ1Y0FYZGM0YVhNS2JUU2ZkT3gzblc4JTJGWjk4JTJCTUdSeTl1OVdjQk42a05QRmY0cDkycVBHZDIlMkZQOVE3VHNiZDk1Mk1QJTJGRFJOJTJCMGolMkZNTTljWElxY3JMMm01SFJCN1BFUDkzdnVmWmFyMUNhT3JsQzhwbmZDTmdHWm00QUFBQnNoNTI0UWdtQUhjNDVKMk5NZWFGMFlIY3oxVnBRS2hlc1Q2dzAwcmJwNFludzZlM2VORURTemVGSm9TcjhxeXVacEtnaFBUUXR2ZSUyQkklMkZjQWJEMFpQYmUlMkZHWXRpY25BamNZd2VhNTk1NHVQbjM3cDl0YW5vcVZ0UUlaQXN2OWNvWFZpUnQ3NXA3MVh5U2NnaUlrWnBXaW93VW1Ib0lDQUFBR0FKVUFBTFlzcm9Da0xVQTl3QlhuZmtGNVVsaGV6VFV4R2o0JTJGRlFyU0xkM3c0QUI5YUdtcUN2JTJGcW8lMkJiVmpPVGdVN1BCdiUyRnFQMzM3QVNyJTJGc0MxT1RnYnU2bXo4VDg2djVIJTJGbFlpYyUyRmxSWFM4bHFtSWluS2FidlJObSUyRmclMkJoUmdsU0dnSkJWbW93MllLY0FBQUF3RkFrQUFXMGJ3dDh2VjFWUjVXVUZsckRUU0REUTJZZlhvNFlaT1RzZiUyRjVQNTlFWDNlMkRucVEwN3VwYVJzcXh4cEJacVlqblQ2U0V0dk9OVDZIN1oxJTJCekQwRG8lMkJhbFVjUFJIJTJGOTRrcmpENVk3aFYxTGNtbXRxcTZMNndSdW05dUI2MHBBNzllbmFBTUFnT0ZCQ3pDQUxRdUNRTjc3OHNJWnhPNVRuNEFXa25xRmJPbzExUXowMEd4VGJ6M1NPbnRzTXZyMWJkNUNZSU1adUxpcXBkSklFMk9oSHA1dDZvMno3VThmbkd4ZjMlMkJhdHhKQTdQdFh3QjFybTZlT1Q0UjlOandmeVVaWHk1VGUzckslMkI3bDYlMkJqRFQ1JTJGRWklMkYxQjRhQmxHc1VNdXdKQUlBaFFBQUlZTXZxQ2tEdkNmOTJ0V29TcENtazZaRlFqeHhzdUxjZGJ2Nk5ZeE1SWVFwMkRxJTJCYnFwVk1ZRFE1R3VpQjJZYmVlYUoxN1cxSFdqOXlhSUpwMWRoJTJCaDBiTXdtTXowZDk5JTJCRUNjSHBxT1pNWUNtZEJVcmV0VjRDYmQlMkI3VUE2NSUyRm5WVzVEWG0yTDMlMkZSMUFBQ3dwOUVDREdETFdBTndENmdyUXF4a1FxTm0wMnBxSkx4eFlDUjhjcUpoaTFmNjc4UHM0a3B1ZXJrM25kU0Z2Y3kzMHNKSHhpaXpNcmRjNmN0N2w2VlpIaFY1TGhtaklJelVpQ08xWTdzMkVwbThGWm5DR0tQQ2VXUGt2UzhLbmRqWElGMWZIJTJGeFJ0YXA3eVZxanhraW9Jek1OdmVGb3k1MjVyJTJGWFJSJTJGZkg1MDZNQjl4ZjJIYVBIaHh4aFUwJTJGZDczdiUyRjdmNWZ2Rkpuemd0em1WYTdUdmxtWmZDZ2FuQTByMXJ3UjBNJTJCc0pxOEpPdkJvRGN5JTJCMEFBQURiaWdBUXdKWXhCWGlQQ0l3VVc2bHBGRVJXb1ZVM01FcVBqRnBPQjIlMkZoRzlmU2VDVXRvcVJRYTZIblRseGZ5ejgwMzNVZjZxVHVoREhxaGZaMnp3WGZjYzZQZU9ma1pPUjgwWXJEdERmZERyNTZZRFQ0bGFtVyUyRmJvMVJwbnpyZENhWHNOcWRiN1RXM3Zic1ZiJTJGbnQ3QW5XWXdBRXk4akRHS0k2dUprVkFuWmh0NjlGRHpseDg5RUglMkZ1JTJGc21ROVNxeFk3emhRSnpQOSUyRnhQcnliRjBhUmJmT3k1VE9wbnFmTE1sZnZ6ZHF3QnVENEV4RWl4eWczd3ZoeW1VMDRCWmdnSUFBQkRnQUFRd0piUiUyQnJ2TEZkcFlETjVJaW96YUxhdnBrZUFMazAyN3NyMGJ0JTJGTThjeTBKTHk1bkI4NHRGeDlmN2hlbms4dyUyRmRLTlR2T0hxYXRHJTJCMFMyMGxqZ1pJOTB1QUZ6JTJGckRIbEVuYTVVeFFZell3RXB3Nk9CaCUyQmRHYkhuckRGS0M5JTJCT0E5dHROJTJCeExrODNnV3hlVzAzODBFeGN2enJTVVBIcHMzJTJGQSUyQjZRcEppWk1KQTQyUEJqcDJvS0hUUjVwblR4OXElMkZIZHYyQiUyRm5yJTJGaiUyRmdYdnMlMkZjY2JjNUwlMkZzVFIxaDNvOTklMkZqVjFVeTlydGFyV2RlUHYlMkZkYUhUNUtaUlVncjk4QkFEQlVDQUFCYkptMTVmS2hCSUc3U0gyaVY1JTJCQXJxOUo1WlFWWHUzWTZQQjQlMkJDdHZPZFJJdDNNemQ0cHYzRWpEYjgwbEQ3JTJCNGtQNDNpOHY1aHhmNjdzaGMzOFc5dmxPV2VxMzJuSmI2aFZaVHAzN21aWXdVdkV4THZLbmElMkZyeVg4c0lyc05MMTJPcFMwOWl4aGoxcFpKUTdyekEwYWpTRGt5Tk4lMkIlMkZoa1UlMkYlMkZGV09BV1IyTTlzJTJGJTJCbCUyRk1sOW80Mm5aOGJpejQwM2c0VjJaSktSV0tseGhYOXd1cmszbjRoV0clMkJ2JTJGWlY2Rm5FWWlvMk1Ub1I2WWp2N1hRJTJCT3NWWW1kNjRGOTBmeFNyJTJGRmZQM01sJTJCVVlXR0NsM1Vpb3BOV1gxZFhBUEp3TFhQOE9wWFAlMkZQUzhxcVNjRGwxMWxERXdDQUlVQUFDR0RMbUFLOGkzbVZKNEJaZFNtY2pLU3hoblVIeDRMUGJPJTJGRzdRem5sM1B6OVN2SjklMkYlMkZoaTJ2JTJGNmd2bmUlMkIyMXBVeDVZSlFaSTVjNCUyQmNTcnlMeHk1MVg0Y3JDbVZDN3Q5V3I0cXZKeXpValhyVkZneSUyRlh0dkpkTUtKbEdvQ0EyQ2dMRm9YT3pOalN6czJQWjQwY25jcDNZbHkwZEhBJTJGJTJGZUtwcHY3QiUyRnhQNW1JOURTbGRWTzU4aFl1SHIlMkZkR052dGNJT0hscThsNncwMWJJNk1SRXNIWjhJZjMwOHRudnI5bUpQT1RJVyUyQk1WOThYT3prJTJCRzFxR2xuZTFZYkw3eUVWU0lYbVhzWEFFclZGRzIlMkZQZ0NxJTJGSnFoRWhBQWdDRkJBQWhneTZqODIlMkJXcWg4OEdSa0VZYUxJZGFQOUllR09tSFhhMmQ4TzIzNWN1OWtlZXU1Nzg0R2VmNyUyRjdDSDUlMkZ0NkZ1WGVsS25rSnFCRkp0eXpheTBTdjJNeWpXMXRub0NYMTAlMkY4YXJYMzlxNGhKS2l2QW9JVkZackdxTnpMYWV6bzRYT3oyZVRzMlBoRTFOTiUyQjhUTWFQQSUyRnRFS3pPaG9IODBmR2kxOTZjYjc0NWRtSjhGSTd0dmtEVTd0OFhidzZxSGJWM2R3SU5ENGU2ZVJNckRjY2JQN1VBJTJGdWlxMGZIek82JTJCamRqelRoJTJCSTh3ZjNOejcxNEd6emt5JTJCc0Z1cjNuSkpDa25OU1lMZHZ3OHltdHdBQVlDZ1FBQUxZTW9hQTdFTHJVeUJOT1lreU1BcXRWVE0wT2pRV2ExOHJmQ1lLaGp0USUyQmYwWHU0ZSUyRmRxSCUyRnMxOCUyRjEzM2k2WE05WFZuSXlwU3VycEN4Um9xcWolMkYxQSUyQjk1ckRBRExTJTJGWDhXViUyQmt2NzZZbTYlMkJiT1MydDVESTlwNFhGVEszWWFEUTI3Y2lhZGh6WTJZbVclMkZjbUpwdjNKMGNtb2UzeGY5QnNQemNUJTJGOCUyRjM3b3VlYTFqdFhGSHJrUUh0M1BMYWJLNVdjWkdRVXRrSk5UelYwZEg4elBUSFQlMkJOUURVOUh1dUQwNzFIT0x1VTB5SDZhRnQxVVVWY2hJeml1UXBOajZMRFpGM3JEeTk4JTJCMCUyRmZtVjNOdzNIdkxLejJ0d2RETCUyQjFKc1B0ZjVXc1ZyWUt6ZFMzVmpMNVYwViUyRk4lMkJyRExBJTJCM3RSRFFIeDFZQ20wOFNJRUFBRFk4d2dBQVd5WmMlMkJXNXQzbTFQWSUyRllPWXpXQTZhNEdXaXlGZWprdmxqNzI4R1RMN2VHM1Y3M21YUDltUyUyQmU2JTJGM1M1NSUyRnZQdjcxbDdxYXU1RW9kOVdVNUlZcEwzVzczcjJJbmdZWDZxJTJGWHdNc0tMZlFLTFVveXRzb2xCNm81amZHeTQySDc5T0hteDg0Y2JYMXdxZGY4N3lZYndiUFclMkJPNXEybnZ4N1VkMzBWUmhKeWx4a2pkcXRRSk5UVVI2OUhCVER4OXMlMkZHOUhKMWo3NzdYNjFwVTFlN1ZuOTkzbyUyQjlOcmlYdERQM1AzRmQ0ck1FYkdhQ2wzdXM4WXJiUkRjMzZpYWI0NDFyQ1h6NjEwMDdRd0I4N09wZGRubXNYQ0d3NlBFYjV1d2JIeDhNVjNIRzMlMkJMJTJGMU8lMkZza3NkWnJ2RlNwU1Z3VnY5JTJCaVllOU1MREhWMWNiVW9hZmwxcGdBREFEQUVDQUFCYkJuQjN5N21WYTclMkY1S1ZtWURRekd1cSUyQnlhaTdmeVQ4M1Vab2hySU81TjglMkYzejM4NVBuJTJCYjN6JTJCMjUwelg3dlkxJTJCWEZWT29YVWhpVUo4dWh1YmxsN201T3olMkZTYjNnNXd6c3ZsMWZwZE4xVVIxaWZ4WHVvWCUyQnFxVGlzVFBycXprdnpEZUROTWdOUG1oeWZBUHppNjduejg1RmYzN2ZlMmdkJTJGOWtzRE5EblBwJTJCOVNwYnJiMDBOV24weG9PaFBuQWklMkJsZHZQQmo4M1lmMkJVeiUyQmZRVXZMR1kySzJTN1NXN1glMkJrbTAwa2xiODJ2NTZjV2UlMkZXdHpmZnZCaGI3ZjMwMmRUWEt2Z1FCUXVTdUQ1WFprTk5hdzZXakRMbG9acGJrZml3TyUyRk90VW8lMkZ1Q3BsOVolMkI1ZUJrOUpuOWs2M085R2pMM1RmT1dvd3Y1NjJ6VWI5STA3OXpZeWs0YzM3T1BsNWMxOFlhZkptJTJGdWRyM2Jxc0hnYWdhQURLVVIzd0FBSVlYQVNDQUxTdUhnS1FNQWRsTkJsc3IwekpBYWpocEtyYmExN2JmR0d2YWM4Y21ocSUyRkY3Nm1MJTJGZWJUbCUyRm8lMkYlMkJ4OWU2Sng1NW54UFM1MjhYT3R2TXBTc0xjTyUyRndhcVpsd25vN2hoJTJGaSUyRmNEbGRXSVlYWGliblJ6NjU2cHJteXQwc1RwcFd1SlZwZHpOU0lUbThqRSUyQnlhako0NU94azg4T0IxJTJGJTJCcUhwJTJCR2N1TEFkJTJGY3Q5RXVIQnk4dFpyQlJyNW16TEdlMll3QU16S256N1ZrTDdyZ0gzbWZVZnNmJTJGNnUlMkIwYVlVdjB5enElMkZrNXZuNTdORDFidkZ3SiUyRkh2dnJxU2ZlaktTdkpkMTFhVHlaWGxYUDFFNm1WRyUyRlV6VkVCdGZEcCUyQnBkJTJCOXFRRTFvamVMQXhIRmdaaVhKRlpJTmZidHAlMkZjZmFUWDFzJTJGMHpzSGoxayUyRnMwYkQ5cSUyRm14ZjJxZnVuR2tOMzdOaUtNOGRHJTJCazlmV3Z1WlZsT1B5MWF0dDFtMUVHaWs4dm05JTJCUmh6SncxT2dVJTJCMThYdWdmdkNaQWd3QXdGQWdBQVN3WlhVRklNTkFkcUgxWUVWcWVtbTZZWFZnSlBqMFpNdGUyZDROdSUyRmZPTHVYMnBhWHNYYzljNlQlMkZ4WnhkNk9uZTFYd1olMkJFMkVaQWtyZjJlNTdyM2Y1OWRhOWF1MnUyNVVKMVdzUmx0ViUyRnV0N0pkTDFJeSUyRkF5Tm9xWFF1MGZTZlg4amZqeEN3Y2FIemclMkJHVDUxWXpyNm4xZjc4ZSUyQiUyQjZXRGpwbER0NG5KdUNsY0ZRN2YlMkZpWGRIZlg5N3lRUkdKalE2T2hucUxRZWpqNyUyRnJnWDJwM0txUkhlUEFjd3ZQejJmMkc5ZVN0Mzc5V3ZKVGw1YUxENndrenA1ZnluUnVPZFdWMVV6RldsNU5nTlZHaUd5a1YxekVzazZCQTVXQlVXUTBPbGZZTjY2WUp4WTYlMkZydVRmdmloaGFYdVY5OSUyQmNvckt6SmR4ZkRMNDkwZjNoZDNXUk5STyUyQnVWTFo3NmV4R3Z2OHJOc01NMHYlMkZNYUZZU0FBQUF3VkFrQUFXOFlhZ0x2WWVndVlGRm1qa1RqUVJETjRlaVMyUTNmeTNzMjlYZW9YYjFqc09TMzNpcklpcG1ZSFN0SHVSZFhmSzNrMUolMkJyclg2c3FlNHE2V3RBcjdSUzZsSGdsSGFmJTJCV21Fdmp0b3o1eWJDMzNqMmN2VE01MGJDcjA1TmhyOXlZakw2ekx1UE5aY3o1MDFnVEYwRnBzQ1l1MThLV0slMkJ0V0UzJTJCdFY0S0c0SEd4a0xON290MWNLcnhyQ1FSJTJGdDNzaFlYTW5sdk85bDFleWQ5N2VTNzlzWmNXc2clMkJjWGNqc1hLZFFOJTJGVzYzaXMwMXl1azFKWDdkejR3ZFhxOWxmMDJkJTJCbmdkT3I2WTFjJTJCUG1zcmhiNWxFZ1Y5TjdtNkZEeDVhRVRQJTJGT21GM2o5NSUyQkdEcmw0N3RhNjglMkJOdE9nTFhpVFE1UE4zc096JTJGamZlTU84JTJGZGptVGx0WUtkWk9pJTJGR0o4bDMlMkJYRGxZSzExWE4lMkZxWTFBQUVBd0JBZ0FBU3daVXdCM2dOc09mcXpFUmkxUW51aE9ZUVRnUHVaQzVOYzkzbEpqY2hLRFZ0V09SbVZRWWUwRFQyd3Q3RjVHMjVxJTJGZDMwdWNoSU50QkdDVjk1SlZONHJhMWxlcWxYNkdvZ1BkZXdha2ZtVkJ5WlU1TUg0bzk5N3dNanYlMkIyZCUyRjg5RzR5QXB2TWFOa1l1c3RVSDl2ZSUyRldmVEZZWnBpV3dXVVlXclZHUWgyY2FXaiUyRnZ1YTF1Tm00Q3o5NDklMkZ2RzllVFJ6NTd2JTJGdXBURiUyRnFubHE2bjZxUk9uY1FyU1oxeWI1VFVhWDlzcERnbzklMkJ2QnglMkZEbER0JTJCM2VxenJ4OG9hZFRxWm51c1d1am9uTlFPZGFrNEYlMkYlMkZqdHklMkZxSjl4NFAlMkZxdDJHUHoyOGR1MGx3JTJCcnh3Nk91bWVYekQ4NHM2eSUyRiUyRk5XZWp3dVhsQUdnYzVLJTJGeSUyQk9BYjFWSjdMMlVxMTVLZ0NFZ0FBQU1BUUpBQUZ0RzYlMkIlMkZlMEFpa3FhYXU3VyUyRnJLJTJGZFBEZGZKJTJCc1dWd2l6MDNMN3JuZUl2ckNTdWpFa0NVd2FBMHM2byUyQnJ1VjJ3V0JnMng5Tzh4RzYxOGglMkJjeXBuemoxODBJcVhIbTl3cGVqaEJkamVla0o0JTJGV0xzeVBoNzExWUxUNCUyQjE4MXRVamdWUnVWZkMzWFYyTjI4YlptWE1xYzRzdG8lMkZHZW14STAwOU1OdjgxTVJJSTdtTFAzblglMkJlWmNhbCUyQllTeCUyRjlveGM2ZiUyRmdITDNSbXYzYSUyQkx5Mms1V05xcTRwTlk4cjE1V0piaHNKaGxkNjlubjI2RGd3ektla1h1dDdQZGIxd1pWdnhYS0NGeE15bXFmbTFRUHJCMWJUNWIwNGZpSWV1c3ZqbFBMWSUyRiUyRm5LU0ZQOUp2NVAlMkJ4a0luMTdWbDNkdGp6R0RnZXplSEdRRUFnQjJKQUJEQWxsbGJwZ0FFZ2J1VWsyU2xaaUROTk4wZkhHejVsZTNlcEh1dGx6dHpmYTM0NElXbDdOSHJhNFg2JTJCYzNWY3J2YTdXNkNWUlVDJTJCVTFyamhrcGRYcHVMbFZzekJPVHplQ0o1Y1RwNGtxdWhhUlEzNVRydmtubTdnU0E5V1JscVJwUzRHVWx6WXhZblp3S3I5MDNHZjdzV05NV2QlMkJFbjcwcCUyRmNyRSUyRjhzeU41SWVmdnRMJTJGaVMlMkIlMkYxSjA5ZnkyVjFvcXltcXVoNmpIV3plMmVtdzBPVzNrbHQ3cXVVUm1ZMTBOcG5LU2UwNVVicWI1aWpYVld2ektmdVAlMkZ4ZXRkOTZwSHAlMkJNcVJNY3N2QzBtUFRVZXUxJTJCbiUyQm0yY256SlBOcHM2c0IlMkZTRFZiQjNxOHEyWHY2aGJnUFAlMkZNYWFtd3dCQVFCZ0tCQUFBdGl5Y2dxd1p3cndibFcxY2pZQ3I4bllmJTJGNmhnNk5EOXlDbXViZEx2ZUk5TnpxRlhlNFh5dW9GOGU5eUo5NDljYXNwd2xaVkpkakFHbkNEc3g4Q283bTFYUDhoY1FxTVVlNjlrdHdySzd3SyUyQmZMJTJGcXBvWWV0ZjJsbzF2M0l5c0RvJTJCR3VuOHElMkZOU1JzZURTa1JFemRQdm9yVHg1cWQlMkY4MHNYJTJCJTJGJTJGS0ZpNzFQZlAxeVQxZXVKdXAyaWpLTUd3dWxocWxhd0RVdzZNTnNyTEZZMjhxOWVidjlxV0hMMXVMTVN2MXl2OHA2aFo2JTJGMnRlOGMlMkZGQ3olMkYza2N0ZDlLUEQ2SzBmR21wZGYxdzNmUTk1NjMwVCUyQnhYT2RmelRhMGk4b05tVndlemZEUHcxOGYlMkJlclFUQiUyQmZSalUlMkJ2NEJBQUQyUEFKQUFGdEc1ZCUyRmVFRnBwSlBSZjNPN3QyQlpHTWtZclEzWGVhNlgxdHVCQlZXVlFyJTJCdlVLJTJGS05jREF3NWNXYTZxJTJCRnV6UU1wSkNVZTVsQ3NxRlJQQnJxNkw1WWo4N0cxMDdQeGolMkY1cGdOeCUyQm9yZll3aDglMkZueHY0c3NYJTJCbiUyRiUyRnM4OTNQJTJGSGx5ejI5Tko5S3E5WGpGVnNwc21YTDcyQUFlRGRiMmVzMmM2a2NLSkU1NVluVGFxJTJGUWF1YVU5TDM2UGZlNGtYNnBrUG1SN3ozWk9Ic1h0bUpYT2pvWiUyRjhHaHlWd2pZNFdTdGJ5Y3JaTDY4bkc3MnhPQkphYiUyRkFnQXdwUFpDclFPQWU0d2hJSHVIOXhyZDdtM1lEbkZnM0dRemVIcXFIV2dzdG1XSGE5M0tXRmNDN3RWZDIyJTJCNjFLcmhEdXVYd1hib096MEVaTERsTWZkUzM4c1dYbkVqMEw1OXNlNmJiZWpFJTJGdmhUeHlhaW9XdFB2NVZ6aTVuNTFyWDBSNTk4cWZlSnA4OTJOWGMxa2JxRkpGTUdmM0UxM0tGZSUyRjI4dyUyRkx0YkJnZExySzgxYU12SE5mRmFXc3owM0pXJTJCJTJGc09sM3VQZnVOSCUyRnhOTTNNbDUwcm95MUc1M1o4WGpwd0Zpa1pod29LQ1FsVlZYZTVwYmdPNkYlMkI3Z2FtckJLdHF6ZXRxWWVBQUFDQUljQWZZd0MyekxteWw4enNoZlhTaHBqelV1NDFzZDNic1IzYWtmV0h4b1BmZldCZjlPVFYlMkJmRE0lMkZGS21SV2xqU3VwT21mNTdKNzNjN2FuWGk3dGQ2bkEzMXlYTHZaUTQyZGhxWkRUUTdFeXMlMkIyY2JTJTJGZE54ejk3ZkNyYWE0JTJGQ2ElMkZMTjYlMkJtSnIxM3MlMkY0OWZPZCUyRlYyY3Q5Rlprdmc1eTRDbktpVFFOczdzVzlOdGhLWGxjZDFxOHJleW5yRnJyb3ZIelRhRjh6JTJCRnNIbXZielk2RiUyQmk4ZFVHbWsyOHNQaiUyQlZlT1RXU1A5OVp5RlpsVGxsYXZQa1M2dVQzJTJGVGhpY0dsNnZFVmxVNFYlMkY1ZGFZQUF3QXdCQWdBQVd3WndSOTJ1eU5qZ2U5azRjS2JEelYlMkI5TUpDJTJCc1ZucmlSV1JabUlLcXRDREd2dSUyRnVMOHc2eSUyQmI2dkJCRUVralRhdERrNUdPcm92JTJCdVVEWSUyQkdsYmQ3Q2JmZjBqU1I4Ymk1OSUyQkU5ZTdQN2hsMTdxeGk5ZVQ1VjFpakpuYXdZYjAzMERiYlQ5YmdlamNodENJemtqNVY0dTlYSnJoYzVmVCUyRlVWMjdXUjk3JTJGbTVUNll1ZVpuSDV4dUROWFU4YzNHV2xGMmNEeiUyQiUyRlVNVDBlUFhGakoxMTNMMWNyOFI0dDR0ZFhXb2ZObDZ6ekVOQUlDaFFnQUlZTXZLSVNDcG5ITU1BY0d1OWZDJTJCeUFWZVglMkY3eXBmNVRQalpubFB2MWR0UnlYYlZxN2J2dERGYjJLak53a1Y4ZlROd09yU1lhVm1PeGZUcmloUVk5Y3lOOXklMkJmT2RYJTJGbmoxJTJGc3pGNjlsaXBKWGRtJTJCR1JtcFZhMzVGMmdnMk5rbTljOE9WRlltQmxWMVdTYjV2dGZGcTRteXd0c3c4cjglMkIyeXFPUGpqZDZHemoxbTY3T0RENVdOTSUyQk05RU0zRWhzYlZDdiUyQiUyQmZyZiUyQjd3dmwlMkZOOEttbmJNdEp5bHoxbzR4a21RSU1BTUF3WUExQUFGdEdCU0QyaWdlbUklMkZmSWJQekpodzdHaW1kQ2hXMVRMbjJYMXRNeVJaWE0zVkFIVnZWYWRVWUtJcVBwRWFOajQlMkZic29WSDdiOXVSOHUzZHlPMXpZU2t6JTJGJTJCNjV6c2slMkZmYW4zTzMlMkY4UW5mMnElMkJkN3VycVlLZmRlYWx0cHhKYnR2Nkc1dVVKMU8lMkZiVndaYjV1c1UwTWh0QlplNDF0NURyR3hkNiUyQnNLNTd1VFhMM2QlMkZlQnUyY2tlNWYwTHV3SWo1ayUyQk1UOW84T2pGbzE0bnMwaWRkcmZlZ094ellBQUlZUEFTQ0FMV01Od0wzQmxOMkR5OXU5SGR2dDFJSG9jeDk1cFBsVGYlMkJIUnBoNDRGTWtIa25wT1dpdWtYaUgxWFZrNVU3YzUzbFM5aGkycDd6T25NbUJOcTZwTEx5azBtaDZSSHByUzN6azVhYzdkUHhVTmJkM2xNemZTRTclMkYlMkZRdWNMVHo3Zm1UMTd1UyUyQnRGbEx1eXIlMkZhQnRmODI0bjdZRDFFSnpUVm9BbVYyOTRwZEdrdTExZXVaRCUyRjFXMSUyQmZPJTJGbmNRbjhuYnYwOTg0SDdtbk9QN0RPZlBEUnVGTlFCNE4wNnRteGVBN0J1SGJlYnZyN0hPYSUyQnc4QnFybDNvRkFHRFkwQUlNWU11WUFydzNHRW5HYUcyN3QyTzd2WG0ybGI5NXR2ViUyRiUyQiUyQlV3JTJGMVFZNkJ2UHA0bUtsYUtjeW1sdE9SakVCT1Z2VEdNa3c5bmphelk0JTJCVGRUR2F4V3cyeHR3Mmg2MUhSUGp1dlhUdTF2RDIzNEowbFBYMCUyRiUyQjNoJTJCZTdjeGV1dEJYcjFlVSUyQjEyem52WnJOcWI5U2p0clh4eWNRQndNaEZxWmxieFhsa2pmdk9IYmYzeXAlMkJBUGZkSCUyQmhIZnRuajQ2YW5YUUw3cW43eCUyRjJYWjhmMFpOd3daeFFNVE4lMkIlMkIwJTJGZkk0TVRtV0ZxZk1wS3BuZ0k4RkVOQXZDVHYlMkZVYW5OUUFBUTRZS1FBQmI1ajElMkZPZThGdVpPNnVSN2I3dTNZS1Q3NnpzUFB2UCUyQlI5bDk5MThtR1pnJTJGRm1wd0sxV3dHc3NadVZLeGxicU45YnFnanF0ZXBHdnloM01zYW83QVZhSG84MU9HcDhBOCUyQmVPckFVSzhQOTRYenZaRSUyRnU5TCUyRjZGY3Y5SFRqUnFLMFY1UmhXcnhMS3JmV3d5WU50QU9YMjkzdE8zMzdhcTdQblUxUFBuMHAlMkJSZnpxMWxqT3pkMXUzM1h5V2wzYkRMODFQNkpVUEZJS0J0YUdTY3AxOTA1dm15dU1CeXkxJTJCOWlxNlFaMmt0eFVMNjJBd0RBc0tFQ0VNQ1cyZW92WjRMQVhhbzZBVXljMFdKcXYwJTJGU0wyNzNKdTBVN3p3JTJCOGklMkZscGElMkJQQlAlMkZpaFhsbnY3M2tkR2twbDlLaWJBdVdibTZoQzh6R0VBWnAlMkI5WmgyM1c4NUh6WmtSaFp0VWNDSFJxUHRYJTJCcyUyQllYdDNyTHRkSDQ1TjJjWHN6OTNZNld3NmxXdDUzRzFsbDVVN1clMkZTN3RqSDZqVUJyU2x2USUyQkNWT2ElMkJWNVZ3dmhZbXVIUWpmblBVRFZTVnBRMnRtclBIRlkxTk9sJTJCWUxMYTBXNnVkT1JlRTNqak4zWWdwNSUyRlQzcTlmOTg5ZGFWWDZzciUyQnZlNmtkam1FMDM3JTJCZEhJZmlLeXUlMkJpNUJOeUNrV2tNdyUyRk1Xd0ozRjYxOEF0c3dhVTdiUmVNOFU0TjJvT3ZMM2MybSUyQmJ6JTJGNHViT2RpZTNkb0ozajdVZkczVjklMkY3NkZmJTJGTUUzdGZkOTk2UHRUejk4cEtsOUU1Rk1hTXNLd0w0clc0T3pnYlhyYWp3VlhyMnFCODlZcWRHMG1ob1BkZDlFck9uUnhqUGJ2V25iNWNLYU04JTJGUFo0ZWV2WmIlMkJnNVcxUXJHTTFBaWs1c0JBRGFPTkZ0dWRibkF5Y1ZTMk1QdEFjdjFDaTB1cDVwZjY4ZkpxZjZnckFDVnByQlhQSDUySWwyYkdJalVqSTV0N0thbkNYJTJCbk9WT210cjcxWkhic1NWdzA1S2xOYVk5VWRoaHloSFpsaW9tR2VIWTJzb3JxTm5oY3lzWXNSQUFMWUtnSkFBRnRtJTJCWU5qZDZzZXZxU1FGaExOWHUlMkZwdTg0dUYlMkZ3JTJCR1BEaE54NVlmdSUyRkolMkJJbnZQaEYlMkYlMkJ0M0hHJTJGcXVJdzBkbkk3VmJvZGxGVlk5d0NLcExyZWFHc3lna05zYkNJZEdHbGF6RTVGT1RFVm5ENHpHWDklMkZXN2RwRzV4YVQ5cDllN1Azc1UlMkJkN0o2JTJGTVolMkZLNXI5cG9iZG12WWJWNzk2ZXd2SGhKTG5kS3Vybk96NmQ2JTJCbHJ5dDdkNzA3WmJNd3FUc1Vad3VSVmJXV05vQWI2TFRreUV2aG5hJTJCVGhRU2dzd0FHQVk4ZXNQd0pieGV2bmVVSGdwemIxNm1UdVc1SjdmQjV2OHVZZjJkZDV6eEQ3eHdmdmpuJTJGckFnNjJsMDhmYm1wcHVsTzJNcVMlMkJuQkslMkZsNVlUV1RpSDFCNm9DclRZQ0c0TEFXJTJGTmV4aGkxSTZ2cGx0WDBTUENGa1lhNXZ0MmJ0VjB1TFBRZSUyQiUyRkxsN2hQZnV0TFglMkZFcW13cWxzbjVWMjVzQ1ByYWhiNCUyQnNwdE1ib1dzJTJGcnk5ZmNKJTJGJTJGVlV3dCUyRjhTdFglMkIwUGJCNXdWcnRITCUyRk9GZTVwUzc2aUclMkIwOGVNJTJCdjYzMVZxUzlVQ1p3V0V5UTRJaElBQ0FZY1lhZ0FBd1RBWk9MTFBDYXkwdHROSXZUbmRTRjZxc084R0FQJTJGZm9UT2ZnNk5MJTJGJTJGZHlNJTJCZG54c2Z4M1RDczRsVnlXNXVUS05qcGpxb0VXS2x2SjZ2dlhWb01hR0JSeWE0TVZnSkhSZER2UWREdjQlMkZFaGtzbTNkcm0zMHdseiUyRmIlMkZ6WmxiN08zVWpsRWljZjFnTSUyRnpFYUFzMXV0VjhWV0FaUXhtdXRKWDc3bTFCekpmeTFvNUQlMkY0WFFmMW05dTZqZHVrT2x3a2dUWGw0T1M3OFlMQllGVnlXSDN6M0d5MHYlMkI3bWZXc0xMcXprcHZCcU9RYTVBd0NHRkFFZ0FBeXBmdTQxMzNPNjBYR1BMJTJGZmR6MGk2dk4zYnRCT2RQanJwVGt0bjQyYnZRNk50JTJCeFAzVGVpdm5wc3k3VzdYYVNVeHVyRmFhTDZUSzA5Y09WbzVyeGJ2dDVKOE5TUWtNQnVoNEtCaFBndXR6c0tib2RGazAzYjN0WUl2anNaMktFUG9QM3gyYnVUY2ZQNlhyeTFrS3RieWNsOXAybzE5UjlvYiUyQjBvZGpqdHBwZWVVeldWcWp5VDJnWm5nUDNuJTJCaHYydEIlMkZlMzk4S3QzSkxKbHIxeWJDTDg5Uk9UNFNmV2xqTjFPaXFmRzNmanhZTTZlUGVibGlzQUFBQkRnUUFRQUlhTmtWUzElMkZ5NzFDeTEwaXplc0p1N3dwVlYzNWNpWTVaVHdOazRkYUZ3NTBQYiUyRnpWdW4lMkZkJTJCNmNOQ2V1YjZxdjNsMlJkJTJGJTJGbFN1cDdWenJhMjAlMkJLVnVCczRGcHJYWExYUnlVdzA2dGJtN25OQnJlazNBdkdTOEZWbXFHTmkzWDVocSUyQiUyRmUlMkZQcm5ic2k4dm1oeGZXVk1hZmRaVldYSVhIZzlWZ2UlMkJIZXFmWjVsemtsdlZ6WE81a1dPOGxEJTJGY1JLYW0lMkYzMXQxek15TkI4dEIwJTJCRk9YRiUyQklmdURHZnpsNmROJTJCb1Y1WlRzTzZZJTJCN2hUVmVxV0ZwTXh0SElOWW9nQUFnS0ZBQUFnQXc4U29ES2U4MUMlMkI4NXRaeW5WdksydGM3JTJCWWVTM0g5WmV5Tml1Q3VPakZwJTJGWkxTZDYyQTdsJTJGU1pweTh1ZiUyRmE1WmZ2VzVtanlPMkhMem42amFaUXNadkxPeURrdm4zczVHVG5yNVcxMXg5WVRYQWRiOG9hVmtSUklyY2hvcW1tJTJCc3ElMkJwSzBkSHpWRHRmeTh0RiUyRmFsRmZQb054ZjgzN3UlMkI2cVZNWldnY1ZsV2tnYjV6bjluTjFvOCUyRlhqN3p5dnFGRnRaU3phM2FoeFk3WVNRcDNlNU52TmRPVGthJTJCbDdseng2ZkNUejNiRGo0WmhIZnhvT0JWaG45RkZRSU84JTJGRUhBSUFoUkFBSUFNUEVTb3JLUHRURU9TMnQ1WHBwTWRXMXRmeERTZUYlMkZXcXhhOTZxZFBqcmhHdTMweTJFY2ZPJTJGaGlmQyUyRmY4dmh4a2ZXRnRQSjFaN1glMkZGcXVoVTZoNWNUclJsS29tMWVWTjg2Vjk3QlZHWVRVNjd6ZHJoSndMNFElMkJtNjJ2a3lqbFZtckUwblRUJTJGJTJGN2JqelQ3MjcxcDkxcXZNSGElMkI2JTJGJTJGaTFiVmljckhubEJmVkExNjNpdGYzMVY3WkQ2ektZTk9vSEppVE9TVTlwN1d1SnBjVE02TWhYWVlnTUthY0FCd2FtYWdPZjgyZEMlMkJnMnJ3RVlxRnlld08lMkJWSGV2Vk9UWWUlMkJtZXVKajE3QiUyQjlhQUFCMkV3SkFBQmdHTnkzQ1g3NmJGMTdkWHE3TEs1a1dPc1YzcFlWbkVNZ1dQYlF2ZGclMkZ0aTUlMkY1OWt6OG4zVlRGeTZ1NWpOWFYlMkZNUFBqJTJCWCUyRnZqWmhlelVoZVZjV2toMVlUV1g2eFZTNHN2cUcydWtTT1hqRVdvajVObmM3cm1Yd3A5QnBnbzRZcU5tVTVwdSUyQmFFY0FKSGtQbHp1RjZlWCUyQjRVNm1WTWgzVHo1dDY3JTJCMiUyQjNxMjFDdmcybFZ0c3BuVWxoSWFXcTAwQTglMkJLT2tYdDI4anQwOCUyRjgyRTNkMGRUSSUyRm5ZbEpQRzYlMkJQQ25WRGYlMkY4SEEycVMlMkJxampkSzlXbHI1SXhwcnhiU1FBQkFFT0lBQkFBaHNuQUZFaFhlTG1rMEZ3MzExSXZheWRacmpLVndsWTlOQlU2U2FsbTQ4dVNmdkVMNTN1JTJGOXZ4QyUyRm9QbmwlMkZMJTJGWm5ZdU9YTnVLZEgxMVV3cmk3bjZQYWRlVnZZNk9xT05CZjhIYXk5TmRYWnF0SGVxd0x6S3FpOVZPVkF6ME9oWXFBTVQ0ZEtCMGVERjdkMjQ3YkhVU1VjdkxLVWZ2TGlVYWFWYktLJTJCclElMkZkcU9GRlZmcFlCY1BXNVRKcnZlTDI0NlAlMkJmbnpuWCUyRjkzdk9kNmMyOFl0M0JiTjBPVGp6ZURwVnNPV0ZZRDFtbjMxeXpGM2VwMCUyQnMlMkJudGtEaTdsSmxlNXFhVHdvY0Z0ZTRBZ0NGRUFBZ0F3OHlZYWxDdHl5T2ZwbEpydTdkb1QzajNmYTNPZUN2NzM0JTJGdmM3JTJGNzBFeDRlcjRidm1GNU5UMTk5bHJ5WHp3JTJGNSUyQkxuNXAwdXJoVlNWa2g5VjFZRmVwWEJpSzJxNDZLcVBiaXVtQnFzMU5sTllXQWRNcmlxRGRwTFVXZzEwZzUwYkNyVzRZbkdWOFpIR2tOWmVicmNTOFl1cmlTelY1ZFNkWHU1aWlvZzNiUEJqTm4wdnBHS3dtdSUyQlclMkJqc1VuN3k1RkwlMkJROTlvNXolMkYzaHYzaFVLMEYlMkJNaiUyQjJKMWZ5ajQxMVE3JTJCeDhDYWVIMk5QdSUyQnE0NEhXWDdoNVRjJTJGOSUyQm40dmZCa3FPaTlsMWFDUklSb0NzcHI0YUtIbjNybVNlSnNWMVcwZmxoc1BBSUFJQUFGZyUyQkt5ZlFCb3BzSW9ESSUyQjhLOVpQVWlqVUE3NWczN0k5eVNYTlM0elBTMkdjazZkOSUyQjdkcFAlMkZPbWw0dCUyQjZSbkdtY3ozVFlqZVZ1bTVUSzU2VHdtb1J1SHBvd2w3Z1ZFNGVkVkljQmhwdEJqbzJIdW5BV09QSlZyTXhsUHZkVWljNWZtMGwxY0phcnJ6djVLM0t3TWZza2NkOHM1c21ZSmRCdDVPMDJDdjAwbUtxc3d2UngwOU1oUDlhJTJCOE9ocXdJOE1oRmRuMnphUzRIUlNlVyUyQldwJTJGUFZpOEFERlFFdjlZQXNHNHB6NnBsQ0RJJTJGZE5sWE4zUFJTdXBPZHpLbnpPM3hzQjBBZ0ZzZ0FBU0FZZVlsbjNsZFd5bmFUMSUyRkx2diUyRmREMm9vMTJLN1Z6N3k1dG01dUxYOGtiaGQlMkZNckJmZG5qODkxWXkydVprclZDbmI3WFVxZlFTcjlRbW5rcGRkVmFYVlVWb0txVjY0MzV6amJSM1ZJUldKUVhLeW1Pck1ZYmdVWWE0Zms0SE00JTJGUjY2dDVEODB2NUlyWGN2TDl1aW1yWVkwREVFcUVaUnIzUldCdE5ndmRIWSUyQjFhRWIwWm5IOXNmdmxZYnZPSFRxUUp3M0l6UG52VTZxcUpZRk1DciUyRlVyOVR6JTJCJTJGQkpRWHNLMXgzRDdKV1JXQ01yTjI3R1RzQUFDOW5PUCUyRmlCb0JoVnAlMkY0JTJCTElGekNWZUZ4ZWQlMkZzUGw0bGNtdjdiNDNzY090Yjk2JTJCc0J3dG1UZUMzJTJGdTRZbTVkclAlMkZBNmNQRmc5MTAlMkJKSU55bU9YbHNxUG41dU1Udno5Y3VKbnIzUlY3cVlTWjJpYlAyTHFpcWdvQXFINnVFaGRRZzRHQTdzaGlEUVZCMkloVmVTZTJXRkczZCUyQjh3U1V2ZThMTHk0M0Y3dm13MW1pc2lMTHFHejdqalk5dHJ2aE1YMjFCbTlMSUtsaDVZeVVGbDZMYTVrdXIyUmFTdHdwRFdFQWVINHBOMW1obWJSdzVSUEVtenZYbmx2dlI3WWFBdVdybmF2UTN0dkhYc1pvYk5PcGx2MzhlR3clMkZFVnRUM2U0aHVmRUFBSWdBRUFDR3oyQm81Q1dYT0YxY0xPU0RQRzYxODk5dk5Jc1BuVDZnTDIzbkp1NTE3N212dVN6cFM5VkZ6MXhQJTJGJTJCazNycWZ2aTF2QnY4a2JhajhkR2lVMjNRZ0MxaHRrJTJGVWIxVG4wQ3U1dk9YNnRBbzg0dnBUS0g5bjQzM1lqWDc4SktZZWFTNFA2VnhCejNkZnUzMVVZQUtPMiUyQnglMkZiVkdweElHNVNQZjU0VzZuUUx6YTlsNmlURjZXM2R2bTJTTzIlMkJNMUlzRFc0YjlkeklUWDU4Q3I0MjFCUE5xRXZBUUdZMnRuMnphcDBaam0wYUJpU1h0emVjWUFBQzNRUUFJQUVQT0YxNUxxNFVTbjJ0eUlwbDhkQ2I0a05RbUFMeUhUaDJJODJac1AydXN2bjk2elA0JTJGSGozUSUyQk1EaVhHcFh1b1htMXB5dXJXUmE3RGtwTGNyMUFuTlRyaE5vVkkzVVZSbW9ETGIxN2NRVDIycWI0c0JvcW1XMWZ5UndFeTM3aFdnWVdsNEhGREltTGN4RFdTSHI2eXFzd2RiTXZSciUyQkRhcHZheUVwOSUyRkpwb1Y3UHFjajgyRFp2MmJZSXJmR1RyZUNGdyUyQlBScWU1b3BuN2lsSGxWQ2ZucmZINE1WcE82YXVCUVBYaG9pTnczSHZwdlhrdDdvVlZ1ak9MdDNoNEFBTzQxQWtBQUdGYlZ4Rm52dklyTXFkJTJGTGRYMHQxVkluR01vS25PMTIlMkYyVG81QnVmUFRFWmZtU2w3MFp2TEdmdlBiJTJCVSUyRjlqVFY1UEhuN3pZMSUyQktOUk9ybjVTQ04zRXFCTDhPJTJGMEpSdHdrWmxXNlhSemh6bE1oQm1OQ09qNlpGQWg4YkRwNlpid1hQSHh1MU8zT0s3SmpUeWNhQkxrWlV6ZHROcWJNTVElMkZ0WHEyMXBOdlkwS3IyaFlidnNtOTAyR2ZtWWslMkZMM2prJTJGRVQ4eE9aRnBaejVVa2g3NlRYWFE0NE9BVTRyVnAlMkYwNEVoR0VPVXZ6dnY1YnpDb1htT0FRQXdnQUFRQUlaVjNRNVdTRDcxeW5xNTVsZXQ1bGFEdHp6MTRweDkyJTJGMHpReFhLN0FUM1QwWHUlMkZxbW9MNmt2NlRmJTJGN0ZyNnU5TVQwVjh6RGZzUHc1YXhaeHRHdmxPVWVVa3VGYm1UY3lvSFNOUnR3VHQ1Y2YlMkZxcExzUkdFMDJyYWJiOXFueHBsM1kzbzI2OXdyblRlSDhxUFBWbzdXJTJCTHFlR0olMkZ5cnJWZW1TU2FYc3RRJTJGc04yYnRGMG1tdlliQjhlaWRId2tpdGQ2VHAya3VETVZnRFd2YWhEUHdKQ1JJWEpoSlRmT3ElMkJXSHIlMkZnUkFBQkpCSUFBTUh3RzElMkJDS0plVXFKODZtWG1uWHFadVlFNTNjdGlSMXRtOGpJVWx2bkkzVFF2cTVSbVF1UGpBZCUyRmRpVm8lMkJrN2w1Ynk5dlcxUXVjV01sMWN6dFR2RkZKU1NKa3BLd01qVyUyRjUyRDgxM1ZnTnU5MW52d004dkJ4cWJvWnpHMlMlMkI4ZXJrJTJGbGhSZWhSJTJCb3hCcFdwdnduTDd3V2U4V0pyMTVLbW04NTB1aHY5MmJkYTRFMWE1RTF1UTBVbXp2NXhLaWZkJTJGVTZrNEdxQ2VQYmZVQzR0NDZOaCUyRjZacTBuUG11RiUyQnVnRUFoaGNCSUFBTW04R1R3ZnBNS0pDVVNXRXU5VlBiWGtpQ3h5UUdnZXdFYjVtTjAlMkJtVyUyRmEyM0gycjhkaWR4OGZuRjdQUTNiNlElMkY5WVZ6dmNkN2w2VkxoWk1TTDZXUzVNdVQlMkJ2cHhyUzg3N0R6ZiUyQmJLVE9TdjhlRmFvb2JMaWNXaDBVaGV2Sk81ME4zWEtuVFNVS2VpZ3FuSTFjMTd6UGRlJTJCc0p5Zm5tajVwMDd1YSUyQjZ3UGZmdXlwMGZUUXNYRm9XWGMzZndwcThmOHdlbUFIdGZyaWM2WkZXbnhxem56UUFBREIwQ1FBQVlWdlVpJTJGS3JXa011ZDhrSzZ0RlRvSzVlelh4bHI5OTczeVA3NHl0SHhZSWhPRDNlbVklMkJOaGZacmVmJTJCdVI1cGYlMkI5R0wlMkZpU2kyJTJGNncxWWolMkYyekhpb3BSdXB1bDJuVHVhVk9DOWZyJTJGRlZoMyUyRkdiUDlhWCUyRlglMkJacVFnTUlwRG8wWm9Mc2FCa20zY3FtMHgzM1dIcnE3bWo4JTJGM25OSzhlbnJ0NU5idHU2M2FOekluelhjTFhWek9mdVRJaEw1JTJCc29xMWg0WHpVdUVWM3Nuczc1Yk1wcmRENHV4U1pycVpuMDRLSHhZc2NBRUFHRUlFZ0FBd3pPcTE1ZVB5REx4dnBKZm1Fam1ya3pZeXZ6SFZzdTglMkZPaDRNVlhYV2J2Q3VvODJPOCUyRnJSd3hQaHo3M2pTUE9Iemw5TCUyRiUyQnF6VjlQMjAxY1RYVjdNcEs2VG5DdERwZENXajI5WXRRWmJsVzNCOXpMV3JjTyUyRjBFaldLbW9ZalRhdEpocjI2WFpvODN1NEpkdnU3RkpoNTd2Rm02NnNGbTliNkJaS0NsJTJGM1F3OWRJQ1BwcG1DNmNGN2QxR21wNzk3V3lVMUxReFlBRnM1UFpJVzNlZUZWM01ubjUlMkJBUWtGeFZDYTR2MzI3M0N3UDMwR3JpbzRXZSUyQjlCeTRtMVdQJTJCJTJCRzVjWURBQ0FDUUFBWVhvT3RYNUdWUXElMkZVU3hlV1VsM3I1UXFhNXN5cCUyRmZHNzNucTQ4Wmx0M0VyY3hudU9OWmZmYzZ6NUdVbWYlMkJaT1hlaiUyRiUyQm1iTzkzJTJCOEg5a3kzOEZwYXlhVk9VUTFYcUUlMkZ5ZmJudTQzYW9nJTJCYkFTSkZSMUxBYWFacWxpWVo5YWlReXhmWnMxUFpJQzIlMkJYZXU0OU56cUZYZW83cGNWd2hUQzNWWFdscG9WVFAzY2pTV0ZHTHF3VUs4ZUdxQUxaR0NOcjVNbzNkJTJGSWJhMzNRU2prRnVBb0FoMnlmNjJZdVdrM2M2VzdtbE5WbGxrTjJId0FBaGhzQklBQ2dhczIwY29WWGtqb2xpZE0zcmlmNjBxWCUyQiUyRiUyRmZobWZqUk54OXFERlVsem03ejNoT3Q1Y3lZanhURyUyRk51WnBqbHpmU0hUNWJsRTg2dTVsak5mbnZRN0oza3JSU3FyemVxVzA3c1ZyOVFEU0Z3MWNiUWV2V2tsRzBwaGFKTW9NTDN3emtZZE8xN3VaSHVaTzdxV092VXlKMW9STnppVjZ3QW1oVzlsVGczWjRlcUxIbzNOdCUyRmUxZ3BYSlZqQzVIT1pha2U3czg3T3V4SzJlaDhQR1doV2hOU3VCWmRsTkFNQndHc0pmJTJGd0NBVyUyRkpWUlVoc3BZWlZOJTJGZjYlMkJ2WGs1QiUyQjgyUHZuZjNTMk43UGRtNGVYOSUyQkMlMkJhUDZEOTdjJTJCOUlOdkhQdXJmJTJGRk5ZNTklMkI3OE9qT2pUYktCJTJGUHhKVVZnZDFDNnJteUFtaGdUYjQ3YnZCNzVpb0R5RVRsejYzeXdOeXBrVHExN21pcjR5NWdKRmxqRkpqeUxUbkVocklRMHBUVG9TWEpEOWZkTTlrTUxoMGNDJTJGJTJGNHdFaWdrYmk2RDV4JTJGJTJGU0ZnWGUxdFRia2NRTk9XMDRDdEdhb2hJR094VFNkYjl2TmpzVlc4ZnR1SDVNWURBQ0FxQUFFQTBzMG5nTEdWakpUblhzOWNUU1J2UG1ia05kV3klMkYlMkZtYkRsSUp1Rk1kSFF2ODBiRmclMkJiMzNOWCUyRnhtOWZUJTJGMzMlMkZSUGhmNVEzemoxZXNkTmxWazRLTnFhcnlxc3ZkZkJsd3ZlM1FTJTJGbk5WWUJsQ0tZa01MNW5oaVY5cUJnakYxaXRoTmFJU3FUdlpJMnFjRlRhZUZWaU9JdzNiRyUyRiUyRmFQQjcweVBCRSUyQjJvdXQxMzR1bFJmdyUyQmpjaDFPU2NyTjBJVmZvN0gxVTAzNzFGaHMweWd3c2FTaENUOEJBSkFJQUFFQXRicGwwMHNxdkhyZFFsZDZUcm1Uams0RWYlMkZtaG1maCUyRmZ0UEJ4alBidkpWNEZSNDlFT2VGOUU4TDZ5NU90OXclMkYlMkJOYW9QM2w5eWVscVQ1cnZGTXJ6YWdCQW9ISTRTRjBKZURmYVVhM0tSTWQ0cVZydHJ4RklVdzMlMkZIJTJGWTMlMkZhVWpRN1RHbTFRR2ZxRTFLNUUxc25hOTBvMGdRdXZCc0VKcmVvRlZNbVRkNFFxdGNjM1FYR3dFeGdYMkRzYnpkUmhmQiUyRkxWTVg3WTlybGo0NkYlMkY5bHJhQzZ4eVl4UnY5JTJGWUFBSEN2RVFBQ0FEYUdFTlFuaHJtWHk3eThwT1ZHcnN0cmVYeHBOWHY4JTJGR0wyN0gxVDBaQ2ROdTVPYnpnUTU2SE5mdXVSTWZlN1QwJTJGb2g3NTYxZjElMkZucnJtNHM2VlZHdWRYRXFLTWdCc200MnFvRHRsYzhXUlZSbiUyQkplWFBhVnF2bWFaJTJCNzIzM2pRNWRSYW1WVVdDMUZGaXpVZjFIQUZpcTJxSURxMDVnVEhwazFBN1Z2ZUs4VjE3NDhkeDU2JTJCN2tMUiUyQmNBcHo0aldFZzlkZUdLR2gxM3N0NWhUemZBQUREaUFBUUFIQ3phbHFrZDE3ZWVYVTZ1VjZhUyUyRlMxUyUyQkZQelRTQ2IlMkZSeiUyRjltSDk4ZU1MdGdGSHBrWjhZJTJGTWpLVHZmVkMlMkYlMkJQJTJGNyUyQnNKVGpiSGlUNnkxa3hldUpicSUyQjVGVVVUcjVRR2M3ZDZSQ2dudnhyVEJrMFdrbFolMkJVTWFWcHFJJTJGUmZ2OEUlMkZjRlhMbmJTZDFwMWVUUWxubXlxTExvTG9NT2VlbHBQRHFwRzZtbDdteGN5dHU0Zmk0SFpwampmT3lSVldjZTFlNmMlMkJ0SndFVVZBZzVSOENkSkYxWnk0N3hhZnZpS0h3RUFrRVFBQ0FDbzFZRk5hTXEzbWFxS0VhZHJjNW0lMkJZcnJ0M1B0JTJGczFhNFQzUUw5NiUyRmZjckE1ZE5WYnU5a2JEN2UlMkJHY1h1UTAxcmZ1ZXAwTXltem1sdU9aZFNWdzdxaUl3VTJUS0l1cE1WYVhWZnA5dFl6czJVNjd4MUpVbkZpbEV3UGpUbjQ3M01SZGZXOG5kZldFN1Y2UlhLalMlMkZYM2J4YkExbDJnNm9LTFhkZXklMkYxQzE5YUtrM1BkNG4yOXpGMlFoaWNBdkd2cVo1ZFYlMkJUd1BKS2w2VGc2UlklMkJPaGYlMkJaYTByTm1lSjlxQUlEaFJnQUlBUGpPbHMyNllzdGJ5VXVySzdtZXk1em1uRzg3WTM2MkVaZ0xNNjN3ajQ1T2hNTjFCcm1MUFRMVGNvJTJGTTZFdU5RTzkyWGwlMkJZVDRyWlhpNTF1cm5VTHlSbnBkQnZUS1c0azQlMkZzcG5JbTU2WGNxUzFKd3hUJTJCU1ZJdmM2MnJxOW54ODB1WiUyQnQxY1JXeWtodG1vbGh5cWU2Tml6RUFBNkhSMXRkQ05UdkY5M2RUJTJGbXNwNEdxJTJGSGVnQm9WSzU4VncwQXlUVjA3ZWZySGM4a2dBQ0FJVVFBQ0FDNFdWMGRZaVFWUnNxYzBzUnBvVnRvSWZlS3Zkb05wOThMamZud205TDRzdyUyRnZiMUNoczR0ODMwTWpaeE9uNzgzayUyRjdBZDJ0bHoxJTJGcTZ2aWhsM3BmdHdQV1kzaXFVZWQzaFFEMzl0OUJOUTBhR0tIUDQlMkY3UDM1MkYyWGVkOTUlMkZ0YmElMkI5OXBwb0xRQlVtWXVCTWlCUWxVWkJFeWJZTU80N2F0dGlkcE50MndwdTBFNmZ0c05QdDFxTmNoOTBkSjUzYzNFUWRLOG4xVldJN1RuemxiZzlKUzNadUZGODdkaHpac1NTTGtpVlNJaVdPNG9SNUtLRG1xalB0WWEzN3g5Njc2Z0FDU1J3U1FBM24lMkIzbWV3d0lLUldEVk9mdnNPdnQzM25lOWw0a3pYMWxxWjNhbG1VcHhKbFhDdkNwcndJS1l5eFNwVE9hbFp1eTAxTTYwM0hWM3hKbm5kU3F1bTFjWEU5TkslMkZJNU81c09NbjFvQWdBSEVDeXNBd09WNjkyNnJGQlZoM2tyT1NXMm5jeGRqUGU1TnhZZjZ6RkNZdmUzT1hkVnpHNzFrOU9mSXJzb0xGV3NlckJuejVZclY5R3JzdGJpYVNtMlhUJTJCdXRXS2xXRE84bzl3M3JSMWxkNHlTbCUyQlZBWlpjV3YxNDZ2NiUyRmY5YkdubGMwMXNUQ1p4V053UXZVTkFFdVdCZk9MWDIlMkZJSDVFNWY2YnBvdnUyJTJCYjducmJKeDVTZ0VCQUFPSEFCQUFjTG5lU3FUUTVHMWpwZ3dDdlZhWE16MFhkOVNPJTJGUGpCNGV3ajMzJTJGMyUyQlAlMkI4a2N0RiUyRiUyQjZZak53ZGs5Rnh5VDhZTyUyRiUyRjElMkJhNGJ6eTVJeldZcUZ6dkpYb2N3cW5lcWRGSUVnRm5Qbncwb2F4UkhnVmwlMkZia2tEdHhmYmF6R1NBbXNVQlVhUk5hdlcwUDU3WFpUUFJhZml1Vmc4Sndmc2VkaE9mTFRTZGZlMkVxJTJCMGZNNE4ySDBBQUJoc0JJQUFnTmRXRGlZb1d4UmpyN1RybExZelBSOTVmYW51SHYzbDZNenZ2ZjN3MEJmZXZXJTJCQ3Bxb3Q1dnZ2R0RyZXlmUjlYdnJzZU1XT0g1JTJGcDZzSjhvdGc3S2ZiNTQyOGxCVDFYeWYxbVZVWnZ2cEp3RyUyRklxOGo3WEU4VEk1MkdnM2VERmJRTE9yOTJHdlIlMkJzMTZuV3lObnlQWmNiRVV5VnowV1o5VEIlMkJnQVRXWkdGZ2xnTnIxckozQUFBR3lVQzlzQUlBOUttc0JyU1NJa25HNWlGTzdKUzF2WjQ5blNqT3pCJTJCOTBMSiUyRjlOS0NmZlE5ZXh0ZnYyMHlJdWJaUXU2YnFueTlGdWhkVld1JTJGN0l5Wlh1eDZ4YzJlZHVDYVhaOE1mYTJQN0pWRFpVeXh3VnY1dVFIZTc4NTVYMGw4RWY2bFBnOWF2Yzlma1VVOUllQUEzaiUyRmVTODU3SlpsWDZ2elFvQlZHV21NVUJXWTV0TVpaY3gzajRMWHplREVFeEV2NTFCVU4xSE54dUdMaWlacjkwbWpGUEJJRjVjQ2RBZm5tQVFBUUFTQUE0UFdVZ1U5WkJXZ2x5ZVlmVSUyQm5WaTZsZWJYcTkyakhIbHRyMjgxVmpQeGdZZmYzUUJDSGdWbkg3Wk9SdW40eU9lMiUyQiUyQnAlMkJQOFl5dGROMzc2b3JTMG1pZ3RXM2VkJTJCcTlPSyUyRmY2QzRxcDBwbldROEFCdnVZT3JJbXJvWkVpV3dTajB0b2RFZzUyV1pJeFVtaU5xcUZSSlRBemdSMnNGdURVZWR0TiUyRldpY2VYdGRoMVJjR2NoTFVtb0dydlY4dUdMOWVNMSUyQmJiaGk0OGlhaXFTQlBoY0JBQVlQQVNBQTROcVU3V09oa2J5UnVsNCUyQjlsS2M2VVViYThpYmh2VjZiS25yJTJGc1p0UzVWUGY5ZWglMkJ1eEdMeG5YN2dmdWJEelhTZUlQcE4zbzhhZEQzM2hweHVqU2Nxck1lN215SFRoNEV4VnE1WkNCTWhBY2NMWFFKcnVHd3NXOW85SDRZc3NwTHZjamN4cmNNS0tvUWd1dDBXalZhdGRRb01sRzhIZzlNc2xHTCUyQjFtV3U2NiUyQnFWbTlrTnpyVXp0NURydVVkZGJkVnVHOE5uZ0RaMjVaVFQwTDE2TUZ5TmFnQUVBQTRvQUVBRHd4c3I5Mjd6eWFpNVRibEpWVEpYc09KMjYyRlZidnJLUXVKOTdaelA3a0tRZkl3VGNXdjdjMjhhZlM5cmRvNkdKJTJGblBiMiUyQm1tTTJxM0VzWGRMQSUyRiUyQmFrSCUyQiUyQkV2WEhoNzRubzhERmpoY1RUMnkzVDNEMFpPSEppckhYbTVtV2xuTmxIYXpubmJFQVV3bWZONEdIVnBwdkc2MVp6UnNUUTBGdjllbzJJR3FBRnpxWlBzdXJLVHZ1YlNhcVpuNCUyRkpDdzVxMGZFcjFUZ09NaWJJNTdBc1lCT3VRNERRRUFCaGtCSUFEZzJ2UzJrVVhGUmFtMyUyQlQ1eHFkZmNRcUs1YnFhbHJ0ZEtLM3ZJZSUyRjF5a3VtUjIzYUU1dyUyQk5SMXh6YlJFJTJGOHU3cDUydzA5ejFabUQyV2VUOSUyQmVzYnA0bUtXNzFjWCUyQnNzSGdsd3JycnJYVkVPVFRqYkNiMDBQUjhmT05SSzFPMDdxYXJEdm43SUMwQmdOVjZ3bUclMkZiRWVOMiUyQldBM05RTjBycTdHJTJGWTc3bHBoZmFUcDNyV1FGWUt0JTJGSXlZb1FjSUNDUDBrNnVaU2FkdXIzeHBrUHM0RTZzZ0FBeUJFQUF1amZEUmxQaUMybmR6JTJCcHJwZGlTUzJubWJsWXp6c3ZHZlBRUXNmZGU4ZGk1WmVPN0VwJTJGNGYwSDZrc2J1VnhjdTN2M1ZKNFBUUEtCVnNzJTJCdWRKVTVlS0NsN291RCUyRiUyQk16YXNBMzBKbGtwRlhhSHpydWk1NnE4Z3oxT1hRR2s2bFZ6TDVJSXpBbUtZMWlnZnQ3c2xudzNnNTc2JTJGdndPd3k3TExLMzd3SkpLbmNBOUNYQlpqYlhpdnh3WExYM2ROTW5FMnpHeEN3QWplWkg0UW5Mb0RyaWdBUUFOQ2Zzb3BFeWdOQWF5VGppZ25CWHVwNlhWeE0xRFpHNTV2dThFdHp5Y2NXVzlWN2xjWiUyRjlmMjNqblUyY3VtNE52ZE1qZmg3cHZUY2hjWDJmJTJGZmluUDNWRjJlTTFOSDYxTnBRJTJCVFRSY2lPdE4zTU5NcUFYTHM0N3haa2JqVE1uNSUyRnlnM2cxWDViMlVPYSUyRkUlMkJhSEUlMkJVcm0zc3owbWEwcnRGYVJOUzYweGw3WFBlcldBc0JpQ3JCTWZtY1hVNEM5ODQxQkNCS2FpUXVYT3U3OXE3Rlg0bndSJTJGcEVBWW12eTh0MUJlTjRDdUw0SUFBSDBqUmNjdUt5aXhFcDVOWW1SRWllWGVUWGJUazBYNjhKcXBuTnppZUpXOG5DM0dZd3NyN2IlMkYwbiUyRng5dDFVQW00UmI5OVQlMkZmVFRDJTJCNGZQeiUyRnZwOXN1VmpmMSUyQldSZ0dTbDY4Mzl2NHFTVlJIZElldTU2clhXcmNGNXlUcU9aa3h5enNyJTJCTmslMkJTODZzNFAzSkRhdGExVnpYWFk5ZyUyRmZycHVwMmtyOHZrN21kVjJuTEFNQXNFVU16dHVxQUs0YjU1eU1NZm1OeTVUQnRyWXZvQ21xd2t4JTJCaTRvQklSMm5oY1ZFTDV6cDZuTXZ0Qjc2amFmYjglMkYlMkZranklMkY4ek8lMkI5dkxKM0ExZU5hN1JqcEpiZXRhdnhLJTJGZnRybWw2SWxJOUtxbzh5JTJCb1pxMnRQS3N6NnJaTWF6WFhNRHo5emRtWGdYb2Q0TDV2bVZXNUt2UiUyQjRrT3YxZUsxWEFUcW5xdmY4Z0xrdXl1ZWVLeXA0TzA1S2ZMNFhZSjQyRGtRNyUyRm9ETk93RUE0TnRRQVFpZ2I2NG9XekZzWUlWeXVFTzVIMkJvZWk0MkpjVmVhZGZwVEp6cHdwelQ0eGREJTJCOXlxSHAzckJCJTJCdTJ1Q0QzM05yZ3luQm05aHd2ZXJ2bWJLJTJGT052MEg3WWRkNlNUZUsxMHNqeElLQiUyRjdmZ0tzNHBUUmNVYnpYZnU5TTIyNyUyQjE3cDNBMVklMkJxWmxKRmxyRkJnamE5Z0hzRmQ1NmlqdkYyTUdlalRLOVZPOEh5T245ZUF2OGV0cDJJQWNnOVlvRGF4V2duS0lQUUFBQTRZQUVFRGZDUDV3VmIzVllHVUFLQyUyRm5uYnBkcWR2TnBLYlgxNTFSSlRaSDFIWFBYRnBPJTJGOXFlc2NyanU4ZkNDME1WNiUyRmNOV3k3NE41RmJ4aUtmeVo2VTE0Zm5WOUlYVGk0bUZjMTZLVkVlSUVqcncwREtrT0gxRkYlMkJYZWFtVHFkcE10UGZrUW5yaDRFUTRNQTE1VVdEY2FOVSUyQk05R3dHcTFhTmNzYXlFRSUyRjhvczhxaElZMVNNeld3JTJGTlNuUmROOExiJTJGS3pSVW1CTmFxMnAzSkFmczJYVnJveVUzWUMlMkZId0FBYkdvRWdBRDZacTJWOXo2JTJGRGZ4Vkt5N2pyJTJGZ1lGbGVjZ1NUakpTY2xxNWxlT2ROUjNIYlRwJTJCYlRmNzklMkZWM1htenQyMVQlMkJ3YkRUNDF1eHFjdlg5M0pkNll4ZU5xRG8wRnpydkt5WDBUNFdOQjFSeVRMNnFINGlLNUNsVk1COWJyaDRBOTRiQXBac2NFVnExQnElMkZLcWhzWk4xTzFucDRlRFJ5ZHFkbnd1TU91OXJ3TjFUeFRLS2xKWHpLZ0lqSWFpNEVJanN1MTlJOEZBM1NPQk5hdVJOV2xnVmJtdWI3U1Y5JTJGSGFFQkJwTFFRYzFPTU9BSUFCUkFBSW9HJTJGVzVoZiUyQkRBUEJaYTQ4SEhyYmdqUGxJV0RzcGNUcDNGeW1jOHVwWGw1SXRQZFNNbjF5S2YzWWJUdWlIejgwRnY1bXM1dDk3TUJZdEx4JTJGUE9RQTJ5UU9UNFR1MEdUMGlkMFQ0YkVYaHdMNTFTd3Y0eXVqMmpJQWZMMUhyQ2ZvTVY0S2pMcWhVWHZBaXJ4MGFEeDBwNWZUbCUyRmFPaEglMkI4b3hFOGREbzAlMkZiZFNiMGRHQ2dKcHBHcTBzMjUlMkJmN3htMmh1OXBKc3R5ZnklMkJUdXBxU2VybHJ1Zm1rR3Q3dGFwNFUwYjVjN2I4Tjd3YTElMkI4ZkF3QUFteFVCSUlDJTJCMFFLTWExWWVLbGI1aFdjeDRqUGZnOHBwYmpsUk0lMkZYcUprNHpDJTJCSGhWMGVEUjA4dlZ6OThlTEx5Q3djbUtwJTJCWkhnNW5SNm8yUFRocUI2WkZkTFBhUDE3NTNEM1R0Y1Z6bDlMeCUyQll0ZHJYU2Q0c1Rud2U2MWNKSlNMeGt2azNyWklnVGNQelo0UWU5bzFiYkg2OEdYaHl2Mm9kQ1l2QXByVUklMkZ3dFkzJTJGSklYU1NNMjc2WWI3ekowN0tnTjNqeXkwc3lObmx4Tzd0SklvN21iRiUyRnFyWDRlZHRHYzU3NWVmZThxTmIlMkIlMkZPQkdBSUNBTUNnSXdBRUFOdzR2ZEZPMlg0V0JWTGRybFdEcFhHbW1ibFlLNnVKVHMxYkhWOUpqdXdicSUyRnpjYlpQVnYzUFhyc29uOW8yRXY5V0p3eGZ2MmhtbEclMkZSZFFOSjRMV2klMkZiYXIycjJiMlpZOSUyQks1WGkyYTdpT0pYY0d3UVU1Ujk3NVFHZzkxTHFaWnlxZyUyRnBtUWlXMHJoYmE1VXBvRlpUaHpHRGVGZVhVanp4SWpxVGhxanU1czVwZDJPaGwzV3huVnB5WmE2VVBubHFNdGJDVUtPNDZlV09LdlZYZjRzRlIlMkZ1OVpNUVc0R05DVSUyRjVrWjNHTVBBSUFCUXdBSW9HJTJCMCUyRnVLYVhSWUFxbWV2dUtJYXNPdVZkcHlXVmhJdHJVcUtwRmRYVTAwTUpYcjFVako5ZHI3NnNRUGo0VWZPN1lnJTJCY1dtbDhrdTdSNFA1Mndld01tZ3p1SCUyQjZFcSUyRkcyZDl2dHRON09xMzBvVXVyc1ZhYXV2YlcxWElLcWZOeWlWZVMlMkJrWTM4JTJCT25sdFB6QjBZSHF3cnduaDFoZW1wV3Z6dFdVeXVLVE9PeUFUcUR3bW50MkxHQmtSMnltaHlOdEdzayUyRlAwSGJ0czVjTSUyRnhicEtaaFhaNjc0V1ZSSzFXS3NsSUZaT2ZNJTJCMGIlMkZ1JTJGWHBud09sdFYlMkZnM2JNQVFBdzRBZ0FBZlF0eXpJWlklMkZJYlZ4QzRWdVlxSDR1MnY4dDBuUmJTVkdwN0pjMU1aJTJCdDIlMkJ2aFklMkJMR25SOE8lMkZOOTRJem82TlI3JTJCJTJGWnl6NjlJR3g2TWtIOTFXV2J0cjZvUSUyRmNVbSUyRk9MclElMkI4dHl3SGpLUkxtJTJGZnZKWXB3SVhNU1ozVVY5cUptJTJCcG0lMkZvVnIlMkZ6JTJCM2olMkJsNmRuS3k1cDZ0VkhWVWtaRzhXWiUyQm92SjN2amZMN3klMkZKS1VHdU5xcUhWNkZDb1d5WXFtaHF0Zm1tamw3Z1JYQnA3bDZiS3ZNJTJCUEExc0VnTmFzVndDJTJCMmVPaSUyRlAlMkJzcE1nVTU5ekw5Z0FFQUFBRGdBQVFRTiUyQmN5NHN6QnJWOUQyOVNlWkhwZW40ZkdLbHFwYXA2V2tXTlRPclZiS1k2MWNwMHdYcTlPR05WQ1UwbERNM2g0UjNSSTBkMjF4OTVZRyUyRnQzN2cwJTJGZXNmT05nZ0JMeUo5ZzM1a3pzYSUyRm5oWU5ZY1YydlhxcERjS0VjcXdVRkxpdlpxeDAxTFhQOWlLM1plMFBrNWtZTHpqd0pqNzNNc3JuNGxxT3FySTVvTnlCaUg4NncwQXUxNDJrbXAxcXgzRG9XNFpxOFlUUTlYbk4zaVZHeUtKWXhtWHRTTXJLYkw1dWJGU1BMbmU2bkd4RmdDV1U0Q0w4QzlWT1FXWUlTQUFBQXdBQWtBQXdNMTFaVnR3T1FhMkRBQlR5VHVuT1BiNWtJa3JwMkV1SjdxMDZyU3ltajNjYmlaM25MaXclMkJnJTJGM0RQcyUyRjJEMVdhVldxVmRXcUZlMGZzSmJTbSUyQm5kdCUyQjEwbno4ZCUyRiUyQmF1c2ZUUjJVV3YxSG41ck5nYW9LeGdleTFXa3BmYXFkZHNLOVA1bGZUNzV0dlJMMG1hdlVuTDMxU0c2OEZ6UVZqY1olMkJWd0hHOHVDMHUzcmFJVjFWaWowQmcxcW9IRzY4SENVQzJhMiUyQmlsYllUNVpsWnRkdHhlcFdWZnRDNGZzTU1aRFFBQXZFVUVnQUQ2RmdTQnZFJTJGa3ZaZm5xZ1J2eFpYREQ4ckRLU2dxVllJcjJ0Uk1Qc0Z5YmpuUjg0bFhjeWslMkJ1cVBoJTJGJTJGM0lzSW1ueHROdlRBNWxMJTJCMGR5JTJGN2pudEh3RDNjTkJiTnZuNm9NWEdYWnpUQSUyQlZIMW1laVRWNlVhbTFWYW1OUFo1QUJncG4lMkZiY08lMkZpalZPNzlLS21iZU0yMW5DNnNwTyUyQmRiMldIVGkybGN3Y0djQnF3Z25DMG5SbXBtMG5kWXFKeVdPejcxcnYzMjNhOFozcWU5NG56YXFkZTdjU1BKSm12Yjl5aU5zNXN4OXk2MnRHNDYwcEtuQlFVNmQlMkYxcUFydEhRS1NLRCUyQm54c1ZBbm53SUNGT0FBUUFZQUFTQUFQcG1iWDVWeWpBUVhCZiUyQmlvOWxDMXpVODNuVGMzTlNHanVkYm5WMWZzNG9DQ1hUTUpYSlVYZDA5M0I2OU01ZDJjTjM3cWc4Zm1BOCUyQk9kcDZuN3pYWHRyblp2N0RXMSUyRms4T1ZyeDJhU09OVG8xa2xpNTFXVzA1S25XVHRlZ0I0dGRORDhmbHU1clhZeVRUYmRJM2xqbnR2a3ZtdnY4YiUyRnNhMkZVYVJhR09TVms4NUpTVEdjb1F5JTJGQjZRbDJCZ2pLeSUyRkp4NFA0YyUyQldGMmRoZWJOa2ZYVzVMTHM3M1JzeXJRWFY5S2tITDQ4Z3BQOGFLJTJGUmUlMkZiVjlXQUFDd3JSRUFBdWpiSUY2ZzRTWjdyYW1vUlFDWXBVNVp4eWt1aG1XcWJiWGNqSFd1bG1waE9kUE1iSHgwNzFqNHE2Y3Z4VCUyRjU5T25PWnlhSDdXJTJCTkRZVm54MnBCZTdJZUpMY01ZclhaZGJSM3RITHk3cW5zbDglMkZPSjQ5MG02bmF6VXhaNnZOOTdLNUI1b3FpdDlRcmNSb2R1Skd2aFYzRDBSZnYzRlhWeks1WVN5WlJNM05LRXQ4ekxWdmJMd0RzJTJGYjZjbDVVMFZyWGFPeHBwMzJqMDVIamRudDNZQmQ1OGkxMk56SGY4MFdiWHkyVmEzeWYxZWlzSDlzaGM4M01WQUFCc0h3U0FBUHJHRkdEY2NLOFZlcFNmajJ6ZXV1Wjh6ejZDWGtrbjAwenExVjVPZGZxaTFZdm43TkhoeUJ5dE5lekhkdTJveHJmdnJQemIlMkI2WnJmJTJGdVdzZkQ0emZsR3RxZkp1bTBmSEk4JTJCZVdBcyUyRkxIemRWczViMVdFRnRlV1Zsa3JSWUZSTFRLcUJHYlpEdWhwWkdvb1BIJTJGJTJGbnRxJTJGV1ZySkhuN0p0M1Y2TGxZU1olMkJ0dDc5c3RCT3l0T1BONUpabzEwbzU2b0ZzbkluZnJaT1VUTzRmRGxZMWM0czEydHVsTkozRlJKJTJGWFRxU3UyMWJqZXp3ZGYzS3pKQnk1NWFTMEU5SDc3SEY4QUFPQjFFUUFDNkZ0WkFjZ1VZTnhRcjNWUmFpUkZKcjlKYTRNbGxIajUyR3V4bldveEslMkZhMnNzVSUyQlZ4V2ppYWxxNWUyN2F3OHZOZDJEY3Y3RGQlMkIyc3ZIRGJqbWhRaTglMkZla2pzbUk5ZU0zVGZ2M0JIOTIlMkJNWGdvZSUyRlpVMSUyRlFZS1hYT1lWcDE1SjVrY0h0YWg0YWlqb3ZuMTM5Vzh1dGJKM3JEYXpJeGVicVpydExBOVR5NWJON1hUZjlFNENMNzYzSURDYUdnbDA5ODd3VTNmdUNIN3Y3c2x3b0o2VHJjU1poWFoyYUtHZEhXb2xQcyUyRlIzMmlZVHIlMkZLJTJCOTBvcnk2VnJ0eGZsU25BQUFBTUFBSkFBSDFqRDBCc3VONHBxZDlXSVZXRWZ1VlVWZWVsekdoaElkSHptWkh0JTJCc1BOMWZUSjU4YkN4NlozUlAlMkZINUZEd3hlbmg2UHk3OTFiWks3QVA3OWhkalU5ZTZ2N3NaRDE0T0RCYXY2OWZqeWtxTldPbjFWYXFNeXVKNXRyWmczR210UnJDUVhKd0xQUnpyV3glMkJzaEUlMkJWYThIUjF4WUhOU1pYOThQc0F5RHRrTWxvRlAlMkIzRXkxdGhkZDEwcU5tclJuMlAlMkZzJTJGYnVyQXplMHA1MzRjTDd0dm0lMkIybFRWV1lxZXN0JTJGcnplaW1QSGElMkYxdlFWVHYlMkY2TVl3Z0lBQUFEZ1FBUVFOJTJCc3Rma0VZS1lBWTZPVUY3TzlGN1pCMGQ0V0JkOGVSQmxKMW1obE5kWHpiYWZ6bDdxVlJ0VWVhMHlFeDI2ZnFzWnYzMTMlMkY1Y1Q1bjNwd2Y2MTVrNyUyQlRMVzFxT0h4cEpMSjVWbkV0MVdwV1VpYkZzZFBLaXRQSnBVQVhtJTJCbDdPcWtMbGNkQ0F5Y3djb0h4eXlhVVhHVHlTY0JPJTJCWlRXUUs4JTJGV1htcjZKMUNXNFolMkZ4UkNLTkpDaWl0Tll4YjIwa1V2Y0tPM0UxeGZhMllOenJVeXJzZTg1ZFYzSEJMRDMlMkZvJTJGOWVzQXNsVk9BQVFEQUFDQUFCTkEzV24lMkJ4YWZTR0lVWjVVTEwybXl0JTJCR1h1MU81bmEzVlFYTXBkJTJGZmlUUUt3dHBaWFk1ZXlTTjNiNlZWdmFSd3hQUnlUdDJWUWF1R3UzTm1Hd0V6VVkxY0NZME5oOHU4RHJLeDhkTFdleVZOVFBOTENXYVg0bDNkZUkweU5QYndUTlNzZW51a2ZEVDA2UGhqMDJPaHBYV2NxcXM0JTJCVFRuZ3JBN2ZKcXJRdzJNNjh3dEFvYmdhWjJWclIlMkZzdkxjMUVnd1VIdiUyRmxlYWF5ZVRKaGVSN3p5NG1XdWxteXNvdERvSWI4SSUyRjF0cFU3RWZ3QkFEQmd0c3RMU2dBM2tYTjVOa0lRaUUzcmF0VlNSUldnZ3A1UHBsNFhGeE05bjBtJTJCN1I0NmZxN3owSzd4OFBpaDZlanZIdDBiJTJGZXQ3ZHc4VEJMNE9hNDB6a2Vrb3NnMkZabjElMkZzYXRWcVZrVmxXeEdTak1wazN6WHlYZFRhNUprWUdlUzNqb1p1VXZON1BHREU5RmplMGFqWXd1TlZNMHNWWlo2JTJCVGRxcWQ0cWVsdjJNeWM1YWFnZWF0ZGtwTHYyMUhYYnJzYXZ2JTJCUGd4RUElMkIxeGFiM1lPbmw3cU5peXVwMm9sVEZockoyTmQlMkZMdldyJTJGRHVzcElvcFFzREw5Z0FFQUFBRGdBQVFRTiUyQllBb3hOeTElMkZ4c2ZmWDFrZzFJMVdOcEtBbmtKRE96OGRhV2t6MWxKR2lJWHY0eU9IcXIwYSUyQjl2eTl1NGVmdUdscjM0Smk1MjBXS0Zaa0dvcHNNWTFaVjclMkYlMkZUVkhKRmtoS3JOVHhpakxKSkptU2VPQzJmcnZNZTIlMkJwTlYlMkJhano5eDYzamwyTXhJb2l6MmFyc3MzdyUyRk9sNzN1VzV6WCUyQnQ2YzFtcDhPTkR0MDFXOWQzJTJGajhUdDMxWDlsbzVlM1VSWldPMjg3dnh4cmNUVlZtbm41U2xIOWQ3WG4wcHZWZXc2TUpLa0klMkYxS1Z3M3NZQWdJQXdBQWdBQVRRTnlyJTJGc0NVWjVSVXc2aG1xa0VsWjE2blZkV3AxVTZuanBFaWF5MUx0aWJMUFQ0UVhEdjdnJTJGYnRuTjNUZG01aVg1SzI2Q2xTRUZtJTJGd1A1UnRqZVhYcGRKcTIlMkJuOGNuYXZwSUVPVzIlMkZmVWZtRGU2ZXpQNXBaVEk3RjdVenRkcGJ2azdjZHFyTXlGY00lMkZpbHRWbWhnTmRHUlBOUFBndnVqUDNENFpudCUyRm9KVzZVU3l2cGglMkJhV1U4WE5OSyUyRjZxd1Y1VUZmdWJYb2pYTzJORWdBQXNPMjkwVXQxQVBnMkRBSFo1c3dWdCUyQjJxUEhURG9pcHdyVHBRV2wxMiUyQnRyeGJ1TlR6N1JuJTJGdkZqRjMlMkZtUDcyeXVuUGpGcnFGbENIcjZ4MDNmdjNydktURnJ0R3BWWDMwcWJNckElMkYyYVpMSWV0QSUyQk9oNSUyRllQeHBxdUdLVlpWNUtYRkV4cHplJTJCWHplYjNzbkY1ZkNKdUp4dTdCVkVYbnVIOVprJTJGZGNmd3VRT2o0VUQlMkJJUG5LcTB1MVp0ZSUyQng4VkZNSm9WRlolMkZYJTJCM0V1SHd0WFBBWmRsMzkwdmh3Q3doUmdBQUFHd0VDJTJGMkFidzVsaWJuenE4SDhocnR1M3ZhdTJiMjBWWlZlT0ttNVR2aWRVSXBKRlFHZ3Vsb1ZBbWtaNDduJTJCb3p6M1hzWjU1dFAlMkZyRkU1M2YlMkZlS0pOaUhnMVhoVjElMkI3WDN0dlZ2M2I5ejRKOEc3TDVXSHAxU2YlMkZOaXd2NnJ1ZG40NEY5WFhMbmpzZ2RuQWolMkY0UFlkMGVPN2h3TlZ5djBTcFRlJTJCWHpjenJ6ejBpNHVoSnBHVmhnTHRHZzEweTZqNTV4dTl2STF5YWlrMVo1dm1mWXR0VGZ0RTY4TTVic1RqWEFhS1R1dVBSVGxrcHZmUEFRREF0a1lMTUlDJTJCRWZ4dFEydjdjeW12Q3ZFcTltd3psMWNlYmNlSHZyZlNNY3BiNzF6WEsyNDV4WjFVVCUyRm1PYXBtT0dxJTJGUGQ3THNnMyUyRnF0bUZhZ2d0RmNWY2xkVVgxVXVMeklTdkd2SEhGbXNrUHVhV08xNmtWVnptNTdQN0clMkZuSCUyRnBLU2xtN1A2emVmOXQ5U2JGeGJTUjElMkI1RlAlMkZSaTNPcExtWmVtWXg4WEZRQkJtYnJQQmQ3SCUyRnM0cnppclZxMG14eU5ON2F2cTNRY2FmM1RicnRxTEc3YSUyQkRYWjYyZTM0MWx6MjhUTkxUcDM0SmoyWXhmYW5rc25ic2dFQXdFQVoySGZhQWJ4NURBSFpSdFlxUTRvQUozWlMyMGt0bDdlSnBmN2EyanEzc3JJaVVNb3ZqaXRGSzNEVlNrYUtWMU85ZExhalAzeTFlZVNwYzgyJTJGdVlFcjNYUzhsODI4ViUyQktLaXFJaTZNbXJpJTJGeHJ0NUdiOWIlMkJnazNvdGRaMld1JTJCNjJkdXFIYnVMeU42WDk0OUdUJTJCM2RVajA5UFZsUVppbVJscEc1eDN6cHRyZFo4bzh2MiUyRm10VXJHNmZydXJZclVPTDc3bGw2SDk4NE1CWXV0RkwzQWd2TDdqdzdITDZnWk9MeVFNenpWVGRyQXg0cFJ2eTRKWlZoZGJrNTdkYThURXc1UkFRQUFBd0FBZ0FBZlN0ckFCa0dNZzJVRno0bWNnb3FGa0ZqVkJCTFpBTlRiNDFWQm1PYmRYMncydlIyM1puVFY0RldEVlN6VXFSVWRaMU9qUFQxWmRQdHZTVms2MUhmJTJCY2JGMmdGTGxnalZ3M055bERGeW9SbXZjWHdqWVpYR09YVnBVWnF4VTV6eTZuT0w4WjN6NjhtZDk2a3BXOWE3emxRVzdwblQlMkZXajd6eFFjd2VuSW8zV2JINSUyRmRzczk0clExbm91OTV3NUpwbUswWjZLaWR4NnN4eCUyQjZmZWdERDkwMSUyRk54R0xtOGpMYld6NnF0ejNZJTJCOGNMRnJMeXluNm1RJTJCUCUyRmZZRyUyRlF6ZFcwU3QlMkZMUUx6UlhWcE15QlJnQWdBRkFDekNBdnJFSDREYmhKVGt2RXhydGJJVGFNUlNxWm95Nm5Vd0xLNW1XMnBuYWljc0hFVmhKRmJ2ZUVyeGQ5d2tzTDRnREkxV0tYNmQ1TmFSYlRQWHlUS3JIZDZTJTJGTVRXNjhLZmZjM2hpSUt1WGVsVUM0M1kwd3VmMmoxV21zOFY4Y20zc1ZBUlZWd2t6MXZiJTJGTTFMRnlrdHF4MDZ6ODdGT3pBUjJkbGZ3JTJGZExJNTI3ZWQ3QTVIWmtPZmp1Tnd6JTJGWGFnZiUyRnZ0azJXbGdzQm9JRVJ2STJmJTJGVm1OMkU3OE5xd0NlWHJUYnprakdTdGhocUI5dTJxNnE0OTlWJTJCJTJCZDNmdCUyQlExZTZZWnFwYTUlMkJlamw1NyUyRkc1V0l0TGlaTFU5VXdwdndIS1lTemxRQmF2SyUyRmNBWkFnSUFBQURnQXBBQUgxakN2QTJVYlQ5V2hsTkRZZTZkN3FtbzdjMDNQMEhHanEwdTZieGtWRFdHS25qODdiZ3RDemwwZFpwUWV4WGIzVlZPUjI0YXZPYmpPWlh2YjUyd1IzNzBqbjN6JTJGJTJGNFpHdHNBMWU2S1ZRQ28xMUQ0V2NQakZjME5oS3FVZzNXMno2dnByeCUyRmclMkZ5JTJCOVJXak5IVmFXVXgxYnJhciUyQmFYTzBadTQlMkZFM3IlMkZxbTYlMkIwc1A3UGl0ZDB6YmolMkI4WUxRSSUyRnAlMkZWSnVtWDB2Tm1laTcwaFZseWNOeEt2c0Jwb3gyUlYlMkIzZld0RyUyQmk4dW45WThGQSUyRiUyQkNJVTFlWmEyZU51ZFZFU1NmTEp6NmJHJTJGaGdYamtGdU9QV3BqRVhVNEFCQU1BQUlBQUUwRGRhZjdlSm9ockVXbW5QY0tCMzdvNSUyQiUyQjlpdHRUJTJGMzNiYzMlMkZ0WjMzajQwODU1RERkMjd1NnFKc1VqVmlwV3h5a09JWWo4dlpWcXZJTmt1cnBoU3U5WU9YRFd5UnBwZGNYcnFiS0l2bms0ZWVYVSUyQiUyQjRzYnVOSk5JUXlNSDZzRnowMFBoMjVvS0ZRWUZlZUdOem91eXZzMk5Nb3lyMjR6MWN4Q29uTUx5UWUlMkI5SzJMbFRmNHZ3Zkd1JTJGZFYlMkYlMkI3OSUyQjZ1dGllbXE2cU9oYkdqeTUxN2k4aEJ3c3owSHklMkZORGxtOGZFRmlyaWVGUXQlMkIlMkJ1NklGRFZUMXdTJTJCVVhiNTBNdnJqUnk5eG9zNjMwemt1cnFacXRWR25pOG1MWlVNVWVnRGRRNzNZSFBlM1pBQUJnTUJBQUF1aWJjJTJGa1ZKMEhnRmxkY0NCb3JUVlNsVzBmMTl4JTJGWWJmOSUyRlIlMkZkWCUyRnZHeDIlMkJvUCUyRnVtN2huJTJGeHUlMkI4YWp0OXhzSzRkRXhWNVk2UldKaTFsMG9xVDJ0bjZZQUtyOVVFaDIlMkJXd0tDJTJCT2JkR3VHaGwxVXFlNTVVUW41bU5kYXFZZk9yT1VicGZ2OWsyeE1xb0VacWtXMlRRTVRGNHg2blJ0Z3dYS2U4N2tYNWc0cjdtT0ttZWI1dllidWVhdDVKYkpldmQ5QjRZZSUyRmM3RERkMHlWY25ENktRWTFMTld4YVgxNmE0Mzh6bFklMkZqdmxjMSUyRksxOVowVWl1VGQxYVZScVI5T3l0NjF5MFZmZkJBJTJCTGNlbU5aSDdwdXFESHpyJTJGSHdyJTJCJTJGNTJVclQ5UnNWQWpzaXU3OHQzdllPNXRYTlo3NzluMWg4M2drQUFBQVlDZXdBQzZCdFRnTGVKb2dyRVNLb0dMaDZ2WkMlMkZkT1Qzc2xkY1dIZiUyRldlUHFUJTJCOGZDVDQ0TUJiJTJCUlJlYnc2a3hIeTkwNER4M0tpMVJqcEVnMzVxSjFvNVdWVmNYa1RDOUpYYWVrbTJxaGxhZ1paN3V6QWQ4SDA4a3JjWDZzbTdvd3pieWNMNDROdlVGYllXOEZVakY0eFFSRzg3SFJ5MHZtNTc1NHV2M1FkOXhTYjk2TTcyRXp1M042eEslMkJrN1U4bW1iM1hlRDB5NzcxbU95NFAzcE9lQlA5R0RZJTJCNFZ1VSUyRm55bWZIbTZ0YW8xQVV6c3F1bnQlMkZWZTg3RVA2dDklMkIlMkIxUCUyRlBBb2JITlZLJTJCNEliNXl1ajEwWVNVNWxxUmVDcTFVVmI2JTJGYXJtbjR3ME5BSXZ6dFV6ZSUyRnB1cURPc1pBZ0lBd0FBZ0FBVFFOeXIlMkZ0b2x5SSUyRmpVeTZlcVhIblJlZGZPTUwxclolMkZoRXJXSyUyQkk2em8xM2VPbUdNdkRVa3JDNWxXdXRKSzRoV1hiY0ZsSlpKWFVSRjBBeTltYnphclluOHVMOTl4eXJwT0MlMkIxVXpkanRkRzViZklkdldwcDVzOVRPamx4Y1RXMnJuU2wxUHQ4N1VicjJLalFyS1pTUzFPdk1RcW9uem5TUE5SclJQNmtIOXFNUDdLMTJidFRhdDRvSDl0VTdnVEVmYVRzJTJGbWxyJTJGOEZPU2x1WVRyY2JGWkdEdjhzRWd2ZTJqeHF4WEEwclg3d2p0JTJGZnV5eTRaSXJMR2gxVmc5MUMwN0k5MjF2Nkx2UEZ6OSUyQlB2MlIlMkYlMkY0Z1Z0R0J6NzhlJTJCNVNFcjV3TWZuTHI4NG1SNWViV1g0Zmx0V2JnVzdlaEdkJTJGeFVjQUFEQVFDQUFCOUkwaElGdmMya1Y4RWY1MXZGWmJYak5OJTJCMTlLJTJCclVydiUyRnp1cWVyNWVxU0hqa3hxNnZoT1BmcXRDJTJCa2p6ODU2UFQlMkJYS3U1bSUyQlpUY3hPWFZQMFo1VlV0RmVadFpPVEY0cTE5d21yWCUyRlNFNUtuVmZtZkdPcmZqdlhTNXg1WFdxbTMzZHlJZGJpYXFMWSUyQjd4TlZjcEQ0R3U1ZzR5UmpGR1NTaGNYWXJsUUdoc05mdXpPSGVISHBlcnhHJTJGb05iQkh2MkZ1TDU3dnVJNEhSY3RYcGtTZU50RG9UUzYxVTZocXBXMDdvenZkVnpLdHllMW84cnd4anIlMkJYNWVMVlc0dko1a1BvODlPJTJCV2d5Ujgzc0pxclZRTHRHc3kwcjE3STczdmx2RGo3OThYJTJGdlFEdDR3T2ZOdXZKTTAwM2RUeGhlU3ZuMTFNMVd5NmZDREh0YlRMdjFYbDQ1aDZLVkglMkJiNWIlMkZkajRFaENuQUFBQU1BQUpBQUgyek5yJTJCcTlBUGUlMkZyaGxsVFZyWHBMejhvblhTbHM2M3pSJTJGNWZHem5kODh1cTkyV2RYVmdaSEFIeGhwTkhXZ2NWeHYxMyUyRiUyRjZhJTJGTiUyRlBQR2FmZDRIQ1dOazh1SkZ0dUolMkZHbyUyQlVWamVYRDZVb0d6MTNNcUslMkIybTk1ZGxxcUdKVkRlM2NSbmRlYnJRazgzYXVtUjQ1czVSb3Vabm1yWXpGeE9ScnJnQU04dEFxZFY0THk2bVdNcWZ4OGJCeWJuJTJGOUJ5VDklMkZBMWMlMkZwYnlQWWNic3hQVjRLT1JwTmpva1hrbkxXWEZRQjVySk5leiUyRjJLNU4xOXd4VkNXZnVwVnkzTkViOVdmTFg1UlBxJTJGTHF0OGczeWV6UGhScHFoSHAzajBWdmZkZyUyQlBIMzc3UCUyRjZ3TUhhUHVWcEJPTHpwNWVTdjdzUzNQSmtiTUxxWnF0ckhqc2RPTUhjdlNlODlQaVhKMzY5Y2Qyd005akFBQU1DZ0pBQUgwaiUyQk5zbWpQSUw5OEFvTlVhZHpCenFwQnFXOUxwdGx6JTJGeXdQUnpwckw4ZzBPTjVGT3ZMc1RUNTVkaXpjNG5hamFkVnJwT0s0bVhjejdmQzZ5ODZDekRDTnRUbGZSNk5zTWhWbDQwTzclMkIyVjJKZ2pDcDFxNm1oU0tOViUyQjBwZ05zVktONHlUMU0zOFNETjI4cW5QS3olMkZMVnRRM2FtZGNtN1pjRENWSXZGemJ5eTNuRTRFdkxDWCUyRnRRZ0FMJTJGUE92ZFZPNnYxSGZXQ1dKNGJDbnpxJTJGczJKWFc1a1cyazRYbHpNdGRJckJQSm1YTWlQRjV2S1F4NWoxY0xDM1Rmakt4Nm5udUw5c3FFdjVzYWp1ck5jQ2pkYXNodXBXSTJPaDlrMVd0RyUyQnNFdDglMkZGZjIlMkYzemxsJTJGdTREaHduJTJGU3AwNDFwbkY3b2RlbU8xcVpqbFJPJTJGWEYlMkJWYzNMNEFyMjQxbExnOGRCJTJGb3NwdTAxdk9wYTlEN2UxM3ViQUFEQXBrWUFDS0J2NVJBUWF5MURRTGFpSzRaYnFHWmtxMFpCb05uQUtMbVd2JTJCSmRlMnRmbUI2SjdqMjFHSDMlMkZ5WVhvcjd3MEV4ODd2NVRxNUdLcTlsS3F1SnRLSFolMkIzQnN2a1AyMnE5dksyNE5kU1ZoMXRoZ3NTbzd5MU9YYVNNWXBDcTVIaFVQdkdJazAwd2klMkZmTWg1dGhsVnVHR3VNQW12aU1EQ050V3F6YXdrVmVpdkxBcTN2R1JsYXlYbVpXRnBwdW5jJTJCY2FaZGUlMkZmJTJCJTJCc0R2QTlqcjZMNWFweHJadjNOa1olMkJVVE13ZVQ3ejI5bVAzazh4ZTdSNzkydHFPbFM3RmNOOHNuQk1kbWZUOU9hOWFEbjBENSUyRlJ6NjlmdTlmS3pLeDhUNTRyajM2eFZqcnZpMTkxSXRrS2tIR2hzTmRldk9xdmFNQmpxd0kxcThhNnI2OGYzamxkODZNR3BmdkclMkI2U3R0dmp6U090ZENNN3oyJTJGbXFqZHlaUWFTVFZiQkxMWDJDNyUyRlpsMTV6dmZGdXpMWldndnk0QTRCR2JRcXlLdUZmNFNBQURBd0NBQUI5STBLd0cyaXJBQU04d21zZ2RWcVlIUk5GJTJCMjM3Nmk0MjNkb1ZxciUyRjJsZFB0JTJGJTJGZExXUFJuenU1bVAzazFHeHlkR1MybyUyRk9yVnZQTGlWelR5S1g1dE5pMVVxQ3k4dVMxRHFQTmNpSFdXd0VZZXhrcjFldFdVMk9SRGs5VzQ2bmg4TE1idmNTTjVwMlQ5VmU4bU9pbnhWUmFyMGJ6eXZldlN5UVhlNTFmU3NaZnVCVCUyRjBHZ2olMkZOZDNUa1pVa3ZWNCUyQjFRbDFsVGxuS1JmZSUyRnBpJTJGSCUyRnRPVnY1YTBIViUyRkwlMkJDbXFtOFZQSHlLNW04akh5VzV6dk81T2R0bnhWM3V5M2E5VjlMT2VRajgzayUyQkZWbFpLNWswRHdJYm82R21KeXE2ZFhkTlIlMkZiVUZnJTJCT0I1JTJCNmN6TDYlMkJGMjdLaWNQVGZCWVhjM0olMkJjN2s2Zm51NFl2TGliTFk1ZUZmOVlyUSUyRkVicnJRQU10UFczWjdnZXluYjJyT2YzMjExdjRIZGwlMkJBOEEyTllJQUFIMHJad0NUQkM0UlYyNUgxUlNWdlpvJTJCTTM4ZGUlMkI1cGQ2c1J2YlRlOGV5UHp3d0VmM1p1NmZzaCUyQmFiOFcwWEZvSWo1MlpUblZueU9yT1NxWnNWYmNGWlQydndXa3RpejlUZ2NwQkJiMnZjMVE2MUczSDQ5VjRFbFpXS1JUdXpLNnAwUnFwV3U0YURiNHpWZ25NM1lBVmJpazhUNTVPMG9zUkpxZkxoRTFKJTJGRlp4bFMycFBOVm83ZGpxN2xPbWwlMkJmUiUyRjJUJTJCWiUyRmQ2ZGs5SHNEVmolMkJ0bkRmVkNXVk1iOFVCdTdaVzhicyUyRjNaOHAlMkZsQVo4VlZXcW5WUXN0cnNlTzAyTWswMjh3VWR6S3RQVmFwa1JLenZnZWRkUG13aUtLRjM5ZERUWTlGMmowU3FsNDhQcFBqb1E3c3JMcmJwNnVmT3J5ejhyTlRROEZMJTJCNGFENVFQaklUOFVydUlyeHhmQ0o4NG52M3hxTGxYV2N2bmdKRyUyRld6MyUyRlpHJTJGNFZiMDN2T1QlMkZ6NiUyQmYlMkI0bkUzUmkwekFBRlE2aFIyTSUyQjFwSlY2cnNaUGFMaiUyQiUyRnkwdlJUUTVqYjdheTZycXNCaTZyVGwweENDWXNicmJuNjdIcG1VRjQ0Z0s0cmdnQUFmUXRZQXJ3MXRiYjVoZTdvbDJ3dUJCNms2OGw3OTlkalNXZE83NlElMkZJdDJZdjlGSEVjNk54ZE1mdjFjJTJCc3RmUGU4ZVdqMmJhR1kxbGJwcCUyRnUlMkJ0N1Q5VlhJd0VQUmZEb2RhckU2JTJGV0xud3pEcmx5djdSeXo3UGlJcWtTU0dOVm8lMkZHYSUyRmRwUXhUWnZ3a28ydFRST3JPdG00VnFycUNzZW5INWF5cnd1RDRTdFZ6Znp1dERNZEdJeFBYSm1PZjMlMkI0NHZwdno0OEhsS3Y5QnJ1MnhYRjklMkIwYSUyQjl3M3olMkJnTGwlMkZiWSUyQmxMYkg1enJCdiUyRlY4VVgza1ZOTDJmU0poVmpKcFZpWHJLU1d6d09vTW5TNldndHdVZjJuMEdob05OQ3RlNnQ2JTJCJTJCNWFQRjZ4QzlaSXUwZUR6eHphVWZubmh5WXJMNzl0dWhMZjlHOTRDJTJGbmlxZWJRVjglMkI1ZiUyRkxWYzlsRDU1ZThUT3JsWmQ1NGo4enJxZmR4amYzNnglMkJJOFo0cmJkdWU4b25MJTJCU2VwVURFTnglMkJhNjN5VGIlMkYlMkZwM3luNmRoMFFZZXFuZ2p3QlUlMkY2Mnp4YzFpRWYxdUVrYWtPd3ZNV3dQVkZBQWlnYjd6ZzJDWjZnNWZyNVBCRTVNb3lzSGZzMSUyQnpFOE1KJTJGMHhoeG40anF5U09ubGhJdHRoSjFWbEpsaVZNYWU4V3BsSHF2eEhrbGFWRlZtanJKRkh0alhhMWR1SGVZd2ZXeTF1NnI5ZEF2eWY5UmE0MHF3NkdHaGtMZHM3dW0lMkIlMkZiVVptNmJqUDc1em9aZHVZNHIySklXVzJtMTNja3FQaTMyakh1engxTDUlMkY0V1NaTlZ4WGhlV0VqMSUyRnJxdDlJJTJCSCUyRjQlMkJCSThIdUh4ME9xQU4lMkZBMiUyRmVQT1VsTlNjOGRuJTJCczglMkY4cVMlMkY1VVRpJTJCbVBIcCUyQnIlMkZQaXVzZTdoY3l1eExxMm15dUpzZlclMkZBcTNIRiUyRnAwVnE3dW5hM3IzJTJGdnB6Nzl4YiUyQng4bWE4R0x4aWllSGdvV2oweFYyT1B2R3J3eW0lMkYzbEw1NklIM25xZEtLRnBhSUhPOVMxRFVPNjNxNDg1dzlZJTJCJTJCZFE2SlozMWZYWkEyUDIyT0t1U0tlY2wwJTJCY1RHVGZ4T1BSZTZkZGJXTzkzcyUyRmY3SyUyQjlpaUlBTkpHVnFSbzVLNlZkcjdTZEtVbWxMTWpuQnBIOUFjRDJSZ0FJQUlObWJlODFJMFUySDg0UjJkY09BOTZDQjIlMkJiaUYzWSUyQmw5MkRGZWVtV3RsNzIlMkZGMlo3VjFmVEljaXZiZFdrbHN4ZVdNODIxTTUxZlRiWFl6UEsydzZUNEdCWlZnZExsVXhvRGs3ZHJSWGE5VGJoM3FFUyUyRlZ6RGwzNTJwYUlsMmVYVk00aVJyNU9xQmRveEZ1bU52VGU4OTNKaDU0RURqcjkyNXMlMkZyaWJSTlVwQzBuOW1Bbk0lMkZsTUFmTVdMaDNMeHklMkJ5VXVDVlNscGRUWFhtVWxjbko4TEQ1NllySDVEMFc5ZGwwUVBpOEk2YUR5dnUlMkZJNmg2R2NQamtlZnVuTlg1UWNXTyUyQm05SzExM2wwdmNzRGQlMkJWVEpYYiUyRnYzWHNyOGtFSXpzM3NzJTJCdjhlbnFoODVzQjRkS0VSV1clMkJOdEg4a0lDZTRSb3ZMM2ZlZnV0alYlMkZIeWNiNE1RbFVOWmJtTEw2V1huZk9YblZ2bUIyd1B3Z2IzMWVIbWw4d3V0M2VHQm9hRDJZd2ZHb29yTHZJTEF5UFQ1ODYlMkYzamREZTdWRFdQJTJCOVZmanIlMkYxTGR2blhMMXIlMkIzbjc3MzYxMTVWY1k0TklxTWdNdW80cjVXVzAlMkJKS3F0bG1wc1hFcWVtOVV1OWVmMzlRQU1DV1JnQUlBSU9tZCUyRmhDVkxZREdjbG85VVpjakg3Z1lHUHBBd2YxODVKJTJCJTJGc3h5YXBiYldUQ3prazY5TWglMkYlMkY2SXVYMGtkUExhWGowYVd1M0VLczVhYWsxYUpISzFNZVJLeUZmJTJCVUZzeTgyc24lMkJONyUyQnV0Y01vciUyRjJLZnR5cEhWdU1UZ1c3YlU5UDdieDg2JTJGdURoeG9lUFRGVmZ1SFU4R0xCTDUyJTJGMzBselh6clR0ajY2a1JZN1FHOUwybzdlWUpjciUyRkVoZDdKZDFNOHd0ZXAyZER2WHFwJTJCdFBmT04lMkY1dmZ2MzFHZzM3Y010STliZk1tSTdVbmhjMHM5TDB0bVZ6UGlpVlh2JTJGMkd2djJYZG1NVEg3QjN6SzlmV3dzTlI1eCUyRnhDVjBremxhcEd2aHJjJTJGSDNXcmp6blMzbTVWJTJCcHZiaXZ5Sm5Ec3JvbWxtcDM3eU43eDZKT1hXdWF2T2klMkJGVnN2OU5EWVk1UlhvUmliZkJzVkxlV04zeiUyQmU5diUyQng5S1dQZTZ0ZWElMkZMMnUzcSUyQjl5aHBlVSUyRkUlMkZSWUZkcklUbXpISTN1JTJGZjhjdlpEeHhlU3d5JTJGTnhrcVdFN1hiYWY2elQ3b2hid2dDQURZZUFTQUFEQ3AlMkZ4ZTBtMkQ4YWVvMkc2WkhwNnJrOWM5SFA3QmxQZnV2TWN2WmY3WnVNUG5KcUtaNmViV1phV1VrVXQ1dzZzVk1jNXhPRU15OGxXZDRtM1BWT0hTdDU1OWMzdFBjcU50VyUyRllnJTJCNjEycVJ1dXIzbSUyRmMlMkZWU3FCaHFwRzFlRlE5VWFndXclMkZVOWNDdFE4ZSUyRjQ3Ykc5MzdvdHZyeEczQzNiRGtubDcxOWVjRWRmR2toJTJCNG5aZHY3NDVJTTgzdUpmWEZSMCUyQmxUeW1WYzNTWFhpWWxkUG5HZ2VyZGZOSnpwT1AlMkZYZWZiV0IzM3Z4cmRoM2pkVjdoSDl2M2IlMkYlMkYlMkJvVzlMMTJLajh3dXA4bzZUb3FDWXM5VDVhbjV6WDRiNGNyMjN3RjloQiUyQjhZMGNzNlltbkw4WlBaWktOSk5kUEFPZ2xPZWZrblpNeFJ0YmFQTFR6UHYlMkI4OTdMV3l0cjhoT2ljazN2TnI4MjNtWGd6WDV0ZFpRMXZKTFRHUlZaYTdtVGg4N1BKbDJLWmYzbHVOWnVPVmxQWmNtJTJGSWN2OWRBTUMyUXdBSUFJUG1ha05BRWljNVAzd3o5NEs2ZTBmRlJkYThzSGZFdlhyclJQZ3JpNTNxbmMzRTNiTFN6TjQlMkZ2NUolMkIxOFdWN082RlptWmpKN1VTcDhXTzAyckhhNmFWcU4wcDJvUTdhYjZSdVM4Mkw3SmFyMFJiSzZjb1B2WmUlMkJMcWVYMmZGTHlwV3FnV3FEd2ZhUHg1cHVtYTFkenpTZmJmVSUyRiUyQmh0JTJCJTJCciUyRjQ5MjdLaWR1eHYyeUZjeTNzOHFweGZTUms0dnAlMkJIemI1Yk0lMkZ5aW0lMkIxME01Qk1aTEM2dXBuajNUVnJkcUh4bHVCRjk2Nzc3YXIxMm5md1c0WWY3aks4czclMkYlMkJTOCUyQiUyQnp4cFh5UDAzenk2Z1l0cG5jSVNLSmlqMGQlMkZSWVgxNExsdm9QZXhqT0t6SyUyQjZsd0tpVlpsNXA3T1hqNHZnb3B5SyUyRjJXMDFBQUNiRmdFZ0FBeWFjczg4cjJMUE83JTJGZUNuYVQzVFlST2VVekdNOFZOMG42dGFjdmRDc25GNVBiWjFheSUyRjZxVCUyQlFQTEhYZlh4V2IyenZtV0d6JTJCeEVLdTJsT2pjY3FKVXhmcWQ4aURQNkxVdnNuc3ZjbnUlMkZ4aFQlMkZmOVZxMTFpb2cxTlZ2VzF2VFlmR3d1ZHVuNHglMkI0Y2gwOVpQdjJsZnRYT2R2ZlV1N3VKTHNlWGsyJTJGb25qYzdIbW02a3k1OWNuT2I4VjVYRnBsQWV5MXFzWk83MThvYXZ6MXVqZ1JQVFBudHBkJTJCJTJGUTc5bFJwQmNhbTlZVlRuYkV2bjBwJTJGOTB0bnNpTW5scDI4TWZsZXE2SHBHVFowRXhkMDVUbSUyRkhJVTdvTUVmY3BYQXRKMlh1ckZYMG5WRkFPalg5NmRrSWpBQWJEc0VnQUF3YUhyM1hBdUslMkZmJTJCQzZ6eFY5eTI2YjNjMXZtOTM5Ym1uWiUyQktYdTg3Ylp0Y056M2Zjb2VXT2UlMkIlMkI1NWVoRDUxZlM3N3kwbW82M200bDg3SlNsVHQzWXE1TVp0WjNVVGFYVU9hV3VLSEl4VW1DTlFtdFVEWTNxZ1ZRTHZhcld5MlJlM25sRmpWQTd4NnZhdDZ2MjNPM1QxWCUyQjBaeVQ4dzF0R2d3dDNUVVlEdjklMkZmbFdiYjJkdGZtdXVPbjU3cmFybVp5Ym5yWEVsa2xPOU5hU1hma3JKMnF1VzVSTWN2eHVPdnpNWHZmOGVlNnVldTA3OEVYSGV2WG9yJTJGNGpkUGRZNiUyQmNLYXJ4ZFZNbVpGVUs4NjEwczBQVmE0ODV4dEp6a2h2TkRnQzIxb2xOQ3UyT0F4OEdVemY3SEFhQUhCVEVRQUN3S0RwblFoWk1mbUZhYVdvM3Rwa0wlMkZ6dm02NlVsVjZkNDR2SlhKenFxVlpTJTJCV1F6ZHRWMjRvYlNKS3Y2T0ZFM1R1dUxiWGRzdm1zJTJCZExGanZuT3hxJTJGRjJrcW1UZW1XWmw3VlNMYlNxUjRIR2E3YTFxNjZ2VEZiOVo4Y3E3ck9oZDYzRXFSRldndGJ3VUcxeGZLUzZORDRVdGUlMkJZWU5ESGEybkc3c2pNYXFybGxWUnBKNU5mYSUyRiUyQjlEaFdBVW40c1Jzb3JOVk1qeFZaeTBtb3owNnR6eWQ5NDhuejNUOTY1aDZwTWJENVBYJTJCaFd6aXdrZiUyRjNjYkt5VnhWaVpkJTJGSTElMkIlMkIxdnN0ek1jJTJCMWw1JTJGenlrNmJZUHVFbXJ3V2JSdWI4Mmh0a2E2ZnZBVzRKQjRCQlFBQUlBSU9xckFZSlRMbCUyRjIlMkJwR0wlMkJuMUhNNkhFcVRGclNOcDZZb3ZlZTZac3l2JTJGNGtJbjJEM1g5a2ViY2JhJTJGbGZoNzA4eVBCbGJMOWNpZWFvVG16RVRkZm5GUHc1OSUyQnglMkY3aEFkNyUyRjZhMlphNlVQWG1vbWFyZXp2SjB3Tk5kJTJGRDBDcklyQ3dVdFVyTXRMOFNxcHZudTAlMkJORGtjJTJGRlZKbnlRRXhHYnkzR3dTZnUxTSUyQjhlZlA5czVjbmF1cTA0cnlZJTJGZlFQbWJMR1YxMVVZRmJrYkZCSFd6dmw4cUJwYnpxcXdkaW9SJTJGQURBUUNBQUJZTkNVJTJCJTJGbzQ1ZnY5eEd0N0FBNXY4TXJlc252M2piaDdwWFBmbXMlMkYlMkJReWQxdHB2NXlEa3ZhNlRJS2dua1hTTncyZTI3aHRZdndkMnl5ZmVkTTVJZG9SYm1EVHc5RTFjVzI5bTk3ZFRuJTJCeWNHSnQ4dzNtcDk3NmpyY1MlMkJXRjZKaHZuJTJCYUM2UkxxNm1lT2RkV2ZjaDhmRmREdiUyRnZPUFZXbU1tTlRlR1cyWmI1Nk92NExmJTJGQnk4JTJCZWVPOVBXd2txNlBteW9MTEhhcUQzVmVzJTJGNTVlVDAxTiUyRjhLY1FBQUdCREVRQUN3S0M1Y2dwdzElMkJVZnkzM2N0b0c3Sm9PMEtIVjU0MkVSZHBUUXJ3OW5scEo5UyUyQjFzMmtoNWRaTlhYdDBrclE5WHVSNzNhRmt0WlkxVXMzTEdhQ2wyaW1lN3FneWJ4cjA3OU9lbHNmJTJGOU92eEx3RnQyWnFGZCUyRmZMSjlqJTJGN3d2RzJWaTRsaWpPZkQlMkY2SWVrTHhqYXo4azRwenZsJTJGJTJGU05VWEFBQUQ1YlZtSlFJQUJnWHhGNjdSRTJlN1E4OWQ3UDZEczR0SkklMkJrVzVVT2hXYjlkejFjVjVYRlp0RSUyRjZVT29tVG90TGlaNCUyRjE5SFhUN2IlMkIzdTklMkI0OExPNiUyRmd2QW0lMkZhazJmYUgzM2laSHY4OUxtT0ZwY1NwVjdmSGdCdUZ2Nktqd0FBWUNCUUFRZ0FnNmFzUkNuNll2T0xWSnYlMkZuZ3RDdklialM5NmVXYzZPSHA5UCUyRjh6TVlxcTQ3ZklXOHJKNjZFYTJOeG9WN1lyNVBtcXJ5NW0lMkJjYUpiQ2J6T25rc3ZmZWc3RGc1JTJGNGU2ZGRSb2FjZE45YTc1am5qN2R2T2ZKQzlrJTJGdUxpWVNkM2lTUkJwYlpMMTJuTmpvODZ2bDUzelZVd2o5aHUlMkZKeUVBQUxpcENBQUJZTkNzVFlSVWZvRmFLZlp3MiUyQlJEUUxDeEZ0cFolMkZjUmk4dVBINTVQR3hlVk1jY2RKbWZJUXdhbm91TDVCeXBBaUtFTHJSSHJwZktJenE3NXl5VVIlMkZORkd2SGIxN3A1NjRnU3NBcnVyNVM5azlueiUyQlZQZjcwQldmYmJTTUZWZ3A4M2g0ZjlmVFdibVRJZHVVNTMwdHlKZyUyRndBUURBd0tBRkdBQUdWYmtwZlBrUmVCM3p6ZTdZeTdQZFAlMkZQeWJLeTVsVXh4cHZVSjBqZExJQ2swOGw1cUxqdk5uayUyRjAlMkJJbXV2bkt5OHp0UHo4U1ZtN2NRUUhyc1ZIZm4xMDkxZiUyQmNySjd1TlYyWVNMWGZjJTJCc1RmVU1VazZ3MWVaSzhyeiUyRm5rZndBQURKVE45TElFQUhBemxKdSUyQmwwTkFPazVLbk9UOE1KdkI0N1cwTzExZFdPMDJMcTRrNmlaT0xwUlVYYXNldlhHdGhPWGZhNVFIanIxVnE1SmFxNW1lUHRlZCUyRnFQajdVOTg4WFJuN0Fhc0FQZzJMOHdtNGZNejNiJTJGNTRvWE80VE9YdW1vMVU2VyUyQkdQeFJOZm5rMzgzU1hudlpPZDhYNTN5JTJGUHZpSjh6NEFBQU9CRm1BQUdEUzlZVTNxOHd2QjFHJTJCT0MxVnNXdWNYTzBjdkxIYTExRXprTSUyQlZCaDcxSkxZNjlBMEhLWVNOWklDVmVMblo2JTJGbnhYUVdRZmthU0pxdm5KdDAxVjB4dTRHZ3k0RiUyQlpUJTJCODBMM1IlMkY4MnFuMlQ3MTB2cVA1eGE2eWJpWSUyRkZLdyUyRkx6WlRoZDJWNSUyRnlzT09jVCUyRkFFQU1GQUlBQUZnMEpRWHBXVkZWV2p5ajF3TTRqWDg0Zk96UTA5ZmlQJTJGbGhZVlV2dTIwZHJDVWZRUTNxNFc4ckZheTZ4V0E3Y1RyM0Z4WHpudE5OZXdqZTRic3A5ODJWZjNjVFZvUkJzekpaV2VmbVltJTJGNjdGVHJYJTJGNTVPbVdQWFdwcTI0N1czOE9sRzIlMkZtMmxiaFN2UCUyQlViNUhvQiUyQnN5U1VBQURnWnFBRkdBQUdUZTlFeUlxUmFzWEhzbVVONlBHSEoxbzd2M2pXJTJGZll6RiUyRjMwU2xONTlaRFhlbmh3TTQlMkJaM3YwcUswYXFXYmxBeXJxWjVoY1RIWiUyRnA2dm1MM1klMkZUQ293YjVmUmlQUExOQyUyQjJQUDNHdU0zMzhVbGVyN1d3OWtMYmFQRzIlMkZ2VjdybkI5c29qWmxBQUJ3dzFFQkNBQ0RxcXdHS1FjNU1BVVlWM2pxUWxMNyUyQnBua056NSUyRlBEbjIlMkZJVlVLeTJmSHl2bHhOJTJCYkhSejAlMkZudGhQbWpCZXklMkJmZWpWWEU3MTZvYXZScWoxYWk0TFBaSm4lMkY0UThlcXMlMkZlNUJWaUclMkZ2cW1jN1FuNXhzJTJGY0pYVDdTT2Z2TnNSNnNMc1pRVjRWJTJCd0JRSTFvJTJCSzVXNFNWVkgwREFEQlFDQUFCWU5DVSUyQjBFNTVmdiUyRnhXdDdBQTV2OE1xd3laeGJTbTU5ZWFaNzdLWHpIYzB2cGNxOHp5dUg3Q1pvR1RjOUg2Mmt4R3R1SWRFTGtteGdqdFdzUGpFYzJaOTRZRiUyQjF1WEdMeEhieDJlUHR2VjglMkYyJTJGN0hYM3FsJTJCZkJMWnp0YVhVenk4MmRZQklCaHowVHN6UllBOXA3enl3cmUxRyUyQnVObVVBQUhEREVRQUN3S0FwZzVOeUNuRFg1UiUyRkxpWkNBcEZjWFVudHl2dnVqWjJjN21sJTJCTWxYVlMlMkJick5oeHhJRzk4eVhtNUZhQ1JGZWU5bHQlMkJ0MCUyRm1KWHNaWEdxJTJGYmg2WkhnTng3WVYlMkYydERWd2x0b0Vuem5TSEhqJTJGVCUyRnNYUHZkcDg2SmtUTFMwdnBYbjRGOW5pVmdTQXBjMFlBRXJyVTRETGolMkJYemglMkZNJTJCQUFBRGdRQVFBQWJkWnJ0WXhZWjc3bUkzJTJGUHE1N2w5NDRuanIwVmN1ZE5WYVNmTGp4Q2dQTzNyMzR0dElYbm4xWHlVUEFOTWswMG96MDRxOHZsNjFHcW5iM3dnajg0RjdkbFdmT3JLcndtUmc5T1hzaWpNbkYlMkJMUkw1OW8lMkZkb1hYMWw5Nkt1bjJscTYwSlZTNWNkY1pQT0syTEJvaTk5TWszOWZqNyUyRmlJd0FBR0FnRWdBQXdhQzdiRUw2bzZJcHMlMkZuc3VDQ0hwMlpuV25YJTJGd2F1ZiUyRiUyRk9hcHRpNHVKZXZIeTJZYUhiWTIyZFJJVVpGT3BrWktyWlJKWiUyQmRpZmZYVlZpVzIlMkJud3o5UThibzklMkIlMkJaMmRsTThTVzJDSyUyQk5SZnYlMkJaTlRyViUyRjg0MWVhRDcxNHBxM2x4VFJ2b1MySGZwU0ROTW9XMjgzcXNuTyUyQjhnbkE4dXVCNVdaZU93QUF1RzRJQUFGZzBKUVhlMWI1Uld5MXVKaGxDQWdrUFhONnpqeDF0djF6WHpqZXNUTVh1b3E3UmF0aldFeUszbXdSbWxIUG5vVEJXcEM5M0haNjlueEhDMVlOWSUyRlYlMkZqb1RtJTJCJTJCN1pXWGxpZzFlTExlTEpjOTNhMTg2MGYlMkZIeng1c1BmZVZrUzkzNVJNWjUlMkJVcVFQeGVxVm9xMEhxQnQ1aEN0OTV4ZjdsUG9UTjdHREFBQUJnWUJJQUFNcXJLTnM3d0JrcDQ0MiUyRjNnMTA5M2p4MCUyRjM1VVdreno4YXdUcmJZNmJVVG5STkNvbWdpUmVTZXlVcktaNmNhYXJJYXZ4S1BhUGRUciUyQnY3dHRaJTJGVHYzbk9nem1BUVhOV1paV2RlbWUlMkZ1ZVB4MCUyQnhOZmZLWDUwSk9uMmxxNjJKVTZUcW9HZWRWZmxFJTJCZ1Z0NTV2blhPbjcxQjVWWnBWd1lBQU5jTkFTQUFESm9yaDRCMDFvYUFETE1aJTJGR0Q3cmVlWERuJTJGbG5Qdk0yUVdYRHdtNHJOVlJtN2ROdkF4Z2pJcEtSVWxCa2M0NHJ6TVh1bnBzTmFzc05kMnYzbiUyQnclMkZrTWRyNyUyRjBYUWZyU3h1M1lHeFdyeXgwUiUyRiUyRjRWUHMzdnZCcTg5aXJwNHEyWDZmMSUyRmY0cVBVSDRacSUyRjhLNVhuOWN4TGlkYUhnTWd6QkFRQWdBRkNBQWdBZzZiY3I4cExTbjNlQnBiNXJYRWhpeHZtUDczY092ekZVOG1YSHolMkJUalY5WTlvcGtsRlRMUFNMTmVyWFRaanhPMXZZRFZCN09CRVc3c2lTbFhyUExxZWJtRTgyMm5SWVQ5NUN6NXRlczFWJTJGNGpsdW9CTVM2cjUlMkZ0MUo0NDNmNkZQejYlMkJldXl4NHkyMTV4SXBVeDRtaHozYkpVaGJxJTJGTHZ5bk4lMkJWdHdJJTJGZ0FBR0NnRWdBQXdhQzRMUzhvSmxvYUx3UUgxNmtKaVg1NUxEbjdobGZhWEh6JTJGZW1YN2xRcXpWZHBiUENTamJIY3NXMjgwWSUyRnZVeVBSOTdRZyUyRnZ2SHppZEdveGtUM2RrZmQ2YUxXZGZmWFVmUHFQN3BtcSUyRk9ZNzkxUTdHN2RvYkxUbjU5THdsZm40em1mT2QlMkY3Um43eTYlMkJ0Q3pwenRxelNWUzI2M3ZmeGxkY1o3YzdNJTJCRlhsZWU4NDN5UFFEOVZ2b21BQURBVzBVQUNBQ0RabTFEJTJCS0tpcFZhMHRabE4ydDZKRyUyQnJwaSUyRkhkWHp6ZSUyRnM5Zk85NmVQakhUVVdzbGtiTmV2bUtLeWI5bWF3dzZrUEwxOVZZN1NYbmdNUlJJdFR6Rm5GMU85STBUWGd2TjdNaEw4OG12WG1yWDM1OTQlMkZkUjc5bGFwQmh4QUx5JTJCazlzbnozUjk4JTJGR3pyWHo1MXJqMTklMkZFeEhDNHZKZXR0djFlYm55YUNuOG0lMkJydWV5Y1glMkY3ZVNLbTJ4dk1hQUFCY0Z3U0FBRENveXVtcGdTbW5xRElGZU1CODlwWFczc2VPdCUyRiUyRnpmMzZ4T2YzcSUyQlk1V21xbXkyT1doY0dUemR0cXROaXpneXJVYUZlR2ZwSzdYYWpQVmFqUFQlMkJkVlVyeXlsV2szOEk0R01oa1B6azBlbUt1bk5YaTQyenRNelNlV1pDOTBmJTJCZVBqemYlMkZQbjV4cFY1NmI2U2hlU1BJMjJhQUklMkZzcTJYNnU4SFhnclBSZXV0TGJmWDA5Vkx3QUFHQmdFZ0FBd2FNb0tLYWQ4JTJGNyUyQjQyQWZRYTNpRFY0YWI1TVc1amoyJTJCNEE1JTJCOGRYMkh6NTVvajE5JTJGSHhIaXl0Rk9WQ2s5VUVhMHRabyUyRmIwV3hralc1OSUyQmJrNUp1cGd1enNaNFBqVVlDODRpUjEwcmlmJTJCcTklMkI2Z0UzTzVlbk92WVZ4WjA5N1BudXolMkYzclhQdFk5ODQzZGFKMmE3aVpybyUyQiUyRkNZc0IzNllyZjhjNkQzbmwlMkZ1OUpuN3I3R0VJQUFDdUN3SkFBQmcwVjVzQ25Majg5MVNFRElSblp6b0hIenVWZnZtSjQ1M3BFeGM2YXE2bU12THlOWk5YUHBVRFA3WmE5ZDlyOGNyM083TkdhZ1JTVFZMc1pXS25pJTJGT3huclJTTSUyRk9QcERLcVY4eFB2bjBYbFlEYjJWUG5PdTk2N0hUNjJhZFBkOGJQWGVwcVpxNnJWc2ZsNTc5eTJtOVVoSUJTJTJGanpZeXVmR3k4NzV4UUNReEslMkYlMkYyVmIlMkIzZ0FBd0RVakFBUUFZSUQ4bTYlMkJjZiUyRmRYejd2UFBuWTZIWCUyRnhmS3lWbFVRJTJCenFSS3o3Q0Q3UlQlMkJTWmNQUVNncUFKVjVPZSUyQjExTXpVekxxYWo3Mk05RWpnbk9LTyUyQjZsZEkwSHI0SGkwWGU0QlNIcjI5THo1JTJCdG51QiUyRiUyRmtyUHNQajUxT0d5JTJGT2ROVmVTYVIybWg4ajFlRHk4SyUyQjNCWjRqQVFBQWJIRUVnQUF3YU5ZMmhOZDZtMXR2eXllMnBmJTJGMDR1elFZeWM2JTJGJTJCcUZFOTJIVHk0Nm5WejJXbWxtOHNibmUlMkJTRlBZTmd0blBZVVg1dllURUFKNVBTekd0JTJCS2RHekoxdEttc2tqMzVycCUyRnRqaDNkVmZmdHRVNWYlMkY1b2R1R3ptM29ldkdXUFhVaHJqMDkwM3pmcyUyQmZhSDMlMkYxYlBmbzhYbW4wNHRPN1ZZcWxjZCUyRkdRNkhhM3VpYnAlMkZuUWZtY3RrYXFLSjhBTEUlMkI0Q1FEQWdDRUFCSUJCMHpzUnNsSk11WXlzWk0wcUY0TGIxeGVQZCUyRjZ2MzNpdSUyRmRDRlU3R1MxQ3N4UmtaR3ZtcWs4SXEyMyUyQjJzJTJGUDRDSTlVRHlVa204Y3BpcDFNWHV6byUyRjI5R1h6cllyZHglMkJvUHpKJTJGdVBGQTFkZyUyRjg5MjMxZ2tCdDZpWDUyTDd0VFB0ajM3MmxmYkh2blN5cGVXWjR2ajNKcyUyQjd5JTJGQzcxNVdUcExlNjNqZDliTm5XYk5iYmdBRUF3RUFnQUFTQVFXV1V0N2lWTjJ3N3oxNXFtcFZXMXp6JTJCU3ZPJTJGJTJGJTJCTExuWWUlMkJkVHFXWnBNaSUyRkNyMk9yTjIlMkZkVkF0cUhMdmJtczFpYTclMkJsVEt2RlBXOGVwME0yazUxUk9wRkNYJTJCcUluMTlkbVY1SyUyRnRHWXMlMkJOelVTcnR5eEk5cnVFZW0yOEkyWnBEYXptdTE1ZGE3ejU3OTB2UFd4cnh4djYlMkZTNVdGb3FqdjlxOGVhSFZYSDhtM3lmeURJVDI0N1pXQmxxZXIlMkI5V3Z3QkFNQTFJUUFFZ0lGV3RIMktGdUR0NWolMkI5MHRyN3pNWE9SMTZaYSUyRiUyRlF0MDUyRHI5MFBwRzZQcSUyRjZySmk4N1RFcTJoMEhNUWpvM2Vjd1ZINSUyRldKJTJCM2hEb3BYa24xOHFtT3VrMDNmV0l1JTJGdmY3ZDFWbmJwJTJCcWZ1TFZ4ZVJYZGc4RnMlMkZmdnJzWWIlMkJ3M2d0ZnolMkJ5NnQ3bnp5ZiUyRmZyeHhmZ0RaeGU3bFZmUGR6UzdrT1lWYiUyQldRaiUyQnFWeCUyRjgyRHYlMkZLYzN2bXBVVHJ3MERrR1FJQ0FNQUFJUUFFZ0VIbGxWOElaajclMkZ1TjB1ZWdmVXFjWFVmR3MyUHZURkUlMkIzZiUyQmRMcDFwRnZYdWpvMHNWdUh2NFpJeldLeXFlS0daeTIzNnZwYmZFTVRINExsYmVEeHZtVTFMT3pzYzR1cDNwNU1kRyUyQjJXVDZucVgwWTdmdmlQN2lvZkh3MTF1eCUyQjJjUEhxZzNOJTJGQTd3Rlg4JTJGak96TyUyRiUyRjRiUGJaTDV4TWpyeXlHR3UlMkJsYWl6a3VhUHFWVmUlMkJkcDclMkZEdHQlMkYlMkJPJTJGdDZVNUxjNzVHVlBmQVFBWU5BU0FBUHBudUdyWTBzcUxRYWU4SWliMkNwMVVDOHpxY05WMk4zaDFlQk5lWFV6dG1hVms1UHh5OHM0TGM4bmZPTDJVZnU4M3puVWJ6OHgwZFdraGtWYXp2TktwMWpQMHhXcDdEVHA0SzhwVFdqa1lwNWdTck14TGNhYlpSYW1aZW5WaXAwdUw0WkVUWSUyQkhIVGk4bmYlMkZiNXVlUlhEbzFGbjdsbDFGNjRZMmQxdThkSW04N3glMkJkaGVhcXMlMkJ2NW9jN0hRNzdkbUY3Zzg4ZnlIOSUyQkZPWHNzWnpGMVBOdFZNcGMxTGk4dU04S0tmNzloeiUyRmclMkJES0tkaEclMkJSNkFQdjhENzlkJTJCaVFIQ1M3bXR6JTJGUEVCZEFuQWtBQWZlTTE0eFpYUG9ET1M3R1Q2WG9GbVZmRm1wVjZaQWd4dHFDbkw4WjNQM2F5JTJCWnRmTzkwJTJCMHB4TDFJeTk1cHVabGx0WkhuNUV4YUNYcXBFaVhWNFJ4UFhENWZkQk9TazFEQ1J2MThMeXBKdnB3bXlzbGRWRUp4WUN2YlNjSEowZVNZN2V0U1A2djc5blQlMkZURGQlMkJ5c1ByRkJxeDlZcnl5a3V4OCUyRkclMkYlMkY2QyUyQmZheCUyQmFYdTFwWVNyUzBrbW11NjlWTWxMZHpoOFdRR3hXdHZ1WGVqNE4wN0Y4MiUyQktuOHZaRlM5YVIlMkZnM0puWUIydjVyWXlMODhidGdENlJnQUlvRzljSm13djNubXR0ak5kV0VrZWZIa3VPWmg1bmJ4amtrRUhXOEdUSjVmRDA2dTY4d3NudW8lMkY5d1N1cjQ5ODgwWlNXczd5MHd4WVZQa0hSN2xqZUFqRUE0RXFYQllES0s4U004dnZSU2VwNnBSMm5wVTZpcFZWSmk5SXJpNG1HNjdGT1RsUU90NXZSNTlOTzU0TiUyRiUyRnVnMEllQk5jbm9wTWFlWDB6JTJGN3RUUHRZMTk2cGFYemMxMXBPWlhTSXZDdUZWUE9JN3YlMkJlUGJ1OFRlSXglMkYlMkZhZm4lMkJYVjBCNnJ3YUZSSU9IQ3NDdGp3cEFBUDBpQUFUUXR5ekxaSXpKYjd5RHZQV1VyeGZEZkJDRUM0M090eko5N1d6N2NFdjY4cUdKeW1lZUdnNCUyRnZXczRlS1lXMm1Ta2FwdHYyeFdsRzdwbVNKS2V1WlNFSzUya3V0enExczh1Sk44JTJGcyUyQnolMkJ5cWw1ZCUyQnpwYzEyZHVOaVJWckppMElHS05zZmlWdjZlcCUyQnNiTTcwZlRWNUZGaWklMkZEOHM5MUxwZXlsS3R0cjFPZEwxcWFkcFlYckdQZjJ2dTlHJTJGdkdxJTJGOSUyRmtpOWV1YkFlT1d4RHg2c3pXN1V0N0hkdGRwZHM5Uks3cjNVekhSaEpaT1dNcW1aNVk5WHBSandFVjNSNmx1R2dJUFclMkJ0Njc3VVBtMTdkJTJGY0d0JTJGM3Rxd3RRRUFnSnVHQUJCQTM1ekxyeG9NYng5dlRiMkREJTJCcUJuRFU2MzA2MWZNN3AlMkJHbzJ2WCUyQnM4c2loOGNwUEhKd0l2elphQzc0Mk5SVDh4MWFuODN0SGJ4bGg2dWtHJTJCdXJwWnUybFJmJTJCaGk4M3NoeGRiMlIwblp0T2pKeSUyRkdPanViYUg0eFVTZko4bGJIYWxIcEYlMkZWVVBSbHplUWd3U09GSHY4cjd4aFclMkZLZmVPcTluOFZWUGk4N1pxWjZURXFiMmE2c1UwMDVsRjZjc1h3NGQyakxpSHBrWlNQYkE3ZlR6cGRIJTJGZ1Q5MDFSZ2g0QThSeHJFRFpxZUdLMFVRajBQeVF6VnUycmFTaElCOTJVJTJGNkkycTdUZmElMkZWWmRzJTJCRkh0YkpzV2RZWGhqQUFDQVFVRUFDQUNES3BBVVdubnYxZW82dFZaU1hWcElkYXFSNk9SNFlnJTJCTWhVZEhxc0hSNmVIZ2tiT1QlMkJqZW5MN1glMkI5b0h4OFBURVVEVUxxeFVkSEs4TTZ1WDBUWEZ5SVRZSEp5ciUyQjhWZG13NU9MMloydkxwbCUyRjlOS0NmJTJCaFMwMm1wNjNSbUlkYVp1VmlkeFZqcVprVkZaNUJYUDFXMFB1aWpOJTJGQWIxTmJITjZQM2ZqSzZ2SUxTR3ltUjVMemlPRk1jU3dzclhscHllcW1XYWJTUmFHVTVPZHB0Qlo5ZmFiYSUyQjc2NnA2bm1Ga1pHSmJDV3k3dmJKQ2kzMmI5RjlCeWJkdHhibVAzdmZ0UG54TE5YaHMzV2pDd3V4bXQxTW5kRElaMzY5MnE4TXVjb2J6NEhMR09XRndoZ3MxaWkyaGxaZ0FCZ2tCSUFBJTJCbWF0bGNUZUk5dUM4ZXVoVUthOG9pbkxOSk4yMVcybXFsbXJVeldqa3pQbTRSME5QYnhqUEp5WkdzMiUyQnVuTTQlMkZmTFVhUHJsb1Vwd2NyUnE1dmMwdEh4b29nZ0UzWktSSGVQZ2VCTmVYY3pzVE5PTnpLeWs3enl6MlAyUnVkV0Z1eTR0ZDQlMkZNTGFYVGN5MmpTNnRlcTdGWE4lMkZWYTdHYnF4QzZ2OUF0dDBlcHI4cCUyRnM1UlVkZ2QlMkYxVTRaSjF1VDd5dG1lRmtvcCUyRjBNaktYWmFUaEs5NUp6U2JuRGt4SUk1UFhVNlBTblpobXhRM1RVVyUyRmZIaHllb243OW9aJTJGZDY3ZGxlcHFuMEw3cHFxUFRWYzk5JTJCN2R5VDZCNjljaXY2YnA4JTJCMUt5JTJGTmRIVjJPWlZheGE0RkZidmVFbHdPQUJtMEt0aTFJU0RLNzRkQWVZanRmRDRZMkpwMk5UU0RkSTlBVWpVd1NUVzA3Y2dhV1dOa3FCQUhnRzJQQUJCQTM0SWdrUGMlMkJ2JTJGRktjV3NyQXlKajhtRVIzc3RrVHUyV1Y3ZWR5WGpKQmtZdkJWSVFTZEZ3T0wxN0xIM293R2p5MEtFZFNXdWlGczdzSExKZnZudUglMkJadUhKaXJuSk9WN3BGVTI5THZha2w2NDJMRXZ6cnQzSFY5SVAlMkZyS2ZQeG5ucCUyRnBOTTRzeDdxMGtpaHBabktKbEtXU3klMkZKblhSWklKalR5dzRGa2cyJTJCdldLUEc3UHJwRFZJRHJZZXRwYkt5ck5oYnpjWk9GeGVjNWx1cHZqbG5iQkFsaDVWNHlSb2QzRlY5NkozN3NoOXN4N1glMkZTV255TDklMkIxZjVqOU5kJTJCayUyQiUyRlkwMHZ2MjZQamh5ZVJIWDl3WiUyRmNPaHV2a2Q3M1c0M1hXYVd5b0NXdVB6c05acWNNdmNlcWNBUjVLVWgzOUs4amZ5WE9icnFhTTJjdERFbVk5UzU1VjVGYSUyRm5SRHM0QUd4ekJJQUElMkJzYmVmOXRRV2Rsa3ZieVgwc3psRjRpWjFsdm1Ba2t0cjlsVnA1bjVUT2Zuazhab0xUZzgwYkNIejR6YkgzamxiT3RmN1JzMnY5S0klMkZNWFluWmNQdzhwSW85SWNiVlM3byUyRlV3cm9iVzN6SmlCJTJGSUM4JTJCUlNhdUpNWnFXVFZwWmEzZXBxcXp2azQxU0JNZXFtR2w5SjdRUHpYZnRESjViY2gwNHZaWlZUaTRsZVdZaTEyTXFrYmlyRmJyMHl3JTJCZEJraXBHQ29NODJBak4lMkJwOVI5WGRqOWJhU1h2bjU0bjUzemlsT3BUaVIxRGFTTXFtVFNaTG1tMDdkdHJkeE8lMkYyNW1VdjJ2MzdxMWVYJTJGWTNyWSUyRm1HOUVzVSUyQnFsUnE5YkE1WHJQTnQwMVZDUWF2MFYwN28lMkZTdW5kRnpvZFgzR3FjdlI5TDBzODVyWVRWVDJ4ZDdObnFUN3hFWUtuJTJGJTJCWExrJTJGNEtBb2g2SVUwOENkbDFaalAzMWhOYTBmbm9pYUo1ZFMwNHBka0RwWlklMkJSdXhrOTdVd3pjeVFlTGJiNkhwRnhUM3ZXUSUyRjR6Y2pQSzcwYXpmbiUyQnJaMHRUTFdpTlhEZVJ1blFqZHFhWFVuRjFLUG5CMktibDdvWm1xbTNtNTBPVFBrN0NuZ2h3QXNLMFFBQUxBb09wOWNSJTJCVTAwNXQlMkZnZmU5QVJKeFJkYTVWZHFxZGZ5YXFyVDdVelYwS2dXR1oydW1mRW5JJTJGUG9TRldQUnFHVUdTJTJGYmlMUnJKRzN0R1UyZlBUQlIlMkJaVWRqZUNQWHBtM0YydWhhYWRPb1pkVUMweGFEMjB5V1ZXeWR5emNOcGNicjg0bnRwa283R2JPTG5iYzVFcnM5czYzM1h2UExzWSUyRmVtNHBmdHVsbFc3RHRWSVpsMWYxeGM2bzQ0eVd1bDdMSGElMkZsYnFabVhDUiUyQlpZdHZiMnVXS2RyNHlwJTJGaXJ2aURiWE1QYm1Ldk5VVzJ0MEt3YXZOS3E5N0t3TXptd3hkYVR1Y3Z4WHFpayUyQm5FV1IwYkNuU3NVWk5DYTZWcXFNbkpTdXVlcWVyUG5Wdk5QckYzSkxvWVdLTkdxT3pBTm5wJTJCM0NqMzdLcWU3TWJ1dzlhWTM4aWt3OCUyRk5kTlJlVHZMcHdGbHhUbk5sZUs3OHNjazJlTkViWVcwd2tGZm12SlppMXppem5CNTk3SFRueWRsV3R1JTJGc1V2cWo3Y1RmRTFpZERXN1dHMzZtakt3MnI3V09oODM4VEZ6THR0ZnZTeWNweSUyRnhvRUpqbHFTSDdIMDh2aDQ5bHpsZGVYVWclMkI4c3BjMTE1Y2lkVk9NN2xRa3JYNU9heTBtYjlYQUVEZkNBQUI5STI5JTJGN2FSM3IyaGJIRlJmTFdMc0RMSXlDUWxYdDJ1VXpmMTYzJTJCbTRzJTJGS1BiWkNLUmhPdFhza2Jkd3ltaHk5ZlVkeWRNOUlPRE5SdDg4MUt2WjhrdmtSTDZrUjJiUERGZnZNZE1QODdvVkZkJTJGWmRCMGUzJTJGSjVvWDM1MVplaEMyeHhkN3ZxM3RSTjM0Rkl6T3piZnp1NllXYzNHWDUyUGRXb3AwWVdWUkw2WlNxbnklMkI4MXJ2VEtuZkV6Q0lxaW9GSk5OWDYlMkJ5ajNiZm0lMkJ2MVRvR0J5VyUyRlM1YzhObzdVSnJBc3JpUlpXayUyRlZRTjFCZXZWbTFtcHFxTk00c3BvOHV0ZHl4d3hQWnI0VFdMSTlVOUxXWkJmZnkwVU5iJTJGJTJGbHhJeDBhRDUxUjdXdTFTdkM5V2FEZjhYVnpKTGxnTkg4cGx1JTJGNnRSYnR2Q1c0MkJOdzBLeTlpU0FwTUVxZGRHRWwxVGZQZFglMkYlMkJ6RUwyeXJtVjlEdGZtVXZHbTdGVFlLVndVTnVtdHhIbnBTVHppZ0tqVzhiQ256ZzhHWDNlZWE5bnpuZU92VElmYTc2VjVzZEZ4VjUlMkJaY2hMUFFEWWRnZ0FBZlROdVR4dG9CVjRHekZYZkh4RHZtZzNMVnBPbmRZcmFZeWtVTXA4cHJPeHRMcWFhWGs1MVdRam1CNnBtdWxhYUpWbVh0NUl0WXBWdldvMTBUQ0xFelU5JTJCY2NuVmo4N1dndWVpOEpRSm93dVA4YWNSaVV2RzVqbGtXcncwa2cxdUZnTFRkdDdyOVQ1MEV0eXprZUJOVWtqTXQxR3hjYTEwSGhUYkhjbGYlMkZYdnpoaDVhNlE0ODZZViUyQjdDVnVDak9mQ2hKOW9wajNCckpHcE4yVTFkZmlkM1VTamViU3VKMHpLV0p1bW1teFk3JTJGTHhZVCUyQjhCOHg5emY2dmhLTjNaYWJHVmE2VHJOdDUzT04xTXRkNXdVWjFMSDVmZFplYiUyRjFoaEwyS2clMkZJbFcybiUyRm9xUDJCeXVmT2pLaXNHZ0NOaTlMOXJyZlI0QXUlMkJMUHZaTlNwNHR6MGplOUZMZmQwVmVHdWtjRGE5U0k1Q1liJTJGb1V2dkx6OE8yTU4lMkI2VktKVm95UVRSbThvTjdWTWFvWHJIUGoxYUR1YUdxblpla05QTlJMVFR0a1ZyUXZXZG5ORER0eEFmSEkyJTJCc1BaRktQOVNvbVglMkIwWXloNDZMblE2dlJzb3BXVlRPcTY0amxqMXdmbWxFSGdJRDJYaXFuV1NlWjFlaTZXamYyUmVtaVB6TFV5blYxTzFVbTliTEUxTExZMjc2WFU1WVhrRjRZQ2UlMkZwU2VFeEdPcjJjYUc0MVhkOVd3dWlOMzJ3Q0FHeHBCSUFBJTJCdWFjeSUyRmZxTVdiVHQlMkJ6Z0dsM3JpMzJqdkRMTjJtTFFoJTJGJTJGMklLcThpREJHOGw3dFZxWno3VXh6b1ZVWVNJRXg4czdMV3ltb1dBVlZvMnJWakZjQ0hhc1lmeXdLakt5eCUyQmIlMkZSSzklMkJwWEZFMTBON1JTSHRIS3pNVERmdFZlUTNIbVIlMkZPdklheXpOY3JvWm5kMFFpJTJCTmpVY2ZIcThGcHkwUnQzVSUyQmVwcmZZdUJNUXFNdXMzRWpjODJzMk1YVjdQJTJGZWpWMjA1SVVCYWJaJTJCN1doTmF1Qk1WcnVwdFBubHRNajUxWVN0VnFKNUwweVNiSHpTcnhSTjVYU3JwZnJlc1d4VTVJNnhVN3FsR0ZRMVVpVklBOSUyRnl1cTkzb0RQWEJFRVhtM3hYS0J0VHElMkZaR2x4Y1lFZFgyYSUyRlJTRkt3OXBqUEw2ZDZ0dVgwcXMwbmN3YWhzZFdhamtSVkhhbFVyV3pRa1NsTFJqTW5HYU1kdzZIMmoxVmEweVBoczE1R25jVHRISyUyRlpaJTJGYU5SNTljNm1aJTJGOEw1OXRhWUd4SUhSd0RzWFBUOWVNWDlwVHlQNGl3MlpuMnU3dGxZNkhhbnQ4eERRS044VE1QS1hUODBlRk1XYkRVbm1kWDR4MWNwaXFzQWJkVE92ZHVyS3c0cWY4TnRBZWJveFJtcXRwSnFaamFWQWFqcXZ4UGw4cW5udkd4YUQ5RHdBZ0FGREFBaWdiN1FBYjJQWDh0QmFyYmM0dmw2N2NDb3A5b3E3VG5IUzh4ZVhGeGhGcTNDJTJCSDFkeHBaa1ZQYkMlMkI5NHNMbWRiYUpIZU1WblRMV0dWNlJ5TjRTRDRQM2pJdnBabFhOVFNIZHcwRlIlMkZlTWhEODIyUWpPV3FOMjRuejl0UTdiMEJvRlJ1MlYyTzI5dUpLTm4xOUp0UkxuSXpHajRQTHZMN0pHMWhndGRWT2RXa3cwc3hqbnd4MXN6JTJGZGd0ZDVxR1B2MWRaZVRZNnMyJTJGOXJBdlBIRkZsViUyQlcxZnZZMVklMkJKeTQ3bnE1NDdwVHQzNGxYczUycDJVM3ppZHJlNSUyRjlmWlBJTDlVQ1hCNGlaa3dLcnlraW9nMk9WeHQ2UjZLaVhVVHQxbXFqWnc0Zkd3eCUyQmMyUlY5YXJXViUyRmMxYmQxUXYzRG9aRGtURCUyQktIeHlCOGFqNWIyRElmJTJGd3Nnb01mbzVGemd0WFBCcWQ2VWtVJTJGNzhMRk91UVV1NmpDUmo1REpwdWF4TUxsdlZxZnJidHBybG0wNkI4cCUyQjlOYnMlMkIwWnp3RHdDMlBRSkFBSDJ6UldVV1FlQ0F1bHFMWSUyRm43S3dPck1penNyWGJxJTJGZnB5UUVLNW42RFQlMkJ0ZGVlU1ZTRHJyb2VzMHRwY282WG5QRmhVdFNETWwxeml1MFJqTTFxek0xV3htdTJzTkdlZkhnYTEzWTJHS0x2VTdxdGRSeFd1eGthcWUlMkJ5R3N1VHdVQ203Y0Z0eEtudVdZcXRiSThnQWx0c1pkYjBXJTJGY1c5bFZicWhlM2hkWHRodGU3WDRzZjMlMkIxWVJQWW1sNnJOYmo4ZGUlMkZYbFNGTW9Id2dUJTJGbDFybWNmdTdUSThheWswQ2x1WlRxVHhscGR5VlNHNHNPUjBkd2xhODlkREIlMkJlWDhtJTJCdDNYSWYlMkZqV3llRW5idHczdWZuY3RpTnlLMG4xbDZJd2UlMkZid3FQdmZ2dDd3eHg0JTJGazJwdU5wTmFUa3BOWHBGYkJxemw4M01nWXRKQ2IlMkJ0bldYbDh0V01UVzFQdmo3SE1yeiUyRmVWb01YZkFQQWdDTUFCTkMzSUFqa3ZjOXZYQjBNbnRlcVNydGFLM0JvaWhBanVQcUZaQmwyZkZzTDNtc2NWMFZnYURLdlZpdFYxMSUyRnhUeGNGUFN1cjBvdzFDb3JPcHRmTnFvdHJYVmRrS3FuemExbmpsZGRHNVRLZGsyem01YXlSb2lDdnBDaXJzNlFpUFBCWER6elglMkZwTFhXQTlQcWUzcGFzJTJCYnElMkYzYUZsVTUxU3YlMkJ2THhnVDQxa1hORWU3dk9OJTJCeXRGRUI0N0xiVHpOTndicVcya3hjVHAxQVdyeGE2YnR0Yjh4dVNRZmVkM0hHb3MzWmh2Y25ONnglMkI1YSUyRkk3ZHRjJTJGcCUyRnNuUCUyRmRNJTJGT1BXJTJGemlTZGo4MnRPQ2wyVWxKOGtUR0Q5YXE0OTAyS2lsMXZUWmNJaGJhNzhuRXZmeDd4TXdjQUJzWWd2ZFFCQU54c1ZscEwyS1NyVnoxZFdmMTAlMkJTOHUlMkY3TXlKMHljNHRqbGJjYTlYMTVXelBXMlNQYTdYbU8lMkJmWTFYVzR1VWh6RGwxTmN5b0NtcmFNcWdyJTJGZGJvYVVYYjhSb2ZlJTJGSHF6MXZ5c3BBcHlLMEtvNiUyRjFDdE5uTkxZcnglMkJEbWFSbVB1R3piYVZhWkE1WHElMkJZenFjd1BINTZzemg4Y3RZTlU1eVpKJTJCcTdiR3o5enRtdiUyQmJEc3pSNXVYVWpWVGFUWHhTcnlYVDRzS3k5N3p3Q0E4VndQcDI4N1QySjVlNyUyQmN2QUdEYkl3QUUwTGNzeXhnQ2dtdHp0VGJXdDNMQjBUdFFvV0xXSyUyQjZ1UEF5OThoSW9meTBsTFdXNVg1OTdnWlZmSDVqTGgzWDBYbGhkTFVEZ2dndlg2bXJQbSUyRktZNncyaHk4OUg1dktnTUpXVVdpbjFhbll5dlhTaEkxY3h4MkpqZnJlZDZVY09qdGFQMyUyRmh2WW5NNWVtaW5tJTJCJTJGT0h0c1JtWCUyRjE4cm5rNGVmbnZWNllUUlUzVTZudEpPWDdqS3BtMWdQOVFZbEpPVGR0Znp6R0FERFFDQUFCOU0yNSUyRkdySUdNSSUyRlhJUHJkY0hSRzRCRVJncUQxJTJGdnFtJTJCdTFLbWU0Mk1LYjhRWXQ2d3A3a3VyeTJDdUQ2SW91SDhSalRiNW5vTHpPTFNTNjZLWFU2S2oxJTJGdE1Ua1k2OTcwQjlZS1lEbHo1MDE4N21oJTJCN1MlMkYlMkIxVFQxejgyZUd6N3ZQZElHNmNuT2xvZVNWUkZuc3A4SU5WSVRVSTN5TUFBQ0FBQk5BJTJGZ2o5c09LUCUyQnF2VnVwRUVLQ3JBNWxKdjNYMjNvVHUlMkZ6SWxBJTJCNE1KS1B2WksyazVKR3V0cEs5V2NqbHJwdDVkaSUyRjFmdjNGazllWGc4R0pRNnR6ViUyRiUyRnQxVFQ0VDE1UTlXS3RGbm42cVk4WmZPRzUyZmo1V21QcThHRExUZVluMjElMkJ4c0FBR0FMSVFBRTBMZDhDRWpNRUJCc25NMDJJWGV6ckFPRDQlMkZXRzhmVHVHYmpXTG16elBRRWxOWmN6dlhDNm80N1JzVVQ2dERYbVJ3NlBEMTQ3c0NUZHY3djI5VVlVZnFBaSUyRjUlMkI3bVolMkJlNjJSS1Y5SjhRckQxVWlQSVEwQnIxaWQ4YjZaekR3QUF3RFVpQUFUUXQ3SUMwTCUyRnVhRlhnQnVQd3c2QjZyV1AlMkZxbE9GdGI1UG9NdjNBNHk3VHFlNnNjNTZKeGtkamFSUERvWDZzJTJCOCUyRldCJTJCbzZjQ1NkTWVPaXJ0alIlMkJVNVNkJTJGVDlucXM3Zno0MlptdUZsWVNwYW5MWndtVlU3MEhya1lTQUFCc0p3U0FBUHJHSG9BQXNFWDBWZ0pHeGE5VEwyVmVXU3ZUdHk1MFZmYzZacTElMkJ6Umozd3c4ZUdPcHMxRkkzMHBIcHl2UGR6SCUyRmZVR2glMkI0JTJCV3g4UENyRjdzNk5SdnJVamVUbG90eDQ2SE45eCUyQjljdW8zYjBZQUFJQXRnQUFRUU4lMkJjYzB3QkJvQ3RvRGVjQ292Z0tncnlDZG1SMGZKcXBxZVRqckpRRCUyQjBaY3U5NzhNRFE1elpvcFJ2cTBGam9yZlMxSFhYN25sc253aCUyRiUyRiUyQm1qNDkyUlZXVG5mVVh2WjVhRnBYWkpzUGdHODNHOVJJZ0FFQUFCYkFnRWdnTDdSJTJCZ3NBVzBUdjZUcFFYcjBtU1RLU2w5cXJtZHFMaVZia2RMRHUlMkZzT0IlMkJvV3BQM1h2N29HYkRDeEpCOFpDZjJBc25OMDNIdjNNNkZEdzVjRG85eU9qeXZOTzZxeGtpcTNrVWk4WnB6d0lGT0VmQUFEWU1nZ0FBZlROV2l1SklCQUF0cVJ5VW5DcVBNQkt2VllXTXozNWFyZFJjYnA0THA0NSUyQnA3OVE4JTJGZlBUVThrQ2Y1MjhaRGwyVFZMeWoxUHp4WnRUODdXUThPdjNDdW8xZFhVcW1WU29tVmFwSjgwUTRjYUQwTUhNaDdEQUFBYkFVRWdBRDZsazhCOWt3QkJvQ3Q1R3FuNjlCS1ZTJTJCVFNpOWZTRFhUVm1QR20yY2JnYm4xN3FuaGdad01MRWwzNzRoYzFlaTM5d3dIajQwMmdsJTJGMlZmUFE3T20ybHJxWmxQajhKaTlWYkQ1a3Bkd1BFQUFBWUpNaUFBVFFOeXIlMkZBR0NiQ0NVNUs1OTRMYTg2TFhjU2ZhRXE3YTc0TDQlMkJGTTdkOTM5dW1CN0lkV0pJT1QwYnU4R1EwVzZzRlA5d04lMkZDZXowRHo4dEtTbGhVek54RW14eiUyRmRTTkpKNjk4T2xOUmdBQUd4Q0JJQUElMkJzWVFFQURZd3Nwd3lpaXZYcXVvbUdxYjcydTMxSEw2eW9sNGVqWFYlMkZJbm16QSUyRiUyRiUyQkh1bWYydmpGcnZ4M3IyMzJsbnNwQjhKWlZSMWV2Z3AwMUh6VWl5MXNyeU4ydGo4UGcxNzJvR3pqVjB6QUFEQWxRZ0FBZlROT1NkSk1vYndEd0MycERJRURKU0hnS0hKOTdXVGxHVmV6NXhMOWNLeXE3UXk4JTJCJTJGM1ZHZDJmZmolMkI2ZG1OV3VwbThLZHVIWm9kcndRJTJGWWIzVTlYcjRrdk5xcDFrZTlLWEZuVmtHcWdBQUFKc1FBU0NBdmhIOEFjQTJZYTY0ZWNsMXZicExtYnBOcDI4MHV2cVRjZnNiJTJCOGNYJTJGdFE3RGs2NGpWM3N4bnIzJTJGbG96OGY0bkZQamx5U0glMkZZOSUyQnF1OHJKMlV4enEwNXFPU216VXRWSWtaRk1zUyUyQmdSRHN3QUFEWUZPd2Jmd2tBWEk0aElBQ3dUZmllaiUyQlhORksyc2tsWmIwamN1JTJCbU5mT3BmOXowOWU3QTc4RzhjUDNsSnZmcyUyQnQxZiUyRmh2NzJ2UHZsZjNGMTdmTjlVSUJtZnR3TTNNNm50cEc2eE42Q1YyQ1VEQUFCc0ZnUCUyRlFnNUElMkY4b0tRSWFCQU1BMmNPV3AzRXFxR01rYnJYYThucm1RcVZaUFBsYXR4aHFMZ3AlMkI1ZFNJYzZFckFkJTJCNGVkdG85M0J5eSUyRmp0bVVqTnpzbVBHV3lhUjg1SzNrbmQ1JTJGcWVCdnBjQUFNQm1Rd0FJb0clMkZzQVFnQTIxZ1pBRHFqVnVLVXpDZDZPcklhQ2UzSGpKY1c5MVglMkI2YnQyViUyQk9OWHVaRyUyQjg2N3B1SXozWVh2cTFacm56MTF1anQlMkJjaUhSeWNWRXk1MU02am9wVnI2M1ltVHolMkI3U3NzQVFBQU5nQUJJQUElMkJzWVVZQURZaHNwd3locXBhaVVudWNRcjZhYTZPQ2M5YWJ6YW1mdFl4dzJOUjFZJTJGZmQ5VU5kM1E5VzRDSHpnNCUyRkxXN2RyazkzNWpxZlBTUFQ3USUyRjFqN2VWdnRpUjBrbmsxS1gzNCUyQmg4Z0RRaVFBUUFBQnNHQUpBQUgyajlSY0F0akdqdkhMTlNUNzF5dUpNQzRsVHM1UHBVanVUODNvMGtsUUxndiUyRjFqaDJEM1E1OFlDenlCOGJVZWRlZTZ2OGUxb0l6V1dCJTJCZFRnME9qZmIwZnhTcXRSSnlzcWZtWVk5QVFFQXdJWWhBQVRRTjJ2eiUyQlVFRWdRQ3dUVjAySGRoSXFWZmN6SFRKeDNxaEZxZ1JtRWVOTllzcmFlMW4zelVkZFRaNHRadkNPJTJGWlclMkY2JTJGQUdBMVolMkIzOCUyQllXVlg0N2JTVmlhdFprVmJ0WlZxOXR1bkElMkZPakZBQUEzQVFFZ0FENnhoUmdBTmptWEhFelJvcUtKREJ6eWpxWnpzNTFsWHBwTmZVZnklMkJUVmlNelAzRDA1MkpXQWtuVGZ6aWpkVVExJTJCM2NxbzQ5eXZ6bldjVGwlMkZxS21tbFV1S2xvUGg1YVVUb0J3QUFiam9DUUFCOW8lMkZJUEFBYUVWVDdFUWw3eVV1YTg1bFpTTGNaZXk5MU0xY0I4TEpSUjRHcyUyRmM4ZU9hT0JEd0wwajFoJTJGZFglMkZuWG5hd3hhbzM1dVJkSEFwMmI3V3AyT1ZYVFNLbnpVcVk4QUN5cks2MElCUUVBd0ExSEFBaWdid3dCQVlCdHJuY2dTT2p6b0NyTUI0TklVaFk3elM4a2V1NU1XNkhSeDV6M1drN2NQMzJBNmNDNmJTSjB6YVR5TDRjaiUyQiUyQnpoc2ZEbm56c1hIbm5xYkVldnJpUjVTM0NjcmQlMkJma2ZMN3VHeTNIdmdJRlFBQTNDZ0VnQUQ2NWx4JTJCaFdJTTRSOEFiRXRyQWFEeWdDcVFaSUw4YzVtWGFUbDFPcWxlbmVscUpYWmFUZnpIdkpYR3FzSFAzRDVCTyUyRkRicDZycDI2ZXFuM3RpUEhyUHJ0SGdmJTJGSVYlMkI3SHNmRnZmbXVsSzNheVlDT3p6MEM5UUhnZ0NBQURjUUFTQUFQcEc4QWNBQTZJODNWdXRoMVRleTF2SnA5SlNNOVZLN0pSbTBsQ1V0d04zcyUyRm8lMkZmdHZPTU4yb0pXOG03OTVYYVlhaCUyRnFrejBsakQlMkZ1MnhxbTJjUFdkMGNTVlQwbkZTeDBzcUtnR0Rua3BBaVpaZ0FLJTJCTDElMkJNQSUyQmtVQUNLQnYxbHFHZ0FEQUlDajNxdlBLSzlhayUyRkJOVm03Y0daNUpMbk9ZV1l6MXoyc3BKSDR1ZEgyJTJCbjFiJTJGNzd0MVZwZ05MZXNkMEpjNHk5N083NnZhemsxWDdLMTgyNXNqSzJiYVNkaVlsTGc5V3ZhU0twTERZRTlDTEFCREFhekl5MVkxZUE0Q3Rod0FRUU45czhZNGp3MEFBWUFCY2VhbzN5aWNEVjR6VTlWTGl0TkxNOU1LNWptWTdUcDNVUHhvYUxVNVdnNSUyQjVsWFpnU2RJRGUydWRCJTJGYldudGhaRHo3b2pUN2ZNdjdJazZsWHRwem0zY0NKWHg4S1FsRVBnR3RBQlNDQWZoRUFBdWdiTHpjQVlNQ1ZyYXFCOHFxMTFLdlZ6blQyWWxmUFJrYjdSb0slMkZ2WDhzJTJCdFN0RSUyQkh4RFY3cHB2TEJXeHV6aTdIN0lTZjladVROa1ZmUGRYUnVNWldhbVpSSVNyMVVOWGs3Y0doNnFpODNlT0VBQUdETEl3QUUwRGV1UXdCZ3dKV2hsRFZTM1VxWnBLNlQ3MmE2dEJEcmxabHU0OW1KeWljbWg0SyUyRjhKNDlsZVlHcjNaVHVXZG41WVdxTlI4T3ZYN0hleDI1a0xibG1xa1VTekxGSFZzTjhsZnA3QWNJQUFDdUV3SkFBQUFBOUtkbk8wQkZ4WlRnSk44UGNIWXAwUXRuT3FwRzlxSFE2bDkxNCUyQnl2ZiUyQmZCJTJCdElHcm5aVHVYTm54ZDI1czNLOEdwb1BPcXZmTlpFNyUyQmtybzFWMTE2bmlqcnZQS25LVE1GJTJGY3pkZmNBQU9DdEl3QUVBQURBbTlNN3RkWVVyYXVKMTZYNVJNJTJCYWxxelJ3Mm5xUnJ6WGozM1hvZnJzUmk1MXN6bDJhMk0yOGVuMzdSdkslMkZzdm5Sc3d2dm5vcGE3eTg2SFZ5SVZXV3VIeEFTS0I4NEVwVXRBTm5HNzFxQUFDd1ZSRUFBZ0FBNE0zeFVqN0ZRbm40VjhuYmdadnRUS2N1WkVyeWNQQ2hNTFNmcUZmc1h6MjZsOG5BdmY3MGJhTkxmJTJGcTIwViUyRjd6Nk1YJTJGOTFYejJmJTJGS2p5VFBkejBzZVlXWXNYdExBJTJGOFFwOEhnQUFBQUc4QkFTQUFBQURldXJKYUxmWktPNW5TdHRNcnBpdEpja1lQZTZ2bFp1eiUyQnpuZFRDZmh0dnVkdFU4M3EwUEpmclRheTVXb1VQdkxpR2FNVGw3eFcyMWt4SWRqbEFhc3hraTMlMkJKJTJGWUZCQUFBZlNBQUJBQUF3SnZURzBKWkkwVmVrc21EUUVuS3ZDNHRKWHI2WEZ0QjFUeVNlbzFXUSUyRk1URCUyQjZ2TVJqa0NoODROTnFwUkoyUFZnT3JxdEVqSzZuVFN0eVJ1azdxdUh3NmNEMlFRaXQ1VHdBSUFBRDZRZ0FJQUFDQU42OE1vcXp5Q2pVanlkbThZazNTU2lkVGM3YXJKRFJLTXoxYzhaTHglMkJvbjMzVUlJZUtXaiUyQjJxZG9jaiUyQnBQUFNjdVllU1ozWDNFS3NkcXRvQiUyRmFTSE1rZkFBRG9Id0VnQUFBQXJnJTJCalBBZ3M5NnpMdkh3cVpWMm5VM094d3NUTHhQNWg2N3dDbzU4NFNpWGd0emt5VlVtWFklMkYlMkIlMkZaSkoyVk0wakoyY2luYmpZMFd3ejFXcnM4NHJBc05odmtYWmdBQUJ3alFnQUFRQUFjSDMwRGdReGtweVJLbDZ5a2t1OExsNk05V1RIYXl3MEQlMkI4WUN2N2owZjIxWDl2Z0ZXOUs3OXRmWFJxS3pFZjJEdGxQdnpBWiUyRiUyRnhYYSUyRmJJTjglMkIwdFhvcGx0cXBWTGRTVkFTQWJxTlhDd0FBdGdJQ1FBQUFBTHgxdlZWb1JubVZtcFMzQlh2SnQ1eVdsbE10cldZYXFSaU5EdGxmSEJzS3ZuajNWUFhrcmVNaE1kWVY3cHV1eFBkTlZ6NzNwWW51JTJCNnNWODJ1QjFVUEdTUmRtdmJMQUtKVUklMkZ3QUF3RFVqQUFRQUFNRDFaWG8lMkJtcDdQTzBtWjAlMkJtNVJGODcwV3FZcXYzeVN1TCUyQmZDZXBmdkhJcmtwNjh4ZTYlMkJiMSUyRmYzWEpPJTJGZVhocXo1aGVsNjhQQXpad0tkWEUxME52WlM3UExoSzRGNTQ3OElBQUFNTkFKQUFBQUFYRiUyQiUyQjU2UFZlbHR3UFpBeXIyWTMwJTJGUG51MW9NelhUaSUyRmFlcTFuejR5SzdLRXh1MzRNM3RBd2ZxUzJNViUyQjFmMmo0VyUyRk5Eb2NmTWFkYW8zUG5POG9iYnU4RlpnQUVBQUF2QUVDUUFBQUFOdzRaUmdZU0twWktYSHFKazdkJTJCVXl6M2l0MG1xNDRmVGFRUG5EYmpzcUxSNmFvQkx5YWUzZFg0NUY2OFBsbDUlMkYlMkZ5aFRqN2Q2ZFhVenZiOVVwdFBpQllYcGRYV3dJQUFQUWdBQVFBQU1DTlV3YUExa2lSbDR5Vm5KZFNMN1V5blo3cDZpdlNlQ3c5OW81MjlyZVh1dTdYOTQxRnl3ZEdBMmJiWHVIZ1dPaW5Sc0xIRDA5VXZuWm1aM2JVSnRKU25HazU4JTJGbDlhcFh2dVFnQUFIQUZBa0FBQUFEY2VGWjVDR2dsJTJCU0QlMkZuRGRhWGs3MXpkUnB6dnZ4cGE3N1o1M0VIMWlKM1NkT0xwaG1hSTBDb3pSMVR0NHJOTWJJS0o5JTJGNGIxQ1g2U0x4aGdaWSUyQlM5bCUyRmM5bjF2N1dpOWZ2TzU5eTE4ckkyT1V5dWp5d1NjM1FrJTJCV1Z3MU01aVYxdW03dlVCU3M3aDJKdE5ETTFGbVIxRXJ6QU5BWXFnQUJBTUJWRVFBQ0FBRGc1ckRLQTZySVNNNUtxVmVjT01VclRpJTJGTWRPVXkyVTdMUFhycVV2SVR0VkFMb1ZVN3RMYnBwS0U4ZjdzOHRDdlRydnh6ZVElMkJzV2F1QUs3JTJGV0ZFVngxJTJGTnJwUnVmJTJGbDJ1SHRxWndHcDFOWGEzWFd6NzI1dXhVMklrMXp0d0JRQUE0RFVRQUFJQUFPRG1LUE0wcXp3RURJd1VGWCUyQldlVjFjU1BUTnR0UHBDOTN4TUREajFraldHcFY1VyUyRjZ4TndBcyUyRjFxJTJGdGdlZUtjTzd2cjdXciUyQlY1YiUyRlMxJTJCVjk3ODd1VEkydU9XQ3NsM3F2bGpaWXpwN211VXp0eCUyQlJkWVElMkZzdkFBQjRUUVNBQUFBQXVQSEs4RTlhcndLVUpGTzBBMmZTVWl2VjhtSWk0NHBXVnZLc2RXdkRWTHg4WktXS2tiZHJHV2NlQUFJQUFMd0dBa0FBQUFEY1hMMXRxJTJCVmVlbDd5cVpkUG5KUW8lMkZ3U1oxcnExQU5CSVRwSk1IcUtXVlg4M1kwOUNBQUN3WlJFQUFnQUE0T1lxMm1vdnF3cTBrcXAyUGVBaSUyRkx0YzclMkYwVUZNTlVldThrd2o4QUFQQTZDQUFCQUFCdzgxMFpXQmxKb1ZsdkRjWnJJJTJCd0RBQUI5SWdBRUFBREE1c0JFMnpmV1d6MEpBQUJ3alFnQUFRQUFzRG40S3o0Q0FBRGd1ckFidlFBQUFBQUFBQUFBTnc0QklBQUFBQUFBQUxDTkVRQUNBQUFBQUFBQTJ4Z0JJQUFBQUFBQUFMQ05FUUFDQUFBQUFBQUEyeGdCSUFBQUFBQUFBTENORVFBQ0FBQUFBQUFBMnhnQklBQUFBQUFBQUxDTkVRQUNBQUFBQUFBQTJ4Z0JJQUFBQUFBQUFMQ05FUUFDQUFBQUFBQUEyeGdCSUFBQUFBQUFBTENORVFBQ0FBQUFBQUFBMnhnQklBQUFBQUFBQUxDTkVRQUNBQUFBQUxDRmVPODNlZ2tBdGhnQ1FBQjlNOFpzOUJJQUFBQ0FnZVRsdXh1OUJnQmJEd0VnZ0w3eGZpTUFBQUN3Y2FnQUJOQXZBa0FBZlhQT1NhSVNFQUFBQUFDQXJZQUFFRURmbkhNeXh1UTNFUUlDQUFBQUFMQ1pFUUFDNkJzdEJ3QUFBQUFBYkIwRWdBRDZabTElMkI2aUFJQkFBQUFBQmc4eU1BQk5BM2E2Mjg5JTJGbU5rU0FBQUFBQUFHeHFCSUFBJTJCbFpXQUFJQUFBQUFnTTJQcTNnQUFBQUFBQUJnR3lNQUJOQTM5djREQUFBQUFHRHJJQUFFMERmbm5DVEpHTFBCS3dFQUFBQUFBRyUyQkVBQkJBMzV4ek1zYmtOeEVDQWdBQUFBQ3dtUkVBQXVnYkxjQUFBQUFBQUd3ZEJJQUElMkJsWk9BU1lJQkFBQUFBQmc4eU1BQk5BM2E2Mjg5JTJGbE5oSUFBQUFBQUFHeG1CSUFBJTJCc2J3RHdBQUFBQUF0ZzRDUUFCOVl3b3dBQUFBQUFCYkJ3RWdnTDVsV2NZVVlBQUFBQUFBdGdnQ1FBQjlvJTJGSVBBQUFBQUlDdGd3QVFRTjhZQWdJQUFBQUF3TlpCQUFpZ2I5Ym1wdzd2Q2Y4QUFBQUFBTmpzQ0FBQjlJM2dEd0FBQUFDQXJZTUFFRURmR0FJQ0FBQUFBTURXUVFBSW9HOWxCU0REUUFBQUFBQUEyUHdJQUFIMGpUMEFBUUFBQUFEWU9nZ0FBZlNOS2NBQUFBQUFBR3dkQklBQSUyQmtickx3QUFBQUFBV3djQklJQyUyQk9lY2tFUVFDQUFBQUFMQVZFQUFDNkJ0VGdBRUFBQUFBMkRvSUFBSDBqY28lMkZBQUFBQUFDMkRnSkFBSDFqQ0FnQUFBQUFBRnNIQVNDQXZsbWJuenE4SiUyRndEQUFBQUFHQ3pJd0FFMERlQ1B3QUFBQUFBdGc0Q1FBQjlZd2dJQUFBQUFBQmJCd0VnZ0w2VkZZQU1Bd0VBQUFBQVlQTWpBQVRRTiUyRllBQkFBQUFBQmc2eUFBQk5BM3BnQURBQUFBQUxCMUVBQUM2QnV0dndBQUFBQUFiQjBFZ0FENjVweGpDQWdBQUFBQUFGc0VBU0NBdm1WWkpvbEtRQUFBQUFBQXRnSUNRQUI5SSUyRllEQUFBQUFHRHJJQUFFMERlR2dBQUFBQUFidzhoVTZjUUIwQzhDUUFCOXN6WSUyRmRYaFAlMkJBY0FBQURjYkFTQUFQcEZBQWlnYjd6Y0FBQUFBQUJnNnlBQUJOQTM2djRBQUFBQUFOZzZ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VEZmpERWJ2UVFBQUFCZ0lIbjVydmQlMkJvNWNCWUlzaEFBVFFOMTV1QUFBQUFCdUhBQkJBdndnQUFmU3RmTUZCSlNBQUFBQUFBSnNmQVNDQXZtVlpKbU5NZmhNaElBQUFBQUFBbXhrQklJQyUyQjBYSUFBQUFBQU1EV1FRQUlvRyUyQjAlMkZnSUFBQUFBc0hVUUFBTG9XeEFFOHQ3bk4wYUNBQUFBQUFDd3FSRUFBdWhiV1FGSUt6QUFBQUFBQUpzZkFTQ0F2dEVDREFBQUFBREExa0VBQ0FBQUFBQUFBR3hqQklBQSUyQnVhYzIlMkJnbEFBQUFBQUNBYTBRQUNLQnZ6amtaWSUyRktiYUFjR0FBQUFBR0F6SXdBRTBMZXlBcEM5QUFFQUFBQUEyUHdJQUFIMGplQVBBQUFBQUlDdGd3QVFRTiUyQkNJSkQzUHIlMkZKYiUyRlJ5QUFBQUFBREE2eUFBQk5DM3NnTFFlOEklMkZBQUFBQUFBMk93SkFBSDFqRDBBQUFBQUFBTFlPQWtBQWZXTUtNQUFBQUFBQVd3Y0JJSUMlMkIwZm9MQUFBQUFNRFdRUUFJb0clMkZXNXFjT2drQUFBQUFBQURZJTJGQWtBQWZXTUtNQUFBQUFBQVd3Y0JJSUMlMkJVZmtIQUFBQUFNRFdRUUFJb0c4TUFRRUFBQUFBWU9zZ0FBVFFOJTJCZWNKTWtZd2o4QUFBQUFBRFk3QWtBQWZTUDRBd0FBQUFCZzZ5QUFCTkEzaG9BQUFBQUFBTEIxRUFBQzZGdFpBY2d3RUFBQUFBQUFOajhDUUFCOVl3OUFBQUFBQUFDMkRnSkFBSDFqQ2pBQUFBQUFBRnNIQVNDQXZ0SDZDd0FBQUFEQTFrRUFDS0J2MXVhbkRvSkFBQUFBQUFBMlB3SkFBSDFqQ2pBQUFBQUFBRnNIQVNDQXZsSDVCd0FBQUFEQTFrRUFDS0J2REFFQkFBQUFBR0RySUFBRTBEZm5uQ1RKR01JJTJGQUFBQUFBQTJPd0pBQUgwaiUyQkFNQUFBQUFZT3NnQUFUUXQzSUlpSE9PSVNBQUFBQUFBR3h5QklBQSUyQmtZRklBQUFBQUFBV3djQklJQyUyQnNRY2dBQUFBQUFCYkJ3RWdnTDR4QlJnQUFBQUFnSzJEQUJCQTM3eG4zejhBQUFBQUFMWUtBa0FBZmJNMlAzVVFCQUlBQUFBM2w1R3BzaFVQZ0g0UkFBTG9telZHM3Z2OHhoUmdBQUFBNEtZaUFBVFFMd0pBQUgyenZPQUFBQUFBQUdETElBQUUwRGRxJTJGZ0FBQUFBQTJEb0lBQUVBQUFBQUFJQnRqQUFRQUFBQUFBQUEyTVlJQUFFQUFBQUFBSUJ0akFBUUFBQUFBQUFBMk1ZSUFBRUFBQUFBQUlCdGpBQVFBQUFBQUFBQTJNWUlBQUVBQUFBQUFJQnRqQUFRQUFBQUFBQUEyTVlJQUFFQUFBQUFBSUJ0akFBUUFBQUFBQUFBMk1ZSUFBRUFBQUFBQUlCdGpBQVFBQUFBQUFBQTJNWUlBQUVBQUFBQUFJQnRqQUFRQUFBQUFBQUEyTVlJQUFFQUFBQUFBSUJ0akFBUVFOOHlMeVZPQnpJbmVTJTJGSmIlMkZTS0FBQUFnTzNOJTJCZngxZU9ZbDcyVTJlajBBdGhZQ1FBQjk4MTUyTGZjaiUyRkFNQUFBQnVxUElsdCUyRmRxeUt1JTJCb1lzQnNDVVJBQUxvV3oxU05ocjVMOVVqeVlhU0FvbjNJQUVBQUlBYnd4b3BDcVI2YU9hcW9Wa01MRyUyRkRBJTJCZ1BBU0NBdmgwZXIlMkZqcGh2JTJGY2VNTXZSbFVyUlZZS0RHY1VBQUFBNEhyeDZ6ZHJwRVpvTlZxMXI0eFV6ZnklMkJZVXNBQ0tBdlhLNERlRk8lMkIlMkI2NkpwZEc2bmd5clJncU5aSW9TUVBZRUJBQUFBSzRmTDFrcjFTT2pzYXI5OG5ERnBodTlKQUJiRHdFZ2dEZXRFdnB2JTJCYUQ0alpPVSUyQnZ4R0FBZ0FBQUM4ZWIzYjYlMkZqOHQ0R1Jvc0FzUjRGeEc3VXNBRnRYdU5FTEFMQjFKWmtmalZNbnBTNFBBSzNOMzFZSVZWUUZGbDlJSUFnQUFBQmNHOU56SyUyRmppSlhlYzZVRHFaSlclMkYlMkJnYUFhMFlGSUlBM3pWcXJhbWp6VFVtY3BNVG50JTJGTGxDSU5CQUFBQWdQNTQ1YSUyQm55emZSaldTc0ZGZ3BzUDZVTlo3d0QwRGZDQUFCdkdrVGpjcVo2ZUZJSTQxUVVXUmt2S1NNRm1BQUFBQ2diJTJCV2I1NW1rdU9lTjljQW9yQmdOMTd6YldYVyUyRmUlMkJka1JBQUlvRzhFZ0FEZXRCM0QxUyUyRnRHNjlxWWpSU3BScklsbWNVVHdJSUFBQUFYTFBlbHQlMkZNUzdITGI1bnlBTEJtTkZiM0wwelZzOU1idUVvQVd4Z0JJSUEzYlhxMCUyQnMxYkp5dkg5MHhFR200RXN0WlElMkZRY0FBQUM4RlY1NThGZlclMkJRVlNVREVhYTlpbjNuUDdUaVlBQTNoVENBQUJ2R25EMVhCbHgxRDR6SGdqVkQweSUyQlFrbDgxUUFBZ0FBQVAwcVgwSUhScW9VdDBDUzkwcTlGSVRNOEFUdzVoRUFBbmpUNnBGWkhhJTJGYUwwJTJGV3JCcVJsVkZSQVVqJTJCQndBQUFGeTczdGZRZ2FTS3pXOUI4WWZPeU5od1pNUFdCMkRMSXdBRThLWk5WRnozMW5IelM3ZE4ydWQyREZzWjNwUUVBQUFBM3BvaUREUkdzcEZWcFJwb3ZCNXFxQmFkM2VpbEFkaTZDQUFCdkdrSEp5ciUyQmUyNGJucjExVFA5b3ZDRmxvZFkzTUxaYTM4Z1lBQUFBd0d1N2NnaEkxOG5FWHFFeEdtcUVtaHFPTkZJTm50bklKUUxZMmdnQUFieGxoOGJNdjlzeGJPTkt6VXFSa2NwaElFNjBBd01BQUFEWDRvb0EwS1plOWNocWFxeWlBeE5SUEZHM1g5blE5UUhZMGdnQUFieGxlOGNxcmIzamxXJTJGc0dvMVVxUVd5TWxMaTh4c0JJQUFBQUhCdGpOWmFnSVBBYUhJNDFHMjdLcnBuViUyQlhmN2g0T1g5cm81UUhZdWdnQUFieGxsV3BWazhQVmwzYVBSR3JVZ255djR0am50OHhmM3RJQUFBQUE0T3JLclhSQ0kxc3ptaHdKZEhBOGpBJTJCT1JiJTJCMG94NnNiUFR5QUd4ZEJJQUEzckxETzJwJTJCOTFqMVA5NnhvNnFwc1VpTndPYlZmN0hMMjRBQkFBQUF2TFp5JTJCNXp5dFhNZ0JWV3JuV09oYnQ4UiUyRmR0REUlMkJHZjNENFo4TW9hd0p0R0FBamd1cmhsTFBxOXUzWlYlMkZ1aVdzVkNOc0xjRm1BcEFBQUFBNEhWNVNhbGZmeE05ZG9xOTExamQ2dFlkMGMlMkIlMkJhMiUyQjFzOUZMQkxDMUVRQUN1QzUyRGRuRlElMkJQaCUyRjdGdk5OUlFaQ1ZYdFA5NkVRQUNBQUFBVjFPJTJCVG5aZXlwUnZvZFBKaDRDa21WY3RORzdYVU1EZWZ3RGVNZ0pBQU5mRlBUdkM5TTZkMFclMkZldmF2eSUyQkw2SlNGRWprSTFzbnZ0bHhRMEFBQURBdCUyRk5hNjZBSmpGR2xGbWpQU0tTOVk5RUwwOE1oZSUyRjhCZU1zSUFBRmNOJTJCJTJGZVYlMkJ2Y3RyUHlEdyUyRnNxbWpYUkVWUjFjbzZTUjJYdjZDUjhyTU8xWUFBQUFEQWVnV2dsNVE2eVhrTjF3THQzMW5WZlh2cXVuVkg5UmR1MzFGaDd6OEFieGtCSUlEcmF2OUU5TG5EVTlYbkRreFZOVHdTS3BLUnVpNXZaJTJGQkZDRWdBQ0FBQUFLenpQbThETmtaakk2RnUyMVBUZSUyRmJYbjd0MXN2cVpqVjRhZ08yQkFCREFkYlYlMkZQRnElMkJlMCUyRjFiNzF0YjgzdG5xeW9WclhGZmlaT1NwVCUyRm12Y3dBUUFBZ1B5MWNhcDg3JTJCek1TMWFhR0EzMHRyMlZ4ZmZ2cjN6NHRnbDdmcU9YQ0dCN0lBQUVjRjBkR0F2OXZwSHdzVVBqNGRlbVJnTUZWU09aNGdWTk9kVXNaVGdJQUFBQUJsUnYyJTJCJTJGYWElMkJUaTVyekNpdGUlMkJFWDNxUTNjT0h6ODBGdmtOWGkyQWJZSUFFTUIxTnoxazUyJTJCYkNQJTJGaGdZblFqWXlFVXRYbUwzTFM0b1ZOUmlzd0FBQUFCbHc1JTJCS1ByOGtyQTBFb05xeDBqVnZ0SHpDYzNlbmtBdGhjQ1FBRFgzVjA3SyUyQjdJVlBYMzc1cXElMkZvZjlrNUZxalZBbU1ESk9lUWhZdGdBVEFBSUFBR0RROUhiQnhIbUhUQ1V3bXQ0UjZXMEg2bnJnbHNianQlMkIlMkJxUGJXQkt3U3dEUkVBQXJnaDd0OWI3ZHd5Rm4xeXozQ2trVm9nR3dVeVphdUQlMkZQb0xIMEpBQUFBQURCcWpmUEJINnFURXExR3h1bjI2cW1PSGgxcEhieG42eTFOajlXeWpsd2hnZXlFQUJIREQzRHBSJTJCZHk5MDlYSDc5bGQwOVI0cEVxbE9PVTQ1VUZnJTJCUkVBQUFBWUZGZSUyQkRvNk1kazlFdXY5ZzNmM3BPNGFPdm50JTJGNCUyRmtENHhWZUpRTzRyc0tOWGdDQTdldkFlTFQ4M3YyMUg1SFRwMTNxamo3UlRxVmxKM21UNzNFU1NySW1meXVpckE3a3BRNEFBQUMybTk3QkgybSUyQko3WnhSaWF3YXRRRDdkdFowOTE3NnA5NiUyQiUyQjdhQzdlTUJMd2lCbkRkRVFBQ3VHSDJqd1olMkIlMkYyamplRDB3UDNCcXNYdjJ5UXZ0aXB5WFl1V2JIVHNqVll3VWFQMEZFUUFBQUxEZFhCa0FkcjJzbGNKYXFJbUppdmJ0ckdyZlJPV1hEazZFN2czJTJCSmdCNFUyZ0JCbkREZmRmaCUyQnV5N2I2bjl2YnYzMURRMEVTbXEyZldwWjRuUHA1N3hVZ2NBQUFEYlZkbjJteWtmJTJGSkY0VlFPanZaT2gzbm1ncW5jZHFQN2liVHNyZjdMQnF3U3dqUkVBQXJncDd0NVYlMkZZWHZQTlNZdWU5QVhlUGpVWDcyaVYxeDg1ZFBCd1lBQUFDMmczTGdYYWI4amUlMkZZNTUwd2laT1BwTU03akQ1d1MlMkZDTDc5NFhmUFQlMkJxYkN6a1VzRnNMM1JBZ3pncGpnd0dxMTg4R0Q5d3k3eG4lMkI5WU5TNmRkVkkzeTRNJTJGNHlSdnBjaExZZkVxaVhaZ0FBQUFiR1c5YmI5WjJmbFN2T2tkR05XR3JPN1lHU3klMkJkNCUyRjk2QWR1R1NiOEEzQkRFUUFDdUNsdW5ZemNyWlBSRTRuWEQ2NTYlMkYlMkZ0TG1hOWN5cVJPeHlsTnZPU2RGRmoyQWdRQUFNRDJVVllBdXFMeVQxS2xZbFVmRG5UM25xcnUzMWY3bno1NDl4VGhINEFiamhaZ0FEZlY3VHNxWDNybjN0cmZlJTJCZWV1dlpPVkZTTlRGNEZHRHZKJTJCJTJGeEZFbWNtQUFBQWJIVmxCYUJWSGdER1RzcThodXFCRHUycTZ2NDk5Y1dET3h0JTJGdU1HckJEQWdxQUFFY0ZPOWMzYzFYb25kTDNTNiUyRnNHazVSN3F4cG1hN1NMODg2TDZEd0FBQU51RHYlMkJKbWpHekZhczlrcFB2MjElMkZYdXZZMlA3eHV2ejI3c0lnRU1DZ0pBQURmZGR4Mm9Md1hlJTJGRmlyNHo3ZjdHWkg1bHBPcTgwMHJ3VHNPQ2t3JTJCYTFzbVNBVUJBQUF3RmF4MXZhcjlYMyUyRk1zbEdWcnZHSTkyenI2NEhEemQlMkI4ZDM3Nmo5NyUyRjFRVWIlMkJSU0FRd09HdTBBYklnUEhLek5IcG11JTJGcTFicDZ0dWNqeVNxUVJTSXFubDh2MVJ2TSUyRlBVT2FOJTJGaVlBQUFCZ0UlMkJsdCUyQiUyQjFrJTJCZXRiSjRYMVFMc25LN3BqZDIzbWJYdHFmJTJCZiUyQjNSRjclMkZ3RzRhYWdBQkxCaGp1eXUlMkZJZVpkdjJmWEd5NVI2MHhtbHVJdGRwTTVUUGw3NWk2alY0aEFBQUEwS2V5NWRkSnlpUmpqU1pHSWszdnFPaWRoeHA2eCUyRjdhWCUyRnZnd1NxdHZ3QnVLZ0pBQUJ2bXlLNUt1dEIxZjE5T28wT2hIbm4ydE5GTDU3M2FpY3RiZ2EyUklpT0ZKbjhYbFQwQ0FRQUFzQm4xYmwyVGVNbDVtY3pJQmxhajlWQjM3YTNwN1FmcTd2Mkg2MyUyRjV5SFQ0SHpaeXFRQUdFd0VnZ0EzMWdmMjE1bVRGJTJGbVJnJTJGTEx6NXRIWmpsTjNQcEdMTThrNVNVWUtnNktOUWdTQUFBQUEySHpXOXYzemVRQ1llQVdoVWFVV2FucG5WZmNmYkxoanQ5WCUyRjNMdjNWWCUyRjcxb21JUGhjQU54MEJJSUFOZDg5VUpjMmtuMDZNVVNmemo3NVE2ZWppZkt6bDFWUXVVOTRTbkk5TzIlMkJDVkFnQUFBRmRSUm5xcHBOaExxVmVqYnJSdlo2aWpoNnI2enR0cTMlMkZ2RDl3NSUyRmJnTlhDR0RBRVFBQzJCVHVuYXFrSzRuJTJGJTJCOFpwZERpMGp6eGxqRnFKMUUxU3FaM2xGWUFWbTdjRUc3RSUyRklBQUFBRGFXS1c1ZVVpWXA5VkxzOHFFZlhsSW8zYkhUNmp0dkNmN2IlMkIzYUhYOWpRdFFJWWVBU0FBRGFOQiUyRmRWbTJPUiUyQmNuQWFMbmo5T2hDN0hScDNpdnBacEozVW1EV0EwQUFBQUJnbzVWdlRHZEYlMkJKY29EJTJGOGlvNGt4cTN1bmd6OTYzOTdnMSUyQiUyRmRXV2NqR3dBYmlnQVF3S1p5WktxU3hzNzluY1JseXRMazBaZEM2Y3g4b3RWV3BpeFR2cWVLbFdTS3dTQVMlMkJ3SUNBQURnNXV1dCUyRk9zV3Q4aG94MlNnblR0Q3ZlJTJGMld1dDlCJTJCcyUyRmZPJTJCQkhieGFCYkRoQ0FBQmJEcnYyRjJMdTUzTzMlMkJtMnc5R0slMkZDT3hqTnBab2l4SnBXYVdWd0ZXYlQ0ZG1NbkFBQUFBdUpuS3RsJTJGbjh6MyUyRkVpJTJCMVhWNEJXQTkxNTk1SUg3eTk4dmpST3hzJTJGOE5DUlhiTWJ2Rm9Ba0VRQUNHQ1RldSUyQmg4ZGlsNlUlMkZhSUZESHBvOTBuZEdsQmE5MjAlMkJVdnNpSVIlMkZBRUFBT0RtNjkzM0w4a0hma2lTYWxhN2RvVTZlbHYxJTJCSiUyQjd0JTJGNiUyQm83ZnZZdGRxQUpzR0FTQ0FUZXZCMjNlbVdiRDRVUnVZNVlyY285OEtuWTU3cjJZM2swOTglMkZxNXJZUEpLUUN1cUFRRUFBSERqbUNzJTJCWnNyYmZxMjBjOHpxNE01UTc3aXp2dmpkZHpTJTJCNCUyQmp0T3duJTJGQUd3cUJJQUFOclh2T0R6ZUNkM2NUN3M0R0pXUEhsbEtwUFpjb2l4Tzh4ZGNWU09GVnJJbTM0Q1pBQkFBQUFEWFd6bnh0MWM1JTJCS05oZGN0VXFPJTJCJTJGcyUyRmI0ZDkxVCUyRjY3dnUydG5aeU9XQ0FDdmh3QVF3S2IzdnR0MnBOTGNUNW9vVkdMQ1J5cUIxY1Y1YVdVMWtjJTJCVUIzJTJCRWZ3QUFBTGhSZWp0TnZDUWoyWXFSSGJFYTNSbnBQYmZWRm4lMkZnU09NN0hyeHpWN3lCcXdTQTEwUUFDR0JMZU45dE85SWtYUDJwV3JXeVBCTFpSNzhaZUwyWU9uVzZUbW82S1ZBJTJCSENTeXRBTURBQURnclN1ciUyRnB6eWZmN1dicElxUmlPalZ2ZnVxZWklMkJ3OVdaWTdjMUhpVDhBN0NaRVFBQzJESyUyQjglMkJCd2MyY2olMkZtbnJwVzdtSHIzWWRyb3cxNVc2THQ4UGNNam13MEdzeVg5UEFBZ0FBSUEzeXloJTJGWXpsVEh2eDFYYjRGVGVJbEUyaDZOTkIzMzFINW94JTJCNHUlMkZHbjMzJTJGSHJuU0RWd3NBcjRzQUVNQ1djcyUyQnVTcHA2JTJGWFRzTlpwNFBmSnl6ZXJTUXFMbFpxclllR1daSk84a2MlMkJVbUxRQUFBRUFmblBJM2xUTWo0NlVndEtxR1JsWGpWZGtSNkFPSHFvdmZlMmZqQndqJTJGQUd3RkJJQUF0cHo3cGlycGF1eCUyQnFoYm8xQXRqNGQ5JTJCJTJCVUszOGNMWmpzNnNKR3F2WnBLOFZMTlMxZWF0d2IwejJLZ0tCQUFBd0pWNkolMkZ5V2JiJTJCeGsySXZlU052aktxMVFMZE5CTHA5MU9qZ252RDRnN2MxdnZmWVhic1klMkJBRmdTekRlY3pVTVlHdDZkVDZ4cjh3bkI3OXh2dnVKUDM2eCUyQmRCVHAxbzZOZE9WVWljTmgxS0RBQkFBQUFEJTJGJTJGJTJGYnVQTWF5OUQ3diUyQiUyRk8lMkJaN2xiN1d0M1Z5JTJGVHM3Tm55T0UyWEdZa0xwRm9LWlFZUjNFa0s0WVQyNklsT0RZRHhRSWtDRVlpQkRFU0tCSHNRSWdpT1JZRVI0cWlSS0VESWFFU21TQUVTdHhHNHBpTHlKbmhrTk16dlc5VlhkdXRxcnVjNVgzenh6bW42M2F4ZTZaN1pucTYlMkIlMkZUM0F4U3E2aTVWdDdxcjdqMzN1YiUyRmxCbFFCb0MwJTJGemlUMWNxbnZwQ2hRcXgxcWFTN1dVMGRpUFgzQWZ1cTlCOExmZXZjRDglMkI3Nlh4QUE3aXhVQUFLNGE5MCUyRkU3bjdaNklUWXkzN0glMkJXNSUyRjB6ZyUyRlVlTmsxWTNVJTJGVUNJNWY3WW1aTHVhbE54dXdlMUJFRUFnQUFvRG91ekNYNWFvYTBsNXlSbkJRRVZuTVRvWTRzTlBYWTRaWiUyQjhMNzRQM24lMkZnZUIlMkZPN1p2blBBUHdGMkZBQkRBWGUlMkJEUzgyZG5iNzcyOGI1MyUyRmRXSCUyRjNXT2FPVE81blV6NHFCemRaS29kbGRFR0pWVkFVU0FnSUFBTnk3YlBuZVM4ckw1UjZKS3o0dVh6Z09tcUdXNWhwNjhyNjIlMkI4RUgybiUyRjNzWDNSJTJGMzVzUGliOEEzRFhJUUFFVUFzJTJGJTJGR0Q3ZkNNMFB4WEU1dGZ6eVB5dDlPSlFaeTY1NGlET3FYaEYxMGdLRE1FZkFBQUFkbzhKblM5Q3Y4eExxWXBqeDZaUlp5elUlMkZwbUduampTMGc4ODBQb1AlMkZ1YmJPJTJGJTJGM2JieTFBUENHRUFBQ3FJMGZ2SzkxT1FqdFAxUmdOZFVPZnZxYm9iRVhsNGRhMlhiU01KZXlvcFZEc1lxcXdFQlh0d01UREFJQUFOUmJOZXZQcXpndUhLMzhjNUtKamFiaVFQdG1ZeDFlYU9qJTJCeFVieSUyRmlQTnYlMkYlMkZPJTJGZEZuYnVPdEJvQTNqQUFRUUswOGRiQ3hhWXglMkJibDg3JTJCRGRUb2YwWFh6RnFyMlJEYVNjckR2Q2NpcmVHS2RxQ3JSbVo5eUpDUUFBQWdEcXJ0dnptS2l2JTJCZkxIcE4zVlNhQlNPaGRvJTJGRSUyQnM5aDF0Njk4SDJaeDVhaUglMkY1Z2Rud3hVZm5hUHNGY0hjakFBUlFPeDljYXV4OGNLbnh2MDdFNW12TyUyQmk4UHJLWmVscFByZVRsamxNdkxPMTA5N0xsYUZBSUFBSUQ2cW83N2NoWGhYJTJCYUxjWCUyRk5RTUZFb0lmM04lMkZXdSUyRlMxOTlHanJVMDh1dFglMkY3OGNVb3VjMjNHQURlRkFTQUFHcnJzY1hHaTBPZlB6M1Q4ciUyRjZuWTclMkZ4TGsxcDdOYlhoZTJjbVdwSzE3cGxZb3F3TkFVTGNHQnVibzFCQUFBQUhjbk0lMkZMZXFPZ0N5Y3A1ZjBNdkRaemtKZDhPdFc4NjBORURUYjM3U092UzJ4Y2J2JTJGaXVBODAlMkZKUHdEVUNmR2U1N2hBcWkzNTg2dG14ZlBEOTcydFF2NXA3OTZQaiUyRjJqWE9KMXJ2cDdwYmd5Qll0d1pFdDVnTUc1ZEVpalI0QUFBQjNyeW9BdENxMiUyQmxiQjN6Q1hocEtHVG9xa2FLR3BEeDV1NmlNUGRGNTQlMkY1SFdqeCUyQmFpczY4ZlNIT2J1TXRCNEEzSFFFZ2dIdkc1NzYzUHZtVnMlMkZubm5qazVmUEwwOGxDWFZvZnFiZWNhU3ZKV1JRVmdiS1RJRkFlSjB0VkxRZ0FBQUhEM3FOcDlxNE01THltVmd0eXJZWXlhZ1ZkenpPcWh3eTM5NEgyZFp6OTIlMkY5akhQM1MwZGZuMjNXQUF1SFZvQVFad3olMkZqWXc5T2JOdXo5JTJCeE9OOE5lT1Q0WSUyRiUyRlVMSDJ1OWRIT3I4VmliMTgySWVZRnBWQTVZVmdiYThjbFVOU0JnSUFBQnc1eHB0OTgzOTdxS1AxQlduMjBDbUdXaHBPdEFEVTFiM3o5dU5ZNGRiJTJGOFVqaTgzZiUyRjlEUjF1YnR2ZkVBY090UUFRamdudlBDY2hLJTJCdEpLODg2dG5CbiUyRjhwVk85eFc5ZUhLaTdra2lEWExKV2lpVEZWbXJhM1pkSkNBQUJBQUR1Zk5XTHQ2TWJmb2RlU3B3VUdabXhTUHRtWXIzdmNFTlBIUXolMkI0UDM3ZzA5JTJCJTJCTmpDNExiZVpnQjRDeEFBQXJobmZmWjQ3JTJCaGZudTMlMkZ6cmN2OVQ1NiUyRlB4QVd4dVpOdnZTWnVLVnloZXpBRzI1SHRpb1dCWml4WklRQUFDQU84bm9zWm4zeFF1M3FTOW0lMkZEa3BzRWJUc2RYTVZLZ0RzMDBkbkclMkZveVNPTmYlMkZHJTJCQSUyRmJuUDNCNGdrVWZBTzRKQklBQTdsa25Oeko3Wm5QUXV0Z2RMTHh5c2Y5TDM3dVUlMkY5enpLODQlMkJ2NXhwZXp1VHNyeG9IUWxNVVJFWWxhM0JRZmtGV0JJQ0FBQnclMkIxVHR2cVo4c1RZckslMkYyU012d2JPaW0waXFjanZYTmZRJTJCODUyTklqJTJCNXVmMlQ4ZCUyRjg0RGM5Rm4zN00lMkZwdklQd0QyREFCQUFTdiUyRm4xMWZlJTJCOFd6JTJCZWUlMkJlQ0taT3IweTFHWTNrZXZseFptTk1nQzhzaVJFQklBQUFBQjNncXBESTFVUiUyQmlXJTJCZUJIWE9Xa3MxS09IVyUyRnFoJTJCenU5diUyRlpnNThPUExUYSUyQiUyRnNCc3hGRWNnSHNPQVNBQWpQalh6M2ZmJTJCOVV6NmVlT1h4eE9uVndlNk96eVVHdjlYSGxXSGlmR1pUVmdhSFpiZ2tkeGx3b0FBSERyVk8yJTJCVHBMelVxNGk3UE5lOGtieVVoeFlMWFNzRnRyUyUyRkZ5a0olMkI1clAlMkZ2azRjN2YlMkZjQlMlMkJ6c0h4d09PMWdEY2s5Z0NEQUFqM24yZyUyQmJYWlZ2VFk5NmJDJTJGJTJGTGJFJTJGWm4lMkZpSTA4ZmJLUVAzMVhPbzdLYmZGZ1diRFNyR0tFSEIwN293UklTQUFBTUN0WXJWN3JKV3JxUGdidUNJRURLM1VETlFaQyUyRlhJVXF6M0xOb1Q3emdRJTJGY3lEQjFwZmV2JTJCaDhldzIzbW9BdU8wSUFBRmd4UDNUc2I5JTJGV3VjUFRvYiUyRmFIWTglMkJFTWYyZjgzNnRqMjh5MnJiRDFUbm5sbDNoUXZNbGRYY3RyOXhGejc2d0lBQU9CTlVCMTNWVnQlMkJYZkY2YkJCYnRjWkR6VTQxZEdTaG9hZU94cyUyRiUyQjRFSDdzWTg5T3J0NXUyOHlBTndKYUFFR2dPdjQ3bXBxbjFzZXZ2djRXdktQejZ3bkh6OTdZVGgxWWpYVGliVlVXNmtyTmdRN3Z6c0xNQ2puQTRabTk5WHA2aTZXdTFvQUFJQ2JZMGJlZXhWVmZtbjVscmhpNWw5bzFPa0VPam9WNmFFRFRSMmVieWFINXhxZmZmdiUyQjRHYyUyQmRuJTJGbjh1Mjc4UUJ3WnlFQUJJRFg4TDNWeFBaVEYzN2p6T0JudjNoaThCdCUyRmZyS25WellTJTJCU1F2Mms3U3N2YzNsTlFNcEVhNUtkaHJOeHprcmhZQUFPREdtV3Q4blBoaUpFdTE2TU5MbWdoMVpLbWhEeDF1NlNNUGR2N0pRJTJGUE4zNTBmRDVjZm5RdHAlMkJRV0FFYlFBQThCcmVIZzJkcEtTNlZiNG16WUt1bmxnZm05bUpkVGxuVlRkelZScDN5dk52QkxubFZjdEtYbDE3WEpHSUszQkFBQUFOODVKVjJhdWpGUUN4bzFBelRoUTAzcUZvZFNZamZUMDBWYnlrYU5qdiUyRkNSbyUyQjNmdW4lMkJhRGI4QWNDMVVBQUxBVGZqV3BTUiUyQllXWDQxTXVyeVMlMkJjM1VoJTJGNk5UbHBMM1N6Yld5bGV0aU45Vnc0S1NzVFA4aVc3UUVSNlpvRHg3ZEdEemFIZ3dBQUhBdk0zdmVPNVd0dms3S1ZMVCUyQldrbXRRRE9kU0E5T2hqbzZhVFhYVWpJN0YzNzJzUVB0WDM1a3ZuMzhpY1ZHY2x0dVB3RGNCUWdBQWVCMSUyQk5iRllYeDZQWG53aGVYa1YwJTJCc1p6OXlZaTJOWDd3dzFJVzFSRWszTGFvQUkxdTBBOGRHaW0zUkZpd3hGeEFBQUdEVWFBQm9WRzczOWRJdzN3MEFJNk53THRZVCUyQjFyNndGSXplZSUyRiUyQjRPOGZIdlAlMkZ6Nzl6Ykk0bEh3QndBd2dBQWVBTiUyQk1xcCUyRnVTcHJmd2pwOWZUVDc1NGNmaUpzeXVKVGkwUHRMYVJhVDExY3JrdmdyOHFBRFJsUzdBZGFRMnVEbnE1T3dZQUFQZUthckdIMTlWTDFhcmpvbHl5dVRRUkdVM0Ywc1NFMWVIOVRSM2Izem54M3FYV3p6d3hiNyUyRnc4SHlMZGw4QXVFRUVnQUR3QnIxNE9RMDNCbm5qJTJGRWI2NVBuMTdHZWZPOSUyRiUyRlcxOCUyRjA5YzNMZzZWclNhNzFZQmgyUW9jMnFJcU1Db1hoNHdHZ0xRR0F3Q0F1dHJiNmx2TlRrN0tyYjZ1UEM4d1VoZ29qSzBlbm9uMHhJTFZzY1hnTTQ4dXRYNTVmcXA5N3NCRVklMkJ1aDZZRHdEd0J1QWdFZ0FMeUpYbGxMN2JjdURONzl1ZU03ZiUyRjZuciUyQnkwdjN1bUwlMkZWY1Vmbm5UVEhNT2lqRHZ5b0V0Q0w0QXdBQTk1WXFCTXg4MGU2YiUyQk9LMFVGSXIwRVFuMVA2eFdFOGVpUFhoUThHblBuRFElMkZ1YmpoJTJCYzRXZ0tBMTRrdHdBRHdKcnAlMkZKbkkyME5lRzBvJTJCMVd2WiUyRmV0dE1kQ3paZHRwSnZDNTJNMTNvcHVyMjhpSVVUTXZaZ0ZaRlFHaFZ0QWxYN2NHak9Od0ZBQUIzbTlHS1A2OWlsbDlXdHZ0NmxRdlNqR1NNMmkycnhiRkFpeE5HYzdPaDVpWWJ5Vnluc1g1c1B2Nm43NXpYJTJGJTJGejR3WEdPaGdEZ0RhQUNFQUJ1Z1pmWFU3dXlrN1hXdHJPRjdaNTd4OFd0JTJGSk5mUGRQJTJGeEYlMkJjNmVubDh3TnBJeXNyQWNzQU1MQlhWd1dPTGd4aGFRZ0FBTGpiak00Nk5xYVk4emYwMHNBVkczNnJyb2c0a0tKQSUyQnljQ1BiayUyRjFuc08yTTglMkZmaUQ2MjNOVHJiVm0xQWltV2tIJTJGNFptUWRsOEFlSU9vQUFTQVclMkJDQjZjZzlNQjN0U0RvaDZjVHgxZlF6blRIN243cFl2ekVJcEc2Y3lPWEZpJTJCQjU2cFZMOHBrdndrQTdVdjVYaFg1N0t3SUJBQUR1WkZjdDlmQlhYdFMwUmdwaXF6Q1FncFpSWnp6V1RDZlNRek9SUG5RbyUyRm9PbmwlMkJ6ZiUyQjhDRE04bnR1JTJCRUFVRThFZ0FEd0ZuaHdObkxkcFBuYlFXQzZTMVBSTDE5ZVRvNnQ3dVE2dDVucjFGcWkxZTFNR3VSU29uSmpzTmtkZ2gyWVlvR0kxZmR2REtZcUVBQUEzQTZ2OXVLa2s1U1ZsWDc1eUlaZmE2WFFhbUU4MUpFcHE0TXpSZ2ZubWlmR080MlQlMkJ5Y2F6eDZiRGY3YkQ5elhKdndEZ0Z1QUZtQUFlQXVkM2t6TjF0QUZGemV5UTYlMkJzcGYlMkZnNiUyQmNIJTJGJTJGa3pwJTJGdnhjNWNHeWxlVDRrQTVNTHN6QWF1TndYRVpBZ1lxUXIlMkZxUUpxN2NBQUFjRHRjYTZQdmxWbCUyRmtvWjUwZkk3ZEVYTFEyaWtUcVNKeVVqdldtcm9Bd2VERjk2N3olMkY3NG80dk5VMUdycVdZVTY4Z2ttMzBCNEZZaEFBU0EyJTJCVGxqY3glMkI3ZXpnRTE4JTJCM2Y5ZnZuMnBQM1Y2ZWFoME85Y2drM29EcDBIaWxGVURzcU05RzRPbDNXVWhlNnNDQVFBQWJyVnFUdkhvODhrcnh5UkdKdk9LY3FuaHBjaDd4ZTFBQ3pNTkxjM0hldkpJODltbkR3WWYlMkYyc1BUMTIlMkJEYmNjQU81SkJJQUFjQnU5dUpiWkUydnBrWFBkOU9QTG0lMkJuZldGbFBuejY5a2NVdlhocnFsZlZFZzYyOEdKWWRxSGd6S29LJTJGc0t3S2pPMzNMd3poYmgwQUFMeFo5bGI2U1VXRlglMkJaMzM2VGRNTkNVeHltaDFYUWowSUZPb0xtVzFmNnBTRWNYRzVjT3p6ViUyQjk5R0YlMkJOYyUyQmNsJTJCVDhBOEEza0lFZ0FCd2h6aTltWm1UYSUyQm5zdHk4TyUyRiUyQmtYVCUyRmIlMkZ3YlBuZW5wbE9aRTIwcEdaZjc2Y255T3BhYVhHbmdCdzlEMEFBTUNiWVc4SW1Ib3BLZDl5ZiUyRlY1b1pIYWdTWTdvWTVPeFhyYlhLekRVJTJCR2xoJTJCZWlYMzk0b2ZIYlM1UFIydEZwdHZvQ3dGdU5KU0FBY0ljNFBCbjZ3NVBoNWNsMiUyQkklMkJqMko2ZUdkZlBmMmZLTG02dkI4b3lvMzVhdEFiM002JTJGdHpHbmdmVEZiUjc1c0JUYTdXNFJIRjRaSWhJSUFBT0RHN0QxJTJCcUdiNnVhclN6eGNCWUxxNzNNT0VnU2JiUnRNdG84bHhxJTJGbnBTTFBqc1E1Tk5pNDlOQnYlMkYlMkJ0SmslMkJIJTJGY1B4MmVlblF1SnZnRGdOdUVDa0FBdUFOOWV6bU5MMjcySnM2dER4N2Y2T1olMkZjeXUxNzdtNFk1NDh1NW5wUWpmVnlmVkVLMXVaMU0lMkJsSkM5Q3Y4Z1dMY0Z4T1MlMkJ3V2hnaTBSb01BQUJlbTlIVjg0V2RwRXhseFo4ck4lMkZxV1ZYOTV1YmlzR2NxMlFqMHlGJTJCcUp4VUNQTGRvJTJGZUhBJTJCJTJGbSUyRmFuV1olMkZvaGx2emJURDduakRaa2VucVBvRGdOdUpBQkFBN2dKZlA3MFZuJTJCeWFwMTVlejMlMkZseEhyeTlITVglMkJ2SEo1VVRMYTRtR1cxbHhvV2hrWTNDMU1JUkRiUUFBY0xPcUVERFhicnR2Nm5kbiUyRkZXemladFc0Mk9SOW8xRmV1JTJGJTJCV0I4JTJCRkg3cWcwdjJ0OTV4M3h4SElBQndoeUVBQklDN3hIZVhlJTJGWlMzNHhmNnJsM0hWOUpmdVhFcGVGSFR5MFBkWEUxMGRiUXFadExHNWxUWHBYN2VTJTJCNWNsTndVQTdrdHElMkZ5RFhnNEFBQ2czc3lybkphcnFPckwlMkZHNjdyMU5aJTJCU2NwTkdxM0FpMk1oOW8lMkZHV21xWXpVMkVXcThIU1l6N2ZEYzIyYkRmJTJGYXVoZkMzMzNXd2s3d2xQd3NBNEtZUUFBTEFYZVpVTnpOclBkODR1NTQ4JTJGdkxLOEZlJTJCZTNINGliT2J1VTV2cFhwbEk5WDJJSk9HcmpoZ2R5ckN2OWdXUzBPdU4lMkZtVkZtRUFBT3J0V3R0OHBhS2lUMldGMzlCTEF5ZWxycmlnOTFMbWlzdE1oVnFhYSUyQmlKJTJGVTA5ZWJCMTRvSFo4SjhkbUk3JTJGS0E3TlRpTzAyVlREOUI5bXhoOEEzTEVJQUFIZ0x2YmNwV0g0d25MNll5YzNzcDklMkZlUzE1JTJCdm5sUVh5dW0ycWxteW5menVUU2NseFBKUG5ZN2xZQVh1dXUlMkYxcFZBUUFBb0Q1ZTdhbGY3bVZTcnlDVEF1OWxyWlVOcGNCNG1kaHFkajdXMiUyRmMxOWY2RHJjOTg2TDcyZiUyRnowNGVibVczYTdBUUJ2R0FFZ0FOemx2cnVXMmVVZE4zTnBLMzM4cGRYa0YwNnRKejkwNG5MU3ZyeWVhbVBIYVhrbjEzYm1kbCUyRkZyOXA2akNtV2h3U21xQXdNVkh4JTJCUFR4Y0FBQndkeGg5T0s5bUFvJTJCMiUyQkZhUDZhT2ZCOFZDc1psV29MbDJvT2xXb1BueDR2T3h0azFtWnFJdkg1NkslMkY2JTJCSFolMkJQZiUyRiUyRkNSRnVFZkFOeGxDQUFCb0VhJTJCZVhFWW45MUlIM3h4T2ZuVmx5OG5QM0o2STR1JTJGZHpuVnFhMVVhVCUyQlRlbmx4b0M5SktnUEFVTHVMUThKeVpxRFg3cE1IdiUyQmM5QUFDNHM0MjIlMkIxb1Y0VjlXTHZOSWZCRUlHbDlzJTJCRTN5WW1id1dLQ3h5VmozTDhSNmNDN1c0Y213OSUyRkJjOUh2M1RVZiUyRjQlMkZ4WThNcEVLMGlha2ZHSEp5T09DQURnTGtRQUNBQTE5RyUyRlBEanZIMTVNZlByMlIlMkYlMkZ4M0x5Y2ZQclV4dE10YmliWTNNNldKMXlDVmVnT25RZXJsbkN2Q3YwWVpBSHBkdlQzWXFBZ0tSNTlNOE5BQkFNQ2R5NnVvJTJCUGZhclFCTXl6bCUyRnVTUWpCYUZST3pScXk2c1ZHODNPUkZxY2FlciUyQmZjM2VRJTJGUHg3eDJlREglMkZua2Rub20yJTJCYmo3UGIlMkJyTUFBTjRVQklBQVVGTXZybWJoV2olMkZ2WE5yT0hscmZHYjV0Zlh2NCUyQk1wNjlwT3JQUjA5MDNYNjduS3FrJTJCdUoxRTJMSndkTlc3VCUyRjVDcGFoYTlVQ0pxaVFqQTBSWnR3RlFCU0dRZ0F3TzF4dllVZVVsSFZsJTJGbGlHVmkxMGRlckhBcnNwY0JLalVCUks5Q0RNNkVlblRSNmNDYllPTFFRJTJGOHZ4OGVaemN4T05yODJQaGFkbVdyYiUyRjBFekVVZzhBcUFrQ1FBQzRoM3p0NWRYdzdJNTUlMkJMbFYlMkZ4dGZQalg0Nk5mUDlYUnBlVkNFZm8xeVE4aWVDZ0VGWlhWZ0ZRSldsUVFTNFI4QUFMZkR0WUslMkY2clJNUlp2dk1KZFNGYUZmdFFRc2tOUU9GSFVpTFkxSGV2OVNyQjljQ3Y3SiUyQjVlQyUyRiUyQjY5RDg0VDlnRkFqUkVBQXNDOXdtOFptWEV2U1o4JTJGMlolMkY3MnZuaHJ6OTNxZjhmdnJJeWpJZDlwNEV4R2lST1B2WEtFcWZ0bnROR1AxZWElMkJHSk9VRnd1RExFcVc0cktqNnYzMSUyRnllYjlVUEJ3QkF6VndyNVBNamI2NmM1VmM5bjZ0R2R2aGluRWZUZTQwRlZzMUE2alFEZFZwV3phWlJZenpTWkN2VXZrNll2SE4lMkYlMkZGJTJCOWI1JTJGOXRYY2RIS2ZORndCcWpnQVFBTzVSejU0Zk5sZDJzdjNyTzlrN0xtJTJGbFA3WGN6OSUyQjVzcDAlMkZtbVhlRGhLbmx5JTJCbmVtRmxxTzIxVk9wblpkQm5pakRRV2ltV0ZBZmw4cERyZkpQUlZtRUFBSEJqaks0T0FLdmxYRlVyYjlYbW0lMkZyZDF0NnFhajhPcE5ob3RoWHE2R1NreFk3VndhbFFSMmJpWiUyQmZHZ3olMkJhSEklMkJlYVlSMnV4UGI4NHVkNFBMYkY2TGtOdnlFQUlDM0dBRWdBRUJuTnpOelpqTnRuOTNNbmt5ZER1Mms3dUMzTGc1JTJGNlMlMkZPOUtiJTJCNnZ4QTZVWmFWQlE0bFU4eXF1M0JkamNBSk93REFPRFd1ZExpVzI3eXJjWjFTRVVsZmlBcE1tcU9oVm9ZQzNYZlZLekhGaHJKa2Fud3l3JTJGTlJ2JTJGMW8lMkZQeGw0NHROcWowQTRCN0ZBRWdBT0NLbDFaVG0zblpRZWJzOGRYa3FlY3Y5WDdoeFV1REg5dmV5T3d3TmVvT3BHN2ZxWnM0clNlNSUyQmw1RjY1RWZHVEl1RlFHaFZWR0pFSlR2cjRlSElRREF2ZVo2TSUyRnk4ZGw5c3k4djNWMTNIRkl1NmhxNjRYQnhvZGl6VSUyRm9sQU14Mmo4YVkwUFJtNXVmRjRaZDlFNDZ0SFolMkJMZjJUY2UlMkZObkJpWERyJTJGcW1RR1g4QWNBOGpBQVFBWE5NcmEwT3p2ajBJbHJ2RHp2cU9lMmh6R1B6a21hNSUyQjd0Um1OblYyTTlWTHE0a3U5REpwNEtSJTJCdmhzQWVuJTJGMTl1Q0dMVDUlMkJ0VmxHQUFEY0s2NjN3YmVhc1p0NktaR1VsbHQ4UjglMkIzdG1qNUhlWlNJQVhURFQyJTJCcjZuM0xqWDB5S3o5elA2TyUyRiUyQmNIcHNKbng5dHgybXcyM0hnamRQZE5CZ1IlMkZBQUFDUUFEQWpYbmxjcyUyQmM3SnI5TDY5bmYlMkJma1d2S3p6MThhSGoyMW1XaDVLMVd2bThtbFhsa211Y3dYSTRxczVBTEpSZVh5a0wxaDMlMkZXZUFBRUFVSGQlMkJ6M3ZwNmdBdzlVWDQ1N3lzdFlwaUtXb1lSYzFBUVZCZUpqSjZZTDZwZHklMkIxa3g4NDB2eXBZN1A2ekR1WHhnbjdBQURYUkFBSUFMZ3AzN2lVTlZkMnN2MW5ONUtQWDk0ZVByVzZuVHkwc3BhJTJCWjdYbjdmSzJ0TkZ6R21SZW0wbXU5ZFNWdzhyTDkxZGFoRldFZ2xGWktWaFZDTDdXUXhJUFdRQ0FPOVdydmFCVkxmVndLbHA3czNKNVI3NW5rMiUyQjE1Q092NXUxYTJXYW93OU9CN3AlMkIxT2pJVEpMUGp3ViUyRkoyem1Gb1JZbjRtZU96c1MlMkYlMkZjaHM5S1hIRjJMbSUyQndFQXJvc0FFQUR3aGp4M2VzMmUzc2htVG03cUY3JTJCMzdqOTF0dXZhM1lIVGhhMVVwemRUZFh1WnRKTVZBOHV2VkFGNktiSlN3eFNMUk9KeVp1QzE2aFpHZzBFZXNnQUFkNm9iRFFEVGNvbEhVczdQZFZVSVdGM1lTOVpMalVCcWg1b1ppJTJGWGVBN0dlT2hoOCUyRm4zN2c1JTJGNmQ1OVl2UHppcFcwakU1bEdaSFYwT3FMcUR3RHdtZ2dBQVFCdml1Y3ViTnVYTjgyN3oyNjVUM1lIJTJCU01YdXVtN1RxMFBweTUwVTIxMEU3bUJsR2JTTVBGS01xZWhsd2FtYUJOV29OM0I1OUsxMjRPTjJYMENkU1BWZ2dBQTNFclZZNVFmZlJ0NWNOcjdPRlVGZ05VR1gwbHhaTlNPclpxaGtYRkcxa3BSYkJRM3BIZ3MxR1FuMHI2eFNPJTJGZEYzJTJGJTJCZzB2MkV4OSUyQmNHcm5WdjlZQUlCNklnQUVBTHhwWHQ3STdNYkF4NFBNTjdyOWZHbHRlJTJGRFElMkJrNXliTFdiZkd4bllJNXRETTNpJTJCYTdUOG5hbUM5dTV6dlV5JTJCZFNWZzg3ZFNBQlliZyUyQjJabmVqY0ZpZU50b3VQQm9RVWlVSUFMaFZyamUzdG5vOHlsUzA5YWElMkJDQUc5UnBaamxSODdVNXlYbFpkcEI1cWFpZlhnYkt5bGlWQ2hNWW9EYVc0OFNPYkdndU9URSUyQkVmdCUyQkxnOUhnak9IdG9QUGl6SHpqUzJuenJmbUFBUU4wUUFBSUFicmtYVHElMkJhelRSb1hPeVp4NyUyQjM2djc3RSUyQnZwaDE5YVRleDNWeE5kMkU3bHRzdHR3cjU4Z21SVWhIN1ZNeTJyWWw1Z1hNNE52RjRGSUE5cEFJQmI1VnJoMzdYYWVyMGs0JTJGZFVCcGFYTXlvJTJCc0VhYWlmVE9wYWJlZDdDVnZHMnU4YSUyRmp3SFNib1o0N1BCWDkwYUhKOE9JakN3MWFld0VBYnhvQ1FBREFXJTJCckxaNUs1czkzMDZaUHI2U2RmWGgzJTJCeUhKM0dLOTJVMlY5cDJGbXREM3c2cVZldmRScGElMkJDVXBXVXdHRWhxMkNJQXJJYWtqeTRWc2FOVmc2OXhJM2pvQXdEc2RiM0hqaXE4RzYzb3E4Nm9Qczk4VVFYb0pJVkd6YksxTjdSR2pkQm9MSlE2b2RTT3BUQXlVaGlvTXgzcnNjWEdDJTJCJTJGWTElMkZ4SEQ4ekV6MGFCU1J1QnNtTnpNY0VmQU9CTlJ3QUlBSGpMSFYlMkZQN2ViQXRkWjJocE5idmVIVTJsYnludTIlMkJmMm90c1I4NnZlR1BYZGpLZEhZejFZbTFWUDJkVkJya3hST3poaTIyQjFkdFZsVTFSYlZSdUFvSXE1bUMxME83TUFCZ1ZGWE50JTJGYzBxYXp3VXptdVltUnJyJTJGUEZSdCUyQnE1VmZsWXF0T29ObDJxQU1Ub1RxTlFETXRveVBqMWgzc3VEJTJGZlAyNyUyRjFWZ3olMkZJNmlhQ3hxUmN0em5mRGNmQ2ZZZW1TVzBBOEFjR3NSQUFJQTdoalBuTnB1Zm0lMkZOZiUyRkxrZXZvUGo2OG14MTY0Tk5UNWJxTGxuVXclMkI4OFg4UHk5cDZLWEVGZFVXM2t2V3lJJTJCMkNGdnRxZElBQU9BbVZhRmdycks5MXhVZmwlMkJlWjZuR21XbVlWR3NWamdmWlBSRG84RWV2b1RLekpWckN4MkxIZmVIVEclMkZ0S0RrJTJCN3I3emc4UTlBSEFMZ3RDQUFCQUhlVTV5OW40Y1d0Yk9GY04lMkZ1SmslMkJ2cDMxbnRwWWZYJTJCJTJGbjhUaiUyQjMyNm5YMWlCWE12REtFcWYlMkJ3R21RZXZVeXI4M2NLWFZlY3E1czB4b3A1YkJsS0NoZHZXREU2clhiaFNXQ1JBQzRtOXpvR0lqUkNyJTJGTUY2TWw4ajFiZlAzSSUyQmM1SmdaVWlxN0Ztb0psV29Jbllhckp0Tk42VUdyRTBObTZUeFluRzhjV3h4c3Y3SiUyQkpQanpYc2Q2YWI1dVRoQ2J0NiUyRjB5RFJ4TUF3RzFEQUFnQXVDT2QyTWp0ZHVMQ1llWnNrdnZHOGxiMjBQbXQ3Q2ZQYjZZJTJGdmoxdzl3MVQzN3k4azl2TnZ0TktMOWZwYnFxMVhpYnRaTkl3TDVhSnFKd0hHS2hvRTViWlhTZ1NtYUtpMEw3cXphQmRHQUR1SnRmYjFsc1pyUTZ2THBOTEdycmlMZk83bDNQbGVVYmxMRm92dFVQWlRxaERFNUVlbm90MWNDTFNmZFBCQ3dmRyUyRkc5T3hPN3oweDE3YXJJZEQ5dk5wdHFOd0lYVyUyQk1PVElZOGdBSURiamdBUUFIRFhPTDZhMkRNYjJiNXU0ZzRNTXIlMkIwMHN1Zld1dTVqMTdjeXA0NHNaN0VaN3VwTG5WVHVaMWNMcE95MUN0M1VpNnZ6RWt1OThYenZuQlB1N0RUOVFPJTJCMTNveUNRQzRjJTJGanJmRnd4MSUyRmpZU1NaMUNqSXBjSkt4UmtFNWNqYVVaRVBKQkVacUdIWEdJeTJNaFRvNkdldllZdVBaSTlQeDd6NDRIZnolMkIwMGRhbTdmc1p3SUE0RTFBQUFnQXVPdTh2SjdaMU1sMmg2NnhuYmpKalg1JTJCWUdVNyUyQjlocVAlMkZ0Z3Q1YyUyRnZyMmRMVzMyWEh5cG0ybTE1N1RXejNWeE85ZWdseFV6bk9TTEFEQXd1MVVlWGxlM0NsY1BqJTJCR2Vhc0hYZXRqa1lSVUFicDI5QWQ3b2ZhNHIzNnBXWHE5eVdVZDV1dnpJeG5qdEx2RUlyQlFhVFVhQnBodUJtcEhWUk10b3NTWE5OYVhwdHQySUdzRzZqMEkxVyUyQkhsOFdidzBrSTclMkZEZExrJTJCR2Z6bmZDeSUyQjlZaUpLMzVvY0hBT0QxSXdBRUFOVEMyVzVtc3R5YnpIbGQzczdITDNUVGgxNWNUbiUyRno1RWIyNUttTlZOOVpHZXJjWnFwOEo1UFN2QWowakNrV2lXVGxrMENySWhTc2hyNGJGVUZodzVhQm9jb25rYSUyQkNoMVVBdUhXdUZRQ090dkptdmxqWWtWYWJlVWMyOVJxTnZLaFRYamFUMUxRYUc0dDBlRExTb2NsWTQ4MUElMkI4ZHQ3NUZwJTJGY2I5RSUyRnExZ3hQQjJ0dVB6cnFYVmdZMkNBSUZWdjdJVk1TOVBRRGdya0lBQ0FDb3JTJTJCZjdrJTJCZTJzaiUyRnZWTWI2ZDk3Y1dYNDBmUGRWQ3M3bWZJa2x3SWpMNk5zNEpVT25BWURwMEhtbE9SUzVyeU1MJTJGTEJOSkJTcTkzS3dMMEI0T2dUVUtPaXVzVG8lMkJ5dFRBQUJ2blBPN2xkdVY2ajdhcVFqJTJCa2lMME00RlJIQnJGMWlnMFVoZ2FCUTBqR3h1RkRhdFlVbXlNT3UxQSUyQnlZaUhaNktld2Nubzc4Y2J3VGYzVGR1JTJGJTJGREJTZiUyQkZKdzZNc2JVWEFGQUxCSUFBZ0ZwN2ZpVUoxJTJGdXVzN3lkUGRRZDVtJTJGYlR0empMdk1UVmNWSWQ4ZDlhSFU3dSUyQiUyRnNldG8lMkJ1NWxwZWNkcGElMkJnVVdjbGFvJTJGWEVhU2ZKcFVHdVlwQ2dkb005cXlJbHJENk83TzZDa2FwZCUyQkdabUI3SndCRURkVlMlMkJRdkphOXl6cU1pbXE5MUJVaFh6cXlzVGRVY2I5clRIbWVpbXJ1WnFEWlRxRDVUcUR4aHRWRTA2clR0SW9pbzhsT2tDeTB3M096cmVDNThYYnd6RVF6ZUdHcUZYeHJzaG1zTlVLYlRUUk0lMkY2SHBnUEFQQUZBYkJJQUFnSHZhOGN1cFBkZE5aNzZ6blB6aWQ1YVRUNTFZejlxciUyRlZ6TndDaXdSaGUyVTUzcXB0cmFUS1YlMkJ2cnNWVXJwNlhxQ1JGRnVwc1NjQXZGazhMQU9vdXhzTkFFY3ZYd1dBUTFlR2dDcXFBVzE1bjFzdGRxcEdPalFETFk2SHVtODYxcEdwU0xPZElKbHZCOGVuV3ZhYmpkQ2NYUmdMJTJGdVRJVlBUc2t3ZWJPN2ZnSndRQTRJNURBQWdBZ0tSdlhoekdyNnlsN3pqYnpUJTJCNTBjJTJGZkU0Zm1ZbUNObHJlU3g4OXZEbyUyQmNYMDlzMG5NYXBrYURwSHlPNmIyR21WZVNlZzF5cngzbmxWVmxLOTVMYnVSWnJ0SDFLMTlHcXdpckZtSjdqY3Z0eFVNNGdOdnBaaXVjdllyUWJyU1MydnRyVno5WEl4VWt5VlFMUFl6a3ZacldhRElNTkJZWnRadFdRV3lVQjBZMmtockdxMm1sOGJGUSUyQjhiajVPQms0JTJGalNaUGo3VTYzZ21lbW0lMkZkNTR3MjdHMXVTekxUczhQQlZ5THdvQXVHY1FBQUlBVURxJTJCbHRxdG9ZdUhtUThDYTJTTThwMSUyQjB1ajJocDJWcmVUSmpSMyUyRm94dUolMkZkRGx2bm0wbjNrN1RKM1clMkJrNmJmYWZWZnE2elc1bjZnN0pTTUNrRFFLJTJGZCUyQlZTakFaODBNanZRWEQyY1BpZ0gxTDhhMm9VQjNFNDMwOHBielVTdGxtNWNhZCUyQnR3c0NSdVg1T1JlQVhWTnZYaTlCUHVaZENLeld0NWp1UkhwaU9kWGd5MUw2SklHbEd0amZ3aXNQQWIwMDMzRmZuR3Y3VE0yUGgxNlk2amVXSmRqTWRiOWlkUm1oZE16VCUyQjRMamxYaE1BY0U4aUFBUUE0Q2I4eGFudDVvV2VlWHduOVclMkZySmZuQlM5djVUNnoxM0VNWHRyS3BWOVlTbmQxTWRMbWJGVE1EYzhubiUyRnZ1eXV1OTc1SFhGODF1Rkt0cUlxdzJWJTJGbG9YQm9DN1REVVNvVnJRa1JiQm53bSUyQmY2bXZmREZDd1VSR2lpV0ZSc1pMeXFYbVNGdnY0JTJGdWFHdyUyRlBSdiUyRnk4RlQ0dSUyQjNRYnZReVB4VVozNTl2NW1mZWRYZ2l1dzAlMkZKUUFBZHpRQ1FBQUFidElyRzVrZFpONE9NbWZYJTJCMjV1YSUyQmdPclBYZCUyQjg5MzA3OXhlU2M3dHJtVHpXdVFXWjlsMmg1NGRZZlNlaUt0RDd4NnFkTXc5WEpsTVV2bXZMYUdUdm5RRmExeDFSd3JXMWJLak00YnZGSTlXTTRZRE14dVplR2JnVU1Db0g1R0U3YTlMYmF2ViUyQjUzWiUyQjI1MGElMkZsZDElMkI0R0YzZ0VaVDNYWm1Ya25LWlVtalZhQVdhYkFicXhFYk4wS2dWV1VYR3FCRVp0UnRTcSUyQm5WYWhnWEJUWXpDdUpHTTB5bVc4RzVmZVBSTSUyRmZOeFAlMkZEd1luZ3VZV3hZSGhvUFBCbnVzNGVtckFzN1FBQTREb0lBQUVBZUlOT2IyWW15YjNwcDg0T01oJTJCbW1XOG9TYkk4VGJTOGxSMDVzNjMlMkY3Sld1JTJCWmtURzNtODJzdlZIZVRLY3FrWkdRMVNwNHRidVRhMzBxSnFNRlRSOXVaR0ttVmtwRURsayUyQmlxWFZpN1c0ZUROJTJGZ0QwRTRNMUZmVnFydTNvdmhHVzNncm82MjhxUyUyQlhjWlF2VkZ4WmlEUVNBTHJ5bTFWTE9vSnlKRUtTRng5M1FpMk14em84SFdtdVl6WFZERFRiRHBKV0dHVGpUWE55cnVtJTJGTU5QTWYyZW1aVjVxTmNKaEVEWWFZUnhtY1dEeVZtU3pUbXh6Mm5rQkFMaHhCSUFBQU54aXo1JTJGZnNpOXRtbmNmWDh0JTJGWlhrbmUxJTJCM24wJTJCbnVlSldaSHI5MURYUGJpYjIxRWFpOWUxTXprdTVOZktabDBtS0VERFB2VEl2cGM0cnkzM1JMbXhWdEF2SFpRRG90UHVFVzdyR0UlMkZ0WGVhWnZYdnNpQU81U1ZTQTNHdmk5YXVqdnIlMkY5cEZmUTV5V1pTbUhrWlYzVHR5a2pXbUtJdzJVcldHeGtqMmNnb2lDVWJHeGxyWkhJdkcxc3Rqa2M2TkJIcjZHeThzZGdKdmpIZENwNmQ2OWhQTjBQVEc0JTJGTnVYMHR2JTJGWHdZb2VLUGdBQTNpUUVnQUFBdkFWZVhzJTJGc3BaNGI3dzdjVEQ5eFIzS3Z5U2pRdVNUelMyczd3NE9YdXNNZldkMU9IJTJCOG1abWs3dDNHU1NwSHp5bE9uOVo3VHlrNnVDOXVaMXJlem92SW1kMFVGWUZ3TzE4cFV0TmRWNGVEb2slMkYwckc0akxsdUdxaWxEYXZmeVZnZnNqTjdxcTluazFvNWZoa0FKNGM3emV0dDI5ZjdONU5VckE3MWJpV1JYM0ZhbSUyRiUyQmo3RDYlMkJvS3Z1cDdWeHQ3allybEhHWDFjUkFIbW9xc1ltT1ZPaTlycGJISWFyeHBOZG13aWdPak9EQWFiMHJqVFolMkJNTmMyNVpzTmV0aWJvMkRqY21Xd0dMODIwd3ElMkZNajRXZm4yemFjMk94SFhZaUpjWTVQVHpmSlBnREFPQk5SZ0FJQU1BZDRwbVhMc2VYJTJCdmJCeTBQNzElMkZ1WmVid1Y2R3lhdVltem05bFB2THlXTGI2d010U0p0VVRiMjJXN2NHQ0tRWUo1MlM2YyUyQk4wbjZsVUlLRjBkQUJydHpoS3NudWdIS29LQjJCWWYzMGp3ZHkwY1VnQnZqamM2dDI5MDYlMkI2d0RQb0NJelhMVnR6VVN3TzNlNThSNkxVRFFLc2lBSXlOTkI1cWZpTFd3ZkZRN2RDcW4zbUZWcHB0QjFvWUM3VnZQTGpVaVlMVlZtUXVMYmI5djVwdjVYOHkyOVRha3clMkZPdSUyQlBMUFd2RFNLR1ZQendWY2E4QkFNQmJoQUFRQUlBN3pQUG5kJTJCelFCM0c3WVpQY3k1N3ZaZ3V2ck9jJTJGJTJGJTJCTEs4T2RPcmlWVEs3MVVPJTJGMWN6bmw1NCUyQlV6SjVONCUyQlZUSzhxcTR4eWgzeGJLUk5QZktuRmZxcEVIbWxHVyUyQmFCZXVhbXdDbGN0SDdFZzdjWG5lOVFLSHZhMkVvMHRLWG0lMkJBQ056THFyJTJCcEtuRHpmamUwTjlYcGZzJTJGU0RWMzl0N2IzQllDOERBRFQ4clJHV2VrcktjNmx5QlZ6JTJCWnp4Q3F3cHhvb0dScUUxc2tZS3lpa0RvYnpDeU1pR1JtcFlqVTlFT2pRWjY4QjRkS2tWMmRWQjVtZERxOTVNeXo0M1B4WiUyQmR0OVk4UCUyQjFJN3ZWaXN6Mmt3Y2FnMXY1endZQUFHNE1BU0FBQUhlNE0xdTVXZTI1eHNwT3ZuJTJCOW54M1pTZHhqZ3lTZnlOSnNLczNURFpmbVU0SHp5ak56Y0NzeEglMkJ4bWRtbDlhT0plNWpWTW5UWUdtYmFIWGh0OXB3dmJxZm83dWRUUGluREFsRE1FdzdLYVVOcmQ4RG5hVGl5TnRBR090QXBYaHhGVkJXSFZZamc2ZDB5NjhjcWx2Zlp1RTkxN0h2Qld1OTd2NGMwdTFiaWVURVdGWHRXMkc1ZCUyRlU5WGlqY3hmJTJGVGU1dDNMUHF2eDdOc1hwV2ZrMXZTOHElMkJDSXJOUU5OTkFOTnhZRzhsMUx2MVE2TkpsdUJwbHRXRTQxQVVXQTBGa25Uc2U5TlJPN2tSTk44SVk3RHJtbkVhamJEMDVPdDRDOG5Hdlo4Rkpna2M4VXdnbFprZHNZYWRtY3N0aTRPakY4YUQlMkZnckJRRGdEa0VBQ0FCQWpmelZxUTI3M0RmN0x2YnRUMndOM2VPOTFDMHRiMmZ2VyUyQiUyQjclMkJVdGJ1VDIlMkJOdFNaemJSb0kwNWQwUTU0cFhMUFNMbUswNU9SU3FPOW9jWm9xSmVYNzJOYlZCZnREUUIxamV2ZmpMMkhLWHNyRDRIYjRYcSUyRmgyJTJGa2Q3MjZidXFsUVJuQ2h5TnR1MGxWelZlVzUxWiUyRlo5WHRHRzNwSDYzb3JkcDRYUmtxUmtaVEU1SHVtNDYxMklua3ZUVE1uU1lhVnZORiUyQiUyQjZKdVU3NFRETTBaNmNiNWl2NzJ1N1A1aHQ1OTdFanMlMkZ6VkFRQndGeU1BQkFDZ2hwNjcyTFA5M01TcE44RjYzeDNaSExpSFZudnVSMDl2Smo5eXNac2RYZTFuVXVhdWhIJTJGZU9iazgxekR4R2c2OGhrTnBtQlNWUVhsNXFHQ05sRHV2UWVZMVNMMVM1eFdvdVA3QWV3M2x5eXFqOGthTXpnJTJGYld3MDQlMkJybjAlMkZaV0NWMW9aeXdwRlc3UXFLaCUyQnBUTFRtNmhCazclMkZWMWpkTnZOUUxMTiUyQjVhJTJGMlozeW9icUtraXJ3dkdnRE0lMkJkTDhKdzU3JTJGJTJGZDdzeUdvcFhuMSUyRnJaNjBXZCUyRmh5YmwlMkJzb2pyWEdMVmxGTXNVN2YlMkJTNGtCcVJsYU4wTWhLY2s0eWdSVEVSbEV6VURPV0dxRlh3M3BGeHNoNkkwV2hGc2RDZDJBeWVuRzJIYjdzSmFXNUglMkJ2RTVyc3o3ZkFyYzIzN3BlbFdzQnlISnAySVRmYkFkTVJDRGdBQWFvQUFFQUNBbWp2ZHpjMHdseG1rTHR3YXV0Wk82anFEMUUzSnF5MmpudmRlTGt2N1NUTFVacyUyRjl3TWJBJTJGT2hxMzM1OHZlZW5kaktuWVZZY0s0UldHbVJlcTcxY2wzdTVlb2xYWEFhSWwlMkZ1NTFuZFNxWmVOYkJVMVYyOG5OcExzTlk0N3Jpd25HZm00Q2xqaVl1YVlRbE44bldwcFFibUpWS0d1SHpEdXJVQjhLMEtrdmQ5M2I2c21YdDNvRE1tOUFlQ2RFQUptS2lyd011MyUyQmZsYSUyRm04T1J5dG1xUmY2cU1IeWtUWGZ2OGJkWDhmY3lHbnlIMWRmd1VoeklkRUx0YjRlYWpBT2x1VlBtdkNhYVZuUHRRRFB0UUtHUjBsd0tBcWtaVzNWYVFUTGIwdkdaUnY3SDB3MyUyRkoyTnhjQ29NbzVhSklyVWp1ekVXMjgxbVpIT3BMQXkwY3MzUXVsWms4c09USWIlMkJ0QUFEVURBRWdBQUM0eWd2bnV2YlNJSmhaM3ZGUGJ5WHVXRDkxaHlVcENreTNsN2lERjdmekg3cTRsUzF1RFowYWtaWHgwb1d0VkNmWEUxM29wa1hRRVpSaFJ1S2x4TW5ua255UmNWeExrWW1NSEpPVUlZcVBqSHk4WjNPcFY5RnEzTmdUQUFLM1NoVkFaaXFDdnJTc2RHMldjeTl6TDVONG1YUlBBTGpuUzhpWVY5MnJZNlFpVUl6TE4xJTJCMDdVYU5RSWNtSXgyWmlqWGJEc3ZGUHRKTTI3cjk0JTJCR3BoYkhnczVFMTNTVDNCd09yYmpzS1RrODA3VFA3MnZyR1lqUHZQcmglMkZncjhRQUFEdWNRU0FBQURnbWw1Y1RXMCUyRjgyR1N1VWlTQW12eVllWWI2MzIzdE5iUDM5TlAzY0Vvc0YwamFhMlhQWFZwSyUyRnVodFoxc3Znd0FNJTJCJTJCOSUyRkRDTDgwR21mdUsxa3huMWM2UE1HUVcyQ1B3eUp5VzUxMDdpdEoxNDlWTlhWREdaSWl6Y3liMkd6aFh0eWxYbGxWY1prcFF6enFUZGR1TXIlMkZjb2FhYyUyRlUxVnVQcnpYVDBGenJqR3NwdiUyRjZWN2F4bTkyU2o0dlpVM3pmZmMzdENjJTJGTWJrdSUyQkVxcmViOFVZT0s3MktTcm9xUUF2S0Z1JTJGcSUyRnpYWGJ1WGNsZVBYRyUyRnclMkZlNjJRMk85NXYxZjElMkYlMkJwVSUyRkI1V0FlQ1ZTbFNyaHJYcUJFYUJqSEw1WW1Hdjl6S1NHcEZWT3pJYWk0djNrVFVLQThsN0klMkJlbE9QQWFDNlYyNkJYSFJqNHl6b1VtS3dQQU1BeHROdGNKanklMkJNaFYlMkJZYW9mUGVSTk15QVJURTAzN2xabVclMkZkWlVLMWdPclBMTUtiQkdhZ1kyYlVjbWUyQTZvSDBYQUFCSUlnQUVBQUN2dzRuMTFGWkxTaVVweWJ3ZFpONG11Yk1xUmdQbTNudjVKTkZ3a0FUcnZYeGhaV0IlMkZlblVZJTJGTVRRbWJuSTZyS1gxeUQxYzl1cFcxelpkdTFMTzVuV3l0YmlSbURrNUxYY3kzV3BtMG83NWN6Q0slMkIzQ1p2ZXRtc0dXJTJCU0tZY1g2M1F0Qm85JTJGU3FiZk5hQVdEMWRhUWJDN0d1dWs1WnFXVzF1dzNaNmtyMW96UnllcldVNFVZUHYlMkI2VTF0Y2I4WG9yTWF1ZnIycnh6c3BmckViWlhwdVhwMWZ0dFZXZ2Q2TmZkN1Q5OWxWdiUyQnpYYWNxdXZFNVZ0NkZhN3l6U3E2NFJXNm9SYW5JaTAwQTRVV2F2VXVXS1VYMTc4S0ZXcjd1SjRvTmwyc05FS3pYb3pOSmU5VENkemFvMkY3cm1GdGo0OTElMkZSJTJGMm9tMTVvMVJKZ1hWOXpEV0tBNlVOZ0xqV28zUWhWR3NLSTRWQjhZZm1tRFRMZ0FBZUcwRWdBQUE0QzN6Yjg4Tm1vUGNqTVdCJTJCczU3OVZQZjJrN2N3cVh0JTJGSzlmM01vJTJCdHJLVHY2dVglMkJvbEdhQWJlZTEzWXl0cW4xeE5kMnNwa25KTUNXN1FSZXklMkZ2UnFycm5KUW5Ydm5BeTJWJTJCZDNhZ2tWemk1UVpPUHZORkMlMkJaSXFPYTlWJTJCNktQTWVWeDBTdm5yY1YxODlkY1QzbiUyRmU2aUU2dXJ2bSUyQnh0YlVNQUt2VGJ5WUF2RllvZFNlcnd0Q2JEU3hIQThCaEdkWUdabmY3YmVhSzB6UEpHcU1nbEFKcnluJTJCYTYlMkYlMkY3Vk9kWVl4UVlLYkNTTVdaUGZ1aGxaSW9zMSUyQndXZEZiJTJGUjk3dkx0VUlHa1kyTWpLMiUyQkFVeVhsTHVKR3UxTUI3cHlIU3NmZU5CTHc1c2t1UXV6cjNDTlBlaE5jb21XOEg2UWp2NDZ2Nko4Tk56N2VCTDdjaHN0U0t6N2J4cFpFN1JlT1EybnRqZnltN3lYdzRBQU9DR0VRQUNBSURiNW13M000UGNtODJCaXpjSGJtWjc2QTRNY3o4V1diUHQ1YlhSZCUyQjlmM2NtZTZnN3lkeHBKSnJBN1hsNVpsaWxMTTNubkZGaHRPMiUyRkd0Z1o2ckx1ajl2YXcyR2dReGxhWjklMkJyMW5RYjlYR2xXVkZJRlpRaG9qZGN3ODlvYU9tME9uUHBwY1V3VVhHTiUyQlc2VzY3azdpdE5uUHBVRmVCRll5Wlp1b2lyYlFhbDVjVlhVWW1LSUs4RWFxREt2TFZOdGdSOXVJVFhWbE03SlFRcnVWZ3RkYWdESjYydDdMdmxHajMlMkJkSzI2NjUlMkJyelhjcTJmMTZyNGQ3UXFxemVMOEZiTlFKT2RVSjNZbHQyeDElMkY4bWVabTl0aUtqeWFiVmVNTXFEb3FXVyUyQmU5cXZ3NHRGSXJ0R3BHUnJFdFFqJTJCbmN2eWVLemJ0ZHBwZUV5MXRqTFhNTjZJb2tySEJtREZXY3I1anJOVkVNJTJGam1iQ2Y4eW1UVCUyRm1Wb2pUTG41YVN4M0hsWlNhM1lMbyUyRkhkbm1xWmJ2akRadmU5MnBWZTltbVVUakpBVG9BQUhoVEVRQUNBSUE3M3VtTnROeWhZT1M4VjVJa1NvYUpjWG5tMzM3ZnZIJTJGJTJCOUtwWjZhdDljY2YlMkI4TnBBUCUyQnFOVlJ5YTdqQjNFNXY5JTJGSkh1d0IwYlpuN2NHS1BRbXNRYURRT3JYaiUyRkpweTl0dTZtTDIza1I2RW1LZ3VzblkzRlFCSUJydlZ4bnVxazJOMU5wbUJmaFZEQXk0TyUyQnFXWCUyRm01Z0kzVzE0M0hXbUpyZWJpallhVGV5c0p6Wjd6OXA1JTJCcmROdWRpYmhYbGUxeVpZaFp6WHI4R2FuejEwMWg4OWZYUm5vdkJSYlRVN0ZPamdaYTdZZHlQdGlmdVQxcE9WNWs2MUElMkI4WUNMWTdaalZaazF6T25kdTU5dyUyRm1pQXJRUm1PRkV3NTZlYU5xdnRVSnp1dHk3TVpWN1RXUk9FNjFRWjJjYiUyQmU4dXR2M3hIM2hrUHBHa1UydERZMnlSeUJvakhXSnJMZ0FBdU1NUkFBSUFnTHRidW1FVVRWMDVvUG4ycFNSMnpzdkt1U1IzZGp0VmF5ZlR6Q0R6cyUyRkplUnI0WFdxTW90QnVEMUI5WTZibVBMVyUyRm5IOXNjNU1ja0tRck02dlclMkJWV1NOak5IT1dqOSUyRjZPekdjT3JzeGxESlNBQm9qWkV4dHN5JTJGdkx3djNtNHFaQ3NEUUpNV1cyVmQ2cFhsNXFvZEtFYmxIcFJBQ295WDgwWkRWMVNzaFZacUJKS1JWJTJCS0s2eGtWSXdoRFcxdzJLZmVxVkYlMkZyZGF2YVpLMFV4a1pSczNndkklMkZuWHUzN0NGRUZ2MFpwcnJzejlpJTJCSkFTNU9SbGlhaWplbFc4SkwzNnFUdVZRUEFXVW1hYkFZdkxJd0ZuNXR2MjglMkIxWW5zJTJCYzVweXppdjNhbnZ2MVFqTjZuaHMxOFlidHQ4TVRlYTliRG5tejJaZXRoa29PellmMDU0TEFBRHVhZ1NBQUFDZzlsNWVUMjJhZTJWWktwZmxDa09yT0lya2pkVk80c0x0eExjR3FldElrclhYajhRQ284UVlwVHRETjdPMk16eXl1ajE4TEV2ekNTOU4yY0J1aEdHb0tBeGxqRkdXNThxeVRIbnVwaVMlMkZZVzQwYWl1cjhxenpVOVpMYWVZUGJnM3RCN2RTTFc1bnBwMlhJJTJGSTZvZTlOTiUyRnp6N2NpJTJGTk16TiUyRnRXQmVYOCUyRk0lMkIzeHlHJTJGTU5QMFhBJTJCTzNOb2YyZyUyQnVKT1JJWW44MDAlMkZQSHgySDlobUp0SE5vYm1YZDNVVExsaWhOM3JEZ0hMYWptRlZocHJhR09pNWI4NDF0QXoxcWliTzAzYzdGR205MzVLeGlnSTdFWVlSZ29EZXlVOERVTFRuV2dFejA4MmcxT3R5S3g1cnlqM2lxJTJGM3RWd1pEallqdXpNV20zNG50bGxZemc1MDNsOHBvQXlOZFA5MHhMWmNBQUJRYXdTQUFBQUFkN2h2bnRvTWwlMkZ0bVlXMW9ua3ljT1JoWjM1MXAlMkJEODkySEVYSHpzMDViNTNic09jMnJiN054UHo4SHpUZiUyQlBERDAxc1N0SlhUMnpHNTNic1U1SDF5NGM2N3NVbmprdzVTZnJ6bDdxVHkzM3prY3hwSXJUcUdxUE4xM083dk5kazZqUVJCVG96MyUyRlRmV0dpNXJXTUhwd2pUQUFBQTdqRGg3YjRCQUFBQWVIWE55TGhHYW5iaTNHekttWW5JNmt3alZQTFlvU0pzZTNocHlsOThlV3VuNGN4eUk5U1ZkdFZtYUxKR2FKWWpxNDFtWks2ODZ0c0lUUmFINXB4MTJneXR0cTFSNyUyRlhjTHVlMWJadzI0MERialZBWjRSOEFBTUNkaVFwQUFBQUFBQUFBb01ic2ExOEVBQUFBQUFBQXdOMktBQkFBQUFBQUFBQ29NUUpBQUFBQUFBQUFvTVlJQUFFQUFBQUFBSUFhSXdBRUFBQUFBQUFBYW93QUVBQUFBQUFBQUtneEFrQUFBQUFBQUFDZ3hnZ0FBUUFBQUFBQWdCb2pBQVFBQUFBQUFBQnFqQUFRQUFBQUFBQUFxREVDUUFBQUFBQUFBS0RHQ0FBQkFBQUFBQUNBR2lNQUJBQUFBQUFBQUdxTUFCQUFBQUFBQUFDb01RSkFBQUFBQUFBQW9NWUlBQUVBQUFBQUFJQWFJd0FFQUFBQUFBQUFhb3dBRUFBQUFBQUFBS2d4QWtBQUFBQUFBQUNneGdnQUFRQUFBQUFBZ0JvakFBUUFBQUFBQUFCcWpBQVFBQUFBQUFBQXFERUNRQUFBQUFBQUFLREdDQUFCQUFBQUFBQ0FHaU1BQkFBQUFBQUFBR3FNQUJBQUFBQUFBQUNvTVFKQUFBQUFBQUFBb01ZSUFBRUFBQUFBQUlBYUl3QUVBQUFBQUFBQWFvd0FFQUFBQUFBQUFLZ3hBa0FBQUFBQUFBQ2d4Z2dBQVFBQUFBQUFnQm9qQUFRQUFBQUFBQUJxakFBUUFBQUFBQUFBcURFQ1FBQUFBQUFBQUtER0NBQUJBQUFBQUFDQUdpTUFCQUFBQUFBQUFHcU1BQkFBQUFBQUFBQ29NUUpBQUFBQUFBQUFvTVlJQUFFQUFBQUFBSUFhSXdBRUFBQUFBQUFBYW93QUVBQUFBQUFBQUtneEFrQUFBQUFBQUFDZ3hnZ0FBUUFBQUFBQWdCb2pBQVFBQUFBQUFBQnFqQUFRQUFBQUFBQUFxREVDUUFBQUFBQUFBS0RHQ0FBQkFBQUFBQUNBR2lNQUJBQUFBQUFBQUdxTUFCQUFBQUFBQUFDb01RSkFBQUFBQUFBQW9NWUlBQUVBQUFBQUFJQWFJd0FFQUFBQUFBQUFhb3dBRUFBQUFBQUFBS2d4QWtBQUFBQUFBQUNneGdnQUFRQUFBQUFBZ0JvakFBUUFBQUFBQUFCcWpBQVFBQUFBQUFBQXFERUNRQUFBQUFBQUFLREdDQUFCQUFBQUFBQ0FHaU1BQkFBQUFBQUFBR3FNQUJBQUFBQUFBQUNvTVFKQUFBQUFBQUFBb01ZSUFBRUFBQUFBQUlBYUl3QUVBQUFBQUFBQWFvd0FFQUFBQUFBQUFLZ3hBa0FBQUFBQUFBQ2d4Z2dBQVFBQUFBQUFnQm9qQUFRQUFBQUFBQUJxakFBUUFBQUFBQUFBcURFQ1FBQUFBQUFBQUtER0NBQUJBQUFBQUFDQUdpTUFCQUFBQUFBQUFHcU1BQkFBQUFBQUFBQ29NUUpBQUFBQUFBQUFvTVlJQUFFQUFBQUFBSUFhSXdBRUFBQUFBQUFBYW93QUVBQUFBQUFBQUtneEFrQUFBQUFBQUFDZ3hnZ0FBUUFBQUFBQWdCb2pBQVFBQUFBQUFBQnFqQUFRQUFBQUFBQUFxREVDUUFBQUFBQUFBS0RHQ0FBQkFBQUFBQUNBR2lNQUJBQUFBQUFBQUdxTUFCQUFBQUFBQUFDb01RSkFBQUFBQUFBQW9NWUlBQUVBQUFBQUFJQWFJd0FFQUFBQUFBQUFhb3dBRUFBQUFBQUFBS2d4QWtBQUFBQUFBQUNneGdnQUFRQUFBQUFBZ0JvakFBUUFBQUFBQUFCcWpBQVFBQUFBQUFBQXFERUNRQUFBQUFBQUFLREdDQUFCQUFBQUFBQ0FHaU1BQkFBQUFBQUFBR3FNQUJBQUFBQUFBQUNvTVFKQUFBQUFBQUFBb01ZSUFBRUFBQUFBQUlBYUl3QUVBQUFBQUFBQWFvd0FFQUFBQUFBQUFLZ3hBa0FBQUFBQUFBQ2d4Z2dBQVFBQUFBQUFnQm9qQUFRQUFBQUFBQUJxakFBUUFBQUFBQUFBcURFQ1FBQUFBQUFBQUtER0NBQUJBQUFBQUFDQUdpTUFCQUFBQUFBQUFHcU1BQkFBQUFBQUFBQ29NUUpBQUFBQUFBQUFvTVlJQUFFQUFBQUFBSUFhSXdBRUFBQUFBQUFBYW93QUVBQUFBQUFBQUtneEFrQUFBQUFBQUFDZ3hnZ0FBUUFBQUFBQWdCb2pBQVFBQUFBQUFBQnFqQUFRQUFBQUFBQUFxREVDUUFBQUFBQUFBS0RHQ0FBQkFBQUFBQUNBR2lNQUJBQUFBQUFBQUdxTUFCQUFBQUFBQUFDb01RSkFBQUFBQUFBQW9NWUlBQUVBQUFBQUFJQWFJd0FFQUFBQUFBQUFhb3dBRUFBQUFBQUFBS2d4QWtBQUFBQUFBQUNneGdnQUFRQUFBQUFBZ0JvakFBUUFBQUFBQUFCcWpBQVFBQUFBQUFBQXFERUNRQUFBQUFBQUFLREdDQUFCQUFBQUFBQ0FHaU1BQkFBQUFBQUFBR3FNQUJBQUFBQUFBQUNvTVFKQUFBQUFBQUFBb01ZSUFBRUFBQUFBQUlBYUl3QUVBQUFBQUFBQWFvd0FFQUFBQUFBQUFLZ3hBa0FBQUFBQUFBQ2d4Z2dBQVFBQUFBQUFnQm9qQUFRQUFBQUFBQUJxakFBUUFBQUFBQUFBcURFQ1FBQUFBQUFBQUtER0NBQUJBQUFBQUFDQUdpTUFCQUFBQUFBQUFHcU1BQkFBQUFBQUFBQ29zZjhmM1BZUm5DSGU0MkFBQUFBQVNVVk9SSzVDWUlJJTNEJTNCJTIyJTIwdmVydGV4JTNEJTIyMSUyMiUyMHBhcmVudCUzRCUyMjElMjIlM0UlM0NteEdlb21ldHJ5JTIweCUzRCUyMjYxMi4xMiUyMiUyMHklM0QlMjIyMzcuODElMjIlMjB3aWR0aCUzRCUyMjQzLjc2JTIyJTIwaGVpZ2h0JTNEJTIyNDMuNzYlMjIlMjBhcyUzRCUyMmdlb21ldHJ5JTIyJTJGJTNFJTNDJTJGbXhDZWxsJTNFJTNDbXhDZWxsJTIwaWQlM0QlMjI0WHlaYWE0TTZpckZRN3JvZ2ctYy00MiUyMiUyMHZhbHVlJTNEJTIyJTIyJTIwc3R5bGUlM0QlMjJyb3VuZGVkJTNEMCUzQndoaXRlU3BhY2UlM0R3cmFwJTNCaHRtbCUzRDElM0Jmb250Q29sb3IlM0RkZWZhdWx0JTNCc3Ryb2tlQ29sb3IlM0RkZWZhdWx0JTNCJTIyJTIwdmVydGV4JTNEJTIyMSUyMiUyMHBhcmVudCUzRCUyMjElMjIlM0UlM0NteEdlb21ldHJ5JTIweCUzRCUyMjcxOC43NSUyMiUyMHklM0QlMjIyNDQuNjklMjIlMjB3aWR0aCUzRCUyMjEwMi41JTIyJTIwaGVpZ2h0JTNEJTIyMzAlMjIlMjBhcyUzRCUyMmdlb21ldHJ5JTIyJTJGJTNFJTNDJTJGbXhDZWxsJTNFJTNDbXhDZWxsJTIwaWQlM0QlMjI0WHlaYWE0TTZpckZRN3JvZ2ctYy00MyUyMiUyMHZhbHVlJTNEJTIyQ291dHJ5JTIyJTIwc3R5bGUlM0QlMjJ0ZXh0JTNCaHRtbCUzRDElM0JhbGlnbiUzRGNlbnRlciUzQnZlcnRpY2FsQWxpZ24lM0RtaWRkbGUlM0J3aGl0ZVNwYWNlJTNEd3JhcCUzQnJvdW5kZWQlM0QwJTNCJTIyJTIwdmVydGV4JTNEJTIyMSUyMiUyMHBhcmVudCUzRCUyMjElMjIlM0UlM0NteEdlb21ldHJ5JTIweCUzRCUyMjc0OS4zOCUyMiUyMHklM0QlMjIyNDQuNjklMjIlMjB3aWR0aCUzRCUyMjQxLjI1JTIyJTIwaGVpZ2h0JTNEJTIyMzAlMjIlMjBhcyUzRCUyMmdlb21ldHJ5JTIyJTJGJTNFJTNDJTJGbXhDZWxsJTNFJTNDbXhDZWxsJTIwaWQlM0QlMjI0WHlaYWE0TTZpckZRN3JvZ2ctYy00NyUyMiUyMHZhbHVlJTNEJTIyJTIyJTIwc3R5bGUlM0QlMjJyb3VuZGVkJTNEMCUzQndoaXRlU3BhY2UlM0R3cmFwJTNCaHRtbCUzRDElM0Jmb250Q29sb3IlM0RkZWZhdWx0JTNCc3Ryb2tlQ29sb3IlM0RkZWZhdWx0JTNCJTIyJTIwdmVydGV4JTNEJTIyMSUyMiUyMHBhcmVudCUzRCUyMjElMjIlM0UlM0NteEdlb21ldHJ5JTIweCUzRCUyMjcxOC43NSUyMiUyMHklM0QlMjIyODAuOTUlMjIlMjB3aWR0aCUzRCUyMjEwMi41JTIyJTIwaGVpZ2h0JTNEJTIyMzAlMjIlMjBhcyUzRCUyMmdlb21ldHJ5JTIyJTJGJTNFJTNDJTJGbXhDZWxsJTNFJTNDbXhDZWxsJTIwaWQlM0QlMjI0WHlaYWE0TTZpckZRN3JvZ2ctYy00NCUyMiUyMHZhbHVlJTNEJTIyT3BlcmF0b3IlMjIlMjBzdHlsZSUzRCUyMnRleHQlM0JodG1sJTNEMSUzQmFsaWduJTNEY2VudGVyJTNCdmVydGljYWxBbGlnbiUzRG1pZGRsZSUzQndoaXRlU3BhY2UlM0R3cmFwJTNCcm91bmRlZCUzRDAlM0IlMjIlMjB2ZXJ0ZXglM0QlMjIxJTIyJTIwcGFyZW50JTNEJTIyMSUyMiUzRSUzQ214R2VvbWV0cnklMjB4JTNEJTIyNzU3LjgyOTk5OTk5OTk5OTklMjIlMjB5JTNEJTIyMjgwLjk1JTIyJTIwd2lkdGglM0QlMjIyNi44NiUyMiUyMGhlaWdodCUzRCUyMjMwJTIyJTIwYXMlM0QlMjJnZW9tZXRyeSUyMiUyRiUzRSUzQyUyRm14Q2VsbCUzRSUzQ214Q2VsbCUyMGlkJTNEJTIyNFh5WmFhNE02aXJGUTdyb2dnLWMtNDglMjIlMjB2YWx1ZSUzRCUyMiUyMiUyMHN0eWxlJTNEJTIycm91bmRlZCUzRDAlM0J3aGl0ZVNwYWNlJTNEd3JhcCUzQmh0bWwlM0QxJTNCZm9udENvbG9yJTNEZGVmYXVsdCUzQnN0cm9rZUNvbG9yJTNEZGVmYXVsdCUzQiUyMiUyMHZlcnRleCUzRCUyMjElMjIlMjBwYXJlbnQlM0QlMjIxJTIyJTNFJTNDbXhHZW9tZXRyeSUyMHglM0QlMjI3MTguNzYlMjIlMjB5JTNEJTIyMzE3LjY3JTIyJTIwd2lkdGglM0QlMjIxMDIuNDklMjIlMjBoZWlnaHQlM0QlMjIzMCUyMiUyMGFzJTNEJTIyZ2VvbWV0cnklMjIlMkYlM0UlM0MlMkZteENlbGwlM0UlM0NteENlbGwlMjBpZCUzRCUyMjRYeVphYTRNNmlyRlE3cm9nZy1jLTQ5JTIyJTIwdmFsdWUlM0QlMjJSb2FtaW5nJTIwRGF0YSUyMFNjb3JlJTIwJTI2YW1wJTNCYW1wJTNCJTIwUmVtYXJrJTIyJTIwc3R5bGUlM0QlMjJ0ZXh0JTNCaHRtbCUzRDElM0JhbGlnbiUzRGNlbnRlciUzQnZlcnRpY2FsQWxpZ24lM0RtaWRkbGUlM0J3aGl0ZVNwYWNlJTNEd3JhcCUzQnJvdW5kZWQlM0QwJTNCJTIyJTIwdmVydGV4JTNEJTIyMSUyMiUyMHBhcmVudCUzRCUyMjElMjIlM0UlM0NteEdlb21ldHJ5JTIweCUzRCUyMjcyMC4wMSUyMiUyMHklM0QlMjIzMTcuMTglMjIlMjB3aWR0aCUzRCUyMjEwMCUyMiUyMGhlaWdodCUzRCUyMjMwJTIyJTIwYXMlM0QlMjJnZW9tZXRyeSUyMiUyRiUzRSUzQyUyRm14Q2VsbCUzRSUzQ214Q2VsbCUyMGlkJTNEJTIyNFh5WmFhNE02aXJGUTdyb2dnLWMtNTMlMjIlMjB2YWx1ZSUzRCUyMiUyMiUyMHN0eWxlJTNEJTIycm91bmRlZCUzRDElM0J3aGl0ZVNwYWNlJTNEd3JhcCUzQmh0bWwlM0QxJTNCZm9udENvbG9yJTNEZGVmYXVsdCUzQnN0cm9rZUNvbG9yJTNEJTIzRkZGRkZGJTNCZmlsbENvbG9yJTNEJTIzQ0NFNUZGJTNCc3Ryb2tlV2lkdGglM0QzJTNCJTIyJTIwdmVydGV4JTNEJTIyMSUyMiUyMHBhcmVudCUzRCUyMjElMjIlM0UlM0NteEdlb21ldHJ5JTIweCUzRCUyMjEwMzAlMjIlMjB5JTNEJTIyMTQ2LjgxJTIyJTIwd2lkdGglM0QlMjIxOTAlMjIlMjBoZWlnaHQlM0QlMjIzMTAlMjIlMjBhcyUzRCUyMmdlb21ldHJ5JTIyJTJGJTNFJTNDJTJGbXhDZWxsJTNFJTNDbXhDZWxsJTIwaWQlM0QlMjI0WHlaYWE0TTZpckZRN3JvZ2ctYy01NSUyMiUyMHZhbHVlJTNEJTIyJTIyJTIwc3R5bGUlM0QlMjJlbmRBcnJvdyUzRGNsYXNzaWMlM0JodG1sJTNEMSUzQnJvdW5kZWQlM0QwJTNCZXhpdFglM0QxJTNCZXhpdFklM0QwLjUlM0JleGl0RHglM0QwJTNCZXhpdER5JTNEMCUzQmVudHJ5WCUzRDAlM0JlbnRyeVklM0QwLjUlM0JlbnRyeUR4JTNEMCUzQmVudHJ5RHklM0QwJTNCZW50cnlQZXJpbWV0ZXIlM0QwJTNCJTIyJTIwZWRnZSUzRCUyMjElMjIlMjBwYXJlbnQlM0QlMjIxJTIyJTNFJTNDbXhHZW9tZXRyeSUyMHdpZHRoJTNEJTIyNTAlMjIlMjBoZWlnaHQlM0QlMjI1MCUyMiUyMHJlbGF0aXZlJTNEJTIyMSUyMiUyMGFzJTNEJTIyZ2VvbWV0cnklMjIlM0UlM0NteFBvaW50JTIweCUzRCUyMjkxMCUyMiUyMHklM0QlMjIzMDQuNjMlMjIlMjBhcyUzRCUyMnNvdXJjZVBvaW50JTIyJTJGJTNFJTNDbXhQb2ludCUyMHglM0QlMjIxMDMwJTIyJTIweSUzRCUyMjMwNS4zNyUyMiUyMGFzJTNEJTIydGFyZ2V0UG9pbnQlMjIlMkYlM0UlM0MlMkZteEdlb21ldHJ5JTNFJTNDJTJGbXhDZWxsJTNFJTNDbXhDZWxsJTIwaWQlM0QlMjI0WHlaYWE0TTZpckZRN3JvZ2ctYy01NiUyMiUyMHZhbHVlJTNEJTIyQ3JlYXRlJTIwRnVuY3Rpb24lMjBEYXRhYmFzZSUyMiUyMHN0eWxlJTNEJTIydGV4dCUzQmh0bWwlM0QxJTNCYWxpZ24lM0RjZW50ZXIlM0J2ZXJ0aWNhbEFsaWduJTNEbWlkZGxlJTNCd2hpdGVTcGFjZSUzRHdyYXAlM0Jyb3VuZGVkJTNEMCUzQiUyMiUyMHZlcnRleCUzRCUyMjElMjIlMjBwYXJlbnQlM0QlMjIxJTIyJTNFJTNDbXhHZW9tZXRyeSUyMHglM0QlMjI5MjAlMjIlMjB5JTNEJTIyMjI3LjQyOTk5OTk5OTk5OTk4JTIyJTIwd2lkdGglM0QlMjIxMTAlMjIlMjBoZWlnaHQlM0QlMjIzMCUyMiUyMGFzJTNEJTIyZ2VvbWV0cnklMjIlMkYlM0UlM0MlMkZteENlbGwlM0UlM0NteENlbGwlMjBpZCUzRCUyMjRYeVphYTRNNmlyRlE3cm9nZy1jLTU3JTIyJTIwdmFsdWUlM0QlMjIlMjIlMjBzdHlsZSUzRCUyMnNoYXBlJTNEaW1hZ2UlM0J2ZXJ0aWNhbExhYmVsUG9zaXRpb24lM0Rib3R0b20lM0JsYWJlbEJhY2tncm91bmRDb2xvciUzRGRlZmF1bHQlM0J2ZXJ0aWNhbEFsaWduJTNEdG9wJTNCYXNwZWN0JTNEZml4ZWQlM0JpbWFnZUFzcGVjdCUzRDAlM0JpbWFnZSUzRGRhdGElM0FpbWFnZSUyRnBuZyUyQ2lWQk9SdzBLR2dvQUFBQU5TVWhFVWdBQUJRQUFBQVVBQ0FZQUFBQVk1UCUyRjNBQUFBQkdkQlRVRUFBTEdQQyUyRnhoQlFBQUNrbHBRME5RYzFKSFFpQkpSVU0yTVRrMk5pMHlMakVBQUVpSm5WTjNXSlAzRmo3ZjkyVVBWa0xZOExHWGJJRUFJaU9zQ01nUVdhSVFrZ0JoaEJBU1FNV0ZpQXBXRkJVUm5FaFZ4SUxWQ2tpZGlPS2dLTGhuUVlxSVdvdFZYRGp1SDl5bnRYMTY3JTJCM3QlMkI5Zjd2T2VjNSUyRnpPZWM4UGdCRVNKcEhtb21vQU9WS0ZQRHJZSDQ5UFNNVEp2WUFDRlVqZ0JDQVE1c3ZDWndYRkFBRHdBM2w0Zm5Td1AlMkZ3QnIyOEFBZ0J3MVM0a0VzZmglMkY0TzZVQ1pYQUNDUkFPQWlFdWNMQVpCU0FNZ3VWTWdVQU1nWUFMQlRzMlFLQUpRQUFHeDVmRUlpQUtvTkFPejBTVDRGQU5pcGs5d1hBTmlpSEtrSUFJMEJBSmtvUnlRQ1FMc0FZRldCVWl3Q3dNSUFvS3hBSWk0RXdLNEJnRm0yTWtjQ2dMMEZBSGFPV0pBUFFHQUFnSmxDTE13QUlEZ0NBRU1lRTgwRElFd0RvRERTdiUyQkNwWDNDRnVFZ0JBTURMbGMyWFM5SXpGTGlWMEJwMzh2RGc0aUhpd215eFFtRVhLUkJtQ2VRaW5KZWJJeE5JNXdOTXpnd0FBQnI1MGNIJTJCT0QlMkJRNSUyQmJrNGVabTUyenY5TVdpJTJGbXZ3YnlJJTJCSWZIZiUyRnJ5TUFnUUFFRTdQNzlwZjVlWFdBM0RIQWJCMXYydXBXd0RhVmdCbzMlMkZsZE05c0pvRm9LMEhyNWkzazQlMkZFQWVucUZReUR3ZEhBb0xDJTJCMGxZcUc5TU9PTFB2OHo0VyUyRmdpMzcyJTJGRUFlJTJGdHQ2OEFCeG1rQ1pyY0NqZyUyRjF4WVc1MnJsS081OHNFUWpGdTklMkJjaiUyRnNlRmYlMkYyT0tkSGlOTEZjTEJXSzhWaUp1RkFpVGNkNXVWS1JSQ0hKbGVJUzZYOHk4UiUyQlclMkZRbVRkdzBBcklaUHdFNjJCN1hMYk1CJTJCN2dFQ2l3NVkwbllBUUg3ekxZd2FDNUVBRUdjME1ubjNBQUNUdiUyRm1QUUNzQkFNMlhwT01BQUx6b0dGeW9sQmRNeGdnQUFFU2dnU3F3UVFjTXdSU3N3QTZjd1IyOHdCY0NZUVpFUUF3a3dEd1FRZ2JrZ0J3S29SaVdRUmxVd0RyWUJMV3dBeHFnRVpyaEVMVEJNVGdONSUyQkFTWElIcmNCY0dZQmlld2hpOGhna0VRY2dJRTJFaE9vZ1JZbzdZSXM0SUY1bU9CQ0poU0RTU2dLUWc2WWdVVVNMRnlIS2tBcWxDYXBGZFNDUHlMWElVT1kxY1FQcVEyOGdnTW9yOGlyeEhNWlNCc2xFRDFBSjFRTG1vSHhxS3hxQnowWFEwRDEyQWxxSnIwUnEwSGoyQXRxS24wVXZvZFhRQWZZcU9ZNERSTVE1bWpObGhYSXlIUldDSldCb214eFpqNVZnMVZvODFZeDFZTjNZVkc4Q2VZZThJSkFLTGdCUHNDRjZFRU1Kc2dwQ1FSMWhNV0VPb0pld2p0Qks2Q0ZjSmc0UXh3aWNpazZoUHRDVjZFdm5FZUdJNnNaQllScXdtN2lFZUlaNGxYaWNPRTElMkJUU0NRT3laTGtUZ29oSlpBeVNRdEphMGpiU0Mya1U2USUyQjBoQnBuRXdtNjVCdHlkN2tDTEtBckNDWGtiZVFENUJQa3Z2SnclMkJTM0ZEckZpT0pNQ2FJa1VxU1VFa28xWlQlMkZsQktXZk1rS1pvS3BSemFtZTFBaXFpRHFmV2tsdG9IWlFMMU9IcVJNMGRab2x6WnNXUTh1a0xhUFYwSnBwWjJuM2FDJTJGcGRMb0ozWU1lUlpmUWw5SnI2QWZwNSUyQm1EOUhjTURZWU5nOGRJWWlnWmF4bDdHYWNZdHhrdm1VeW1CZE9YbWNoVU1OY3lHNWxubUElMkJZYjFWWUt2WXFmQldSeWhLVk9wVldsWDZWNTZwVVZYTlZQOVY1cWd0VXExVVBxMTVXZmFaR1ZiTlE0NmtKMUJhcjFha2RWYnVwTnE3T1VuZFNqMURQVVYlMkJqdmwlMkY5Z3ZwakRiS0doVWFnaGtpalZHTzN4aG1OSVJiR01tWHhXRUxXY2xZRDZ5eHJtRTFpVzdMNTdFeDJCZnNiZGk5N1RGTkRjNnBtckdhUlpwM21jYzBCRHNheDRQQTUyWnhLemlIT0RjNTdMUU10UHkyeDFtcXRacTElMkJyVGZhZXRxJTJCMm1MdGN1MFc3ZXZhNzNWd25VQ2RMSjMxT20wNjkzVUp1amE2VWJxRnV0dDF6JTJCbyUyQjAyUHJlZWtKOWNyMUR1bmQwVWYxYmZTajlSZnE3OWJ2MFI4M01EUUlOcEFaYkRFNFklMkZETWtHUG9hNWhwdU5Id2hPR29FY3RvdXBIRWFLUFJTYU1udUNidWgyZmpOWGdYUG1hc2J4eGlyRFRlWmR4clBHRmlhVExicE1Ta3hlUyUyQktjMlVhNXBtdXRHMDAzVE16TWdzM0t6WXJNbnNqam5Wbkd1ZVliN1p2TnY4allXbFJaekZTb3MyaThlVzJwWjh5d1dXVFpiM3JKaFdQbFo1VnZWVzE2eEoxbHpyTE90dDFsZHNVQnRYbXd5Yk9wdkx0cWl0bTYzRWRwdHQzeFRpRkk4cDBpbjFVMjdhTWV6ODdBcnNtdXdHN1RuMllmWWw5bTMyengzTUhCSWQxanQwTzN4eWRIWE1kbXh3dk91azRUVERxY1NwdyUyQmxYWnh0bm9YT2Q4elVYcGt1UXl4S1hkcGNYVTIybmlxZHVuM3JMbGVVYTdyclN0ZFAxbzV1N205eXQyVzNVM2N3OXhYMnIlMkIwMHVteHZKWGNNOTcwSDA4UGRZNG5ITTQ1Mm5tNmZDODVEbkwxNTJYbGxlJTJCNzBlVDdPY0pwN1dNRzNJMjhSYjRMM0xlMkE2UGoxbCUyQnM3cEF6N0dQZ0tmZXAlMkJIdnFhJTJCSXQ4OXZpTiUyQjFuNlpmZ2Y4bnZzNyUyQnN2OWolMkZpJTJGNFhueUZ2Rk9CV0FCd1FIbEFiMkJHb0d6QTJzREh3U1pCS1VITlFXTkJic0dMd3clMkJGVUlNQ1ExWkgzS1RiOEFYOGh2NVl6UGNaeXlhMFJYS0NKMFZXaHY2TU13bVRCN1dFWTZHendqZkVINXZwdmxNNmN5MkNJamdSMnlJdUI5cEdaa1glMkJYMFVLU295cWk3cVViUlRkSEYwOXl6V3JPUlolMkIyZTlqdkdQcVl5NU85dHF0bkoyWjZ4cWJGSnNZJTJCeWJ1SUM0cXJpQmVJZjRSZkdYRW5RVEpBbnRpZVRFMk1ROWllTnpBdWRzbWpPYzVKcFVsblJqcnVYY29ya1g1dW5PeTU1M1BGazFXWkI4T0lXWUVwZXlQJTJCV0RJRUpRTHhoUDVhZHVUUjBUOG9TYmhVOUZ2cUtOb2xHeHQ3aEtQSkxtblZhVjlqamRPMzFEJTJCbWlHVDBaMXhqTUpUMUlyZVpFWmtya2o4MDFXUk5iZXJNJTJGWmNka3RPWlNjbEp5alVnMXBsclFyMXpDM0tMZFBaaXNya3cza2VlWnR5aHVUaDhyMzVDUDVjJTJGUGJGV3lGVE5HanRGS3VVQTRXVEMlMkJvSzNoYkdGdDR1RWk5U0ZyVU05OW0lMkZ1cjVJd3VDRm55OWtMQlF1TEN6MkxoNFdmSGdJcjlGdXhZamkxTVhkeTR4WFZLNlpIaHA4Tko5eTJqTHNwYjlVT0pZVWxYeWFubmM4bzVTZzlLbHBVTXJnbGMwbGFtVXljdHVydlJhdVdNVllaVmtWZTlxbDlWYlZuOHFGNVZmckhDc3FLNzRzRWE0NXVKWFRsJTJGVmZQVjViZHJhM2txM3l1M3JTT3VrNjI2czkxbSUyRnIwcTlha0hWMElid0RhMGI4WTNsRzE5dFN0NTBvWHBxOVk3TnRNM0t6UU0xWVRYdFc4eTJyTnZ5b1RhajlucWRmMTNMVnYydHE3ZSUyQjJTYmExciUyRmRkM3Z6RG9NZEZUdmU3NVRzdkxVcmVGZHJ2VVY5OVc3UzdvTGRqeHBpRzdxJTJGNW43ZHVFZDNUOFdlajN1bGV3ZjJSZSUyRnJhblJ2Yk55dnY3JTJCeUNXMVNObzBlU0RwdzVadUFiOXFiN1pwM3RYQmFLZzdDUWVYQko5JTJCbWZIdmpVT2loenNQY3c4M2ZtWCUyQjM5UWpyU0hrcjBqcSUyRmRhd3RvMjJnUGFHOTclMkJpTW81MGRYaDFIdnJmJTJGZnU4eDQyTjF4eldQVjU2Z25TZzk4Zm5rZ3BQanAyU25ucDFPUHozVW1keDU5MHo4bVd0ZFVWMjlaMFBQbmo4WGRPNU10MSUyRjN5ZlBlNTQ5ZDhMeHc5Q0wzWXRzbHQwdXRQYTQ5UjM1dyUyRmVGSXIxdHY2MlgzeSUyQjFYUEs1MDlFM3JPOUh2MDMlMkY2YXNEVmM5ZjQxeTVkbjNtOTc4YnNHN2R1SnQwY3VDVzY5ZmgyOXUwWGR3cnVUTnhkZW85NHIlMkZ5JTJCMnYzcUIlMkZvUDZuJTJCMCUyRnJGbHdHM2clMkJHREFZTSUyRkRXUSUyRnZEZ21IbnY2VSUyRjlPSDRkSkh6RWZWSTBZampZJTJCZEh4OGJEUnE5OG1UT2slMkJHbnNxY1R6OHAlMkJWdjk1NjNPcjU5JTJGOTR2dEx6MWo4MlBBTCUyQll2UHY2NTVxZk55NzZ1cHJ6ckhJOGNmdk01NVBmR20lMkZLM08yMzN2dU8lMkI2MzhlOUg1a28lMkZFRCUyQlVQUFIlMkJtUEhwOUJQOXo3bmZQNzhMJTJGZUU4JTJGc3RSempQQUFBQUlHTklVazBBQUhvbUFBQ0FoQUFBJTJCZ0FBQUlEb0FBQjFNQUFBNm1BQUFEcVlBQUFYY0p5NlVUd0FBQUFKY0VoWmN3QUFkVEFBQUhVd0FkMHpjczBBQWF5Z1NVUkJWSGljN1AxNWxGem5mUjk0ZjUlMkZuYnJWMVZTOW9OSURHemgya0ZsS2lKR3BuWkwxeWJDdU9adUtNN09ORTgxcWpITVhIaXQ1c0hwJTJGSk1uNW5ISSUyRkhUcHpqaWNkeG5PUFh5emlMNDBtVVJKWXRSOUZRa2lYU0pFVlNYQUJ3QTlDTlJxUFJlJTJCMTFsMmQ1JTJGN2ozZGhXYUFBbVE2QVdGNyUyQmVjWmplckY5enVycTU2N3ZmJTJCZnM5UFdHdEJSRVJFUkVSRVJFUkV3MG51OUFFUUVSRVJFUkVSRVJIUjFtR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EJvQkVSRVJFUkVSRVJFUkRqQUVnRVJFUkVSRVJFUkhSRUdNQVNFUkVSRVJFUkVSRU5NUVlBQklSRVJFUkVSRVJFUTB4Qm9CRVJFUkVSRVJFUkVSRGpBRWdFUkVSRVJFUkVSSFJFR01BU0VSRVJFUkVSRVJFTk1RWUFCSVJFUkVSRVJFUkVRMHhCb0JFUkVSRVJFUkVSRVJEakFFZ0VSRVJFUkVSRVJIUkVHTUFTRVJFUkVSRVJFUkVOTVFZQUJJUkVSRVJFUkVSRVEweGQ2Y1BnSWlJaUdnbnpEYVVpTFVWRnVrVlVTRUFLUVNzQlhyS3lIWmtnbTVpaThwWVh3b0JJZDc0YTFxalk2TTB1bEV5MGdqMWtWWms3bzBUY3hnQUlFWDloaDE4Zml6MkNyZGQ3ZmJCMjk3b2ExM2p2MnV0SFFVQUlVVGRkUnc0cmd2SHVjN3J5d2FqQU9CNzRueTE0RHhlS3pnWGZWZkcxbHBvQyUyRiUyQk5QdDFhd0ZnTFY0cTQ1SWxlSlpCUjBaVUdzTkFXY0dCeGZOdzMxM2RRUkVSRVJNTkZXSHN0cXowaUlpS2ltOWZMSzdIc0t1Rjd3aG9CYTlxSkRacVJxWFVTZThEQWRwMHM0UE9rNkJrTHJQZjAyNWZhJTJCaSUyQnZkdlU3STJVbkhFZDBIWUhlRyUyRjA3amdBRWJLY1Y2c1B6alhocXZwR2cwOU5wY09aY1E0SjRMZDRvNkx2YTdXOFVBTDdleDF6dFkyMyUyRmRpRUUwcUQwT3I5UGJRRUxsRW9PcG1zJTJCcG12ZTRvanZyR3Byb2N3YnIxTzFSVkZyV3dwY3NUcFJjcjYzdCUyQkw4dTdHaTg1eUZoZEtZQ0J5c1ZueXhWdmJRQ3h4cEFBRUxJTkZ3dFRZb3VqWSUyQnNiJTJCVUJvUzZLZUJVdVRnbUlpS2lvY01Ba0lpSWlHNGFGNXBLbUt1RVFrbVNJSW9Ua2NReDNuRnMwZ0RBRTJkVzNhVXU5aTUxNVdjNlN0em5PYmdnQk5DS3pjRkd6enpVanN5VXRSYlNFYkVVaUR3aFlDeXcxak5UbDFvS0t4Mk5VRm00anJpbSUyRk01ekJGd2gwVW8wNWhvSmxob3hjS01Ed0UzQkc4UlZicnZheDc3UjE3cWVmM2Z6JTJCNiUyQnBqSENUTEFCRTBjR2Vtb2REVlI5VjM0R0dSYUt2S1FDRTBoWUZWMkJQMmNHJTJCRVJmalJibG9ZWkVZQkVWWFJyV0NQRlVONUV1JTJCSTg1cmEwY05BR1ZRdFJEVmlvZEg5NWJNbCUyRllXN05LRHg4Y1ZBRHclMkZzeUpjM3hkQjRGdlA3VGZNQ0NGd3NPcHc4VXhFUkVRM0hRYUFSRVJFdEd1OHRKcklabXlMamREVTJwRTVvQTBxbml2YWlUS1Y5WjUlMkJhS1dySHVxRyUyQmpha2ZidWR3YyUyRlZXa05wRGEwMUpDeUVRRHRLeE5GbUY4ZGFQU0N5QW80dklCd2dUQXg2UFlzb01yQUdrRTZXMGNrMEFPekVCczNJb0IwWkpCcVFFcERYa044NVFzQVJBcUd4V0k4MWRHS0F4R1NCMlZzSUFQTlB6WklyNk96JTJGUFpFR2k4WUN5cWEzT3dBOG1YNk95bTRIQUZla0w0UGg0T0Q3SFFDdTdPOFFiZkhHSCUyQnRnSUJpMGJ5NEV6SnR6WFFIaE94anpIQlFkQVFOQVg4TTYxVmpBR01CemdFb2dVUTBreXI0RVlLRU40RHNDUlZlaTZFazRub0NSRmtZQ0JnS3dRT0FLVkFQYkhmSHNZc0d4TTliWWlyR2k3RGdPWE5lRjR6aUF0UjBBOEh4NWFhTGtuaDR2T284V1hER2ZhRnV4RmhnSnhHeXRJSmNxZ1l3RUJMU3gwcEhDJTJCSTR3SlUlMkZZNlJHR2hrUkVSTFN6R0FBU0VSSFJ0bnRsdVN0V1ExblNGcTRyckVxMGRYdmFscHVSUFhDcHJYOWtzYVYlMkJhTFdyanlZYWhZSW5tbUZpU3ZOTjVaJTJCdng2aDNWSm94dmFhaXpzSmFtJTJCWldXVldjMFlBSkRYUmtZUVFnQ2hMd0JLeXlNRkg2QW1zMzByMzg4M1M2JTJGeHlNc1pjVnZiMHhBV0VCSXdIbEFzWVJOMmJrV2w1eHB3QkVCa2hzJTJCdiUyQkJCSHlSbHNHRldVRG5DYUNRQllDeFRUOWVBUEN6ajNXeXI2bXo5OGNtJTJGWGw2SXYxNkx2cWhYdjd2Nm9HdmhhdDhiTzU2bDVZaSUyQndRaklKV0ZxeTJrU2R0ME45NzNPZ1olMkZQMUttbFpwT0ZyYm05d1ZwMHhCWGVBTFdFJTJCbnhTNlRoYjVhaE9uTGdkNXg5N3dKWlM3Tko3eWVGb290RG96NE9WVDNVQ3JJZUtWdXlBUGFVblBsOUk4NmZUSlNjcjBvaEVHdGI5UjNSTEhseXZsYVFNJTJGdEtkdTJ1dlVYdVEwaEVSRVE3aGdFZ0VSRVJYYmZaaHBiSzJLeXdUVUFwQlpYRWlPSUV2VmpMV01OVjJqcHBObVFoQVhoQ2FHM2dySVc0WjZrbmZtUXRGQThiaUxMdmlJN1N0dHhWWnFJUm1ySEZ0dmFYT3dwclhRMmxnY0FUaUJLTGhYYUNlajBCZWlwTmRieE4xV3o1a3NabW9adk1ib3ROR294SlpLRlZGdWdrU0lPMGZBcklvRHo0RXFMZlluc3Q4dU53QVFRQ0NKeCUyQjRQWldsbHlEQVdEJTJCJTJGU0Q3ZnJ3c0FJeHMlMkJ0ck53am1SZlg5eGxqdjUyY2NPQm9DRDczZEYlMkJqRlhDd0RmNkdQZnl2ZVdIMCUyQmswJTJCOUREZnpiMSUyRm8xTE5JdzkwckhvNUhlNklvMEJIV3puNFBKUGxZUHZDMlJCY0syJTJGJTJGV1VUZTh6Z1lOaTFjT0Jxb2RxSUJGbHY0Znhrb09waW9PeG9vUVV3aVRHU2s4S1UlMkZTa3FnWnlmcXBrJTJGMlRjMTc4JTJGWHNBTEkwV3Y3ZmclMkJoTGRwRnA5TmZ6T2VJNUxBbFNad2hjbXpSNW51VDJrUDFWd3UzSW1JaU9oTllRQklSRVJFbWJZQUtoc0xnNWRYbGR0VjFvMjFkUURBa2RDUnNzRjZ6MHl2OSUyRlM3T3JFNUNBQ3VGSUMxRURETlhxU3FTJTJCM2s0OHR0ZFglMkJycDZ2V1dzQVJFTnBDR2tpckxIcVJRRnVsVyUyQk5aaUxUdDFsZ2t4aUpVQnAzWW9oTWJkQk1MWXdEWFNmZDRhMFVHT3RScHY2YzdFR2FKTEFEVHlJSWFwQUZQVnVXMThUNlpIZ3RrMnZvSlklMkZ1dHRGY0ttdDVVMjI0ZUtJcCUyQnklMkIxZ1MlMkIxYklZQ3NMN2JmTnV1SWZodHUlMkZyMUw5RnQ5ZGZieGd4ODdHSm9Pdmw5bUg1TUhwNFAlMkY3clYlMkI3SnY5dnBCOWIzbWJzY2txSEs4NUFjemtnZDFtJTJCYzlMSXYwWnlJSGZTMTdkcUxMUHpZTk5tWDA5Z3pUOFRHeDZmd2djakJRa0FsZEFaMSUyQjM2QWxVZkltaUo5SWZlM1pYY3gyQmdpTlE5b0NTTkNqNmdCODRrSUZyaE9lb2dmMGJYV1I3VzFaS3p2TFVpUGZFbnBMN21PdUlacUp0MVpNQzFZTDQybGpKbVJrdk9PM0FFM0hSRVRnNjZyS3FrSWlJaUs0SkEwQWlJaUs2ek1uNXBsd0tuZkdsanYxQUt6WW5lb2s1REFDZUk1cmQyQnk4MU5ZZnU5UlNVNDNRUUtTM3c1RUN2aVBRalEwdU5HUE1yc2RZYTZ2MEM3b2lEVmZpTkVTeFdlaG1yNUx0cElWY3IxMmZXSnUyYk1KRnY1ck5SVDhBVEFhcTREeVJWdUM1b3Y5RmlRWmRxYTBhNkxkVjU1V1NCbG1yZEJvU0NnRGlDbTNkVjVwJTJCTEFaZjIlMkJ6enZLd0tNYTlnM2FoQ1RFUFA4WXFMSTJNJTJCRGxaOSUyQko1QW1GZ0Vqc0Nlc3V6dUczRWYzMWR4djFieTVZV0tKMDd2SzlrWEhqeFNDVyUyRmNENFdJaUlpR0ZRTkFJaUtpSVhldW5vZ3dzVTZvckp0WEpoa0w5QklUdEdNekhpYTZDS1dnbEVJOTBuZlVJJTJGSDlLNUg4OEhySDN0MkpqSXl5UGVKY0J3aVZ4V3BYWTZXcjBZN1NNTVIxQUVkSSUyQkk1QXFDMldlZ3F0ZGdLRVdkTG5aQUZnZ243MW1yUlgyQnN2QzBRayUyQnEyM2VZV1VHSGglMkZ2b2Via3dXQUVQMGhHSEZlQVpoOTNPYWhGNE92cjZmRjlNMTRxNjJ4VnpQNGN3RmUlMkIlMkYzWXE5dzIlMkJMR0RYd3RYJTJCTHpYJTJCM2R4RFIlMkY3Wm0zSDd5UiUyRlBSZ0FKaVo5RFF6Y3Y3TCUyRnp5c1RFNlFEV0F6NmxZYUQxWXRYcWo0Y2JFdlcyWDNSUVhyJTJGZEhGNUFHaXklMkZ5OUlsQ3NlOWhaZGVGSWcxaGFlSXpCYWxOaFRjakJSY2xCd0pVcXVNQk5sJTJCOVJZd1h4cHJDUyUyQlZnemNWY2YxaWtJNmdFRUpBRnhYckpaOXAxVUpuRjRsa0pIdkNITjgxR0hWSUJFUjBTMklBU0FSRWRFUWVuRWxscDNZJTJCSkZHc05MVjA2c2Q4OFByb2I0dlVuWiUyRjRJZ0ZaZTNJVWx1OTUySXptVnJ2S2tEcHROQkpXMFFXQ0pWQUZCb2tzWVhPUWpVcDAlMkJFWW9iSUlrN1JsRndDa0VGbHVKNkJoMFJNV2ljMzJUd1BTTU0lMkZZZnRBeEdMNEFsd2Nwd09XaDFHVUdBa0k1OEhiJTJCTlF5eVlRMmJQbWJ3NjF3dEFOc0tXN25FMmh4cVh1MjIxN3Y5V3QlMkYlMkZaaiUyRjJ6ZHJLM3dudzJwOVpmcjhaYkt1V3VQeDczZnd4VjFvJTJGdjE0b092aSUyQiUyRkd2TFRlOGZPQ1pYQ0JTdGhNeiUyQldTblRhY1dGN01VUkFxNEVDZ1dCb0FBRUJRSFhGUkQ1NXBkWnEzYXBJREZaOGVMcG12ZnNnWnIlMkZwZEdDZUd5ODZMeGM4dER3WUpOYVlKUGI5cFF1UDJyVEVwQWpQRUVnSWlJYU1nd0FpWWlJaHNpWmxWak9OZFMlMkIyWHJ5cVZaazdndVZuYjdVMWg5YWJPblJsYTVHTDdFb3VnS0pzWmh2SnBpdHglMkJpMWs2eHFUdllybFBJOTViSzIzWTNxcE1GQWJYTTFXQjY4QmZMcTdiYzNLdHg1bzBvMUxtJTJGb2VsMUx1SGtqN3I5dkZNU3FySlU5TXYwOUhUZCUyRmJ2NzNsbGNyNW50TjV1dDZuUVhoUlFjSFJqd2NIZlZ4Wk16SGVFbDI5NWFkazdXaTgwckpreGYyRk1VZlR4WE5rJTJCJTJCJTJGcmRhNUFkOFpFUkVSN1dJTUFJbUlpSGE1cyUyQnRLcm5aMXNSN3FHaUFDMTBFclN1eElJOUpIR2ozOWtJN040YlJDQ2RWNlY3OXpwYXR2WCUyQnBxdjVjWUpCcFlEelhXZXdhdHlDRFNhVDZuTExEYVZRaGJDb2gxR2g1NFRuJTJGNEFkQWZucUUzQjRCWHFKQWFEQUI5MlolMkIwbXI4ZmVHMXclMkJHYmRpSFpXb2tHYjc1T3ZkOTk2cTY1MjN4d01BR09iVGx3ZXJJN05QeSUyQnZjdDM4aVhMZ0pXODc5aVRnTzVnc09wZ3N1YWdXSkdvRmlYTGdJSEFrcWdFdzZ0dDYxZFBQRkIwc0FJQ0J5UGJudEJDQmMyRzA0cjh3VVNtYzNsUDJac3FCYkJkZG9TcSUyQjFBZEhKUCUyRkNpSWlJYmlJTUFJbUlpSGFabDVkajJZNk5YJTJGS2wwdFppdHE3dmZHVTElMkZzSmNRMzBLRUVIQkV4ZGJvVDR3MTR4SDV4c0o0clpPUXdNTkpNcW1iYnpHUW1jRlJJbTJTTFJOdHklMkJ6RmxJSVdGakV5a0lsV2FyZ2lUUVp6S2ZFMml1OFhLbE5ON2Q1ejdtOCUyRlphSXJzOWd5TGM1QU54TVpSVzZHdW5mYmo1Y1JJcU5yeUUwRUJnZ0VBS3VJJTJCQzY2ZVJ1bWJVUmU5TEN6YmJVeklkWXA1T1NBVkYyc0slMkZxWTdybW02Tmp3WXQ3Szg0ZmpoWGxvNU5sNThtS0x4dEZWeVFDUUpRWXo1TW1lc2VCa3JyQ1VSSVJFZEV1d0FDUWlJaG9GNWlwSjZJZEdlZENReDI2MEVnJTJCM1k3TWZXVlBYbERhVnMlMkJ0cVUlMkIlMkZ2QnFQbm04a2dCVW9lZ0tOU0dPdWxhRFpTSUJPUHdCOHpmNTNRTDlxYiUyRk5BaUh5d2hvc3NPSkQ5d1FlYnElMkZhdUY1Y1hSRyUyRmVHJTJGM2Q1ZSUyRlBKMThybSUyRjdOQnlMOVc1WWlyUUxNSnh4SEpoMWlJckklMkZ6TUVxeE1HMzgwcGZKM3NwT1hBcUxxWXJIbzdXUEV4VkhJeVZITE8zNHN5TyUyQkhLbTZJb0Z4eEhOeElxcTc5b0xFNzc1ZzZtQ09UMVpsdDBUaDhiNUtFQkVSTFNMTUFBa0lpTGFRbWVXdTBKQkNBMkpab1NSUnFUTDdjZ2MwQWJUdmlQbVkyMm4xM3Y2eEVwWFBkVG9xdnZXZTJaNlBkUiUyQkZGbjRBSXl5V0cwYkxIWVVWbnNhc0FLZUl4QnFnN295YWZ0dW5KWDZaVU4zcnhnQVN0RiUyRmU1RElwcDNtSlVBU1Y5Nno3MXIyMVh1OWFiTkVkTzNlNk84dWY3OUdWZ0dZQllBdXNzblgyU2NxcEpPTGslMkJ4dERBU0ElMkJldXJCWUFTNlVVQlY2RGdPSmdJSktvRmlaSXZVUTBFQ2s3NldDUmRDZTBJdUI1UWNZMFpjV3h6ck95OE1sWHp2N1NuVWpoVkNwejVTR05hQUJndnlTZW5LdTdLZlh2YyUyQkFiJTJCdElpSWlPZ2FNQUFrSWlMYUlxZVhJbmUlMkJxZloybFIzdEtidDNzV1UlMkJ0OWhSNzF6dDZOc1REYiUyRmdpVGhNakh1aGtjalpSb3hHVzBGYkN5VUViR0loa25Rdk1LVnNXdUNYN2VzbEJHQWtvRjBCNHdwQTJ2NkUzZHlWSnVoZXpZM2MzNHlJdHRmbVZ1RXJ0ZWZid2YlMkI1d3ZzM3klMkZmNHRBSlFGazRDdUFad1pEcVJXQXBBV0pFV0Zuc0MxaGNRbm9DRWhXTXNTa1VIaDBkOUhCb0xVQ3M0Y1RleHZnQndhTlE5ZGZ1RSUyRnd2M1REaCUyRjhPNkR4ZkFHZlBkRVJFUjBqUmdBRWhFUnZVa3pEUzFqYmVHSTlJdzcwa2FHaVhYRHhBUkxUWFglMkZmRU45YnFHcFB0YU56VWhYbWNKeVc4dmxyc1phVjBOcG9PQUpoSW5CUWt1bHJieWhTcXQzZkpudTM1VlA0RVZXcGVlSSUyRnNtOGkyemFya3pmZml0UDU2emFJN3A1Ylc3dHYxRURUQVRTQ3NOOEluRmklMkIxT0dEZExIS0NCN3pNcUclMkZsZ0xxSFE3Z2FEaTRrREZ4WWd2MFZNV0FzQjAxY1hSTVE5M1REaVA3SyUyQkkzNm9GNXR1MW9sZ0lQQSUyRkM4UnpYZFJDNElpbTZRZ1d1eEpGUjExenZqNE9JaUlpdWpBRWdFUkhSTmJqUTFFSklnZW1LdEdmcVNzNDMxUGhjVTMyZzBUUGY3N3Z5dkFTdzJsTVBYV29uOTYyMzlMRjJXNkhWTTJoMU5XSmpvWXhGSjdib3hBYTl4TUpZd0pXQU1oYXR5RUNIT2oyaDlyTUFVS0slMkZyeCUyRlFiJTJCdTFBJTJGJTJGdlpDZmQ4a3BIJTJGQ1p3U1VCMDh4a005bDZ2WGZqTmZGMkQ3SEVvZTluY0xnejAyNFh6YlFaczlzbU93SWdVOElXQXlscUxxNEhBYU1IQlJFbGlwQ1JRQ0lDZ0lHSlhTRUJJdDF4MG14TWw5NVY5SSUyQjRqZTh2dUg0OEVjbmFzS0JlS25sU0JLOHdkWXd3RWlZaUkzaXdHZ0VSRVJHJTJGZzhabFdZVFdTeDRVUUtIaGlhYTJyNzN0NUpmNkhMNjBrRDY5ME5BcXVoQlRBUWp2QnpIcU14WG9DRzJwQUExWWpyWW9ScjFOb1o3TENHaGRwJTJCT2VKZmxVZm42YUo2R2FSVnlNcXBGc1lKQ2JkZXpDN1hXU1BhY0lSRUw0QWZBQ3VnTWd1ZEZSTExxYXJIbzZPJTJCemhVODdvVEpXZG1iOFg1MWtnZ0h5MTZzcm0zaU85TUZmVGEzUWVxREFLSmlJaXVFd05BSWlJaXBPMjgzY1RLU0ZrM1Vkb1JKa25DV01uNXBycHZ0bW4lMkY1a0xiJTJGZ0EwJTJGRUNLdU5uVG8lMkJmckNyTU5oWHBQSTNBa2hBQldRb1ZHVndGZGxWYk5HR0NqJTJGQ2JmVTBzTVZPelpnZHNFMG1vJTJCTHh2RzRiN0JBYk50bDRpMnd4dTFFQTglMkJGZzBFZ0loTiUyQmpJUUFFSWpyU1NFVFIlMkZudkd4Z1NXTFN4MHpmZ1Z0MmNhRG1ZcXJpb2xwd01GNlVLSGtDZ1NzeFZzRGllTkY4ZmJSZ3Z6b3g0bjI3V2lxMGFpVyUyRlYlMkZabEZMakNGRnhoRDFaZFBpb1NFUkZkQVFOQUlpSzY1VDElMkZxZWZPTlBIT3hZNyUyQmVDdlU5M1ZqdmQlMkJUYUd0amNLR1JmT2pzZWpJNlgxZEFhT0JZZ1RpeGFFY0dyY1FnVmhZTzBnQXZoRVdNZko4c0M1aUJNJTJCYlhPNGtXQXlGaFByMzNXdHA2JTJCUlJPUk52aGpkcUlOdzhneXZjSTFMWSUyRldUaiUyRnVNM2JHR2lrQVdCc0FFZ0lUNkFjU0JROUNkOFJLTGdpRzFJdUVQaEE0RnNFZ2NENHFJZDlJMEgzWU0xJTJGZk4lMkJJJTJCJTJCOXJSZWZrZUZHJTJCVVBKRXIlMkJDSTVCMzdBazRhSmlJaUdzQUFrSWlJYm1uZmVHbWw4R3BkZnZiRlZmTno4MDA5V2c4VnVyRkI0S1lKM0tXMndsd3pScjJSQUQyZFZiRGc4cEF1UDhIMVpiYUhYMWJsOTJhZVl2bTBURVRENG8yQ3c3eGFNTEg5YWtFQUd3JTJCRWclMkZzTld2VDNHJTJGUWszQkVYQjZvZWpvMTZPRmp6TUY1eXVudkx6c21LTDE0cHV1TEMlMkZxcjdCMGRHdlJmZWNTRGd0R0VpSWlJd0FDUWlvaUgzNHFwMjEzdXF2TmpXZHpSQyUyRmQ1T1pPNHpTZEtFVmZWMnBBOHZ0c3luRnBxWW1tOFlySFVOT29sR3BDdzhLU0dFUUNQUmFNUUtpSFIlMkZQeXVMdEZMUFFWcTlaMnpXd3BzRmdONUFBSGc5RyUyRkN6clplSWhzVzFUaCUyRlc2QThhVVVncnFDM1N4MVU3OFAlMkY1aTdIcDQyN2dRQllkN0MwNzJGTjJVUEVsYWdXSmdpUGdPOEJZMmNGazFUMDNYbkVmY3gwMG9kTzI0NmtSNzZ2VE5mY2JCNnB1OCUyRmlveDBkYklpSzZaVEFBSkNLaW9mWFlYRlNiYmFpUHpxN0huejI5Rkg5eXZobGpwYTJnWWcxSUMyMkJxR2NSaFJaaGFKRVlDMjNUQ2IzQ3BxMjRTZ0t4WSUyRnZWZm5yZ0g5aDhZaXZRYiUyQkVWWUpCSFJIUXROZ2Q5bTk4M3VMZGd2bCUyQmdGWkN1UU9BS2VJNkFLd1ZjbWUlMkJrSU9CNWdGOTA0QlVrcExCQWJBRmY0cDU5QmR4JTJGb1BEbGQlMkJ3UHZsZ3JPR3RTUU8yck9OMWpEQU9KaUdqSU1RQWtJcUtiMXZuMVdQU2lXSFRER0ZZcHVCSTIxc0pwSnJLOEdzcjd6OWJOUDV5cDY0JTJGTXJNZnkxSEtNJTJCVllNM1ZIcENhUWpBQ25URThuRTlxdjRaSmJxYmJUMUNpRElLdnVjN1BiWHc2ZFZJcUxyY3kydHdvUERSUklMSkFBd1dCMjRxVkpRb2o5WUNYa0FLREM1dDRBSERoVHd6djJGeFZvZ3owdUI5cjRSNTk4ZnFubGYybGR6bDRxZU5LNFU5bENOdzBTSWlHaTRNQUFrSXFLYnl2bW1Fc3NkRXl4MTFQNjU5ZmpUUzYzNG9mVk9mSiUyRnVxVEZwYmFRVXhrSWwlMkZJNldXT2xackhZTlZyc0tsN29hWVdJQWJkSVRSU0g2N2JzRyUyRmRzR0olMkZRQyUyRlJOSTl4cjM5ZVBUS2hIUjlibldBRENmSXF4cyUyQnZabHdkOFZLZ2dsQnZacXRZQVVjRW91RGxVOEhLdzRLRG9DUWdoVWl4SmpaWWxxeFYyc2x0M3pZeVhua2NteSUyQiUyQmhFeVhteTdJbE90U0E3QlVjWTN4SDJNSU5CSWlLNlNURUFKQ0tpbThiWmxaNDRVN2RIejliVnA4JTJCdEpaODd0UmdlbTIwa1dHN0ZTRHA2NDZUUW1QUWNVTmswNzlQR1Fra0I0d0RXeXlyNUJrOFVYJTJCJTJCcDhGcjNzU0lpb3ExM1BYdWxibjc4dG9EVUZwNEdQQU9JYkQ5Qnh4T1FMdUFVSk1hcVhqcGNaTXczQjJ2dWklMkJORjUzdVRaZWVyWlUlMkJjTHJwaWRicnF6dCUyRkhDY05FUkhRVFlnQklSRVM3emt4ZFNXVXNPbUVpdTJFbzE5cEp0ZG16Unh1eDh5TXpEZnZYNWhwcTlIeGQ0WlcxR0lzZERZUUs2Sm5McTBLazdRJTJGcHlLWkd3cGRBc0NrQWZLT0FqNE01aUloMmoydTlLRFA0MkoxWEVCb0FrUUZDQTBUWjRCRXg4SDVQQUNVWDViS0xReU1lOW84NEdDMDRtQ2c3S1BtaVclMkZERjRyNFI5N0hwcXZmdjlsWGQ3eFE5MmZOZGtaUThxWHloN1pHeGdNOFVSRVMwYXpFQUpDS2lYZU9sMVVTZXF5ZjdXcUc1c3hYWmglMkJhYjhjZVhXdUhSeFdaOEpPb1lHY1lTalo1Rm8yZlFqQXpXSW8zUUFrQjJJcmZSem90c1A3JTJGc3RjaENQMGRrZSUyRiUyRmg4a0R2V2s4a2lZaG9aNzJaeWVyNTUlMkJXbDRmbUxIYmdLSlBOdElBU2tsS2c2QWhWUG9PQktGQU1KTHhCd0E0bEtRV0xFUzE5WGkyNTN2T1RNSEJyMWZtJTJCNkl2JTJGVFJGR2NmZWh3T2J4aDN5c1JFZEVOeEFDUWlJaDJoWk5Ma2Z2OHBmZ0hYMWlLZm42dGEyNWY3eG4lMkZ6RnFNQzgwWWw1b0owTlhaJTJGayUyRklxallFckl1MHFzJTJCJTJGUWxzdkVSSFJ0Y292RENYWndKREVRbVRQTlhEUUh3amxJQTBQQlRCV2NyRnZ4TU9ka3dIdTJ1T2ZPenpxJTJGc0c5ZSUyRjFmT2pibXJSN21WR0VpSXRwbEdBQVNFZEcyZW1rMWtiRzJzcGNZdDlVMSUyQnp1aFB0THE2b2N1MUpOUG5WbFhENTZwSjJpR0JxM0lZTDZwME80b29LZlR5YjE1TlolMkJ3NlFSZkg0RHY5QVBBMThOV1hpSWl1bG9MY2Q0aW5OaDAwbkNjVlFubTczT3pZVkFBRU9sMEluSGd3Q2s1T0R6bTQ4aW9oMzBWRjhjbnZNVURWZmZyb3hYbnE1V2ljN3JveWRXUlFLNk5GZDNPU0NEMWRFWHdXWWlJaUhZRUEwQWlJdG8yajU3djFXWmI1cVB0eUp4WTZhaUg1cGJqSDd5MEZzdjFlb0pPcU5IVVFDczJTTFJGcklGdWJKQWtOcDNxSWRFJTJGQWN0UDNHVFd6dXVJYTJzTDQxTWVFUkVCVjM3T3NFaERRRE93cFVUT1FmcWNvNUVHZ0lrRklDRThnVW9nVWZFbGlxNUV0U2hSQ2dUOG9rUmx4TU9lc21NTzFmd1hiNSUyRndmMjI2NW4zcFdFMWVPajdtbVN2ODYwUkVSRnVLQVNBUkVXMjU3NTFia2VlYU9QTHF1dmlWVnh2NkU4M1ElMkJJdXRCT2NXWTF4WWphRFdrM1F2SnQ5SkF6MWc0T1FzQyUyRmw4a2I1NG9sJTJCcEFURFVJeUtpRyUyQnYxTGlocDlDc0VkWDVqRmhZYVpIc0pJbjJ1cW5qWVUzRnhiTlREdlhzTE9ETG1uYnBqM1BtRlF5UDJQNHo2cHZmMkklMkJNTUFvbUlhTnN3QUNRaW9odml6R29venRYdDBZc3Q5Y0ZPck8lMkJMSW4wUVJsMHdSbUd0WXg1ZWF0dDNMRFRoWDJvYmRHT0RScVN4MkZKUUhRV0VPbXV4a3YxcXZvMTJYNlMzdVZuNDU2QyUyRm1UdmJlb21JNkViTG40TnlnODh4QnYwaElocnB4U3Vidlcxc05vVEtwdFdDdmdROGlZbGlPbFY0c3V4Z2YxVmlUd24xY29CWFJpdk9JJTJCT1Y0SVh4U25CNnJPVE9GRHpacSUyRmdpdW1mQ1ZkdjQzUklSMFMyQ0FTQVJFZDBRWHo1VlAlMkZib0JmMzE1eGFqWTZzZGhWWTNBWXlCbFVDaWdMaG5FSVVXVVd4aGpFVUNJQWFncGUxUDY3VlhhT1hkMks5SjlEOE9ZT2hIUkVRN3d5SU4lMkJ3YiUyRmYlMkZCMUhpQmFRQ2pBdDBCQkNQZ1NDQUlKM3dNY0R5aU51SmlxJTJCamc4NnNlSFIlMkYxbnEwWG5xYjFsNTZ0MzFQQW43ejdFYWNKRVJIUmpNUUFrSXFMcmRtWXRrVW1pQUp0WTFZdkZ5Y1hrZ1NjdTZUJTJGOHpnVXo5Znh5aEc1WEFiMEVnRWlyOTZ3QWxFa3JKZ3dBMkxUYUw4aW1LZ1paOEtldjhJJTJGbDFYNEFRejhpSXRwNWc0TkU3S2JiN2NCclpZSEliRXdWemlmWWIlMkJ4cFczYmhseHdjR25GeHBPYWpXcENZTER1NGExeCUyQiUyQldqTmZQSG9xRFA3cnVONzJDWk1SRVEzQkFOQUlpSzZaazljak1vdnI4YmZON3NXZjdaZWp6OEVwU0tqZExEUTBLT3pEWU96VFl0TFhRMW9rdzd1Z0VoUGRvQ3NOY3IyVDVhY3JLWFhHeGpzOFVhbk9YektJaUtpbmZaR1E2ZnlBRkJud1YlMkZlTHB4WERRcWtMY0tlQktSQXhSVVlEeHdVWElGS3djRlVSV0NpWkRFeDZwemJXdzBlR3k4SEwweVBCbCUyQmJxcmluSjh1eWQ2em1NQlFrSXFMcnhnQ1FpSWl1eVolMkZOdGd0UEwlMkJyJTJGNzZOenZaOSUyQjltSVBseFlqSURacGtVTUNLRzBRUTBBNUF0YkRsVU85elpVU2c2JTJCSmlJaUd6WlVxMkFYU0trQURpTVRDU1N5a3llYUhPQUp1MWlMc2xoM3NyWG80T09Mam5yMkY3bTBUJTJGbjg4TnViJTJCbzl0SHhZdDNUeFVaQWhJUjBYVmhBRWhFUks5eHRxNWxzNWU0dlY0UDYlMkIyNHV0RFFmMzYlMkJJNzl3Y2xrJTJGJTJCTlNsQ0dkV0ltQXRUaXNiUkRhMlZ5S3Q1c3ZiZWpkUDY5MjhxVHB3JTJCU0FQSWlLaVlYT2w1Nzc4ZG9XMFJUZ3k2Zk9wc2YzaFZ4THBFSkdDaTlHaWc5dkhmUndaOVhDdzVzWkhhJTJCTCUyRm5nak1WNnNsZkgycUZxeU1qeFRWblhzQ0JvSkVSUFM2R0FBU0VkR0dVeXVKZTdHbDlpNDA5Y2ZPcmtWZldHcUdoNWRieVZTem9kQUtCVmE2QnBkNkJzMUVBN0hKMnBteU01dkJhYjFPOWpadzVhcSUyRlFYd2FJaUtpWWZWNlZlNEdhWnV3SHBnb25IJTJCT1JMYUZob0FuQk1ZOGlhb3ZVUzA2cUJXQW9tdmhseVdPVHhYTzNiT3Y5RSUyRmVzYSUyRjQydzhlOER0YiUyRmUwUUVkSE55OTNwQXlBaW90M2g2Zm13Y0hJcCUyRnBHemE4a1h6cTJyQjA4dVJaaHJ4bGhwSyUyQmkyU2lzVkxOS0FyeUNBaXBOJTJCNHRVQ3ZDdmR6ckNQaUlodUphJTJGM3ZDZVFQcWU2NHJXMzV4WDBzVVVTR3l4MU5aYU1UZmNPbE5rWExqdTR2VzZQemJmRnIwYXh2YSUyRmI3ZjJkajl4ZVl3aElSRVJYeEFwQUlxSmJ6Q3RyU2paQ1Uxd1BkYTJUbU5GZVpOJTJCMTNrcmV2OXhTbnppM21oeTcyRlJZYUd1Y2F5VG9oRm1sWDZ6VDZvUzhKYWtvQWY4cVpRMXM2eVVpSXJvMlY5c1BWeUI5M28xdDlqeHMwd0ZiTnY5QW0yNjNVZk54NTVpUHQwOTZPRDRxRnZlVzdaZW1SdDNmckpYOWk1VmkwSmtvZWIxcUlOWFJVWmN0d2tSRXR6Z0dnRVJFdDVEdm5BOXJGNXJxb3pOMTlkbXphJTJGRW5GanVKdjk3V2lEc0tZV2pRN2hsMEk0T2VCdHJhSXBFMk95bXglMkZiMzhaRmF0SUslMkZ5aiUyRkJwaFlpSTZOcGRyVTNZSW4zdU5kbiUyQmdJTVJYdDRpTEFWcVFtTE1GNmdFUUtFb1VLdTVtQnp4ekhRMVdMNXpUJTJCRjNEdGJjM3prODZyeDgzNlN2dHZ4N0lTS2lYWXNCSUJIUmtMdllVR0s1bzd6ejYlMkJydHA1YmlYNXh0SkI5NGRUWHhYMXlPc05CSm9Kb3EzWUE4UDlFQTBwRFBGMm0xbnklMkZTRFNNR0slMkZ2NDFFRkVSTFE5cmhRUVN2UXJCTU5zaUlpMTZRQ3Vpb3RhMmNXUm1vY1Rld3M0TnVZdEhoOTNmJTJCZDQxZjdTV0dEVzdqODJ6bXBBSXFKYkVBTkFJcUloZEhJNWRzJTJGVmswTVhtOGtQckRiVWY5dHFxeE1ySFRNMVgxZFk3bXBjYW10Y2JDYlFvUVpDblo0ME9LSSUyRnVNTVJnSnVIZjlsUWp4eGJmSW1JaUxiSGxWcUVMZm9CWUpLMUNFY1dVRFo5bnllQlFLSmFkbkN3Nm1HeTVHQnF4TUhlTXVLS2IxNGRxYmpmRzY5NGo0NVZDaWYzamZndmpKZGtjNkxnSkFkR0pKJTJGZGlZaUdHQU5BSXFJaDg4cGFJcjg3SDM3eTBibmViejklMkZLUnk5dUJSQjlRd1NEVVN4UmFJdFltTVJLUXV0QnlvR3ZJR055UFBodmxMME55UG4wd1VSRWRIdU1QaThiRzA2cUN1eFdTVWdBQ0hndTBEZ1NuaEN3UGNBM3dVY0QlMkZBckxpWkhQQnlxJTJCYmhyc25EcXlLanphOGRxM3BmdW1QQVdEdFJjUHRzVEVRMHBCb0JFUkVOZ3BwNklNTEhPUWlQWmUyWTElMkJjeDM1OE9mZSUyQng4VHo2JTJGR01LdXhPa0pnU1BTJTJGWUlFc3JjQklLdnVDd1lDd0h6eVlJNVBFMFJFUkx1VFFMOGFVTm0wSlRnUEFXMjJkNkJDdjRMUUJWQjBnYUtENllxTHV5WjhIQjV6Y1d6Y2UlMkZLZXFlQ25qNHg1VDA1WHZlNTAxZUd6UHhIUmtHRUFTRVIwRTV0cEtIRnFLVHI2NmxyOCUyQmJsRzhrUHJxOG1KbGJiRzNMckN6RnFNdGJZQ3VqbzlPZkJrR3ZibElhRE16Z1lrMHVCdmNMQUg5JTJGcWpXOVhWSm5JT2s4RTIlMkZzM2Y1JTJCYSUyRiUyQmNHZng5WGElMkZ6ZFhDYiUyRmUxOWhxMSUyRk85RVEyRHdiJTJCJTJGUEFUVUF3R2dSZnIlMkZPWWwwaXc4aEVEZ1NlMHNPeHNvUzQxVVhSeVo5YzNUTWYlMkJyMmllQ2ZIYWk1WDU4c09TdHYyJTJCdkZPJTJGQmRFUkhSRm1BQVNFUjBrN3JRVk9MNXhlam9OODkxdiUyRjdFZkhqczFHS0kzbG9Db3dHbExGUmlvUUZZZ2Y1QWozd3Z2NnVkeEJQUjhQOHRYQzJndTlxUzhGcmZmNjBmczVXdTkzc2pHamF2ZDElMkZQdzBJRGlOaENKaFlTZ09NQXN1UmdyT1ppJTJGNGlIT3ljQzNEWHBQM21rNXY3T1BYdTkzM3pQd1dLNFBRZFBSRVJiaVFFZ0VkRk40dVJTN0xZaUU4VGF1TzNRVE0lMkZYa3g5JTJCYVRuJTJCNlNmT2g2UFBMWVpvckVaQTIlMkZTSGVVZ0Fqa3hiZSUyRjJzeGZkcUFTQUhlOUIydTFvd3MxTkJVWDZiR2FpZXVkTHgzTWpxMkt2OUcxc2wzOXN6YnhrVUl2MSUyQjg1YiUyRnZESjRzQkxZMnJTcUNKcyUyQlR3eTgzNkQlMkZ2UXhXR1FQWiUyQndZJTJCNXMxOHIlMkZreGJ4elRWVzRYMmI4dDhkcUtSVGx3JTJCMVpqQ0VrNzVWcXFiUVhTbHVEWXBrUEE4dXBBWHdDQmd5QndjS2ppNGRpWWklMkJtcWg5djJ1RThlcnZsZjJsTnglMkZ0TlkxWjNkVTNKN2Q0eTduQ0pNUkhRVFlnQklSSFFUJTJCTmE1ZHUyWlJmMExaOWVUVHplNlNiWFYwYkxWVmxocmF5elVGWlk2Q2lveTZVSSUyQkQlMkZ0a2RuYnNJSDJSNHZWUEN2aDBRTnZsYW0ybE85MHFxZ0ZFSnAyb3FYRjV3SlRMQTYxciUyQlh2SkF6TGc4bEJzOFBidFpOQnYlMkJmZXlDd1dKQlJLVEhwTXJMdDhxd05qJTJCbm1MR1h2NTVVdlREMGpoN0xVViUyRmNyZ1UlMkZmQXdNZW5YTVc4eWhCc01IUTNTZnplJTJGWFlyJTJCNyUyRkt5N3cxcHlLR3k0OHIzT0hXdSUyQkMlMkZjV0ZjS0tibXRBbTJYYSUyRm43TWtqJTJGWm5VV3pndTdzVVlRVm1CRVNvejZBcFVnYlE4ZThTVktCWW1wcWFEN3dNSGlUNzludXZndjM4N1dZQ0tpbTQ2NzB3ZEFSRVN2NzlzdkxmdVB6WnRmJTJCOFo1OVdNbmx4T3NkR0wwT2lvTktqU3k2cHhzOFI3SWdRQVFsdyUyRnp5RDZNYU1kZExRelpEU0dKQUlTNFNsQ1ZWY0NKbTdWSE9BOEFQWkVPJTJGbkZFR3Q1RldZam1aWThoTHRMQVRXZkRCSndzS01nJTJGTHclMkY0ek1EN1ZUWm9LTWhDd0R3QVZBRGk3TiUyQjVXcWo2QnV6Z0cyNyUyRjU3OXglMkIyQUZvNXR0ZHlBQXE3UGcwbVRITnZoMXR1cyUyQnh1cHEybTdYY24lMkZMJTJGMVpjMGY5JTJGQUZBV05yWm85aFNhRFpzJTJCRGpqWXVBQXd1VDhvclhiTnIwTFpxb205ZiUyRkxPZ3lXR2dFUkVOeEZXQUJJUjdTS3ZyaWV5R1JwJTJGcmEzR1c5MXd0TkdJM3ZYU3BmaVhYbGkxVTk5YjBialFWRUNTaDM5Wnoxc2VWcmdENFolMkJMMTFhZDhPR2VicVEzbTRGWjlLdFA4cXF0ZkNxMXhtdmJiJTJGTnF1OWVFaFZlNFBXOERmYjBnTWYlMkJZJTJGTiUyQlZHS2dnRXhCU29DSUVBaWxnaFlDRmhUR0FzUmF1RkNqNUVoVmZ3bmZUZ0VzYm0lMkY0WnB2JTJGSmhtNWFPQUlvdUJLJTJCazM3cFNGbEV5a0pLZ1lJcjREdUFoSURaemolMkZNUEFCMCUyQmlHZFVMWSUyRk1kUVZzSG1WWEY1dHB5eUV3a2FJWmozMGYxODJlMyUyQlN2VjhLV0JmcFkxRDJmbUdRJTJGaHZLSWttQVNGdkUycVJGUjdqNjNVZ0lRQW9CYlN3NmlVVTdNdERXb3V5bjFVZ1FRQ2RPYjA5MHVvJTJCWmtJRGpTd2hmSWpJRzdiYUdiYXMwblBTejd4bklLcCUyQndxU1Y1b0VMemFxOEhQaFRpQ2tjdWtBYWZEdnFCWSUyRjV2SWJzdCUyRjluYVRaOTN2Zmg0VG0lMkZWNWolMkZBN084NXZTaVFWZTNhN0IwNmZaekR1SWU3cG9wNDExU0F1eWVjVXlPZSUyQlZhaEtCNDlORjc0JTJCdjZ4MHRvRCUyQndQdUZVaEV0SXN4QUNRaTJpV2VYb2dLczAxMTMxeGRmZmJWeGVpdnpxJTJCRXBlVzFDT3QxaFhvQ3JDdWdZN0pxbTh0YUo4WEF2bDVab0NFM2ZYRSUyQjFOT045R1phZFFmRHVYaFRXMmtnMCUyRnRzWXRQMlc0V3M1ZFAyOSUyQlViclBMS1cyanpNQkZYYU1tMTRyVUI0ZUJ4ZUFMd2tQNzclMkJmNTBnVVNwN0dKJTJGMmNWSTRLUTVwUUdVTVZEYW91aEpUSllkVEkyNEdBa2tMQ3dTbGY0RFFvaU5ybGx0REh4SG9CYkk3a2dnRjYwRjZxR2Via1hXZHgyQldrSFVSM3g1MFJVQ0duYjd1b0V0aWhEb1pZOFZIV1ElMkZZbUZGT1gyM2hSWG9ETGF0WHY1JTJCd0FwNzJmdVJ2WDhqMHhLMll3YyUyRlAlMkYwUnQ2MFJVOTNZVGpRalBkYUtqSyUyQk1oUlJpWXhqNVpvNEFIRWNnVmhhTGJZVkxMWTFFVzB4V0hFeFgwd2FXcGJiR1FrdWpseGhJQWJoU3dQVUVIQ25RaWcwdU5tTDA2Z25RMCUyQmxGRVZmMlc1YVY3UWVpQURZdXB1VEhMdXpWZzc3TiUyQnlBQyUyRlklMkZOQTFBJTJGJTJCOEt4U2UlMkZYQW1sN3RiOHBkSDZ6ZjB1RHI0bmVyTTBCWVA1NHEzSDVOZ1g1ZmRXVnFEa0M0NTVFelJOd0hRdTM2dUN1JTJGY1g0SGZ0TCUyRjc5M0h3aCUyQjVrTkhpbzN0JTJGQmFJaU9qYXNRV1lpR2lIdmJnY3V4ZnF5ZDVUaTlFJTJGT0x1dSUyRnVwTVBTbWRYb2d4dHhLalY0JTJCQjBHUWhTVmJCNHNuTEtteGVnOVYlMkJ0Tlh5TU82YTdtY0RDWW1EeThNTGpjdkRFSU4lMkJXJTJGdEdBQU00am9TVFZiVmEyNjhPeTdlaWt5SnJDaDE4UHl5a3ZEd0x0JTJGbXg1MjJ3dm9Ed0JHd1dCbFhLTG82TSUyQlRoWUMxQXJ5SzR5MWsyMGNaV0JOQllvJTJCNDdaVzVZdlRvMDRmMWdyeUVjRlJGVVpDd3RVOHd1cUpzc2lBMWRjR0M4NHI5UUtjdDVZZUdzOWZiUVJtbnM4UnpUSGl2SzVXaURYSENtVXNSYldidk42N0xMeiUyQm40QW1mNE14V3N6Z1lFZ1FGem4lMkJ3RkFDcXVNQlRySzFscVJQZENLekQzSzJHb1dBRGF2ZEloWkFOaU1sYTFlYktrZm1XJTJCb2o4VWFoWDFWNTZuRFZmZExRcUI1c2FVJTJGTTk5UTclMkJqRTFuY2s0RXBoUEFmS2dVQWoxUDZGcG92em96RTZYZDNmTHpESkFzQzg2bkhqWUMyc3RSdFpzN0VpJTJGVjFhZTNtUnFjMjNQclFiOXpYWU5DaldlWEF5ZUQlMkZQNzlOaTRQWXJ2VnlQTnhNYUVsM0o1dnZlUm10dyUyRmo4RHR3TkFBalJhQ28yOEMwRUFHSEV4MDRhJTJGM01ibmV6MTExMnE5OTFQVEZmUHlnN2Z0VWR2eExSQVIwYlZqQlNBUjBRNDRVMWR5dGF1THkyMTE1TXhTJTJGUGRtViUyQk8lMkZlSFl4S2kyMU5KWkRqZm1tUXJkamdGajM5NiUyRksyM3Z6emV6ekFQQktWJTJGQ0pOdHQ4UDduUzdkZGlJNlF6V1ZLQ2dYYmNLMVhpb2QlMkZxbSUyQjlOcVFFa3lQYU5RM1olMkZ0djJoRFJxQU5ZQ1VRQ0JSS0Rtb0JnNkVBSlFHZkJkcEsyZ2dVUTBraXE2RTU0anMlMkZSYXVCQ3FlUmRXSEtia0lnYnl6MkFJR3JvVUZYTkVWcm95RUs3clcyQktNUmJIb3JlNnJCZCUyRmFXeTA4V25Bd0Z5VUo0a1RWSUp5cTQ3b28lMkJzNWMyVEd6WmM4c0ZWMlJlSjRISVIwWWE1QWtDbHByQ0NHbGRCd0VubU1xbmxESHh6d0RBQyUyQnZKYktYV05lUk1HVlA2R09qM2kzM2wlMkZycVNsY2tWb3JFT3E2MnRoJTJGY1hvRUFJQ1ZNb3EyczkzUjFyV3Z1VThiV1Jvdnl5WW1Tc3lZQXJJZG1mTDFyN295VU9TUWttazRhQ2pja0JIcUpPYlRhVSUyQjlmN2VwM1JiSFprNFhKUFdoYmhNSVl0UFh6eDA5ckxheldVRnJGM2RoVzIwcklWaUxSU1N4Q1paRVltJTJCWjNJbTNsYnNVV3JVZ2pWb0RycEhmN1pxZ1JkblU2OEVUYWJCOUMwYjglMkZEMWFkNXFtMFJ2OXZ5TmpMdiUyRm5Cb1RFYnR3OVVlRHZac0piTjFkN1g0NWE3QjlJMTJSd3dENjR6RXFTVGd5T1QzV2NGVUhBZ3lnNk9qWGk0Yzh6RndhckFlQm1uOW83NWZ6aFNEczd2S1Fjbmo5YkVvdzhjS0hLJTJGUUNLaUhjWUFrSWhvbTcyNEVzdVhWcE83ejlmVkYxNWRpVCUyRjk0c1Z3ZEg0NXh2SmFqRGcyU0NRUUEwanl2YVFHVCUyRkFHVzlTSXJzZGJEUUR6ajlPNHZGVTNYMGRzbm80NzJLWnVrUTFuUU5xR21ZZUFlUVhKNEVIbDdiamFwQ0ZIeGNYaE1RJTJGN0toNmtFQWlWUmNrWG1DZzUyRmR4TVZWeHpsVURPVlAwNUlJUWFNWUtkd1dPZVdteWFIOXpYd21uYTc3dEFZQXlrSmRWcXdrWUlkSTklMkY2eXhzTmJBOTMxVVNvRTl2cWZJeGRFUW1Hc2tJdEVRWm5NclklMkY1Nkl3QTBNRW1NT0VxdzF0UEZsY2k1WnlrVVA3TFN0VCUyRlVUdXhFTHpFakFvRG5pTGdUbWVwaVI4dkZ0a0kzdGlpNEFzWmFYR29sT0Y5UGdMWUNqRW52NTNuN2NCNmc1RnMwNU5XdE9nc0lFOXZmJTJCM0tqQlhsVEFMZ1J5bVRWV2I3c1R6c2UlMkZMNnVCJTJCJTJGbGRMM3lDejJYYmVJcElBMVFNQllsS1JCNEFtNEJHS2w1R0N2N3VHMDh3UHVuM1o5NjczNzV6OTklMkJhSFR6YURJaUl0cEdEQUNKaUxiSnFlWFluYSUyQnJRMmVXbzU5JTJCY1NuJTJCaWJtbThzJTJCc0pUaTNIS0haVUVCSHBWZlUlMkZXeWZxSUtUVGR6RXdGNW40RWtiWGIlMkJOSU01ZUhpTG4lMkJ6MWRyWEowOExhODhzZ2cyOFBQQUZaQU9BS0JtNzY0VXNDUmx4ZW5abFZaYWF1dEp5QmNBY2NEUEduVGdrQWhBQ0UzV25nM2tvNHNBSndzT3pnMDZwdXBpanNyaFVDa01WYnl4TVh4a3Z6V1ZNWDk2dDZTZkxMc29SRTRTQndwb1NCbHdZRzZkNiUyQmZ0cCUyRnBadm9GblNyJTJGY3VpYW5WcU81RXJYanJjVE14SW1kaUlMQUx1ZDJOeXgxTkhmdjlSV0glMkI3RzlrRGd5blZqTFpZNnlaSHo5VVF1dDFWNjM1WDkzblpqMHlwQ3BRVVNrJTJGMXRaQ0c0amkxMFpHQVN1M0gzVnhaSXRJWFNOcDlOQTJPQldGbG9iZE1BY1hBJTJGd2J5S01QZWF5c0VyJTJGRDh2SnRHYk5WZ2hLSkJlekFrTjBNc0dod0RwQlolMkJTQXdRdWp0VmNQRFR0NFgzVDdpJTJGZVAlMkIzOWd3JTJGZXVZZVZnRVJFTzRRQklCSFJGcHFwSzduWU5jWEZ0cjduekVyME4yY1dvNzgwc3h6NWwxWVQxR09MMVVoanZhZGhsT20zZ01tc3hUZHY5UjNjTndwZ0FIaXJ1OWI5diUyRklFemlLdExrcXkxMUwwSzRlMEJhSXN6TXNyT3ZMN1lSNDY1JTJGYzNCMm43b3NqMlVWTlpDRkZ5TVZseE1WVjJVQzJtRTNJbEFKVVZRUlU5Z2JJcjRIb1NXZ29JQ1ZRQ3N6anFtMU8xUUR4WjhOeTZjTnhSS1ozJTJCOXpVUVZwWUQlMkJjSm93VGs5RWpnWGhSRFFGb0h2aUZiSkY3MktMNk9TWSUyRldSVzdDZGxyYmVmRXVMV0Z1UnR3QkxBY1Rhb2gxYnZ4MlpTbUl3NGtrUldRRHQyQnlvaCUyRnFlZG1UdVF6WVpHdGJDR2xXUGt3U055RDVVRCUyRkdlUml3bmxZVjBKWXpSa04zSW9Cc2F4SW5kQ005YnNjRjZ6NkFSNnZTYWtKTld2cTUyTkZSWEE0bnVQMGNZOVA4ZWdhelNFUDNIQnprUTlPV2huelB3M09JT1ZDa0MxJTJGZjRNdmlhYmgyYjd5UDVmVEEyMmNUcmJOc1NtZDd4eXA3RTBackU0VkVIMCUyRnU4JTJCdTFUeFg5NzIzandtJTJGZE5GWiUyQiUyQmU4SmpSU0FSMFRaaUFFaEV0RVhPckNieXhlWG83ck4xOVlWemRmV3BreGZEcWRuRkNKZldZa1F0QlNNRWpDdGdYTURrSjNQQWEwJTJGRWlEYTczdnVHeW9LJTJCSkRzeEM3TDdtN0pBbUZmekRYemR3WlA3ZkdoRzNzTHJpVFE0TkFDS0RnNVVmUndkODNGMDFNTmt4ZW1PRmVWSlJ3akUydTd4SGF4VUElMkZsS0xaQ1AlMkJxNXNLb3NxWUp2amdmbjJWRUhQdmZ2NEJEZUpwMXZDODdPcmNyRW54NWNpNXdPSkZnYzlCMDF0TEZxUnVhOFJtZ2Q3aVQzcU9WZ1JFRmpyNlRzV21tcDB1YXVoRFJDNEF0M1lZSzZSNEh3amdlbXElMkZyQ0d3YUVtJTJCZCUyRnE1b0JtNCUyRkVpZTJOZ0NNN0dRS25YcXlDOEdwNUMwS0ROYXhkdElXSUxxUUJYV0RndTROUThuTmhYd0FQVGhmckRSOHVmdXY5QThLM2J4eGtDRWhGdEZ3YUFSRVEzMk1ubHhKMVpUJTJCNmNxeWVmZVhFeCUyRkdzWDZtcjBRbDNoN0VxTTVVWUNkRlVhdURnaWJmY05aSCUyRkNyeEQ5bGt5QUoxaTNrbXM1NmM2ciUyQlRZUERjZyUyRmYzRFBQYUElMkYlMkJWUVBoQVNESiUyRjlDd0RNQ1pTbFFjQVE4VDZEZ0NqaFN3SlZBUVFLJTJCc0FnOHdBMGtoTyUyQms5OW5zZEsxVWtOaGI5dUxwcXZmc2RNMzluZkdTODNnMWtCZWxRSndZJTJCSjVFWFBGRmU4U1hzZWRJS0cybGdEVjM3dkY1d2tlM0R0TVNrQ01XQU02c0pUSXhRbm9TeHRpc21qQXhRYWhzMlhVUUN3ZzBRbk4wdWFQZXU5WTFuekFXRmQ4UkM3M0U3TCUyRllpTjg3MTRoSzdXNENBQkF5RGZHbHNqQ0pSWlFJUkNidHhsVFprTlpJR2NRcUhXYlNpUXlTT0tzMmQzQjVBR2pGNVlOOHJsUVJtUGNvNTI5djdHbDREVDhEUHBjTnR5dFZqdWJoZEdUNjFZR0JoRCUyRm00OTRwSCUyQjg1V0RRbkp2MnZUSSUyQjZ2enhaYzUlMkJaTEx1ZGV5WjlYaFFpSXRwQ0RBQ0ppRzZnNzh5MHkwOHQ2biUyRjh3bUw4RSUyRk9OMkwlMkI0RnFIVjFHaUhCbzJlUWFqTlJtdll4Z2xVM282Vm4wZ3glMkZMdjFYRXZiblVBNmRDTTIlMkZUQVBlTzBVVUczN2JWaXVTUHR3TjI3UEt2MlE3VFZaZERGU2NERTk0bUtpNUtCYWtCZ3ZPU2k0RWtVUDhaNEFyNDU1JTJCbHVqQlh5MVZIVG5oZTlEZXU3R2ZkTjFSYmZreVhyRmw0MktMNk9DSjB6Z0NIdXc2dHE1cGhLSHFpN3Z4VVRYNEVMYmlJTVZhUUZncHFGbEw3R3lwNnhyTFJ4SFFpZmFvTkdKSyUyQnVkYUc4dlRQWUtnVGFFZ0xTb3VFQTdUdXgwSXhMZnZ4YUpEeSUyQkg5dmFlZ2g5cllLMnIwQWdOVnRvSzg4MEVyWllDUXBVJTJCSG5qWjQwTWU3T1Y3Z2lwN2VRQ1l0dyUyRkxnZGV1VFBlbnpWdUpYdyUyQmYwMjRObTUlMkIlMkY4Z3RWeWw3Mm5DVThpWW15aTMxVkJ4TUZpVXJad2ZUJTJCb1B2dTZjSlB2JTJGZGc4ViUyQjhmU3BnQ0VoRXRFVVlBQklSM1NDUHZyemlQenF2ZiUyQnNiNTlXUFBiOGNZN21Ub05kUjZjYllHdWxKa3klMkZTaXIlMkZOJTJCJTJGb1J2WjZCemRaRllsJTJCNzU5ZmdoMll6QXVBS2lMeGwxNVg5RHpNMlBmbDNKYVlxSGc2TmVqZzI3bVBmaUZzZkw4bG5waXJ1MTRxZXZGRHh4ZW45SmZ2Q2V3NVh3dTM2Tm9ub3JYbnlmS2R3c1l2NzJwRzlwNWZvZzR0dDlmRzFycjMlMkZVbHVObmx1TE1kZElzTmhPZ01Sa0ZYd2l5JTJGN1N4eFNicE5zRldJM1hEQW14QUpCZlEzQUhXb2o1ZkVaWGs4JTJGQ0dXeFYxOWwlMkJFdzdTaTFLZXdOUjBBUThmSyUyQkhqeDhzJTJGOWQ3RHhYOXhMME5BSXFJdHdRQ1FpT2hOZW40cGRpJTJCMjlLRkdHQlhiemQ0ZHJ5d21QMzl5U1o5NGRsSGpmRXNEU2dOYXB3dGVLJTJGb25USUZNM3g1c3RlSkQ4ZkM0bnYzNThnbUtPanNweWtPOSUyRlA2UUQlMkJiSU4lMkZhWEVuQWxLbEtnS05OJTJGU0J1YkZmZFplSTVBMVpjWUxUaVlxQWhVaWtEZ0E4V2lFMHRIS2lFZE4yc2pkdUZJakJXZDViMFY5NGw5STk2ZmpCWGw0eU9CbUJrck9rM2ZFYWJvQ1gyc3hnbyUyQm9sM1BOQVZrZjhyMVRGT0xkcVNjYnBqSTlaNnVkaEp4dEJuanZRc3Q5WW5sam5yUGVrOVBRbVVCSUFCWXJZeldhUFdNdjk2eHFIZUFLQUZjSjMwb2lwUkZOelpvaEFidFVHZDdobVpWeEhrTGNiNDFRYjZYNkdDMW9KTlZ1bDlydSUyRkFnUGdMZDNQSndXQ05kQ3lVMkRaOE4wdnRRZmo4YzgzRDNaSUFIcGdMY00lMkJtZkdpczYzeXRYM2E4ZXFMcGZQekxtWGJwcmd0dEdFQkhkQ0F3QWlZamVoR2N2Tk9TVGklMkZqcjM3MFklMkYlMkZLRlp1VFhXeEhXMXhXYWJZdjEwS0tyTGF5TGJQRnJBWk9kJTJGT1I3c20wZXRrRERZMVBWekJ0JTJCYk43V213JTJGcEdBeUc4Mm1pQW9BamdhS0VPJTJCTGpZTVhGZUNFOXM0cVZRV0tBV0JrVVBZbnBxb2RqWXg3dTJPTjhlViUyRkolMkZtWTFNRSUyQk9scHcxMyUyRmNoWE44UkVCc1RkbjFYNk1DVnF1Z0s0em13MHlNTzc1RkVRJTJCYk1ja2ZBOFVTb0lDTmwzRmhiQnh2WEdpeUVUblFTeCUyQlppVTkxJTJCcm81Zm1HbmlFNjBZZnNFUnNMQ29od2FySFlPNWVscEJxTm9EJTJCOWh1VENJMiUyRmRiaCUyRkhrdTMlMkJMQ0U1ZFB0YjlXdkRoMjh4dGM2JTJCUXR3UnUlMkZWOXNQakIyQm1wUVljeVdxdm9EdkNuaGpMdDUxcUZqJTJGMEpIU3B6NXdwUFJOUGo4UkViMTFEQUNKaUs3VDAyZFg1SlB6NnElMkYlMkY2YnolMkIxY2ZtRXB4dnhWQzlyTlZYMmY1MHhuU0NRbm95TkhqdG1nJTJCN3clMkIycUo2MEQxWDFpNE1VSUNHM2hKSUJycyUyRk5tQ1VnaElHejJ0Z000bm9CWGtUZzA2dU5RemNOa3llMEtLUkJyRkpTQmpKUkJ5WlBtOEpqMzFPM2olMkZqJTJCN2U0JTJGOCUyRmZzUEZPTnQlMkJxNkphQWc4T2RQd3o3VGtuMiUyRkdPRkYwY2NGWVZOZDc1djNMSGYzUXpGcDhiTFllWTZHVm9OZlRzTUxDQ3NERUZpWUdkR3hoczZwbFpTeGlaWkhvYlBCUWtGVUxTbHglMkJrV1B6aE9KQjEzTXhoWGElMkZLJTJGMHU4OXRpbTY2aG9td2RCUXVNdXJqN1VBa2ZPMWJxUG54YiUyQlFmdjJPTSUyRiUyQnZiOUFaJTJGVGlJamVBZ2FBUkVUWDRLVTFKYyUyQnNoZnN1MU1NSFg3M1klMkIlMkZtemk4bUpsMVl0WGwxWENHT2RudEJvbTE3ZGxsbWxRMTcxTURqWUEyQUFlRE83MnNsb3ZzJTJCUlJucnlvckoyT05oJTJCcTlOcjJyMnpFMk5IQXI2RHN1ZGdUOEZCMlJjbyUyQndJVlg4SnpCSXFlUksxZ1VmRnRYS25JWiUyRmVVNUNPalJlZUZhc0U3N1hvdUlKeUtnYWdwYmF1JTJCSSUyQllteXM3TFV4Vm42WjRKbDNzb0VkRjFPN1VjdXowTjE1ZHBnMlkzdHNWbVpNWlhPdXJ0cXgzMSUyRmZWUTN4VkZlc29hMVltMVJxZG43MjJGb3RUcUFZa0dsTFZZNmlqTXJpZW8xNU0wMUJtY09LelJ2eWcyZURFa2J4bEdQbWdrcXhoME5qMlA4am4xNXJSNTJOVmdBSnpZZEh4MW5MVUZBMEJSb2pMaTRjU1lqJTJGdjJGM0IwMGo4MVBSSDgzbDE3M2YlMkZqQTRlS25lMDllQ0tpNGNBQWtJam9EWnhaUyUyQlRUQyUyRkVudjNPJTJCOHklMkJlWGVoTm5Wa0lFVFkxZWpFUUdndmxJTjBMU1F4V05RaFdMd3lySyUyRjFPcjdqUk9iRFI0bVRSRHdFMzl2V3o2Y2x0MFlVMzR1SHdpSWZqWXo0bXlnN0dpaUtlTER1dkZqeW5VJTJGUEZVJTJGdks5amNuQyUyRmIwYU5GMjMzWjRnayUyRmNSTFJqWnV1SjBGcmolMkJFVEJQamU3S2xlN3ByZ1N5bnNXdSUyRkt6b2NKZHNiYVZWMWVqQjc5N0ljVHpDejJnb2JLSjVDSzlTSmJZZE91RHZGMDREJTJGODJuak96NE05N25RdHBPVDRhRG9mQjUwbGc0M25XVTBCUkE3V1NnOG54QUVlbkNuam9tUCUyQnZQekF0JTJGOThQSFIxbE5TQVIwWFZpQUVoRTlEb2VuNHRxTHkxSFAlMkY3NGJPJTJCWCUyRjJ5MjZ6JTJCJTJGRkNOWmklMkZ2N0glMkJWRFBRSUp1TGk4d29zUHI4TmhzRm9oMzVkdjgzYmslMkJjbXBHcGh5S0FROFR5SndCVHdIY0tXQUo5TzJYdGNCZkY4aUNBU0Npb3U5SXc3MmxaMzQ2S2olMkY3SjRSNzVHSnN2UEhFMFhuWmQ5RnAlMkJMWTNnUFRwZjZKVGx3WDhFZDU3eUtpWGVYWlM1RWZhbml4dHU3WnRmZ3ZQRE1mJTJGaCUyRmZ1eFNPTmhySnhuNkFTV3dROXd6aTBFRHBkRDVXWWl5VXNVaDBPbkFreWZkQ2RRRUVXWEFJWkJkVkJnenVxY3Q5ZFc5JTJCJTJCZTlRWnE4MWdJNU9YNFFBU2g3MlRmaDQ4SkNQaCUyRmFKTDklMkIlMkZ6JTJGMkpJM3NMcSUyRmRNOCUyRm1RaU9oYU1RQWtJdHJrNWJWRUxuWE55RUpMM2YlMkZTUXZTTEwxOEtIenc5SDJKbU9jSksxNlRoSDJ3YSUyRnZuWlJGOW5ZSE56Qm9BM2w4MXRTVmQ2dnhCcHFCZm5GWDZtMyUyQkk3R1BxYXJBM2NsVURCUWFYc1ltckV4V2hCWXNTWHFCWWtQQW1VZlltOUkyNTNiOVY3dkRiaWZLM2kybE0lMkI5SHl0SUdkcWxhQmRLJTJGcXE2RUVmcm5JS0x4SGRmSjVmaXQyTHpXVHZ4YWI2VkJqcXcxbDdiNzNSTlI5ZmFhcjNMcmRVcVJPbkE0eWFvVUVyTnFpSEJvc3RoWFpIQTVGRyUyQmp3cjAlMkJkV1k0RUUlMkZVcHFSd0JldHMlMkJ1bnowSDUlMkIlMkI3RWo0djczNmJuNHNOMHZWV2JOSkJha0lnQ0J3Y3JFZ2NLUUVIeGh6Y1BsMTg4dmhVOFolMkZkTzEzJTJCZ3dmMiUyQmVFT0hUa1IwVTJEQVNBUjBZQ1RseUwlMkY1RXI4JTJGcG02JTJCbHRuMXBKUG5Kb1AlMkZmUExFUlpYWTZpZWdaR0F6VnVaJTJGT3oxMVZxVDZPYnl1Z0VnMHBPUnlHYlRlazMlMkZmWU50dlJMcHlXckp3ZWlJaDhNMUQ4ZkhmVXhWbkhpODZNeFBscDNIQWhjWFJnUG5oY05qM2g4ZkdRdldEdFhrNW5wQ0lxS2hOTE9leUxsNk1qNVhWMyUyQiUyQkh1bjdJb1dEeXgzOTBGcFBUeSUyQjJ0WDkyTmNaY004RjZLMG4zZ25PemNyQjhlNFhCdlhZOW1WWUlCcUslMkZEY01iQllCMGM4bWZselVnRWd1UkdEZ2FrTEdCRTBnY255N2duVWRLJTJCUEJkbGYlMkZwdlljSyUyRiUyQlR0ZTMyMkJSTVJ2UTRHZ0VSRUFHYWJScDVaamZlZFh1eDk4Zm1MNGYlMkZuWWwzNWMwMk5jOHNSR20wTjlGUjYwdUhKdENJaDM1Y29yJTJGcGpoTE83dmQ1ZWpBYlpTV1YlMkJ3OERiRzN2M1pidVZDd0ZmU2xSY2djQ1Q4QjBnY0FVY0M3aU9RTGtvVVN3S0ZFYzg3Q203WnYlMkJJTzN1dzZ2M0pSTm41YWkxd1hoa3Z5Vm5mUVRMaU8lMkJxT2NaZjNHaUs2SmIyOG1zaFdyTjFZdzF2dm1iMk55THg5cld1JTJCZjY0ZWYyS2hHUjI1MUl4a0x6U0k0S0NYQUNvMjBKRkZGQm5FeWlJeVFGdFp4TWIwSDZNSDl4SUUlMkJnTkY4cmNkMFc4dnZSS2VFdTAlMkJNbnRSU0FQZ1NLZlRnanZaVmJjSkgzZnY5JTJGR3VZeVc4YmNwJTJGNU5DbzkxdFRvJTJCNGZUMWJjJTJCdHVuQWc3Q0lpTGFoQUVnRVJHQVAzcTFkJTJCTEpDNzNmZm1hJTJCJTJCJTJCQ1ppeEhhYlkxMmJORUlOWkw4eEFKWjFZSE1najhwdU8lMkZRemVCS0xiNkR2N2NFJTJGY21EZVZ0dkhnZ2EyNSUyRnE2d3FnNHFKVzgzRm96TU5ZeVVFdGtCZ3JTdmdDcUFReTNsOTFuNTJxdWI4elB1SSUyQlV2Umt2ZXlKVGlWd2VrVlBxc0FWOW5EVjRUMkZpR2pBYkVPSldFTkV5cnJOVUJYYjNkQmI2MFI3MTdyMjRmWFklMkJXJTJCWGU3aSUyRkc5blJLRFpZNjJvMEk0dDZ6MkN1bm1DOUVRTnRsVlpsT3lMZE4xQ0tmdUMzTVZFNGF4ZjJjT1huYmJZSTcwNkRGZmdtZTI2T2JCb0NhZ0MlMkJ4R2pKd2RTWWk0bWlnNUdpd09SVVlCNllMdnpHJTJCdzRXJTJGODVEbkJaTVJIUVpkNmNQZ0lob0o1MWRTJTJCU0x5JTJGSGQzNTd0JTJGZUdqNTN2SG5sdnNZWDA1QmtJRFNKbWVPQVJabTVHRGZydG5qaWNMdTklMkZHJTJGbndEdHcyZVZPanNwRUpuTjBzQjRjbCUyQk1ZbTJFTWJDQ1NTbXhuMGNtZ3h3MjFSZzlvNjRzJTJCTUYlMkJjSmsyZm1UZ29NTHRZSjg3c2lvTjNjdnF3NklpSzdaa1pxYk4lMkIlMkZHZ0JjRFJRQllBWERxbWJuMnYxem9pdHRic2Iyamw1aURTeDM5aWJYUTNMZlVVa2RxaTBMT2VSYUwwc0tFQXRiSlh2S3RXYTJGTllEVlNLZXVhJTJGVER3YzN0d3E5WEpVNDdaJTJGRDM1R1I3UGNyc2dsdzJUYnJlVWFqblhSb09VRnFPNVVwSGY5NHFWRDBoJTJGdHE3RHhZWUFoSVJaVmdCU0VTM25Bc3RJNXFSY2RhNmV2VEZTOUhmZlhFaCUyRkttbjVycWxsMVpqTEhSVk9uRk9aZFYlMkJydWdIZ0hKZ2slMkZIWDIydUlkczdtYWolMkJMOUtSUFpmdEdiZnp1YkglMkJpcjBwUEl1QUE4QndVQ3hKN1NpNXFoYlM2YjZLUXR2eVdTZzdHUnR6Nm5sSCUyRlR3JTJCTWViOVpLOHJuUm55NVZpdkluaSUyQmh5cDZ3aDJzZTd4VkVSRGZRWEVPTG5ySk9wSzJzaDdwWTc2bnAxWFo4eDhXMTZMT3JqZVJEYXkwOUd2WXN1bFpnUFFIcVBZdDZxTEhTVWVpRkJraDAlMkJqemdJbjFPMzVnY1BEQkJPSCUyQiUyQmQlMkZEYUNrRSUyQnF1OE9neGZ1OHNyOHhQYWYzM1gyQkYlMkYxY0dqQ3clMkYyVEJkeCUyRnNIQnVldHolMkZnOE1UM3E4ZjMlMkJQUDNqSG1jZXNOSXJxbE1RQWtvbHZLJTJCYm9TcjY0biUyQnklMkIwMU1mT3JxcWZPWDJoZCUyQkxjWW9qenl4RmFpVUhYelZiJTJCRzN1JTJCb1Y4eHdIYmYzVTlzZXRIb1QlMkI1VnRoJTJGJTJCNVMyJTJCRzN0SENhQW9nYktMQXlNJTJCN3RyajQyRE54ZEV4OTl6dDQ5NCUyRm1hbzRqNHlYM0huUEUxSGdTVlgwcGZFY1lhZEgyTkpMUkxTZHpxMzJSS2NYaTI2WVNLTU51Z25LclZEY3NSYUw5ODYwOExkbjYlMkJyWSUyQlhxQ2w1WmpYR3pGUUVlbExhUDVZNzBZYUJIT1E4QjhzSmMlMkZVTzNQaTMyN1R6NTRLNyUyQkF0OUdWWWZ2dkZ3SmxDNHc1RXZ2R1BVeU9CYmg3T3FoJTJGNVBiU0IzNzR6dktwSFRweUlxSmRnUUVnRWQweXZuY3BLYnl5RXI3dmhVdlIlMkYzbSUyQnJrNjh1cExnMVVzUmx0WmptRzZ5c2NjYmdqd0VIUGhrUGxUdWZodlZHZ01uQWhyOTZaRVdFRUxBZFFCZkNqaEN3UE1BenhOd2ZJbGd4TUhlaW9mRFZSJTJGM1RQcW5qb3k1djNaODNQdjlqeHd0cnV6UWQwUkVSTmZoVzdQaG5yTnI2bk16NiUyRkdQbjFxS1RweHZKbGh1SjRoYUdqbzJTQktMSkFHMHRZaU5oZEpwcXpCRVB1UnJJQUFFMG9BUVlJdndibk9sMzBkJTJCNFM5R3VpOWthSUJBb2xEeGNlZiUyQkFCJTJCN3MxeiUyRjZMSGl4eCUyQllMangxTUcwN0p5SzY1VEFBSktKYndqZm5vajNQWFFyJTJGN25NWGV6OTFkaUVzcmJZMGxsb0d5MjBGRmV0c3dpJTJCQXdFbW4lMkIlMkJaWG1YTjhxTndkOGdWJTJCTGl2VWhFVyUyRkhTakpXNEhRMyUyQlBQSWoyNUN5VEdTZzcyVmRJTnc2ZEdIRXpWWEZNdE84c2pJJTJCNFRJNEZ6ZXJ6Z3ZIQmd4UHY2UkZtdXZIMnZGMiUyRnpkMGhFUkclMkZCczR0SllhV2p4aGRhNm1PclBYVmZLOUwzdE52NlBjMnVubHhxYUxuWTBsanRhU3kwRmVvZG5VNldUWFFhOXVVdHdrQmFJZWhsTCUyQjdBdW1EemN4RFhCOXZ2U3R0OTVHOHJBRDBOeE5ta1lGZGl0T0xpbnIwJTJCN3A3MGNXdzZlT1MyQ2Y5WDdwa00lMkZ1VCUyQiUyRlVHNDNZZE9STFNUR0FBUzBkQjdmRDRxJTJGJTJCbHM3emNlbSUyQnY5MkhNTFBhd3VSbENSUVdKRW1oVzVHSmdNS0hpbGZ6ZTcwdTlHSWczNllwc3UlMkJLTnNvdSUyRmc3OUlUUU5uRlNObkYwVkVQOTB3R09GUno2bmZ1OFg3ajlqMyUyQnIweU5lQ3Uxb3BNYzVKUmVJcUtoY3I2UmlHYlBlSXN0dGVmTWF2ekZsMWVTdnpiWDBLT25seVBNMUdPMDJpcXRHRk5aaTNEJTJCTE9DS3RDUEF6eW9EOCUyQmVhemZpc3NmdmslMkIlMkZ4cUM1RUFuZ0dLcmtEUkV5anQ5ZkhRa1JJJTJCZHJ6MFV4ODVXdnJueDhlNUx5QVIzVG9ZQUJMUjBIcGxUY2tYRiUyQk1IVGklMkJHdiUyRmp0YzkySHYzY3h4Tng2RERTU2RHSG9ab3Y2Z3V5MyUyRmVvZFBXUUNybnhGUDklMkZueHc3czNaZVhZJTJCUWJ1aHRBYXFBSWdhSUVBayUyQmlHQWo0SHVBV2dHclZ4OTZLaHlPalFmM09QZjV2SEt5NXYzUGJ1UHZpUFh0OEx2NkppRzRCcDVaajk4eGFjdWQ4VTMlMkZtNVpYb003T05aR3FsbzlCcUpVaDZGbEZzMEEwdG9zU2daNEFlTE16R1lCQUxtSUdyVUFKcEtMZ3hWQ1M3bmFkV095JTJGZnR6bXhRR2lCeUtRWENJMEZxaTZPSEN6Z0kwZEslMkJNaHQ1WiUyQjZlOUwlMkZ2ZW1xMXpveTZuSXRRRVJEandFZ0VRMmxSJTJCZTY1V2N2cVglMkY0JTJGSVhvNzV4YjdNbFhGaUlzTkJKMEV3TWtwciUyRmhkOTdhNDJRcmR5NyUyRmRzN21scDVCQnYyOSUyRkJMVEglMkJpUm4zUjVFdkFsaENkeHNPTGlZTVhGM2hFWEIydlNUQlR0aSUyQldDJTJGZGJFaVBmVmFqbDRaYXdVMUNmTDdscTFJT05qTlllJTJGY1NLaVc4aVo5VVEyUSUyQk92ZFBWNFBkUjNkaEp6cU4zVjl6WGElMkJ1SEZwbnJIN0xyeWw5b2E4MjJGQyUyQjBFTmpacG03RE9Ld1N6aTAlMkZPUUhXZ243VU81NVZuYkEzZVdZT0R3RGFtQlp0MExWRVFLRmRjSEt0NXVPZGdBZSUyRllYJTJGanlPJTJGWVh2dmlPZllXWlF4enNSVVJEenQzcEF5QWl1dEVlUDd2bVBuSFIlMkZPTnZ6Q1NmUHpVZlltVTlRcXV1WUxSSnElMkY0SzJUNSUyRmc1dDlNd2JhZVZkYmRsOXR2eVVoMG1jeENTQVFLSXk0MkZkMmNlZWVBSGZ0OGJ0SHg3eXYzelVodjdpJTJGWk9jZU9GSlRXM25vUkVSMGM3aHR6RE1BUWdBWHN4Y0F3T21seUoxWlR3NmRYSXAlMkZiblpkJTJGY1hxYWxKeVZpUXVkUlRDRnRJcU1vTTBWTnFZUkR2d1dsaXVKM2FMJTJGUGNqMEwlMkZRQzVtJTJCVHdDOVVPT2xuc0ZpcExIYU1aJTJGc3hmYTJRSXFQdyUyRmdMaHpnZ2hJaUdHQ3NBaVdpbyUyRklkbkxoMTRiaTclMkJqODh1bXdlZld0Q1lXMDJBS0VuM2haUElydFpuViUyQnp6ZmYlMkZ5QlR4dHI4R0t2JTJGeDNvQWRiZkFjJTJGTnYxZ3h3clVYSUVSVDZJY1NGU0xBZ1hQd2k4S1RGUjk3Qm54RjQlMkJORjc1JTJCWk5UN2x3ZXE3alB2bSUyRlliRzElMkZEdGdURUNIJTJGVFJFUjBWWSUyRk9oYldMTFgzJTJGJTJCWHJ5dVpuMSUyQkFkV3UzcTAza3JRYkNrMHVnYjFqa0dpTFdJRHRKVkJiQ3hnczlSUFpIc0ZPbGxuZ2R6MHhma010UDAyRHc4ekFMcDZZMHJ3Wk0zRGZmc0tlTyUyQlJVdjJ1S2YlMkZ2MzcwdiUyQk8zM0hTeDBkdWhvaVlpMkZBTkFJaG9hJTJGJTJCS0pTeCUyRjlveGQ3anl4Y2lMSFNzMWpxV1hSaUMlMkJRZEhRSnBpMDYlMkJPQjljbVBPaGNIdUpUUzhhUUlLc3pUZmJwMmVEVFNzM0F3ZWxnb1BiUmowY3JuazRVSFZ4WkV3OE1oSFlyNDBVN2RjbUtzRk1wZVQzcXFVZ3FRYU9PbHFUck1NZ0lxTHJkblk5a2EzSXVNM0lGTVBFbE51aHVYTjJOZjdjS3l2SnA4JTJCc0pySVpXN1FpaSUyRmw2alBWR0FuU1M5QUtXSyUyRnVEUXdKNWVhJTJCVjNmU2F0c2ZtN1VVTTB2QXZUSDhSQlFsTVZEd2Nudkp4Y0NMQTJ3NFhudnpBc2RJUCUyRkxramhaV2RPRndpb3EzRUFKQ0loc0lmUHJ0USUyQjc5ZUNOZiUyQjRGUW83VktTTHZSY21iWiUyQkZMSzklMkZnRHV5N09iRE83aHA1R0dmOW1Mc0JiQ0VaQ3VnT01Dc3V4Z3N1cmhRTVhEaWIwRjNESGhQM2wwelBsSGQ0ekxQMzdYd1hLOHM5OElFUkVOdTVkWFklMkZuQ3BlaUJrMHZ4TDY2SDVzUnExMHlkdVJUaXduS01oYlVZTmpLd1VzQzRnUFVGckNmNzI0eHNiRjJ4ZzklMkZBclM1ZmJ4aWslMkJ3bkh0biUyRlJVUURlaUl2UkVROTNUeGZ4JTJGN3FyOU1pZk8xNzgxUHNQRnh0djhGV0ppRzRxM0FPUWlHNWFjeTB0enEzM1NyUExuWHNlZTduM3plZG1ZbW5YVlhwVk54Q0F0UDFLUHdGc1RJM05NUWpjSGxlNiUyQnE0dG9MTFh5TjVXSmcwQ3BZQjFCWXBGRjBmR0pBN1dKUFpQdVBHJTJCc2VEWjhaSiUyRjZkQlk4SnNIUnR6dlRGV2MlMkJqMTdQTzd0UjBSRVclMkI3T0NkOUlLWjhlTGJrJTJGM29xU1lMMnRQbmlrWkw0d1AlMkJvOE9MUHFZYTJwMElndGxrT050alpwd0dSTWY2M2haSHZSdVFNZENLd0szRjc1ejFsbWV3Z1A3T1dZUkJyTE9sMnFsS3g1dU5WSVprNHZSMyUyRiUyRnhLVDdtdzhkcm9RN2RzeEVSRGNRS3dDSjZLYjE5YlBkQTklMkJjN2Z6ZVl6T2RoOCUyRk45ckRjTUdoRzJSNXlnVWhmSEFDNHdtS2J0c2RnJTJCSmUlMkZyU3dRSTczcW5nenMlMkJXZXlmUnFMRGxCMGNXVFV4ME1IUFR5NFglMkY3Nk93OTRmMmR5Tk9qNW5vJTJCaTc5bkQzS1NiaUloMjBJdnpkWEdwcFV0TFhUeDRkdDMlMkJ3M05yNnVIekRZV1hWbUtjYnlYUVBRMkVBOU9EWFFDQjAxJTJCYkRJWiUyRmZFYmJYaHZCbiUyQjMlMkY3STBGRXFEZ0NJejZFcldDeE1TMGo3OXdWJTJCSFglMkY4ZVA3UHZyTzNpMFJFUTNEQU5BSXJycHpEYTBQTE1halglMkZ6VE9lYiUyRjglMkJaN29sdnolMkZhQWxRaXdJdDF6eDh2Q3YlMkZ3cXU5N3BJNzZGWFZiZGtQMlB5bHB2VkRiQTE1VW9GQVFDVDhBdFNwUkhYSXlXUE53MjZ1T0RCOTMlMkY2YUVEenYlMkYlMkJ6aU9qM00lMkJQaUloMnBjZm53JTJGTFpOZlY5TSUyQnZxaTZlWG9vZG42aEdXV3pFYWRZV3daeERHUUdRdGpKZHRTU0pzZjFxd0VHd04zZ241enp5JTJGUUp4WW9KZTFCRWNtRFc0blhIemluZ0olMkI5TjdpdzU5NSUyRiUyRlEzZHVoSWlZaHVHQWFBUkhUVCUyQmZLcjNXTiUyRk50djklMkZjZGVhVCUyRjQ0c1VJQzJzSzZDckFrMEF4bSUyRkE3MlByTDZHaDc1ZFYlMkJGbW40cXJKOWRyUk5LJTJGMVV0c0NXQWhoeGNYalV4MTE3ZlJ3ZTh6QlpjeGRySTg3WFM3NXpZYkxrUG5ySG1QTW43ejVZWk9zTkVSSHRhcWRYbGJ2UzFlV0ZodnJvYWk4NjJHcEg5NTFiaXY3cXE4dW05TXFxeHZtV2dzMG5CdWNUNzJVV0NPYjdCVzdhcVlTVmdWdGtjM2VDUmZvN1NiSUxsTDBzQkN4SkhKMXk4WjdEUHQ1MWUlMkZrWDc5eFglMkJwVVRFNFZMZCUyQjRKdUxJa29wc1NBMEFpdXFsOGE2YTM1NyUyQmM2ZnpSMTg5MEhqdzkwMFhZMG9nTUFOaDA2cDQlMkZNSFdQRDI4N1E2QmZlWmt2cGhPYjd2RUhrYlg3R3FEa1ltTEt4d1A3aSUyRmp3MGRLVDd6eFElMkJNbmo0OTV6SjZaOER2VWdJcUtiM245OVlhbjIyRVg5cGUlMkZNcVllZnZoUmp1YWVBbmdKNkdqQlo1VjhnMDFHMG13TkFybUcyWHo2VUxEWkExSjhTWEM0TFRCOHM0a1BIU29zZk8xYiUyQm9mY2RMRDIxdiUyQnJ3TjBSRU54ME9BU0dpbThLcFplV2ZXNDdlJTJGc1Q1N3IlMkY3enRuT3NXZm5RJTJGUlc0blNoRmpocDhPZGw0WjhFcSUyRjYyVzM0MVBkdE1HOG9PdFBxbSUyQng4RkJRZlZvb1BSa29OU0FCUnFIbTdiRzVpM1RRWCUyRjlxR0R4UzklMkI1R2h4WlFlJTJGQXlJaW9odnElMkIlMkI3YjIlMkZDS2pVOFdTdWJmakZYalQxNW94cmkwSHFQYlZBaERpMjVpRU9hZENvUDcwUW1rMVlGNUp3T2pwdTJ4TVRST0FraTdGY0t1UWRpeFdFMGlDQ1dtaE1JM3RjRVAzalhwZiUyRnR0VXdFSGtSSFJUWVVCSUJIdGVzOHRKJTJGNVQ1M3VmZTNhMiUyQjh0UG4lMkJ2Nk0wc3h3cTVLOTgzeGtiYjglMkJ2bkFEM0NodkowR2gzdmtWODRUbTdiT1JDYTlpZzRBWlFlbHFvYzc5Z1o0Mjc0QWgwZmRKJTJGZU9lNzh6VVhFZjJWZDI1dyUyRlYzT2JPZkFORVJFUmI1eU8zMVRyRlF2eWpCMnZCZjNPJTJCSHYzSUswdlJEODZ2Sm5LeHBYQyUyQnJoRDJWUHBjR1djVGd3WFN0bUJmOWtOQURnelpIdm5QVndMd2tMNmhBU1FHQ0EzbUZ5TThCbHZTVW53bE12YkhLcDc4OHJGeGo1ZWNpZWltd1JaZ0l0clZubHRLJTJGS2N1OUQ3M2paZmF2JTJGcmRjMTI4UEIlMkZDZERXc0wyRjkwVjhrdSUyQkRDZUtmbGxaZXhUVnRubEVuYmZUMkI4aDRmYjl0WHdQc09sZW9mT1ZyOCUyQkQyVCUyRnROM1RmcGNOQk1SMFMzanVVdVIlMkYlMkJKUyUyRk9kZldVMyUyQjNrdzllZGVwcFZpZXE4ZFlhaWZRYlowJTJCZjFxa1E4enlpNXZzYXRoJTJCJTJCY1ZOamZSM0VodEFBOUlheUpLRDJ3OFg4YkhqNWU0bmJpOCUyRmVQJTJCQnd1bUROWmVyVHlLNktUQUFKS0pkNjRtTGNmbVo4JTJCRSUyRmZ1eGMlMkIlMkZQZlBkdkZ5eXNSa3FaS04yb3VPdW5HTEY0MjdkZEJ2JTJGMlV0b2JZOURwdjljMDNNeGNXa0FMU2tSaDNKZmFXSE93cFNsUkdIT3laOE0zdGUlMkZ5dnZHMXY0WDk1WUglMkZ3MUdFdWxvbUk2QlowZGszSjgwMDF2dEJXSHppM2xuenhZaXM2c2RhS0p4ZFdZcm5jTUxqVU1saUxMS3l3Z0pNRmdqWUxBdk1CWjNsVklKOUp0MGElMkJsN0VCb0pCV0FFWVdDRFVnQVhmQ3h3TUhDbmpQc1dMOVBZZEtmJTJCTzJDZTglMkZ2UDlRc2JPekIwMUU5TVlZQUJMUnJ2VGNTdUwlMkIyYm5lUDNyc2xjNVBmJTJGZGNCJTJGUExNUnF3TVBscTE4a24lMkZRN3NrUU53TWJ4VkxwdVlsMjFjbnJmNmhpWU5BbUdCZ2tSaDFNZWRZejdldGIlMkJBZTZmOFJ3Nk91YiUyQnlwJTJCcCUyQnAxWncyaE1sSnpvMjZ2RzNSRVJFdDdRejYxbzJRJTJCMTNrZ2hoSndwT1hZcCUyQjhuc0w1dWUlMkZlMUhoOUZvQ0ZXbEE2ZlFpbTgzV1BFSFclMkJjQ0xubHRyY0UxcGtYWXp4RWdEUUcwaEFnZVRGUWRUVXo3ZWNhaG83dDlmJTJCSTMzSGl6JTJCekFjT0ZSbzdkOUJFUkclMkJNZXdBUzBhN3o5S1drOE14ODcyJTJGJTJCNlN2dG4lMkY3dTJTNWV1aFRDaGhvWWNZR1NjM2s3REtmbGJZJTJGQlNnTmgwOFd4eVlyJTJCcElRTUFDRXNaTlhCM2ZzQ3ZHdCUyRklmN0k4ZkwlMkY4TzREaFg5eno2VEhUYktKaUlnRzNEYm1HTUFKMDgyTVI4THZ1d2YlMkYyJTJCOTlkJTJGV1VXMVQlMkZ3U3ZIY3JHVllMVVZRN2MxVkdKaGxjMnElMkYwUSUyRm9LS3RNYmltdk94bkxvSEV3aVlXUzJzeGxtS045ZERJUmx0JTJGM2lwTUsyMSUyRmdnUE5pR2czYzM3MlozOTJwNCUyQkJpR2pEa3hmajhwT3o0UzglMkZkcmJ6UHo1enJvdnphd25peEtRTHJ5QnIlMkJaVURLMTh1Z3JlV3pGNWJwRlVJaVUwciUyRmlLVHZpMEV5b0dEZmFNJTJCRG8xN3VPdEFnUGNkTGkwJTJCZUxEd2hYZE5GJTJGN052Wk0lMkJ3ejhpSXFMWDFSYUFEMWZhVjBaSyUyRnZjbXl1NXQlMkIwZWN5YklubkVRRGpjZ0NYWjN0UldmVGljSEkxa01PWHJ0RkI5MDQlMkJYNkFneE9hRFFDZHJvUGFzWVhxYWtUSzNnVWhIZ3lOJTJGZHJ4Y2ElMkIxWThkTFJQUTZXQUZJUkx2R2M4dXglMkI3MzUzdDk0JTJGRnozODAlMkZOZEhCaEtVSmtBWlNkZE1IbElGMTBXY3VLdiUyQjJTTDNxTkJSSmtBejVNJTJCdiUyQkJSRkJ3TVRubTRjNnBBZzVWSFJ6ZjR6NXkzJTJGN2dwNDZOJTJCUyUyRmZ4JTJGQ1BpSWpvR2xRc0FKellWemExc3ZuUGQwd0UlMkYzV2hHUjk1ZWtUJTJCcWdBZVhrb013clpLbjRPUkJZQWkyd041TUp5aUcyJTJCdzFUcmZnMUVBa0U0YXhuWTFGbnNHMmdCQ2lJZWxnMTh2Qjg1ZmVlaGd3SFpnSXRwMUdBQVMwYTd3ekdKU2VQcGklMkJObHZuZW44JTJGSGZQZHZIeXhSQ21vOUx3ciUyQnltajFZbWUlMkJGQ2QlMkZzWXBGUHdrcXo2endDT0sxQndKY2JHZkJ5YzlISDd2Z0pPN0M4OGNyam0lMkZ0WnRvODUlMkZlTjloYm9STlJFVDBaa3lQU0RzOUlqdnYzT2VlR2kySVR4b2h2aXhjJTJCJTJGRExIcURhR3JFVkNMVkY2SWgwJTJCMTJWWHhRViUyRldvMXVySHlkYWNEWFBZRGpnQVRHN1JqalRZc2pBQzB0WjkwaFBpJTJGRW1WJTJCNHNOc0J5YWlYWVlCSUJIdENpJTJCdHhKOTRjcjczYzklMkJiRDdHd0ZzUEUyZFZ0eVpYc3RzdmJmZzM2d1Y5azBzb0RSMENXSFV5UCUyQlhqYmRBSDNIQ2ljdTJ1ZiUyRno4Zkh2ZiUyRjgzaEJkdTdieTZvJTJGSWlLaUclMkJHaHc4Vk9ZdXluOXBmMVIxOGRFeiUyQiUyRjFyUW5Gcm9DcjY0bm1Ha3JxSzVLSjlTS2JFaUltdzBKR1h3ZXB4c242N3plYUwzMkFRaVpubEU3QWl0TmhkUG5leWc0OHBORkIlMkYlMkZyUk5INTRyMVRmcnlqeDB4RU5JQlRnSWxveCUyRjNwVExmMng2OTBIJTJGMzYyZmFKRjJaNlNKb0tpUkhwaEltQ2swNjl5eWZlOFNGcjYlMkJVbkRzb0NrZTJIZ0xCQXhjV2h2UUhlZmFDQWp4d3IlMkZldDNIQ2o4M2RzbTNJVkROVTcySlNJaTJpcFBuMTJSOHkwY2Via2hmdTZ4QzlHUFBYVXh4TXhTQ0xRVWdJRUFzSkM5QmhnQWJxV05OV2slMkJHRTNBNldyNHl1TFF2Z0lldnJ1TVQ5dzM4dUNuN2gzNTdzNGVLQkZSSHlzQWlXakhuS2xyJTJCZXBLZE9UUm1jN3ZQMzYyZSUyQkxGJTJCUkRkZXBJR1Q0RUR1REpydDZBdGx4ZGE1dTFFZWZWZk56MTdLSlVFOXRjYzdOOWZ3TjM3aSUyRlYzN0N2JTJCeG5zUEZ2JTJGbkJ3OEU0VTRkTWhFUjBhM2lnZU43ekFQQXVTZm13ODhHQmE5WkxqaWZyJTJGakEwcVVJYTIwTkZkdDBUenFaWGNVVG0xcUNlWm51eHNyM0FoUXlmVHV4ME1xZzE5WTRzeFNoV3BBSUN2S2JXdUFqZDA0RXo3MmRsWUJFdEFzd0FDU2lIWE42T2JyNzBmUGRQJTJGaldtYzZKOCUyRk1SdWkwTm1LeDl4ZSUyQjNWR3hzY00zRjY5YkpUeEx5JTJGZjdpYk5wdjF3Q0JRSzNxNFVPM0JmRUhieTk4NHNCazhabXBTcUgzd0w2QWkxa2lJcUp0OUo3cFFnamglMkZKMnhnbngwSXNBdlBTSEUxTlB6RVZRM1RnTkFBY0JLd0VOYUNTakJOZFJXc1VpN1ZmS2ZyU3NCejBJcmk3blZDTjg1SjBxeGc2JTJGMWxQM3ZSM3p4NVdOakhtc3lpV2hITVFBa29oM3hwek85UFklMkJmNyUyRjcyTjg5MFRqdyUyQjI0T3RxM1Q5NUFyQXoxN3k2ajh1WExkZSUyRnZNZEhMVGlTS0FJWU5UQmlZTUJQblpuOFFNJTJGJTJGdDREYkdVaElpTGFRZTg1NEhYMmxlVyUyRm1pamcyd0FlYTFrNzlad3lRRHZiaGpmSm50VGxRQUJJTjliZ3VpbSUyRlVPM0xqYW5CU3kyRmxRczk5QVJHcFJYJTJGZXRTVEQ3cFNuRDVVYyUyRm5iSUtJZHd3Q1FpTGJkTjg1MWFvJTJCYzdmM1JZNjkwSG56eFlnaTlucVI3elJWa0dnRG1WNnpadHJLMThxbyUyRmc3VHRWOXUwQXRBQWdlOWclMkY0U0w2WXFEdmZ0OHZQJTJCWSUyRjRzJTJGJTJGdDY5RFAlMkJJaUloMmdjTTF4eHl1VmM1RkZuJTJCdVhNUXZIQ3pqazJjdlJIaDFYVU8xREJBamZYNzNrWFpUc0tOaTYyeFVBQXJBQ2lBQmJNOUNOelJlZFVOVXJDaEo0RHZhbWc4Y3FsVlA3ZWl4RXRFdGpRRWdFVzI3NXhZNlAlMkZsZnolMkZZZW5KM3JvZFBXQUVRNjZDT1FhZVZmUHZtWEM5U3RKZEN2REVnTTBNdGFoendIMVJFWDl4NHA0djJIQ2slMkZlZjdqdzMwM1huTG1kUFZnaUlpTGE3SWZ2cXB3NldMViUyRjhkNFJlJTJGZFhQSnk4a0lSb3J5c2d5ajdBeW5TTjVTSjl6cyUyQnIlMkZPbkd5Q2NENTJzcUx3dGFqUVFVb0xvRzV4WWlkSVFkSFFuTXJ4NHFxJTJCOTcxNUZ4dGdJVDBZNWdBRWhFMiUyQnElMkZuRnlxUFQ3YiUyRmJrblpucFFpMG02U1BKbHR1OWZ0djlmZm5XYUM5U3RaWkZXJTJGR2xBbVBSWFVTNDRtQmp6Y2NlQkFqNThaJTJGbkwzM2RiNlM4JTJGc0olMkJEUG9pSWlIYXJkJTJCMGZNZSUyRmFQM0txb3hjZW5vdkZJOTlURXFxdGtVaEF3Y0lhd0dwd1hiVlY4cCUyQnJSRnBwS1pFR3I4TEN4QmJMM1JqTGljWlUwVDU4WjlVODhLNGpZRWNGRWUwSTUyZCUyRjltZDMlMkJoaUk2QmJ4JTJCTXk2JTJCJTJCM1olMkJQY2ZtNDN1bnJ1VUFCMmRCbjZGTEFCMEJscCUyRnVVamRPdm5QV0ZzZ011bkFEdzA0cnNTaHlRRDNIeTdodzdlWEgzbmYwZEtQdjI4NmFPNzA0UklSRWRFYkUxRG5DNzVYM0Z2eVBsQXRPbEFDNkNRV3hnQ3clMkJaUmdYTjRPVERmTzROVGxuTW5XV2tiQUNRUXFnZlBEZ2RUJTJGOHRpZVluU2xMMEZFdEpWWUFVaEUyJTJCSzdGOFBDWXhmdFAzMThYbjl5cVdFZ3JZQUpaQnIlMkJCZHliWmx2bFAyZGwwN1pmQU5KM1VLdTZ1UDFBQWU4JTJGWHZyeVIyOHIlMkZlVUg5dnVzJTJGQ01pSXJwSjNIOXd6TlRLMGMlMkI4ZTclMkY1cGNkbXczJTJGbm5PMDgzRFpBczZVUXh5WmRYc2xzeU5ybW9JcmV1c0gxNjhaJTJCMWpJTFhnWGFIZURaUlRNMVh0TmZrNFh1eHo5NnBOVFlxVU1sb2xzVEEwQWkyaGFubCUyRlJuSDUySlAlMkYlMkZNWEl6VnVrN1huZm1lZiUyRmtpaWZ2U2JMMDglMkJNdmFmNlVRS0JVa3B2Y0VPTDQlMkZ3SWZ2S0glMkY1QThjS1A4cndqNGlJNk9aemZDeXd4OGV3VWlpNm43UXUlMkZvMDI5cE12WGdneHQ2eUIyS1RobiUyQk9rNnk2NjhRYmJnV1cyclUwZ0FRMnNkd3hPTFNSdzNPaEIzM0clMkZGZ2o1OFljT0Z4Z0NFdEcyWVFCSVJGdnUxTEx5NTliaW41eGRpckM2R2lQU0JqYmZKTm5sd0k5dGtTJTJGMFZkYUtvaXhnSllUbllNJTJCWWo3Y2ZLdUU5eDRwZmZzJTJGaHdsOTU3M1NoczZQSFNrUkVSRyUyRkpnJTJGdThUaGdYJTJGMG8zMUklMkJ1dFBXSnVjVVE2T2swbEpMbThxMVhnUFFpTE4wNCUyQlhBUW1RMjZVMEJpTEJwTmhiTUxFWjd3eElPQSUyRlZKYjJSJTJCJTJGYzQlMkIzY0tUcWNpVk1SRnVPQVNBUmJibVhsOEwzenl5R0o1WldJOFRkQk5ZVHNMNTclMkJiUmZMbnUyaDBXMjU1JTJCRlg1QVlyYm00NDBBQjd6MWUlMkZQTER4OW4yUzBSRU5DdyUyQmRMalE2RVg2aDA2dnhHZWZtWGZTQU5EWWRCMEE5QU1xdXZIeXRhMUVPdXpPQld4b29DT0Q1ZlVJMzROQkt6RVB4eGIlMkYwWGZ3OFNOVmw1V0FSTFRsT0FTRWlMYk0yZlZFZm1PbWU4ODNYJTJCNSUyQiUyQjVtWnJuTm1LVUxjMWVsQ3FDajdseUFZJTJGbTJkZkw4JTJGWXdFRkNBMDRScUJVY0hGa3dzTzlCMzE4JTJCSGpoeXg4Nlh2clI5MHdYZWp0OXVFUkVSSFRqM0RiaDF4ZTc4VXFrOVElMkI0eGlDMEFrbVNEdiUyRnE3d09ZdmNHMjRCdFBvRDk4elZqWXhDSlJGbzJlUWIybklhV1kzbE4ybXBNVjl6dTFBbjhCUkxTMSUyQkNoRFJGdm0lMkZGcTMlMkJPM1p6aDk4JTJCMXpIbjEyT0VTc0x1REp0T1FFWSUyRkcyMXdZdjZpUVZDQTZrQjEzY3dPdXJqanYwJTJCSGpyb2Z2bjlCJTJCU1B2djlna1cyJTJGUkVSRVElMkJqOWglMkZ4JTJGJTJGbGZlVm56NEEzY0VablRVU1M4SzlqUVFadFdBYW1CQnhvTEFHeSUyQnZCblJGZWdFOGtJQTI2TlFUWEZ5T01iJTJCYWZHNjVyVXM3ZlpoRU5QellBa3hFVyUyQmJscGU3M1BUYlRQZkgwWEFpMERhd3IwcW0lMkZydWd2aGhnQ2JxMjhBakJKRiUyRmxCU1dCODFNUGRCd3A0ejFIdmtROU95eCUyRjk2RjBURFAlMkJJaUlpRzFBUDdSOHdEJTJCMGUlMkI0V0RodmVmajNwTVhPeFpvNnY3NkFFZ3Z6dVpyQnJweEJ0ZTZUamI0VGdOSURPSlFZM0U5eGl1TDBiSG5GOEwlMkZ2bElRJTJGJTJGeXVDWiUyQjdNUkxSbG1FQVNFUmI0dm56NjNKbVRmJTJCOWk2c0t0cUhTeFk3djlLZiUyQkFseGtialV4OEtMVGZmODhEN2hqUXVKRFI5eEgzbmZVJTJGJTJCVER0NDB5JTJGQ01pSXJvRnZHMjY5UFFIV3ZLUlppZ2VYbGlJc2RSVlNHTFRIMWpCQUhCcjVUOWppVFFNZElEVlNPUDBwUkIlMkJRZjRxSERRQiUyRkN1R2dFUzBWUmdBRXRFTk4xT1B4V3hMM3IzU0VlOFNDdG5FT2FUaG55ZlMlMkY4OWJUTGpRM0dMNWFsNEEwc0l2QUhkTWlPNUQlMkI4VW5QODd3ajRpSTZKYnh6b00xYzZFdFA5dU44TmdUUWt3MUwxa2s5U3hyWXV2djFodnNmZ25TamhqdENzelZFM1JtT2dpSzh0ZVBqbm4lMkYlMkJhNEpud05CaUdoTE1BQWtvaHZ1cFZWejlQRUY5UWZuVnJTTVE1c0dmZzdTOE05aiUyQiUyQiUyQjIwUUNzaFFEZyUyQkJKT1dlTDRYaCUyRnZtUFklMkYlMkYlMkZGNzl6TDhJeUlpdXNYODBOMGo1eHdoSGdvTlhsaE1US2tiR2hocllBMzY2ektHZ1Z0amNOM3JwJTJCV0FXbHVzTmhPc3RoT01sTjNTdSUyRllIUCUyRm5SbzZYJTJGYmFjT2tZaUdHNGVBRU5FTmRmSlNWNzZ3MlAzcHglMkJaNko4NHR4V2oxc3RZU0tRQWglMkJ1MFB0RFVHZjc3WjRBOVhXWXdXSFJ5ZkRQQzJBOFh1OFQybHIlMkIlMkZrSVJJUkVkSE91WE5QTUh2N251QjNENDU2R0NtNWNJV0VWQmFJVExwbENNQzEybFlUU05mR0Z1a1FsdEJpdmFsd2ZsMTk3dlJTekNJZEl0b1NEQUNKNklaYWJuVDlGeGU3bjM3dVlnJTJCWDFtUDBFcFB1YzVJJTJGMmd4ZVlhYXRrUyUyRmFsUUZDQTA4RGV5c083dDFmd0RzUGxINTFxbFpjMjlIakl5SWlvaDF6MjRSbnBxdnU3eCUyQnAlMkJXWlB4VVBCelFQQWdZbkF2R0M3dFN6U2FjejVSWEpIQU1yaVlqMDVkbklwJTJGdUNMcTRvaElCSGRjQXdBaWVpR09yY2F2JTJCJTJCVnhYQjBlVGxDcDVWQUdadTIlMkZicGNSVzQ3RFVBWmVBNXdlTnpIJTJCNDZVdnZ6dWc4WCUyRjVmNzlRYmpUaDBaRVJFUTc1JTJGaTQlMkYyZjNUZ1ZmdVgyUGolMkZHQ0E4Y0FpQTJnc2clMkZnc20zN1NBRllnVTVINDhXTEViNXh0dnVWRnhiREQ1NWJpM211VGtRM0ZCOVVpT2lHT1hXeExTOTJ4TiUyRnE5SkMybndMcFRxUDU4STk4SGdVckFMZld4dlRmOUFkdFBJSEptb3NUVSUyRjRYM3pzZGNPOCUyRklpS2lXOXg0eVltUGpubSUyRmZIalVOYlZBUW11YkJvREdEcXdqZHZvb2J3R2l2MFZPT3pRNHZ4emppUXU5MHVtbDd0OXFkQ09lcXhQUkRjVUhGU0s2SVU0dHglMkI3Sk5mdmgyUVolMkJNQXl6eFl3ckFFJTJCbUFhQWp1SkRjRGhacG16V1FYbEgyQllLU2c2bFJkJTJGSFltRGUzazRkR1JFUkV1OE94bW1NT2o3cCUyRmR2dTQlMkI1VjlWUWNGVDZabmh2bGFqUmRzdDRkQXVsNTJCRUpsc0ZSUDhNSmlpQmNYd3g5Y2JFYmxuVDQ4SWhvdURBQ0o2SVk0czViYyUyQloyNTZFdW5Mc1p5cmFuUzl0TjglMkJxOERQdHBzdFh6QmJteGFmWmxZU0NrUUZGMU0xanpzcTdwZnYzdlNWNiUyRjdOWWlJaU9pVzhlQ0JJTHgzWCUyQkZuN3BncW1QM2pQZ3BsRjQ0VUclMkJzSUdBNEUyWElDYVplTUo5SWxYRmVqdDVaZ2RpV1JNJTJCdnFMJTJCejA0UkhSY09FcE9SSGRFT2ZxOFdlZW11JTJCTm5sc00wZWdvd05xMDZnJTJCQ1Y1QzNpMEJhJTJGUmVuQzNkWFNKUkxMdlpWUEZSODU0V2RQandpSWlMYVhZNk0lMkI2OGVteXA4NWREZUFDTTFENTRqSVpKOElqQVklMkZtMlZ3UXBMRjBDUWJaY2pBV2lMTUFRVzJ2akNVJTJCZGIlMkZzNGRKQkVOR3dhQVJQU1duVnlLM0xPcjhXZE9MdlJ3Y1NWQ0o5UnAlMkJPZHkzNzl0a3klMkZRc3oxOFJHSlI5aVQyajNxNFk4S1A5NVNjeDNiMCUyQklpSWlHalh1WGV2RnglMkZiNCUyRiUyRnk3ZnVEZU8lMkI0ajZJdjAlMkJxJTJGeUtackNvQWg0RllTU05mTTNzQ0xFT2owTEY1Wk1ROCUyQnMyVCUyRjl0T0xTV0duRDVPSWhnTURRQ0o2eTVaYmFuU2xvYWJxTFFYMGRCcjJlUU5YTW1uN1dBREtRbGhndk9qZ3RqMCUyQjdwbjAlMkYlMkI4RFZmZVpuVDQwSWlJaTJuMG1TbmptMEtqN25YMmpIaXFCVExzSnRPWEYyJTJCMlNEMXh4QlJCSXdCVlk2Mm04ZUNuQ294ZkNuenU3bHJ4dnB3JTJCUmlJWURUODJKNkMxYmJPa1BSRDJEZ2tIJTJGS21ZJTJCJTJCVmNLVmdCdUp3dkFXZ2doTUZhVU9EYnFkbyUyQlB1Zjkwc3V5MGR2clFpSWlJYVBkeHJZN0dDdkxKUFVVSFpWOUM1TjBidEQzeWRiTE1Bc0JBb0prWXpLNUVlR2ElMkJLOCUyQnRSWiUyRmI2VU1rb3VIQUFKQ0kzcEp2biUyQiUyRlZYbDZLZjM2MXBTSHp3Ujk1OVo4THRvM3NCQXRBQUNPJTJCd1A0UjklMkZIcHF2dkM3ZU9lZWNQUEl5SWlvbHRPSUsycUJ2S0ZXa0dhUXI1OUMyMmZqUUFRR3hmUXcwUmpkUzNHUzVkQ25GMk8lMkZ0S3psMkx1QlVoRWJ4a0RRQ0o2MDE1WVN2eFhWNU1mZjNrMU9iSGMxdERhcGdHZ0hGZzhjaEc1dld6JTJGeFZvQmEwWEZRamc3ZlZoRVJFUzBPem11azI3WmJDRXRLJTJGOTJWcjZHMWdCaWc2aG4wR2hyZjdtbHBuZjYwSWpvNXNjQWtJamV0Sld1cnA1YlZ6OTV2cTZ3SG1vWUlHMEJ6cWZSc3ZWMyUyQncwRXJzcFlSTnJ1Q1pVdDd0d0JFUkVSMFc0bUhWY21GdFZZR1dnbWdEdkwyblFORFFCU29BZ2c3QmxjckNlZlBydWU4TnlkaU40U1BvZ1EwWnZXanUzUmxZNiUyQmZibXIwVWtNVE5aNlNqc29ueWJuQW9FUGpQam1zYXBuNmp0OVdFUkVSTFE3RlR4SGxUeDVvZUFLNDNJZHQ2dFlaYkhjVWppOUhIJTJGeDdKbzZjcjZwJTJCUnNpb2plTkFTQVJ2V21lSTFZRFYzWTlWMEFLa1daJTJGdkhDOE13WTNrSFlGUkNBd1VnYjJWJTJCdyUyRmZmdUJrdHJwd3lNaUlxTGRxZXhMTzE2VVQ0NFc1SExCRlJCQ3BKVm9YTlB0SEFsQUNoZ0xyUFkwWnV0cWFxNmhQcjNlTThGT0h4b1IzYndZQUJMUm15WUU0RWhFbmhCd2VEMXlaJTJCV0w5THdDMEJNb0JqQmpCZnZLVGg0V0VSRVI3VzRISzlKV2ZObXAlMkJITFZ6eGQwRFA5MmxoU0Frd2FBNjZIQlREM0JxMnZKNTViYmF2OU9IeG9SM2J3WUFCTFJtMWJ2eEVjV1c4bFVvNmNRR3d2clp0TiUyRkpSZVBPOFlDTU9uJTJCTVVwRHhscVVkJTJGcVFpSWlJYUhmVEJwNjJhZUVmN1FJQ2dBUzBzV2kwRldaWFlyeTRIQjY3MklnJTJCdU5PSFJrUTNMd2FBUlBTbUxiV2loMmJyRVZaYUNVSmxZVndBZ1FRR1o4NXlJYms5UlBaaUxLQXNFRmwwZThCeVYzeHFwdyUyQk5pSWlJZHElMkZacGhhdDJJeDBZbk1nTmxrS3lNNk9IWllPMVRNR1NDS0RSaXZCUWlQR2FqdTZiNmVQaklodVhnd0FpZWhOVzIzRkQxMWNqMUZ2S2tUS3dMZ0M4Tk9XQlFBTSUyRjdaVHZsQzNBTFNGalMyYVhlQmlXJTJGemtvJTJCZDd0WjA4TkNJaUl0cTltcEh4bHRyNkI1WTdlclNUMkhUNUpnUkR3SjBrQUVnQkt3Q2xMRG85amVWT2drWXZQcmpUaDBaRU55OEdnRVQwcHVsRVZhS2VCa0tUVnAwSnBOViUyRlhERHVyS3dOT0ZaQU03SUhHaEdtWnh1YWolMkZkRVJFVDBHcTNJRkZlNiUyQmhNclBZMXVrbDI5NVZwdVolMkJRWHp5WFNiWFU4a2I1dGJIcXgzWmdkUERnaXV0bTVPMzBBUkhUejhpemdHd0E2M1hOdVl4SXQ3WnpCSzhiV0lsS21GQ3BUaXJUQjViM1pSRVJFUkVBN3R1T3JYWDNmV3MlMkJnbDFjQVNsWUFicnZCTmJTVCUyRmZ3dEFKTmV3JTJGVmRDYzhSelowNE5DSWFEcXdJSWFJMzVmVDVWWkVrbUJJYWdBYkR2OTBrVzdCM0U0dlZudlpYT3ZyajdkandnZzhSRVJHOXhtcFh2MzEyUFRtMjJFalFDWFY2STg4U2Q1WUE0SXIwSmZ0ZENBM0VTdHkxbzhkRlJEYzFQclFUMFp1eTFKUFZaaUp2VndhOFFyemJaRmVNZTRuQmF0ZGdyV2MlMkIzb2x0Y2FjUGk0aUlpSGFmZXFqZmY3NFpZNjJSSUF3MXJBSHlJUlMwUSUyRkxoYmtBNmxFVlpxTWlpMmNQOTMzaHBuWHM3RTlHYndnQ1FpSzdieXl0ZHNkaVRIMjBrMGxjMnV6TEpSNVBkUXdoWUFOM1lZcldyc2R6Ujk3Y2lNNzdUaDBWRVJFUzdUeVBVOXl5MEVyVGJDaXJKOXBnVGd3a1U3Wmg4cTUzRUlJa002bDB4dXRnVkh6MVhqJTJGbkxJYUxyeGxOMklycHVvUkpPTXhIdjd5a0Jia1c4eSUyQlNiUnJzQ0hXV3cyRXh3YmkwYVhXckZIOXpwUXlNaUlxTGQ1ZVJTN0M0M2slMkZlc05oV1Nyb2JSTm0wNzlRVFBGSGNMQTBBRFJnRmhBclFTJTJCZjVRTVowbG91dkhQYUdJNkxvNVVrSUFkVzc2dDR2a2V6QTZBdkFCS3dSaVkxQnZLOHcxWWpTNjduMDdmWWhFUkVTMHV5eTExTjVXVzA4aHNtbXJxU01CUHd2JTJGSE1HbDNtNlFSWDFDcExOWlhJbTZJNWolMkZFZEgxWXdCSVJOZk5jNlZ4aFcxS1R2N1lQZkpmZzVPdERnR295S0RUMDdqWWlIR3A0VHk4Y3dkSFJFUkV1ODFMcTRrOHR4cCUyRlpyMmxJQk9iSmt5YnElMkYlMkI0MU5zZHNvNXNLUUFwYkZNSSUyRmxLSTZQcXhzSnVJcnB2Z1ZjZmRTd0J3MGhkckxFeW9zZDVVZUdVcGVmQmZQWDdwb3p0OGRFUkVSTFFMWE94WU1WTlhSMTVjU2I2NDBGUklraXhRa3RoWVI3REpkQmNSZ0xGQXFDMDZzYjJ2bTFnVzhoRFJkV01BU0VRMGpDd0FLd0FEbU5EaTNLckJZJTJGUG1LJTJGJTJGJTJCWk9QRW1iV1lqJTJGMUVSRVMzc0U1aXhJV20lMkJvSFpocHBhN1Jwb1klMkZ1RFAlMkZLcVB4YVo3YnlCV1N6R0FMM0VvaEdadTVxUktlN29jUkhSVFlrbmdVUjAzYXpsaW5EWHMwZ1hqRkpBYTJCMjNlRFJDMG5wMGZQSmQxNWQwMGQyJTJCdkNJaUlobzU4eXN4ZnRPWDRwJTJCN3N4eWpKV3VoaExvdCUyRjR5JTJGTnQ5c2dyQW5ySm94ZVpvSjdIbDJZWmlqU1lSWFJjR2dFUjAzWXhKWiUyRiUyQnlGWGlYR3R3UDBCZlFBbWlFR2pPckNVNnZ4S096OWVUVE8zcDhSRVJFdEdOT0xzWHVxWVhvbDA1ZkRFY3ZMRWRvOVJTMEF5Q1E2UjZBQUFQQVhjZ2lEUUcxc2RBR284YXlTWnVJcmc4RFFDSzZic1lZQ0NIU0Y2NDlkcGZCQmJzbmdJS0U5UVVNRExxUndxVldqTGxHJTJGS2tuTDRUbEhUdEdJaUlpMmhHdnJDdDVjakg2NEttRjhOT3pTeEdhalFRcU1UQ3VBQXJaQUJDQVZZQzdVTmJZQVVjSU9BSTlJZmdiSXFMcnd3Q1FpSzRiVzRCM3VZMEtRQUMlMkJnSFVGakxHSWVnb1hWbU04ZnlGODhOR1o3bTh3QkNRaUlycDF2TFNtM2U4dFJCJTJGJTJCMDNQZHIzenZmRSUyRk9yVVRvZFJTMHRyQU8wdkRQMmVtanBOY2prRzdWS0FRaVhvSW5vdXZGNlVGRWROMmtUSzhkTUFqYzVmS05vJTJGT3IlMkJJbEZxNkh3OG9VUUFIN01kZTBMRlVmOTclMkZmc3I1aWRQRXdpSWlMYWVtZlg0MFBmdmRqN1A3OTdvVmVhVzRuUTZXVlAlMkZ5TDdUNzVtSUNLaW9jUUFrSWl1bSUyQk00c05hbUwxd3A3bDUyOEhXNnNFOTZGdWZqQ012S29Gd3dQM2ZiaVBtMWUlMkZaWEdqdDRsRVJFUkxURm5sMkklMkZPY3Y5WDd1NmZuZWlkT0xFY0pXQWdzQiUyQk5tJTJCZnhhQUFRTkFJcUloeGhaZ0lycHVyUHk3Q1RucGk5WVduWWJDeXFVSTM1c0w1WGN2aEwlMkIyMDRkR1JFUkVXJTJCZTdGOEx5Tjg1MWZ1V3hWenMlMkY5c0w1SGhxck1hTFF3QWlrZ3o4OG5oSVNFZDBLJTJCR2hQUk5lTlEwQnVFbm5ycjBCNmRUJTJCUWdJODBETlFXNnkyTFp4ZjFqJTJGM1dreXMlMkYlMkZNSnlqODhIUkVSRVElMkJqWlM1MyUyRjVyJTJCYzZYeiUyQjVQa1E5Ym9DRkFBbkclMkZqaGk3UW5iSERMRUNJaUdrcHNBU2FpNjJaTXVtZU1FQXolMkZkcjNCQU5BQ2dBUlV1cnJ2aFJZbkZ3M0tKZlVmZzRMNmklMkZkTjRqJTJGdDRKRVNFUkhSRGZidFY1YjlKJTJCWjZ2JTJGU2RtUjY2bHhKb1k5UHd6NVZaJTJCQ2NZJTJGaEVSM1NJWUFCTFJkV1B3ZHhQS0I0SzRBZ2dFb0lGMlpEQzduRURLRUdWWCUyRmp0cDhKZnZQMWo0OGwwVEhvZUNFQkVSM2VUJTJCbjVlWEM5ODQzZm1qcDg1R1U0MmxHT2lZZEEzZ3kyemlyJTJCajNnekg4SXlJYWVnd0FpZWk2cFVOQVloaGpPQVRrWmpINGElMkZJbFlBQ3RMS0t1d3FWbDRHa1hmcVR0ZjR5QnZ5b2Q4YSUyRnVHSFVaQWhJUkVkMmslMkZ2MEx5d2YlMkI2S1hleWVkZmlVYlByeWxBSTkwS0pNZ3VCRHFjJTJCa3RFZEt0aEFFaEUxNDBWZ0RlaGZJRXZrRjcxdDRBMUZsb2JyTFlTSk5aaU5kMFElMkZMZDlJVkNVaGQ4N1dIVjVXa0JFUkhTVGVmelZaZmRicjNhJTJGJTJGWjlPaDZPcmMzRzZCdkFFVU1qQ1B5OEwlMkZ6ajFsNGpvbHNJQWtJaXVHJTJGY0F2TW5sdnpZSGFVdXdzV2gyTlNJVDRXbEhTUFQwNzg2dlJUOXl4ejclMkZaOTYyMXp0OWJMekEwd01pSXFKZDdvbjVqaiUyQjczcHQlMkI1a3ozOTU4NEV4NWJYVlpBYU5QQXp4WDl0bDh1MzRpSWJra01BSW5vdW5FSzhFMHViJTJCNTFKRkN5NmY4clFNVUc1eGRETk5kalBEM2YlMkIlMkJRN2J3cyUyQjRaamk5TEh4d3NwT0hpNFJFUkc5dnFmbXc4SzNaOE4lMkYlMkJwM1ozdWRQeiUyRlN3dktyVG9WJTJGRmJNJTJCJTJGSUFzQkFWYjlFUkhkb2hnQUV0RjFzNVlyeDV0YSUyRnV1VHlDb0FBUmdMblZpc054VFdJd01zQ3F5b3hKOXk5VGNuZmZPTzk5dyUyQnFYYndpSW1JaU9nS1p1dUp1TmpTMVNmTzkzN3RrVmU3UCUyRmF0Y3owMEw4VkFnbjd3NTJmVmZ4SnMlMkJ5VWl1b1V4QUNTaTZ5WmxPaktPUWVBUWNaR2VFQmdBTVlERVlHbFY0ZEV6NFluWTRPV1RyWldmdUh1eSUyRk9SREI0dWRuVDFRSWlJaUFvQ1hWaFA1M0dMMDRkUEwwVDk4Y3FiMzhPa0xJWnAxQlNRV0VGbm81MmR0dndDRHZ5RWlJQUp1eFVORTE0c0JJQkZkTnlrRXJMWHBDMWVUTnklMkJMZENvZ2tKNGNPQTdnMkxRcVVGbVl5T0w1Q3duT2RISHNURWMlMkI4dEhqOHRmTFV2N050eDhJd3AwOGJDSWlvbHZkMmZWRXZyQVlQZkR0bWU2JTJGZmVwaU9IVjZ2b2RlWFVFb3dBWk9lcFpYa0lDSDlQayUyQmY2R2h3UUNRaUs0WEEwQWl1bTZTQzQ3aEk1RnRDaTRBS3dGaG9TT0RSa2VqMGJWNFZBdElnODlMZyUyQnBDUiUyRiUyRjl2U1B1d3YzN2ZBYUJSRVJFMiUyQmhDVTRtNTlhVDYwbkw4NDA5ZkNIJTJGNXoyYTclMkZzbmxHTjMxR0lnTjRNcTA5ZGNUNlptZVJMJTJGQ240aUlibWtNQUlub3V2RUM4aEFhJTJGS1c2U0Z1SElBQXRBQTAwbXdvbkw0UUlOWDdzMUdyeWx3N1clMkZHZm5HdW9uSDVndVBIV3dJbm1YSUNJaTJtS3ZySFRGQzh2bVhkJTJCN0VQM09LNHZSaVZjdmhUaSUyRkZLUFgwNEMyV2ZpWHQlMkYxbW44VEtQeUlpeWpBQUpDS2l5MDhRbk96RVFVakFDa0JicU5qZzNFcU0lMkJjaGdkQ255cDBmOEI5Yzc2bXVld0FjTzNsazZ0WU5IVGtSRWRFdDRicjU3ejdmbTlOZiUyQmJDWWFuVnVPc1ZhUGtYUVZJQVhneVhRTGozemdCOERLUHlJaXVnd0RRQ0lpdWx6ZTRlMklkTzhnQU5aWTZGaWoxN1RvdFRYcURRTlAyVkVSbTJmVzJzbiUyRk1EM20lMkZmSFVpTHQyeng2ZnB4cEVSRVEzd0lXV0VVdWQwRmx2OWR4WExvYWZmZTZTJTJCc1duRjAzcDFFS0NkbHNCa1Fac052RERFV2tBNklqJTJCOHpnciUyRjRpSWFBQURRQ0lpdWx4JTJCd2lDUW5rekklMkZIJTJGeXRtQWc3aXFjWGJEb05tUCUyRiUyQlV1OTM3MzlZS0glMkI0TUhpM3hBQyUyRiUyQnJ1Q1lhQVJFUkViOVdwNVdqJTJGMHd1OWYlMkZEeVV1JTJCdm5wMFBTNnZyR2tzOWk3Qm4wa3I5c2t5cjlRWFNLc0E4JTJGR1B3UjBSRVY4QUFrSWlJTGpkNDR1QWdEUUh6QVNFYWdMSFFpY0ZpcUxHNFlvQWxCNmRheVdpclozN1hzNEJPN08lMkZmdXklMkJJZCUyQlRZaVlpSWJuSm4xeFA1MG5KODVOSFozaCUyRiUyQjZXejN4SE9YSXF3dlIwQm8wcUJQaW5UQ3J5JTJGVHM3bk5VMzRaQUJJUjBSVXdBQ1Fpb3F2TEMlMkY4MjMlMkJZZzNWZklXaUEydUxpVzRGbjA0RVQyZHhmVzFCZWV1aGolMkZ6dkU5N3U5OThIQ3hzZTNIVEVSRWRKT1pieHZSaUl5ejF0WGxseGVqbjN6eFV2alRUNSUyRnZqYjYwRUdHOW1RQnRrejduQmdQVGZTV3lvVjAyRGYxWSUyRlVkRVJLJTJCREFTQVJFVjFkWGxHUWg0QWJiY0VTQ0FCWUNVaEFHR0J1S1VLcnFmREtjdkxndmozQmclMkZjZkRqNFR4dkhIdiUyQiUyRjJHa05BSWlLaXE3alFWT0tWdFdSaXJxbiUyRiUyRkxtMSUyQkFzbkw0UVB6aXhHT0w4Y29kbFM2Zk53SUFBbnElMkZyemtBWiUyRkZ1bjBYNERCSHhFUnZTRUdnRVJFOU1ZMnR3VTdXU0lvMHRjMnRHaTBGUnJyQ3JNTmpiRjFoZlZRUFppRXpwZDZuZDVmJTJGdVE3OXExcyUyQnpFVEVSSHRZbk1OTFJhYVNXbG1MZjYlMkJrNHZ4ejU5dnFCTm4xeEs4ZkNuRWNqMkJicXMwNFBObE90MDNuJTJGQ2J0JTJGMGFNUGdqSXFKcnhnQ1FpSWplbXJ4QzBNJTJGMkN0UUc2NjBFcjE2MFFDZ2ZubHVSaTA4dHpuJTJCbFhQTG5KOHZCQzNkTnVMJTJGOTBPRlNaNGVQbW9pSWFFYzh0Nno4MWE3ZWMzNHQlMkZ0UzVwZWh2enl4SHg4NHZ4MWdMRFpaN0Jxc2RCYTF0R3ZiNTJYQVBiOU9RRHdaJTJGUkVSMG5SZ0FFaEhSOWJGWGVOc1ZnT2VrUTBJVUlKWEZTajFCcXdPY1hCRnlaRkYlMkZjcXlrY0d4TW8zbkl1ODh6OFJmZWZYUlU3Y0RSRXhFUjdaanZ6SVo3WGwxUCUyRnJ2Wmh2ck02WVh3d2JPWElpeXNSbWcyRkpTeFVGTENTS1RCWDlGSjklMkZtejJLaTRCNUJXJTJGaEVSRVYwbkJvQkVSUFRXU1dTVENRRVlDMk1Od3NnaTdGbWdMYkRjdG9DbnNiQ21vWHZ1NTd0dFozcTVHZjNFNUZpdzVucyUyQlJnSVB4OFk4bnRJUUVkSFFtV2xvdVZCUFJ1Ylc0NCUyQmVYb3olMkY2Y3hhY215dXBmRHFjb3o1OVJpcXJZQ2VUcDlEZlNmZDcwJTJGS3RPcFBDc0JZVHZnbElxSzNqQUVnRVJHOWRYYmd4VUZhdVNCRk9yRXdyMXFJTmRiWExWN1FDdXN0JTJCY252cmJqTGs2UDYzSGhScmR3NUVmeXpaaSUyRiUyQk4lMkI4NFVHWlZJQkVSRFlVWEZoTiUyRnNhdjMlMkZQJTJGWiUyQiUyRk1veWRMenZ1JTJGOHZlOWRZc205TXF1eTFxNnEzcnRRV0FpZ3NCTmdFOEtBQXRWSEppV2JHRmdXYUhOazQxQzJPZEtSTVJ6WkhIbGttVWVIdEk5TVNhT2h4T0ZJSUNtWkl1ZHdseWlhSWdHQ0lFQ28wZGpZNkFZYTNWMWQlMkI1WjdaaXgzZTklMkY1NDk2YkdaV282dTdzcnFwYzR2czVKeXEzcU13YkVUZHU1djNGODd6UDVkWDhnODlkU1g3NjNJMyUyQjdFdlhVeTJ1NWxySnZPYVRRbm51eXQlMkJaWVZDMjl3YTJHcmFsYXAwJTJGVCUyQmdIQUxnakNBQUJBSGRHWGI5bnF6V0xZbTFNRHk0a0pVNzlmcTRYRSUyQm5zb3BHOW5tdHlyRGg1Y0NRJTJGJTJCZlpEJTJCYiUyRklrbEJ2UGp6eWk5dXo4UUFBM0RsUFhlbzN2M0V0JTJGWkdYbHZPUHZ6Q2ZuWG5tVWwlMkJYNWhMZFdNemtVeWR2SlI4Wm1jaklONnRXMzgxWTZ3OEFjQWNSQUFJQTdpeXo2ZTNBNTczM0tsSXY5U1IxbmE0dk84MjNDdmwlMkJick5lOEF0enk3M1RqOHcyZnFiWmpqdWpjU09mYklYSmFHeUtZeE1ocDBBQWdCM3JXd3U1dmJLYTc1dGJ5VTR2ZG9vJTJGZjZXYm4zbHhMbnY4OGtxdWk0dTV6czJsNnE1bFVyOG9xJTJGcENXMWJNbTJxd1IxRDkwdlMwJTJCd0lBN2c0Q1FBREFuVlZQQlI0OGNUR3FKaGhhS2ZQbHBaQ1VPVG5sdWpUbjFPOFpmWHZlZm5MMmF2SEpmYU41ZW5TOGVQNkJmZkUlMkZPVHdlJTJGdHQlMkI3czg5Tk0wYWdRQ0FuZWY1aGR6JTJCNllYZWYlMkZyRkM5MSUyRiUyQlB5ViUyRm1TU09uV050Tkp4Nm5hZE9wMUNhZXFxcWI2aHBHcDVES3VOeWI1dVU5cEglMkJBY0F1TU1JQUFFQWQ5N21FeGVqY2swalk2VEFTOVpMaVpjS0w1ODVMYXdVV2xpVnZqMW5wR3VGOW8lMkZtOGNtSiUyRk5RYkR1VCUyRiUyQkw3SjhKa2JNOUhmWCUyQjRWdnpZN0ZuU1BUVVNjRmdFQXR0MjNMaTZhVGhGRzMxendQJTJGU1pGN3ElMkY4SWN2ck9uOHBWNVp4ZGNLeTFBdjhWTHV5NkN2YWFzQkg3cDU3VnlKd0E4QWNOY1JBQUlBN28yNkpkaWFzdTBwMHNhYVIwN2xDVkxxcFRUWGphNVgwWFZLT29VdWpBU256bDROZnVIUEpzSiUyRk9OVzJYNW1ZaUg1JTJGZGl6OHpTUGowWXRuRGpmNjIzSmJBQUJENTlLYU05ZlhzdWpDWXUlMkZJdWJuZVI1WlhpciUyRlV5JTJCMnBpeXQlMkI5cXRYRWwyNGxrcXJSZFhhNjZyZmNiNnE5RlA1MXFnYWp1VnZYVEVQQU1CZFFnQUlBTGczbkRaQ3dLQ3FnRkRWJTJCbFJvb3pYWVNjcWRPbXRlNTNxRnJnUkd6OFZHemNoTWhxRjVmSFE2ZXZ5eDJkYmZlJTJCdmg1ajhyaXVKdnZPdFlteEFRQUhCWFhGck96ZFcxdkpFNE5aSkNJOSUyQjZrWHo4cWN1OSUyRiUyQkZybDNydDFZVk1yakRxWjE0cjNVSW04ZVZBajZpcTlodXM5RE1xWHdCektpc0VKWUklMkZBTUE5UlFBSUFMaDM2cE9kUUZvUCUyRjR3MktnRzlxdlVCdlpMQ0tTbjh4blJoNzh2ckxvYTZ1dXJzU3FmNFJOcU5qMXllNiUyRjc0NFZIJTJGM0xzZTJwJTJGZjA5c0NBTmpUdm55cDN6eTdtTCUyRnIlMkZGTDYxNUpjaDVMY3p6NTdMVG4xcFN0OXZYQ2xMeTNuRyUyQkdlVkE3MmlFeDVxYXZkTjFmNE1ka1hBTEJOQ0FBQkFOdXZub0FZNmVhVHBjS1VheWdObml3Vlh0ZVhVbjBqOCUyQnF0cEU5OGZVUlBUSTdhcFg5JTJGJTJGdW9mVDQ3RXp4NmFhUDd1d2RIdzZabVJZT21SZlFHaElBRGdWZm5XWEdxdmQ5MVlOJTJGUDdWdnJGOFJmbTA3JTJGNTRrTDI0VXVMU1p3blhua2hYVjNLZFhVNWs3cXVmSUVxVUxuR2JhRHk5MWlvamNFZUVtRWZBR0RISUFBRUFOeDd0MXIwM0txc21nak5yZjlEWFMzb2piTEU2VUkzMGJWNUtRaWxvRzBuOTQzblQ4eU9wVTg4UEpQJTJGcllkbkduOTBmREw4bVY1aWYlMkZjdGgxcnAzYjQ1QUlEZDdhc1hWJTJCenpTJTJCYjlMeTRYZjNPNTUwNWZYODJQUDclMkJRMlBQTG1lYVhVJTJGbSUyQmx5JTJCODhsVEtDbGYlMkJQaG9KcEZoVnhaOGtQJTJGRDdpN1g5QUFBN0RBRWdBR0JuTUFPWFczNnhlcE5KUmU3VTZ6djE4dXB6SGFzYnExN25Xcm5tbHd0N2JTRjclMkZPeEU5UGo1S2ZQYmYzWnU5ZWZIRyUyRjdKNmRGd1lhVGR6TnZOMkxVaTYlMkI4YkR6ZzFBNEFoYzNHMU1IbmhUVDhyMU84bHR0Tkp3a3RMMmVuenElMkZvYkw2M2FqNTViS2V4cTMybXVrJTJCdkNXcWFWZmlGMWN5bDFrak5scUdlMTBlNGJxbnpocWw3dmIzM1ppdTI2aFFBQTNCb0JJQUJnWjNpMTB4Q055cE90cHQwWUxCSVl5WHYxdTRVdVoxNjlsVndYbW9HJTJCMlRaUGpEYjhFNDJHTkRVUmQyZkdpbThjSHMlMkJmT2pBYSUyRmJ1dk4lMkJ5Mzk3Zk51WGNlYm5UdTlrMERBR3klMkZQNzNVSDduUjljYzdxWHZvJTJCa3IyZlZmbiUyQnglMkJlVzB4TzNsaE10WnhJUzRYVmN1S1ZaRjdkM0tsYk9FbGVpbXo1ZTZZTzk0d3BQdzVVcnZVM0dQd0JBTEJERVFBQ0FIYU9Wd3IlMkY2cEF3dG1YYmxiUlJkWkY1S1hWYTZoZGFXdll5cGp3NU0xWlNiRFE2bnJjUGpXZG5UazdtWjQ1TlJQJTJGbGVDdFlPVFp1ZjNsNXBmc1QlMkY2ZEhwJTJCYnU0cTBDQUd5eiUyRiUyQk9iU3pQZlhOVCUyRmRHSFYlMkZjQkt2NWk2c0pER1o2JTJGMWRXVSUyQjFkcHlWdjc2aVd3NW9MZiUyQlhSTVpLYTVlY0RLNmZjakhZQThBd0M1QUFBZ0EySDBHVzRVM1ZRMTY3NlhjeWZ2cUM4WklxZEZ5a1d1bDY3V3lYT2pxU0dqYnNaMThjZFIlMkI0dHlFJTJCZWpURjd1JTJGZkhncSUyQnZtcDBjYmxrV2JjR1clMkJGdlRpd3JoVVpkM3pjVXRjQkFMdkFTMHU1N2VmZUpybTN5NzE4dk5OUDRzVzE1UERscGZ4SExxJTJGcW8lMkJlV05YbXQ0OVJObmE2dFpicThuRXVyaFpTNGpkOGw5ZSUyQldZUENYakc2OVRNV3Qxck1GQUdDSElnQUVBT3clMkJmdFA3WG1VYlZpd3BzR1cxUm4wZG83SkswRWclMkJLN1NjT2FWcmhVSXJYVzRZUGQlMkZVNUVqVGZHSmlJdnpFN0VUdURvOW4zend5RVg5MnZCazhQZDIybiUyQjcwOWMxVEIxcE9idFhJam5HYUJ3QTd5SXVMbVYzc3VUaDFQbGp1dXdPTFBmZW14Vjd4bmd0TDJYOThlU1U1Zm0wNXNjdkxoVHFKMTFwZjZpVmV1WmQ2aFpPOGw5cEdhbGVuUkhiVEVJJTJGQWZHZUw3JTJCYmZQd0FBN0JJRWdBQ0EzV256aVpkVmVhSVdiWm9pVWxkMTVGNUt2VHBKb1U0aHlmbnklMkJvSEtrN3lSWFB2R0NudDhQRHQxZkNvN05kbTBtaDBOcmwzYlolMkYlMkJudVlYT3o3JTJGJTJGMFpuJTJCdmJoWkFJQlg5dEppWmk4dFoyUG5GN1B2bWV1Njcwc0tmMlN4VjV5ZTY3ampjMTFuenk2bU9yZVNhV0Uxa3pxRlZIaHA4N0clMkZZYVdHS2RmNGs3N3o5d3BoSHdCZ0R5RUFCQURzSGJkcno2cFpyUThNV2IlMkJlVjNsQzJIZGFLSElWdlVLcks3bEdZcXVKbHAwOVAyciUyQjhaJTJCMTlGTmZlT0hDSDdTYTBTV0YwWGpZQ2klMkJPeFBiOFpDdjQ0dXhvJTJCTzJwVnRCNVpGJTJCUTM0dWJDQURENXB2em1WM29GbVBYMW9xSGx2cjVZNTNFblY1Wkt4NmZYOHZmTUxlYXQxZjdYcG4zV2t1OVZ2dE9xNG5UdFY2dTVjUkxtU3VQOFhWN2I2Q0I2ajVWRmVLRHZ4QTJJZmdEQU93UkJJQUFnTDNqVmd1eDF4OWJJMFdxQXNDQnI5Y3R3dDVJaFZldjQzUzE2eFJhS1F5TVhneWtobFU3RHMwVFFXU2swS294Rm1wbU5OVFI4ZGc5ZGlEJTJCNWVPVDhhJTJCczlvUGZlJTJGdmhCbFdDQUhBSGZlbHkwank3bEwlMkZyJTJGR0wyTjUlMkI5a1h6NHduSVd6M1Z5OVZaeXBZbFRtbnJsaGVUbFZYZ3BMN3h5SnlYZWw4ZjdocFdhMVFUZld4MzdqU2tEUW9td0R3Q3dweEVBQWdDR2c5RkcyOWRnc1VkZE5aaEx5cHpTMUNuTlZWWUpTbFhMV0hYOW9EcWhIQTBVdFVNZEcwdnQxY1hHeDQ1UHBYJTJGNTVHVDRKJTJCZXVkZiUyRnVaQ04lMkZjcXBsZW04OU9jUHdFQUI0RGI3MDRnMjcxUE90cFRSODdLVmwlMkZkVFpwZnk5NXhheiUyQk5rYmlTNnNac3E2JTJCVVpicnpjYnglMkZLcWsxZkdsR2M1RFZ1Mjk0Wm00d1dpemNWJTJCVFBBRkFBd0pBa0FBd1BBWlBBbXNQNWJLY0M4eUd4V0I4bVg0VjBkNXBnb1FDeW5yRnJxV2Vxbm5kTzFHRXI4d0VqdyUyQjNUYVB0eHN1SFJrSkx2MyUyQiUyQmV0ZjJEJTJGVyUyRlB4NE03eVlGVTY1OCUyQk9UemVEWjJiSGcyU05qWWZmSVdNQXBKNENoOU9XcldYT3VXeHpxcG02Nm03a2pvVEV5eGk4djklMkZJMzNGanJuNzZ5bkg2NDJ5bU85QkliejNlbCUyQlU2aGhaN1R0VzZ1TEhmbEN6TmhkVHoyQXdkekswbG1vOVczbnVUN2NtdjdBUUF3SkFnQUFRREQ0MVlMdWc5T0N3Nk5GQWEzUHptc3F3V2RaSEt2cEYlMkZvY3JmUU5TTUZvVkVRU2laVUhJNkdKNDlORlNlUFQlMkJRZjI5OE9YVko0bXptdmcyUGh0UWVtNDA5MVp0eFBaNG5tVDh5ME9BMEZNRlQlMkI2SVdWaVc4dDZVY3ZMT1YlMkZaYkZibkZoTmluWWNXR2V0OHJsT0hwOWJUblZoS1ZXJTJCbHN0blVwRkpSVkcxOTFySlJFYSUyQmFTVnJ5MHJ0d1FCd2tCbDRPMWlQelZFWEFEQ2tDQUFCQUtpdHQ0JTJCOXpIV3FrMG52dlBMY0tVJTJGOXhnTHo5WkNSanRmMU5hOHJDNFgyTlFLYk9xJTJGY2VSMFlDV1l2M3NnJTJCZVhFNiUyRlBpeGNmM01STHo4JTJCeE10OCUyQjFXRk9ZbWpGdFJGR2FOMENUTnlPYXQwTGd3TVA3NFJNanBLb0JkNGRLcU01bnpwcHY2c0pjN20lMkJTdVVlU0ZUSkhsblg3V3VyaVN2JTJGZWxaZjMzTHl6cXpPWGxYQ3Y5UW11cFV4UllhNDNpaFY2dXk2dTV0SlpMJTJGZUxtYW0xcnBOaElnUzAlMkZ1Ym42YjdQTkwlMkZJQUFERGtDQUFCQUtqVko1c3ZkOEpZWHljMGtySGxiOUo2dmNCNkRTcHJwTXhwYVRsVDMlMkJRcXZKZVQxRjIxV2x6TWRPNmFuUjFybVo5c052eFBOaHBHWVdCbEZLalpDdEo5N2ZEU3dkSG82WU9qd2ElMkJPTklKbnp5M2xMNzMlMkZlSFB1cnQ1dUFIaTE4bVdqY0dMOUtQbk5oZHltdVE5WEV0ZGE3cnNqeSUyRjNpb1N1cnhZOWNXOHRPejNmekklMkYxJTJCRVJzVkxzMmRYZTA2TFhlOEZqdmx0TjZrOEVvTHI4QWFHVW45M0VsSjFlSWIyWTAyWGlOSjFicCUyQjljZXZacFZWd2o4QUFOWVJBQUlBTU9qVm5EQ3V0d3NicWJIcDglMkZXSmFlclZUWnk2JTJCVVk0dUNicG1sTjVVaHRWMVN5aEtRUEVRbXEzZ3ZqUVdIVHl2c240NVBHcDZQc25XdUhLb1ZIN3g4dHJ2Ujk3WU1LJTJGZE9yb1BrNW5BV3l2S3Z6NzJzWFY4R3JYSEp2diUyQnpmMU0zOXFvVmU4ZTY1VG5KN3JGc2ZQTG1UMiUyRkZLcUs2dVplcjFDQ21TOU1WTHVwYlM2T0VuMkZvZmM5V09rTFklMkJSMFcwQ1A0NkdBQUJzQ1FFZ0FBQ3ZoZG4wZHZQbnZhcjFxVGJPVXIxWGVRS2NlU2t6VW1yS3dTS0Zrekt2VGxUbyUyQlZXbmxaVkNOeFl6TzlvSUpxZGI5b2tMNCUyRnJ3NFJIJTJGZTE5OHNmZXJyVVowUVZFMEVUWENTNk1OZTNrMERqcHhZUExDZWNsSWpkQms3Y2ptN2NqNFklMkJPMER3TjRaZWVYY3lOampiVmxyTmJQdk9sbUx1eG5Qc3F5VEVXUnE1ZmtyWDZXeDJ1cFA3elU5UjlhN0prZm1PJTJGcERTdDkzMDRMcjVYRWFhbGZhTG52ZEdVbDElMkZXMVhPcm1VdW9HV25kVlR1NTFBNHV2RGg1RDE2ZTFWeGRiRFdXNjFlUmVBQUN3SlFTQUFBQzhGcmRyRjY0JTJGanJTeFNQM2cyV3RkeFZLM0NqdVZZYUJjJTJCWDhUcDFXZkslMkI4WENxM1J4ZERvaFZCeE8lMkZSUHRCcm1pVEMwVWhTb05SYnE4SGlVSGg2TG54JTJCSnpRdHA0UTlLMG1RcmVHcW1IZnk3QTZQQms1ZFdpJTJCV21OY1ZiRHNYOXUzbFhBTmlkdm5LeEc2OW1HayUyQjlpWE92Um1oTklua3Q5dHpEYzUzaXo4OTNpelBPdWRIUSUyQkt1ciUyRmVLQnEydlpnNWRYc25oMXBWQ1NlQ1dabEdiVlljeVY3YnhwNGRYTGZCbjhlVW14TFMlMkYxaFBWNnpWUnBvN1gzNWs5VW9SJTJCVmZ3QUEzRWtFZ0FBQXZGWXZkeUpxcTBYcXY2TzhaZE83UmYyOWJGa2RXSGoxZXJsNjNZR2Y0YlF4Wk1UNDhrUjZQTlNSaVRnJTJCTnBhZUdtdllVMGxlVmdCT3Q0TXpCMGFEJTJGJTJCTHdlUGkxc1liOWRpdTBGMSUyQmM2JTJGM3FnV2J4OVBzZTJrY1FDRURQM2tqREMwdlpzWE5MJTJCVWNYdSUyQjVEdmR5TnBybWZpUUxUazN4bnJ1dmVjRzAxYjElMkZ2RkpJM2FrWkdxNG5UJTJCZFZVbDVZeWFUVXZqMWZPUzg1c0xIOXdVMlYwVmNFWFZtMjgwY0F4OFR1T25iY1o1dUZGNEFjQXdCMUNBQWhnNjh6TGpVZ0ZJT24yTGNLM1lyV3h6cFgzNVdUTHVrcm1wa3QxSmx4NHFWdm9jcEVxWFN2VURLeXlxZ1Y0TExhYWFOcjR4WFp3cHRrMFolMkJMSWFxSmwlMkZxOFRrYnYwJTJCODkzbmg2SjdLVWdDTWRORkdtOGFUOCUyRjFRcSUyRk1kWUl6cW5zUkc0MUlyTTBFdG5PZU5OMm10YTdrMVBScTFscUg4QTJ1N2hhbUx6d3BwTTUyODE4MkVuZDZFSzNPTEhjZCUyQjljVGR4cFY3anhNcFRUeW1MZnZXMmhXengwWTYyWVhPc1dTbE9uTFBjS2JWbU50NXA0TGZVS0xTZE9Sa2FSTmVvN3I3bTBrUHF1UEFhdER6JTJGeUc2MjdkUWk0JTJGbjRWQU5wTkclMkZ0cWpvc0VmOERMOHA0bkNZQ3RJUUFFQU9CdWVMVnJWUmxWYTEycCUyQnExc3Z2UCUyRiUyQlUzWHI2cHJUT0cxc3BhcjQ2b3VPU3V0eWVpR2xjTElLR2dZbWNnb2pFMGNHcDBNNVU4R2t1UWtFd2M2TkJaOTdOaFVyQU9qMFRWNU5aTENhYlJoTDglMkIwZzY4ZUhBdCUyQlpWOHIlMkJQcExTOW5xZUt5VnR4MXBwNUlrdDJwa3h6anJBSGFRcjE1SjRxWFVqeWVaRzV2dkZXOWE2THJ2VyUyQmdXYnp1N21KMjV1SnpxMm1xdUxDbktRQzR3eXIwdlczWlRyeUx4Y3FtVHo2dlg5NHhVT0slMkJza0hMdnkzelBTODZxck9DTGpSUUg1USUyQnVYNXk0M1ZxbzBrWXI3NnVkM0F2Z0ZYbjVoQUFRd0ZZUkFBTFlNdjdnQU82dzllcVlseW1McVpmSnFxJTJCU1NTNTNTbEl2NWJyNUJOdjVqYXJDVUdYQTZLdjFCbDFWdlJNYWZXczAwckh4VExNajBheDNVdUtjUmh0MmNxWnRUeDBjQ3o4NjNRcHVOT05nZnJKaHZ2cnRLNzFmMlJlN1A1bHVtNlZtMHpzYk5hd0pOa1o0QnRhNEtKQk9USWFjNGdOM3lMZXVkVzJubjZqZlQ2MHZ2RFhXbHFzQVdEbm5aWmN5TXo3ZnQlMkIlMkI5MWpVJTJGc3BUNkIlMkZxWm0xN29GZnNYdXM0dWRBdWRYY3AwY1NWVDNzbWtkQ01BWEIlMkJ1NFNWbGtqSzNzUnpCZWp1djJUanVlSlhIa3RoSVFWQWVXNlRicjRWNkslMkZ6cEFBREF0aUlBQkxCbHpqa1pZOHJMcSUyQnJqQWZDNmJhNElOQ3BiNjd6S3FwekJBTkJYWiUyQlIxWmFFR0tuQUdXdk44NG5SaktWTiUyRnRaQzhsTXVyRVJqZGlLMHVOYTBkaWV4c0ZKclpWbWhPalVYJTJCWXlPQlY3dGgwcWlSZEUyakwxbVR5UG1HakpMUlpuQiUyQnVoMCUyQmRXQTAlMkZIZlRJOEdUWTdGWmJzYzI4NUlLSnhzSHlsdVJkZmRQQkU2U0xxODZjM2pNRWdsZ2Iwb1hqZUtwOWYzNyUyRkZKbWlpTFh5ZW5XVGZ2OEM0dVo3ZWJlcHJrUFF5c25HWFV6RjYybWZtSyUyQms1JTJCNXNweCUyQjMlMkZYVjVHMHJxJTJCbERQblZ0SXlQakZGcXIzRXZxNVlvN3VkRnFhdFFydkxMQ3E1dDVkVk92VHVvMDN5JTJCVTUxVW1IMVlIZ2NGbFBJeVJRbCUyQiUyQnJhUDd3ZkJ2TUFDMDFmZlklMkZHSUV6MklBQUhZRkFrQUFXJTJCWmNlWlpnV0FzUXVETzJjZ0pkWDlkS2ltdzViZmhXMTduVjdKSDY4MVZRYUhLdk5IRmF6TXNBMEZmWndJS1JyREViR1lDUmJMM01WNmpZeENaV0hKVGJVSlJmMkRjU3pSNlpqTTdjdnklMkYlMkJMNDlPUk4lMkJjYWR2UFRqU0RwNzI4c2tManJjaGNIRyUyRllaODh2MkpjQ2E1VG1HbnRoM2kwY2FQclZSdzZPVURXSXZXVWclMkZQdlQ4OTJSdFZRVHhram5senVwdFNhenhpaHppbFlTZDJJNWNZJTJGMU0zODBDclFpR2EzMGk5TnpYZmYlMkJpMHZacVJjWEUxMWN6alMlMkZra2w5SiUyQk5VViUyQnJGOVN3TlZ3MFg5JTJGV3lvVjV5enN0N3FiQ1NpWXg4SzVCc2NQTlFqYzJWZTV1WEdyaWR3VkFRQUFEc0dnU0FBTGFNNEElMkZZSWF4ZSUyRmtSOTgwbTZ1Zm5pdlZUa1RrWG1OeXA4NmdTaG5qNnMlMkJuMHpVSGtvS2NxcklMRU1BQmVhaGE0czU3cTJtTmxEWTlHcHFhWTVOZFlJNU9XVk9ha1pHbzFGTmgxdG1FVWJtRzRtMDQ1Q2YzNjY0VCUyRjk1SVcxWDUySSUyRkV1U3kzSm5Sb0lnVUJ6Rml1Skl6Y2gyMnBIcE5TTHJBbU9xbTJUa3ZheU1kNUUxcmhrYWYydzhJSTdBWFhOdUtiZjkzTnVzSE01ampaRXpSZ3FzbGZmU1dqOE5senRKWTYyWGpnVGVwVUZndFpacjdFYmZmR1N1WiUyRjVTTjlVcEs2UFFxRnMlMkZiZFBDdGRkU1A3V2F1cmlmZTBWV01qSmFUUW90OXIydXJHYTZ1SnByclZkSTNVSktxemJkZWlyNCUyQm5QWjM3UTI2UHFTQW5XVmNGRDl4RnNkSzc1amN1OHJJUGdEQUdEWElnQUVzR1hXV25udnl3dG5Bc0QyZWFXbjMlMkIyJTJCWG44JTJCa05Td1pRdWd0S215eDk4OHlHUndzWCUyQnJxcFg0NWo3QWZxJTJGUXRkUnBiVGxYTXpKcWhHYTlRaW0wVW14TUhJZG0xa1JHUldnVVJHYTJGZmt6TGVzJTJGMmJDU3ZKZVRaSTFWb0o1c0ZHcmZTTkE5TkJaOWNYb2tmRElLN0ZMdSUyRktUekdzJTJCZGx6SFNXTU0lMkJQZE1PUHYzU2NuQXBEa3llRlQ2MHh1ZE42N05XNFBNNE1GNDJNRGF3JTJGdVJFdUhHUDVNdEc0UVFITU9qRnBkeGFTWUdWVDNKdjFqSVhkbExmY2w2S0FwT25oUSUyQlh1c1ZEYzkzaW5hdXBPJTJCMjlGRm9qYTdSUzc1TTMxdEl6RnhlVGQ4NnZwbTNqbkV4Z2xYbXBteHQxY3luTHlvcGJXMVJQRzBuT2U2WE9LeTI4Y3JmUm5aJTJGa1h2M01xNU01OVZ3MWJiZGh5b3JmUWpkWDhHbmclMkZlOEk4a3o1SEE5dU1WaG9FT3Y0QVFBd0ZBZ0FBV3ladFdWNUFjTkFnQjFncTAlMkZEd2VzSFZVRHdldGJ5WEI4azRGV2tUb3M5cjBXbm13T0pXdDNvRzVseW1FQlVWU3R0YmdDdUZnNVVZSFZnTEd5Zm1Jb2ZQelFXUFI0SFZtbmhWSGdwSzhvQWNGOHIwS0d4WU9uQWFQaVZSbWl1cExrZkM2eFd4eHYyNlltR2ZhWVZtVyUyRm56aDF3OG5ycHVuJTJGNllOc3ZQSFprM0JIJTJCNFpsTEslMkZaYTElMkJ4YlRNMXBLNlBRJTJCdXU5ekQlMkIwbkxoVEs0azdYVGlOeGFGWlRYSiUyRjZQcGElMkZsMVhWb3ZKaFY0aFh3YURDb3hVNzVOWFZqTzl0SmpxJTJCbXElMkJ2dSUyRmU5QnpJdlpSV2w4SG54NjJlZW9Ocjd0WFBsWVo5JTJGVk4wWDI2UDU5a0FBTUNlUndBSVlNdG9BUWIyaUsyMCUyRmcxNnVUWkE3Mjl1SGE2JTJGJTJGMkFWWVM0cFVWbnlWQWVRZzl2Z1ZVNHJOazdYTTZkZTMlMkJuNlFsWk9QbkJPVGxKZURUUWRhMWhOdCUyQjNrWkN0NFBBNk1zc0lyTU5KSUhHZzB0bXFFeHVXRnJKUFRhS3lsNlJIOThSJTJCOTFQblYyUG9MZWFGanNsWmhGSzdFVVNRN01OVllYdU55WGdyTXlsZ2p1RFRSREY2S0FwT3Q5SXQ5UzczOFRkNUxZNDNnMjVPdDRIb2NtSjZYVkhpRnFxdWp2U0xudldTVU5RS1R0Mk9idENQam9zRDRxcWpyRmUlMkYxc2h1NzdEY05BJTJCT1BqdTNjTnVmeks0WHhSYTdqVTQyTndSY3J1WEhlR084bFklMkJXdGM3cHZNcnJwTnB4ZExtd245V0V2YzFGYSUyQkZCZWtUWEtKRlZWNXBLMXlxMk0wc0tGUzczaXlHcmlIaktTSnR2QjE4Y2J3VUpXJTJCR2k1WDV4WVRZb2pLdng0VlVxM1V0JTJGRExuZmpXUzhiejVKc1hISXJZV3d1WmpMamkzM3pmUXNkODVIVlJKTldSb0gxTGltODdhUmw5VjFWQWFpMDhGcnFGWnJ2T3EwbVR0NUxZYlVFWnIxUExpUk9LNzFjU2x6VkZsOHZtcW1OVnZuTWwlMkZ1JTJCVSUyRlgxYWdNSGgyM1VINjglMkZKd1lIZHVqMm9lSHQlMkJFMXZBUURBMENJQUJBQmdXTDNXVUdEejRBQ3ZzcG93VnBtTTNLNDZ1QTQ1OGpvSXFVS1F5RlFUU2dlJTJCdDZuV0hKUlIwaXMwMzNNeTNzZ2J2NTR4R2trZGE3UVlscFZZMWxhNW9TbGJqaU5yWksyeDNrbGVYbEZrSmh0TlBkRm9taWRzVUY1WEtxdWFiV0RMRnpmcTIlMkJQOGV1JTJGeTRZbEl4NmZpczYzUTlpNnVaQSUyQiUyQnRKREV6bmtkR1k5MWZDbyUyQk85cXdMeFZleXAwZmxjciUyRjZ5WGx6bzk0STQwMzdBc0hSc1BmbTJuYlQ3ZGllNzF3aWd2bkc2OTBONWRCb1clMkJGMXZTYWtWMjl1cGF2N1clMkJaNVBoa2ZOTWQlMkZOeDhhaCUyQmVqbSUyQnFEWHRwTVRHWk0lMkJhaFRaOGY5TTI1TEV4elo2MmNNMGJPV2x0VmVIc1ZoWk4zVHFiNm5ERkczamtWenBWTHl3VkcxbHAxTW9WTGZUZmV6JTJGMVliUDNxUXElMkI3RWx2bHZVTGhTbXBtZXJtZmRFN3RJRERkZHVndjNlamtTVFB3YVM1anU1a2FjejElMkYlMkZFYW5lSHklMkJXM3g0dGU4ZU1KSkNhenIxanVDTkZBWG1xcFVaWFV1TDJYT0w2YWxMUzVtc2xVN3VhNlJISnFLdjlUSSUyRmMzNHhPWGxwSlpNeVYwMiUyRjNwaGk2M012MXl2a2trS3lrbTBhdWNBb1RhV2tKMldwcjRmZDJPcHhWTzdLM2JqZXA5TENLY21sckhwc2JiV0wxdnRrVWdkelRmdWRVM0xyajJOJTJGNndxJTJCMndWNnhteTAyNiUyQnZ5YW5YViUyRlVMQUFDR0ZnRWdnQzJqOVJmWVkxN1BVM3F3YWlsNmhaTEN1bDA0clZLMlhHVzRFWnFOJTJGMXQlMkZQMnZLd0NQelNsT25OS3ZDRTd2cGU5NnV3bW53T0xXJTJCNXFIWmFLbXNRNVhCMGFtRGd4V2N5Z25Ia2RIRVJLejc5elZPamtSV0x5Mmx1ampmbDd3ME14WHJnWDJOazJOeGNOSjVyNndZV0V0UlVwYVhZZEZFdzU0Nk5CNCUyQmNXQTB1RFlTMiUyRk9GMDB6dVh2bE9kMTV0NTcwaWE3cXQyTTZOeGZiYnMyM3pLeGRITzc4MzNYQko1bVF1ck5uajEzdjJvMSUyQiUyRjBQM0M4VEgzJTJCVE1QN0VzJTJGJTJGJTJCMkY1cmxWJTJCJTJCSFVtYVBQWCUyQjM4JTJCcEVSZiUyRlZOSiUyRmF0UjA5JTJGJTJCdnhDZksxcjN6VGZOeCUyRkt2U1pEcXlWcnRGTGRiZU5WNGRtS1pNWWx2JTJGSDU2anBHVW1DMTRwekcxMUolMkZlcUZmdksyYiUyQlpsMlpPWm0yc0dubTZGZFdrdUwlMkIlMkJaNzdtMmQxTjFYT0RYQ3dDUmpzVG0lMkZyeFU4MVk3cyUyQmN3NUxmZmR1NiUyQnVGZDk5ZGJXWXZMNldheVVwdzhWb1V4Z2NXU05yakZiVFFpOHNKSnBiU2lVckhkMlh4U2NtNHpPZHpPbkZoVVRMeTJsWlpSY01ETUtvU2pPVnFneWVBeXMxVGZrWGNOMldtOSUyRjh1Slh2YjlxSGI3ZHIxJTJGdGtWTFhwM3E2dCUyRlZiZjg5V2lpZzhBQU53QkJJQUF0cXdvQ2hsanlzdnJXVHNNd042ME1SZmsxbXdWd0JpVlljM0xIVWJxNnpoSmRsUGJwTFRSY3Z3ZEFXQlZkclc1RXN0SnlxcnZKWlZsZG5uVm5xa3FQQXFyQVNmVmRaZFhjNzJVU1ExcmRLTmZsRzJleG1pdVUwaEsxYkpHTHZmbE5PVkE1ZiUyQjNVcEY1JTJCVndhQ2FTcnJVQVRUVHZiQ00yczh4dlZoeSUyRkhxWHpCSlRCR2NXaE9Oa056WnFKaFBqYmRkTjNSMEw5VWVMWG0lMkIlMkJia1NtclZETDFtbW43cGQ3NiUyQmVua2xNeWZtZTZhZGU2UHgyUDNEZlEzZCUyQksydnJUNWpKYVZPczZ1Wk9ieWNtc25Wek1oN0tiQ21MTGdjQ0UwSGwzcndBJTJCRm9lZHl2Q2pTZFZ5OHYyMlhUWEdxRTV1Ull3NTZKQXFOJTJCWHJiTEpya3ZPNm10VVRNMHMyTU5leVlPakFwWCUyRnIlMkZsbnROUzMybWxYNmhiU0NhVWdzamNWQ2xhRnZRWjlRcW51WDRoSlY2eTBwWEZUSG5YS1hGZXklMkYyOGZBeGRIUzZiTXZncmZEazRvOXo0OG5FdHF2MWpQV3pldEwlMkZkYW1MdWVqdnY1cUM2MmlkZmFUJTJGZSUyRkwwR3Y4ZFd2dzRBQVBBYUVBQUMyREpYbmJteUZpQ0FtN3hTcFZJZDFOWFZncUdxVU9ZVyUyRjZjT3lPcHFydGpjSE9iZDZ1ZSUyQkduVjZWVmY2RlpKU3AlMkZXbTRucmdRaDMyT0M5VFNKMU9ybDdkJTJCMWxWZXBsUVdrMExkWE12bjNyNXpKZmhYN09xTU16S3ozY0xyOFdWWEtFdGd5eiUyRktqZmFWJTJGJTJCWUtuZ0xxdGJtMEtvZEdwM3l2dXg0elgzNTQyS3JTV3MwV1hncExjciUyRkgxclp5R2pXR2o5YjNoeWpzczIxek1iS3UlMkZSMmlkT3RIaGhUJTJGVnQlMkJ2czdZdlBjeXhpaTA1ZmR6M3F2d2txc3JIYXNRTDZ4dWk1ZVhjMVc3YlZHJTJCTFFJakU1c3l2UE1xZzliVXk3anlleGRXTW9IazIxVmlsenN0SlU3T2xNR2hId21xeXM0cXZFMWNHUXFHS2lmbzF2dGN2VUYxc1BscTNXN2ZXMSUyQmJyN3JDN2NMZFYxdkpSJTJGQUhBQUR1QWdKQUFBQndid3kyQzl2NkhiMTg0R0ZVaGpyMSUyQjY4bEhObWNidzJHTmw3Vk5PVHFTdlg2Y1lIV0F4MmZlYVZwVVlhRnNTbkRKR3ZrQzY4a2QyVUtWN2VZaHFhc0xndE0lMkJYRlNWUmh1Tld5NmxmVldaWFB6ZldtcUclMkJRMzNUWnR1dTdnJTJGVkYlMkYlMkZiWGVwJTJCdmZhMVBsVzcyTmc1OGYlMkZCbURYeCUyRmNGbU0yN3J1aXF2aE15d0JRUlYxbEo2bGx5JTJGdGZVcEVYS3BLcTZ0SUdaY0FYRE56ZXdGVFZmOXBvJTJGUTQwVURFNkVBVFgyN2JsMjclMkZwdGdFQUFPeFFCSUFBdGl3SUFubWZWUk1hT2VNQmNJJTJCODFzT052OFg3ZzUlMkJyS3d5bGpTQnc4T3RCOVhXbnFqMVlHMkdiVkFhR1VYVTlhelltdjliZk4xRFZrcXlCdFFsZlpRWDFlc0RrTjBLcndaJTJCOTNvJTJCNyUyQlhPYnI3c3A1UnFzV0h1OTZwODF1STJiZjhibTI3RDU2MFliMVo3MWZWZmYxODVzZkM0WTJPWjZyVUNyYXBxMGJyNGY2c0UwTWhzdHVyZmFoMTdQcnpGJTJCQlFJQWdGMkNBQkRBbHBWVEloa0dBdUIxMk1yaDQyNGRhdXBxdWREY0hDeXRCM3pWRHc2TkZBVGYlMkJYVnBvM3B3Y0J2TndOZDJ5bUh5VnR1M0V3MXVXM0NiRGEwJTJGSGRzcTRCdjQzRURMOFUyVm5adEQyOXBPZVh3QUFBRHVNZ0pBQUZ0RzhBZGdUMWx2U2RhdFF5SXpjTG5WMTZXTnlyVmJWZUx0NU1CdEo5bGNuVm5mcDV1dnMlMkZucnQydkJIZnolMkZ0M3ZjQUFBQWhnUUJJSUF0WXdvd2dEM2xWaTNDbTclMkYlMkJhdGJLdTFWMTJldGRZMiUyRll2RktGM3UwJTJCZnFYV1hoNERBQUF3NUFnQUFXeFpYUUhJRkdBQWU4YnJuY3g2dTY4VFBMMTJkMkphTHZjJTJGQUFDQXBJMkdGd0I0MVZnREVBQUFBQUNBM1lNQUVNQ1dXV3ZMQ2NCTUFRWUFBQUFBWU1jakFBU3daYlQlMkJBZ0FBQUFDd2V4QUFBdGd5NTV3a2drQUFBQUFBQUhZREFrQUFXOFlVWUFBQUFBQUFkZzhDUUFCYlJ1VWZBQUFBQUFDN0J3RWdnQzFqQ0FnQUFBQUFBTHNIQVNDQUxiTzJQSFI0VCUyRmdIQUFBQUFNQk9Sd0FJWU1zSSUyRmdBQUFBQUEyRDBJQUFGc0dVTkFBQUFBQUFEWVBRZ0FBV3haWFFISU1CQUFBQUFBQUhZJTJCQWtBQVc4WWFnQUFBQUFBQTdCNEVnQUMyakNuQUFBQUFBQURzSGdTQUFMYU0xbDhBQUFBQUFIWVBBa0FBVyUyQmFjazBRUUNBQUFBQURBYmtBQUNHRExtQUlNQUFBQUFNRHVRUUFJWU11byUyRkFNQUFBQUFZUGNnQUFTd1pRd0JBUUFBQUFCZzl5QUFCTEJsMXBhSER1OEolMkZ3QUFBQUFBMk9rSUFBRnNHY0VmQUFBQUFBQzdCd0VnZ0Mycmg0QllheGtDQWdBQUFBREFEa2NBQ0dETHFBQUVBQUFBQUdEM0lBQUVzR1gxRkdDQ1FBQUFBT0RlcSUyRjhlQjRCWGl3QVF3SllGVEFFR0FBQUF0b1dSYVJBQUF0Z3FBa0FBVzhZZkhBQUFBQUFBN0I0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FBQUFBQUFNQWVSZ0FJQUFBQUFBQUE3R0VFZ0FBQUFBQUFBTUFlUmdBSUFBQUFBQUFBN0dFRWdBQUFBQUFBQU1BZVJnQUlBQUFBQUFBQTdHRUVnQUMyenBqdDNnSUFBQUJnYUhudnQzc1RBT3d5QklBQXRvejREd0FBQU5nZVhqN1o3bTBBc1BzUUFBTFlNbDV2QkFBQUFMWVBGWUFBdG9vQUVNQ1dGVVVoWTB4NW9SNFFBQUFBQUlBZGpRQVF3Slk1NXlSSmhyVUFBUUFBQUFEWThRZ0FBUUFBQUFBQWdEMk1BQkRBbGxsYkhqcFlld1FBQUFBQWdKMlBBQkRBbGdWQklPOTllV0VrQ0FBQUFBQUFPeG9CSUlBdFklMkIwJTJGQUFBQUFBQjJEd0pBQUFBQUFBQUFZQThqQUFTd1phejlCd0FBQUFEQTdrRUFDR0RMbkhPU2FBVUdBQUFBQUdBM0lBQUVzR1hPT1Jsanlvc0lBUUVBQUFBQTJNa0lBQUZzR1MzQUFBQUFBQURzSGdTQUFMYk0ydkxRUVJBSUFBQUFBTURPUndBSVlNdUNJSkQzdnJ5SUVCQUFBQUFBZ0oyTUFCQUFBQUFBQUFEWXd3Z0FBV3haVVJRTUFRRUFBQUFBWUpjZ0FBU3daYzQ1U1pJeGhIOEFBQUFBQU94MEJJQUF0b3pnRHdBQUFBQ0EzWU1BRU1DV01RUUVBQUFBQUlEZGd3QVF3SmJWRllEZUUlMkY0QkFBQUFBTERURVFBQzJETFdBQVFBQUFBQVlQY2dBQVN3WmM0NXBnQURBQUFBQUxCTEVBQUMyREphZndFQUFBQUEyRDBJQUFGc21iWGxvWU1nRUFBQUFBQ0FuWThBRU1DV01RVVlBQUFBQUlEZGd3QVF3SlpSJTJCUWNBQUFBQXdPNUJBQWhneXhnQ0FnQUFBQURBN2tFQUNHRExuSE9TSkdNSSUyRndBQUFBQUEyT2tJQUFGc0djRWZBQUFBQUFDN0J3RWdnQzFqQ0FnQUFBQUFBTHNIQVNDQUxhc3JBQmtHQWdBQUFBREF6a2NBQ0dETFdBTVFBQUFBQUlEZGd3QVF3Sll4QlJnQUFBQUFnTjJEQUJEQWx0SDZDd0FBQUFEQTdrRUFDR0RMckMwUEhRU0JBQUFBQUFEc2ZBU0FBTGFNS2NBQUFBQUFBT3dlQklBQXRvektQd0FBQUFBQWRnOENRQUJieGhBUUFBQUFBQUIyRHdKQUFGdm1uSk1rR1VQNEJ3QUFBQURBVGtjQUNHRExDUDRBQUFDQTdjUGY0d0MyaWdBUXdKWlpheGtDQWdBQUFHd0RJOVBZN20wQXNQc1FBQUxZTWx1OTRzZ3dFQUFBQU9EZW93SVF3RllSQUFMWU12N2NBQUFBQUFCZzl5QUFCTEJsMVAwQkFBQUFBTEI3RUFBQ0FBQUFBQUFBZXhnQklBQUFBQUFBQUxDSEVRQUNBQUFBQUFBQWV4Z0JJQUFBQUFBQUFMQ0hFUUFDQUFBQUFBQUFleGdCSUFBQUFBQUFBTENIRVFBQ0FBQUFBQUFBZXhnQklBQUFBQUFBQUxDSEVRQUNBQUFBQUFBQWV4Z0JJQUFBQUFBQUFMQ0hFUUFDQUFBQUFBQUFleGdCSUFBQUFBQUFBTENIRVFBQ0FBQUFBQUFBZXhnQklBQUFBQUFBQUxDSEVRQUNBQUFBQUFBQWV4Z0JJQUFBQUFBQUFMQ0hFUUFDQUFBQUFBQUFleGdCSUFBQUFBQUFBTENIRVFBQ0FBQUFBQUFBZXhnQklBQUFBQUFBQUxDSEVRQUNBQUFBQUFBQWV4Z0JJQUFBQUFBQUFMQ0hFUUFDQUFBQUFBQUFleGdCSUFBQUFBQUFBTENIRVFBQ0FBQUFBQUFBZXhnQklBQUFBQUFBQUxDSEVRQUNBQUFBQUFBQWV4Z0JJQUFBQUFBQUFMQ0hFUUFDQUFBQUFBQUFleGdCSUFBQUFBQUFBTENIRVFBQ0FBQUFBQUFBZXhnQklBQUFBQUFBQUxDSEVRQUNBQUFBQUFBQWV4Z0JJQUFBQUFBQUFMQ0hFUUFDQUFBQUFBQUFleGdCSUFBQUFBQUFBTENIRVFBQ0FBQUFBTENMZU8lMkIzZXhNQTdESUVnQUMyekJpejNac0FBQUFBRENVdm4yejNOZ0RZZlFnQUFXd1pyemNDQUFBQTI0Y0tRQUJiUlFBSVlNdWNjNUtvQkFRQUFBQUFZRGNnQUFTd1pjNDVHV1BLaXdnQkFRQUFBQURZeVFnQUFXd1pMUWNBQUFBQUFPd2VCSUFBdHN6YTh0QkJFQWdBQUFBQXdNNUhBQWhneTZ5MTh0NlhGMGFDQUFBQUFBQ3dveEVBQXRpeXVnSVFBQUFBQUFEc2ZKekZBd0FBQUFBQUFIc1lBU0NBTFdQdFB3QUFBQUFBZGc4Q1FBQmI1cHlUSkJsanRubExBQUFBQUFEQUt5RUFCTEJsemprWlk4cUxDQUVCQUFBQUFOakpDQUFCYkJrdHdBQUFBQUFBN0I0RWdBQzJySjRDVEJBSUFBQUFBTURPUndBSVlNdXN0ZkxlbHhjUkFnSUFBQUFBc0pNUkFBTFlNb1olMkZBQUFBQUFDd2V4QUFBdGd5cGdBREFBQUFBTEI3RUFBQzJMS2lLSmdDREFBQUFBREFMa0VBQ0dETHFQd0RBQUFBQUdEM0lBQUVzR1VNQVFFQUFBQUFZUGNnQUFTd1pkYVdodzd2Q2Y4QUFBQUFBTmpwQ0FBQmJCbkJId0FBQUFBQXV3Y0JJSUF0WXdnSUFBQUFBQUM3QndFZ2dDMnJLd0FaQmdJQUFBQUF3TTVIQUFoZ3kxZ0RFQUFBQUFDQTNZTUFFTUNXTVFVWUFBQUFBSURkZ3dBUXdKYlIlMkJnc0FBQUFBd081QkFBaGd5NXh6a2dnQ0FRQUFBQURZRFFnQUFXd1pVNEFCQUFBQUFOZzlDQUFCYkJtVmZ3QUFBQUFBN0I0RWdBQzJqQ0VnQUFBQUFBRHNIZ1NBQUxiTTJ2TFE0VDNoSHdBQUFBQUFPeDBCSUlBdEklMkZnREFBQUFBR0QzSUFBRXNHVU1BUUVBQUFBQVlQY2dBQVN3WlhVRklNTkFBQUFBQUFEWSUyQlFnQUFXd1phd0FDQUFBQUFMQjdFQUFDMkRLbUFBTUFBQUFBc0hzUUFBTFlNbHAlMkZBUUFBQUFEWVBRZ0FBV3laYzQ0aElBQUFBQUFBN0JJRWdBQzJyQ2dLU1ZRQ0FnQUFBQUN3R3hBQUF0Z3lZajhBQUFBQUFIWVBBa0FBVzhZUUVBQUFBR0I3R0prR25UZ0F0b29BRU1DV1dWc2VPcnduJTJGQU1BQUFEdU5RSkFBRnRGQUFoZ3klMkZoekF3QUFBQUNBM1lNQUVNQ1dVZmNIQUFBQUFNRHVRUUFJQUFBQUFBQUE3R0hoZG04QUFBQzcwbUF2dkglMkJGejIlMkZ1bTZlTUZ0dnRsZmJUVjlxbkFRQUFzS3RRQVFnQXdPdTFPZUJqb1V6c1pHYlQyNWU3enUwJTJCQmdBQXdLNUNCU0FBQUslMkJGMDgyVlUyYlQ1MiUyRjF1YzNYQmJiREslMkIyN2c1JTJGMzFlYzNYeGNBQUFDN0NnRWdBR0J2MjF6dHRMbUZjZlBuWDZsdDE2Z01SSEl2RmRVblExTmVuSmN5bFc4REkwWFZOeWw4ZWYzQjYyNnV3WCUyQjFyWlczMjE3c2JhOTFQOTU4SGE5eSUyRjh5cnQlMkZYJTJCS04yOFQwZW0zSWY5cG4wNlZQbjJkajkzSzlzREFBQ0FlNFlBRUFBd0hHNFhRTHlhWU9KV1ZWRzVsekpmZm16Tnh2WHlLdXlMVkFZclJsSWhLYTJ1YTh6TnYzMjNHb3dRcEF5bnVxcjA5ZXpIZ3hWOTJVRFlGOVQ3cWQlMkZZVHdNakJadXVHMmtqJTJGS3UlMkYxJTJCdlpIZ0FBQU53ekJJQUFnTjNsMVZRY0RiNWZxS3hlcXRzWU4lMkYlMkZId1E5dFZabFhCeHR1SUxTekE5ODNWeG1JT0cwRUolMkZYbjZzJTJGWFZYJTJGbU50ZXRLd25kS3lRbHB2cm5WbXV5MlUzYnRmbTIzJTJGYjd2Y3pYY2UlMkI5bW4yNjNwZTl2JTJGbDZ2dnJucHBEYTNMcGQxMmxqMzN3MSUyQjZuWmRGM255MjFRdFIzRndQZiUyQmp0Ymc2aE5XVzl0UDJUJTJCM3oxNiUyQjclMkZmeWJRTUE0RlVpQUFRQTdBNmJXeUJ2dHhiWjRPZnI2cVhVbFNHSFZ4bGNES29yb3F6S3RzZTZIVEoxWlZBMyUyQlBrNnRDdTBFWXJVNnUlMkJmRDN6ZXU0MEt3R0xnNXhaJTJCSTB3cCUyRk0yQnlPYmJVZ2Q5ZzlXSFVsbWRGUWRTUE5CT2JEYjkzNWZ6U2hWY3VQdGV6VDVkUDA2WnluMDU5eHNoWUIxc0Q0YUNSdVclMkJHbWlqV20lMkZ3Y1I0TUFldjkxTG1Cc0clMkZnWjJjRElXRWRRSzV2aDZ0YWczVnp1TGUlMkIzV1pqVzJMNzJ2ZFQ5cyUyQjc3OVVlVyUyRmNDam5zQWdDRkdBQWdBMkIyMnNwYlk1dW9uWDMyeXJvNGElMkZDWjElMkJCWm9JNmp3QTElMkIwdWpuQWNIcDlKNCUyRjE5OGlyZHN0Nkd6YXZDWGpUN2JsRmtMTjVHemlwM1gxZWFaJTJCdTklMkJIQlNyM2MzM3lGd1lyVmVqOEtUYm0lMkZoZ1A3emVhZiUyQlZyVXo2dWllbHRYQWQ2cTJsQzMlMkJObjF4JTJCeW5POHRXanEwQUFHRFhJZ0FFQU94TWc5VW9kWlZlWGJWVXR6M1c3OWNWVUhXWVY3Y2NXaU1abzFZejBGaGsxUXlOR3FGUllJMWNWUWtZVzZNNHNBcERTYkdSRDAxWkpKZzZLZlB5VnZLaFZkQXdhb1plN2FBc3ZETm1VMWV4djhVMmE2RGcwSlR2V0N1NVFrcjZVcTh2OVJNdjd5VmpxMEtxS244c25KUTdyNlR3NnFaZXZkd3JMYnlNTDI5V0txJTJCT2w1UTVxZTgzS3J2cW56OFl5dFFCNHVESFJ1VVByTmQlMkYlMkI0N0FGSGZVNW9DczNxZmRyZmJwVzdUNTFpM214a2lSVVN1MkdtdFl0U0tqMkZiN2ROV3lIamV0NHFaVkdKbnkyemtwdGw2dFVHcUZVbURMSCUyQnZsYnc3a0J2ZUQ2dlBHbFB0bTRhVmVidFRMcFN3elV1NWtjNjg4azFMbmxWV3Q3TllZRmM0cnpjdDlkalZ6NnFtcXduVzMyRSUyRnJuVjdWJTJCOXEwYjliVmhZUlVkOVpnbUp2NThqaFNWMyUyRldqNE9rdTN1SEQlMkZ5TWUlMkZXNDFnRjVQZVNtcnVvR0FHQUlFQUFDQUhZZXMlMkJsU2h3YTVxaUJCS3NPU1RXdVQlMkJZSHdJRFJTeTBwTnElMkZGMnFLUGpvYWJiZ2NhYlJzM1FLcTlhY2tjYmdjWWF0dHVLektvSjFDMjg1TDJYbk5weXZsRklLb3hSSTlMbDZhYiUyRjdFeFQlMkYyNmlvU2V0cE15cDhVckZXMlUlMkJXYVlwUmxKZ2xSUk9qYVdlJTJCY2hjMSUyRnlseGI2JTJCcTNDS0E2czBNRXFzVmRkN3RaTkNZNzNNTjVmNmhiM1JjWnJ2RmxycHV6TCUyRnNVYXJXYUZlSjVmcmVLbGIzTnklMkJhYXNXMFBXcVIyMXFKVFliRTEzck5zMjZra3dERzQ0N2EzUEk2bndWdnRSQjNLWjkya2x5WnVQJTJGV1pYN2RDdlElMkJHaW9ZJTJCT2hwa2NDalRlc0dxRlJWcFQ3MkZncjBGZ3JXR3JHNW5MdU5PMmMxMWprbjluZjB1OVBOJTJGMXZOZ0l0NWM0M2lzMUI0JTJCQTJWcCUyQjNwdHhuJTJCNFVtRiUyRnIyTDg3MXpZZldVcDB5M2pSQzc1SmVwcW5WMU1XZDFNbExpZ0tqSlBkYTZUdk5kUXRkWE1uVTYlMkJibFB0cHpHJTJGdXBWelZvWkNDc3I0T251dXEycnN3ZHJISWMyRGE4RG9OTENpUk82aFJWZGFuWk9FN2NLM1g0dlhsNWhydWglMkZyMFFCT1ZRRzJPJTJCTTNBSEFHQ1BJZ0FFQU93OGRYWFVZQUJZdDBCV3k1VVphMlFEVyUyQllHQTRWQ3hxb01EVUtqZURUUXdiRll4eWRqUFRBZGQyZEhneTlPdGV5VHpjaWV6d3MlMkZMa2xqc2IwNDNqUlBqVVRtZW1DVUZjNk1ySjhMR3FXRjAxanUxR3FHdW42ZzRSYmVjR1QwVHRXTCUyRkwlMkIlMkJlckh6YzNPSm1jbWRHcUZSRXBSaFMlMkJxOTFDdjhXQ2Z6MCUyRlBkNGtOWFZvcSUyRmNtMHRmM0N4NTJKcnBEZ3dXdW9YT3JlYzZzSlNwbVExTCUyQiUyQmJvcXd1TE84JTJCdjM1WCUyQnNGOHlYbDVWMVYlMkYyWUYyNThIS0xHbHZyd08ySFRaWFowb0RWWUIxcFoxVkVONWN4THA1bjI2TWh6bzBGdXUlMkJpVWdQN0l1N3MyUEJGNmVhd2JjYWtYazZLJTJGeTRWYlZQTjh4VDdjaGNMN3lKblZkanN1R3Z2T08lMkJrZjdydUFXWEpUM3p4WE9kZjdpY21nUFdHb1hHcjNaeWYyQzU3eDVhVGR3cEowM0dnVG1mWlA3MFlxOTQ1T3BhOGM0WEY5TDJ1ZVZVVjFjeXBXdkYlMkJuN3FpJTJGcW0lMkI3SWEwVXVGciUyRmJOdWtXJTJCRGdZSFc1elpMJTJCJTJCTXVzTFRTbEVyVUJSYldWZCUyRmFUdlNNTE5lQ0hvM2VGJTJGdVY4NUllU0FWcGp4V3loRCUyQkFRQ0dCd0VnQU9EZWU3a1RQYWRxd01CQU8lMkJUNjVOTHklMkYlMkZvb1VLTnB0WDhrMUw1Mm9LbW0xYjZtMFVqbzFRaTlna0NwTTFMWURoZG54dUpuRG80M256dzBIdjNxWk11JTJCTkJyYlhoeVlMSGZlU2xMRHVEeTJybmg0ZjdzJTJCRFZ3ZTNKeExhMjdlT2E5ajQ4RWRQMDE4eTlHUlZOTGw4eXU1dVc4OHZPbjduMSUyRko1JTJGdTVQN2VhdUtjWDk3bFBMZldLaDlkUyUyRndacnRCSmFvMDVhSEwzUmJiejd4bHJ4anF4WFRLbndvWnhzcCUyQiUyQjBuSlNYcFBES25WZW5haUh1SkU0TDNVSnB2eWdyS1F0SjNsWm53MVVsbXEzYTQySmJWUkdLeXF0WDQlMkJYMjZjM3I5OVhET1ZKWHJnUHBKUjhIYXJZQzdSOEpOTlVLdEs5bHRhOWgxQTY4bXBHWERaUVdnZks0SGEzT2pEYk9IeHlQUDMxb3JOeW5Sd2IyYVNNcGxzdGo0OXpEczIxM2ZqRTExZ1k2T25Gbjl0OTNIaCUyRnBYRmpPWDdMVzZNaFk0RjlhenVlN3FYdXVsJTJGdmZjNUlpYTF5YSUyQjJndGRSTkxmWGY0MUlINFA3N1J5YzRzZEl0VGVkJTJCdDc2ZmR4R3MxZGJyUnpiWFljMXJxT1YzdjVPcjNuWlFXNVlDUlZBTnR3R1pnSUklMkJsTmZqMXlzdHEwMllyMUdNSFlwM2FGMmtpc3BLY1M3UGNPdWNIQXJtTnhOclgxWHFTelBwMDhwdGJlVGNDeERyVXU3bjAxVyUyQnE5TFBXS2dnQ0JkYnFicVdBZWVIVno2WDVYcUh6eTVrdXJXU2E3MWNsMDVGOSUyQlRWWUFRRFlJd2dBQVFEYlo3QVNhdkQ5ZWtCR1ZyVkVEbDYlMkZZYVdSUVB2R1F6MDQwOVNKcVZESEo4Tm5Uazdhdno4ZHU4JTJCTnglMkY1NkZQZ2tkOTZhTU5CSXElMkJGR1cwMzM0SFQwbWlyM2pvemF1eDR0YkE3JTJGQmo3bkpmVWxYYjY0a2w4cG5ENHJTY2JJRjg2YnBQQktjeCUyQjZ3dHY2blB2R2FuNyUyRjVkWDhMMTVjeVg5Z0xYSDNKWVZ2M09nV2swczlyeHVkUW00eDBmVmxTVjIzVVpWV1ZHdUFwWkpzWFJha213TVd2RHEzMjZlemFwJTJCV0x3T0hvUHFDVVJscWpRU2Fub2owMEV4RHh5Y2puWmdLbmprNVlmNyUyQlZPdyUyRk54Nzc2NkYxU2U1bGd5alNTQ3QybzYyR2UyRGZLJTJCJTJGVDkwM0ZkJTJGd1JQRGF4c2IlMkJlS04lMkZQcTBzdGxkU1JkUG5GaGV6TFNlRnRWbmc3dUo4dWRJcERWOWZ5OXowM2wlMkY3NHVhWDgxUG1sWE1WY29rdXJ1ZFJ4WmJ0d1BYRlkyZ2ltNjdiZ3pUa1IlMkIlMkJyV1ZJRjBjOXpvVFVlYjdnZFBqYjN6MkhqNHRKVGxhMnRKV09SRllJeVJHUWprdkh3aHI2QU84SXd4a2pFM3gzdCUyQkklMkJBcnY2N0N5QVEzZmIzNlB2WG5nakFvNGloU0ZFVXk5dTRrY2IzTU5WWVN0JTJCJTJGYmM5bmYlMkIlMkZ3TG5ZOTElMkIwN3pTM241QWxQZGlsN2VTQUFBOWl3Q1FBREF2VGM0dktPMkhwWVlHV3NWeFY1eGJCUVpLWXF0NG9aUkdCczFSa1BOaklZNk9oN3BzZjNOWjA3dWklMkY3SnljbndYMyUyRjM4ZWJjTnR5U2UlMkJib1JpQllxOTlQTjEzMW1Zc3IlMkJiUG5sN04lMkZ1SmE0aVg3dUolMkJlNjd2R0ZudnZ3amJYaUhVY1h3OWxMeTVtdXIlMkJYS1U2ZmNTSGt1JTJCY1RKcGVXZ2tjUjZwVVpsTU9pMXNiYWlSQXZtb01IUTZXWDNhVzNzMDVGUjFBb1V0NndpSzRVeWFqYXQ5bzlHT2pvUjZiSDlqU2RQVHNXZk9qa1YlMkZOSjc3MnR1VktPbVMwYng1R0RJdGl2Y1g0YVV0d29xejBvNiUyQjltWHVyOTFkckg0SyUyQmVXc284Zm1BclBYRnpOZEdNdFY3S2FLMCUyQjlzdFFyVFYyVlQzdGx0aHJTazI5cTNWeGYzMUtFT0s5R1ZaVWFCMFlucHVPbm5qZzElMkJxWHlDMDFKWTd0dVAzc1YlMkJwS1dSOCUyRjNmJTJGVGlRdmFSWnk4bWsyWDFMUzNBQUlEaFFRQUlBTGczNnNLT3VwMDNxMW9paTRFVHNFQlNGTWdIUnUxMnFNT2pvV2JhVmdmSEE4MU9oT25FU1BEODJHancxZEU0dURqVkNqNSUyRmNEUjZjdjlvY1AzMCUyRm1ndm5yQyUyQlprZkhRMzkwUE95Y1c4NjZXYUdyYTZsN3ZwdjVYMXBOM0w0M2RxTTNMZlhjZTFhVDRySGxUbkY2b2UlMkJPekhmeU9NJTJGS3NPWHFhcTZMblZ3M2VyblVyM0tiZW1oSW9ESm9rWWIzcEhrd0NLM0Rwa0liTGI1MTFlcE4lMkI3U1ZENnhHV3FFT1Q0U2FtUWgwY0RMVXdkRndhYklaZkh1MEZYeDdyQkU4UGRVS25qazRHdjdKZER0WWVjUCUyQmNIT3d1eWU5JTJGMFI3ZWJLViUyRnR4OWslMkJHJTJGZm1nbWV1OWl2emkxbGhTbjE5YUt0eXgxaWdldkxlZngxWlZDYzEybnk1MWNTMGxSVmxLbXhVYXNHRXBxQkZKc0dCanlTbTRSNUE5VHBtJTJGTWNOMWVBQUFHRVFBQ0FPNHROeENVMU5OUGpkJTJCWVRoc2JqWSUyQkV1bTg4MW1QN1l4MmZESmNlbkluJTJCMlVNejhjOGNIQXV1UG5xZ2NhZUdjT3g1eHllaU9ncEpxOHV5eXNxcjM1U2tyMTd1eHhlVzh3Y3ZMbWNmVDNJZDdlZiUyQjBEZHZwSThYViUyRnRhdU9aVXJCVWJyYXloTnNLJTJGWVZiZkg0TXR2dlUlMkJuZnB5JTJGVXB2YnQ2bkcxYVQ3VkRISjJJOWVpRFc4YW53N0VNejBmJTJGNjhIVDhyMmZIb29XSFoxNUZlM284dVdlanJEZk54cW1rT1pYNzVXOUswcmV1cCUyQkdWMWZ6QTglMkZQcHg3ODlsJTJGM1l1Y1Y4TnBwTDVaWlRyWFR5c2oyNERscnJTYTVFTzY5ZUZXQTdMM1V6TiUyRlBpWW1idm4zcHR5eVRzSml1OVlsOHZkJTJCM2MlMkIlMkIlMkJjZkE0QXdCNUhBQWdBdUR0dVh2ZDlmWUp2dVJaYU9ZRENSa1pqalZDVEkwWWpEYU5HVTVvY0Q3ViUyRnJLRmpFNDJsaDJmaWYzWmtJdnpVeWFud3VWUDdZNnI4N3JDM0hHNm1iem1zWjc1JTJCTmZtSjFNa21oVzlNalFRJTJGbWhyJTJGazB2OVFqZTZoYkxFSzYlMkJuWmJvaERsanEwTSUyQnJyRnF0cDFTN2dURGJTVGF5R20lMkJHbW14YmpUU2tSdE5vYWpMVSUyRnJGWXh5WWExeDZhYm56cTZFVHdzJTJGZFBoZWNlbVluM2ZPRHlXajF5SU00Zk9SQmZQamdSJTJGZlRocWV5WEx5NFhuemcyazN6OHdsSTRlMk0xMWRKU3JxVHZ0Wlo0TGFWZXE5N0w1WU12S3BpTktjS0R5OG9OWSUyQkN6ZWQlMkZkMUVMdE55MjF1bGRkV01tTjgycjVJYml0QUFEY0NnRWdBT0RPdXFsRnN2cWdidmxOM01ad2o5QktZNkVPelRUMHh0bEl4eWQwYmYlMkJJJTJGJTJGV0RFJTJCSFBqNDgwNThmYmpkWHBkcmd5M3JENXlhbVFvT1F1ZXRQQlJ0MXUybmZPJTJGNVBybmVJSHJpemxaN0xWUXNzJTJCVjU2NGpUWHVocEZSR1NJNWxlMiUyQmd3TnExaWY4T2ltMk1tT3hEdTh2OSUyQmtUa3pvN00ySiUyQjc5Qms5UFBqSTQzNXNWYTlUNXY4JTJCRVRBUHYwcVBEb1Q1YTA0T0hkc3d2M0V3elBSVDY5MG83R1ZUbiUyRjY2bEwlMkJJemM2JTJCb0d6UzM3MjZSdVp2cldVU2l0WmVZeXhLbHZXWXlzMWJ0UHpPV3o3Y3IybVo2b3F0RmFaJTJGTld0N0FBQVlNOGpBQVFBM0ZtRGEyJTJCWjZvTjZESUN2MTVMejBsaW8lMkJ3JTJGR2VzdVJscjc3dnNaUFBUWnRmdkx4aHllWGIlMkYxTmNhJTJCY21JeFdUazdsJTJGJTJCallSUHdMbDBjeTlSS25idXB1SG00eGpMektmYmhlNjYlMkJvUHJaV2FuaXBhYVRSVUE4Y2JLN3YwNmRtOUhmZSUyRiUyQkJVZjNzM2ZQYzdQbTZkeG0wcWhYTlNjMDZhT0N2cFMzJTJGMDNOS1BmMlBlJTJGJTJCMnduWHd5ajd5JTJCbmJ1YkI5ZHNYZ2R3V0hmaHpSV0E5WVhnRHdDQW9VSUFDQUM0TTliWFExTlZHU1dwcUNySFZKNk1OeHVCRG80Rm1oMlJadlpIZXZSdzg4bEg5N2MlMkI5WmFEalo5JTJGJTJCJTJCRW1RY2tPY0d3aTlPTU4lMkIlMkJ4SWJGMFVHbXZyS3M1aENrOEdxMWk5TmlyOU1rbEpWZTBYQm1xUFdCMFlDM1Z3UE5SRXkycDBLdExKbWNiWlUlMkZ1YiUyRiUyQnViWjZPZmYlMkJ1aEJ2djBYZlNCaHllWFI2OGtmNmZaQ3M4Zm1kVEh2elZoenR5NG51bHF4JTJCdGF4Nm0zJTJGcmdOREdXeGtzTHFoUWlqVzg4bjNtdnEyMjQwY0x2TjBJWDZ4OFpEJTJGNDJyU2MlMkZlcGlnVUFJQzlqZ0FRQUhCbkRFN2Z6RlN1ODVjVVpiVlVGRWp0UU9QanNkNXdOTkpiRDVvbjMzZ3clMkJ1RmpCeHJmbkdySGVtU21PUXluNGJ0R2t2dlJyUERXT1M5ZnB3ZkRjc1pzQmklMkZWbElSY1ZmdTZ5djFha3RwR1UlMkZ0aW5UN1UwRnVQdHM0JTJCc0MlMkY2dWNQN3drJTJCTk44UGxxVmJRZTJnZmJldjN3dHNPTmZyalRmdiUyRmZ1T00lMkY2Y1g5cHRqZjNZeCUyQjlkZnVscWM2ViUyRkoxZXRrVWw1VXh5RkpNbEpreXNjMTFNMlRuUGV5OWZEVFNJMzZZMVBlSjRNVGs0ZUFOVWJHS0pkUnZOM2JBZ0RBdlVZQUNBQzRNJTJCbzIzN3BGMGttaHRRcWIwdWhFcE9tcFdBOGNiT3E3VDhiJTJGNm4xSGdoOTU3d08wUnU1VW1mTVR1ZlBsa05VaENnY2tiYlQ2bXVxRDZtTXJveUEyQ2h0R1lkUG93R3hEYnp6VTFMdVB0bjc3ZlNmYSUyRjlsN2pqVnBYOThtRDAxRlRsT1JPM04wJTJGT3pCc1lYM3RjZUxmNjVtJTJGckhuRnhQTnJXWHFyT1J5aVpNcnBFTGxmcTFDd3pjRmRuMjl2Mm93eXJDRSUyQnBWenk3bEpDaiUyQmRGV29PdzlBVEFBQTJJd0FFQUx4MjlYVE51ajB5ZFJ1RFBpS3JrYkZBOSUyQiUyQkw5Y2locG83dWJ5emROeFAlMkY4cHNPUmolMkYlMkIzaE50d2olMkZzSEhVdzRsUU45VkRaNWx0UCUyQjdWR1ByVGFQeDdxNUlUUnNYMVc5eDl1ZnZyNFRPdWZQenJUJTJCaTNDdjUzalBRJTJGdVM0dW8lMkI2TWo3V0xseGNYNEJ5NHNKck9YYnFSYVhDdTAwQ2swdDViTEpWN3F1JTJGS3Y0TmhXVllHNk9RemNTd0hSZWl1N2JwNENQR1ExcW11cEM1WjZ4V09ycWJQWiUyQmhxSVE1YUNBZ0NHR2dFZ0FPRDFxWU9UMUc5Y1hEa1U0ZEJzUTJkT3R0SVBuQno1djV5WWpuOXJaalJjZlhnbUdyTFRUdXg0Z3hsQUlTbHo1VnAlMkZhVFZSdGgxcWJEVFNBNGRpdmVkb2VQYk1JZnZCdiUyRlQyUTJlM2FXdnhDcjc3ZUh2NThIangxeSUyQnZSRCUyRng0a0w0NTU4ZGozNzYzSEklMkIlMkI5SjhwdnhhWDNPTHVkUXZwRWpsTlBLOW5nR3RyODlhSFolMkZyZFJIcnIlMkIzMTIxOVpTMTFqcWUlMkZlczVvNlpjV1FMVzBBQUlBSUFBRUFyMFZkVVZKWGt4VGxwJTJCSkdvTkhSVUNOTm84blpodDU5dk4zOW5oT3Q3JTJGJTJGb0c4YyUyRnM2M2JDOXpLWUdWVXZkWmY2cVRjeTFxamtaRnlmNTZkam5Wb3BxRzNIV3M4ODc3N3dnOTglMkJPSEp1ZTNkY0x5U0I2WUM5OEJVTUhkc1BQaVhCMGVqejUxYnlUOTZkanIlMkZhek50ZSUyRkpjSzlXbGhVVGR6Q214a3M4SGhvUVljJTJGTTZrSHVwRWhBOG5BQ0FvVVlBQ0FEWW1ucnRxTUtYVlZKWnVXQ2F0MWJqWTZGT0gyem8xSUhJM1glMkJrJTJCYyUyRnUzeGYlMkZvNGVtNCUyQmUyZVl1QjcyUlU3c3RPWlRWVTNicWVsUHV6bXdoMGREclNHdyUyQjM5TWloeHRuRFUlMkZIdlBYZ2clMkJwJTJGJTJCM1AxdHdyOWQ1TVJVNUl5MTV3Nk1SJTJGJTJGZzVGVHh5NGRIN04lMkY3MWxqeXNhOWZ0dnIyZktLcnZVTHFGdVYlMkJFRmdwS0pjdldCOFNJdTMlMkIxS2dlOUdHTkZLdWNBS3lxQlhpSWhvQ01SRGFaYU5yUGowVDJFMkV3aE5QTkFRQkRqd0FRQVBEYWVKWEJTZVlWTkt6R1IwUGRmNmlwOXo0ODhzempKNW9mJTJCdDRIUnk1djl5WUNyNmdlQ0RHNEpsclQ2TUQlMkJXRzg2MmRLZnUzJTJGMHA3N3JTT1B2SEJnTmttT1RFWEhCTG5SOEluREhKNEslMkJGSjA5T21ZJTJGZm5ROCUyRkxuMmlQMWwxekN6bld1SlZ2dXVYUFBSMTJzJTJCZWlrd2UyZEl5UG9VWUpVaG9GU0dnTmxldUhHdjNtakRGdnVhd2JQakRldGlhMndaZmc3WGZRQUFHRzRFZ0FDQVZ6WllDVk1ISlZYN2J5TU9kSFM2b2ZzUE52U08lMkI5dlB2UCUyQkI5b2UlMkI5MlNMOEE4N2l4bDRXN2V2cDc0TSUyRjV4UkZBYWFHTFhhMSUyRkNhbUF6MGhoUE43cnVQdHolMkY1bnZ0YSUyRiUyRlRVJTJGampmdmczSG5mVFklMkZqZ2ZhOWclMkZpaHYyZSUyQk9HJTJGUmNUN2VETU4wT2p1WVZNSyUyRjJxQ2xUVmdBaHZibDRqYjdkblJYVzFueCUyQm8lMkZoc2lKeVpDJTJGOXoxZEQ0TzFMZFc3ZTNlSGdBQTdqVUNRQURBS3h1Y2twcFZFelJsSkdQVUhnMzF3S0dtM25PeTljd0hIbWglMkY0T1IwTkwlMkI5R3d0c01oamlXRk91OTVmNXF2WFRTSkZWUEJMcHhNRkliOTR2OSUyQmlCOEo4OWRxejU0MGVuNHRWVCUyQjJPRzF1d3hSOGREbjNuenpUaTAlMkY5RnNPJTJGeUp5ZEIlMkI0aiUyRllubGF1Sk5KYVZvYkRKaWdEc3NnTUxIdXd6UnYlMkJXdFg3ZmoydHZSNEdVZ2VkUXpRSXczc3Y3eFVPVyUyRmdKQUlCRUFBZ0FlRFhxazZXNjhxJTJCUTRvYlY1RmpaOXZ1T2slMkIyekgzaWc5WUh2T2RsaWZUVHNQRGV0Y3paWSUyRldRVXhGYVRZNUdPSFdqcUhTY2IzZmNmc3glMkY0b2JmdSUyRjlKMmJTcnVqWk1UZ1RzNUVWdyUyQjByWSUyRjFyVCUyQmZDciUyRmswdUYwNXh6WlRoY2VDbFZGWkJWSWVCdVZWZTkxaFhjUlhVWm91QlBraTZzNUtid2FqayUyRmRNV1BBQUJJSWdBRUFMeWNlZzJzd2xjbmpwSUtLWXlzRGs5RmV1eElVMjg3Mlg3bVBTZGFmNEh3RHp2U1lNdGpIWDVJQ3F6VjlIaWtJJTJGc2luVHpRMUlPSG10ZmVmaXolMkI2SnNQMktlMmRYdHhUNTJhamRPMWZ2SVB2SW1mbVdtNWYlMkZyc3FHYSUyRmRUWFQxYVdpSEhMa2pPVHJvU0FEUWVCdVNwRFdKeHhMQ3F1MlptZFklMkZ3NEFnQ0ZEQUFnQXVMWEIxckRDU3oxWGhpaWhWWHMwMG9tRERiM3paUHVaRHp6USUyQnNBRHRQMWlweGxjdDYzUXhxVGZ2cE5DbyUyQlprb0dQN1k3MzlSTnU5NVZqemYzbDRwdkV6SiUyRmFGViUyQiUyQmZZdERIc0huSDhiSCUyQk80NlAlMkZlYm5KbSUyRjg3dWZiJTJCcG0lMkI5SW1yYTA3cUZKS3g1VkFRYjZUSWx5R2d0RHNEd0hvS2NGWDlxbHhETlFVWUFJQmhSd0FJQUxnMXJ6THdjNUp4a3FrR2ZreFBSanB4c0tsM1A5QSUyQiUyQjkwUHREOUU1UjkydExydE1mVXloUlFZbzZnZDZwRUREWjI1ZjhSOXo4TWpQJTJGaGRSeHElMkYlMkZmQlV4RnAlMkZ3OHl0bXZjOXREOGRieXo4OVd1NWVkdkZ2aiUyQnpaRklsaFZlZVZ6MmpkZyUyQjBBcHZxblhwZFF3QUFNRFFJQUFFQU42dFBFZ3RKbVpNS3lUcWp1QkZxZGpMUzZhTk52ZTE0NjVsM25tajloWWRtNGl2YnZMWEFyYTN2eDFYbFg4JTJGSmgxWlQ0Nkh1Tzl6VU8lMkI1dnUzZWVhUCUyQjNiejdjJTJGTzJIcDBMQ3YyRm54N3drdmVtJTJCZmU1N3V2cUk5ZjdmZnJXaE0wOWR5YlM0VUVoOWxhM0FkVHR3SFFidWhncTZlZzNBZ2VudHlxcTIlMkJQcnJRJTJCRFllT2lmdVpiMEFyTlJ5QWtBd0RBaEFBUUEzS3clMkJNWEslMkJXZ05MaW1LcjhkRlFKdzQyZGVaazY4bnZPZG42eVB0UHRxbjh3ODVYcjJIcHZKb3RxNk9IbW5yN0EyMzM3dnZiUCUyRnpHUTQxZmZYUWY0Ujl1OXNTaiUyQiUyQmJ1YSUyRnAzVFFYJTJCRjY4VyUyQnRqaWlpdW41bWFTckpOa3kxYmF3VGJ6bld6d21KNVc2MkJtJTJGdWF2RFlraHU3a0FBTnlFQUJBQWNMTjZRbXJ1cGRSSnhxcmRzRG95SGVtTlI1dmR0OSUyRlglMkJpSENQJTJCeFlkYlZUNGRmYjElMkJPR1Zhc2Q2TUhETGIzOWdSSDNnWWZhUCUyRmhkUjV1JTJGJTJGUWh0djdpTk41JTJCWWRsM25QMzRsTTIlMkZwNVRxMWZDM1RVaXJsbVpOOGVWeThLVTZxOXp2c1dHZVhjdHZOJTJGSFMlMkY4R0hCTXg4QU1JUUlBQUZzbWFGM1p1OVpyeEJSR1p3VUtpdEY4bkpnUWhBYkhSZ1BkWElxJTJGSTFEWSUyQkdsYmR4UzNBUEdtTjFaS21OVXRtVTZTZjJ5OWRlSFJoUHRVTWRuWXAyNWY4Uzk0MFQ3djMzem9kYSUyRmVZUzJYN3lDZDk4JTJGa3k5a2MlMkIlMkJac3Y3WFA5JTJGUTQ1JTJCN2xDdWY4JTJCV0NxS3FtNklaV0NyU3gzJTJCM0VFTEJ1VTE0ZkFsS2xsVTZTOSUyRkxPeXclMkZCUk9CTzV1eHkzNzF6TGZVMmMzNWpQVVJnRiUyRkx5eVRBOGJ3SGNXYnQ1S1dNQTI0USUyRk4lMkZhb3VvS2xydndyZkhuQzJMS2FuZ3gwY2pyc1BqQVYlMkZvT3BoczIzZTFOeGQlMkIzNmtMOWU0eXp4YWx1cm85T3gzbnAlMkYyNzMzd1pFZmZ0dXgxczg5TmhPeUQlMkJOViUyQmY1SFpwYiUyRjd2ZmY5NzN2ZmJqNTIwY1BoRkxUbHNmS2FyQ002Z0VoTzluNkZHQkprWkZpVTc2dHpnSzhWM3NZY29SdTVoc3JpVHZkeVp6eVlqaGJvTEczRUFBQzJDb3FBQUZzV2YwSHg2NFBDZkNkNmdBdzg0cENvJTJGWllwUEg5c2Q1OHBLVzNIR2w5OHBHWiUyQk1zbkpxbWN3ZzR6dU1aWnByS0MxVWxoWkhWb0l0THBveTI5NTRHUkgzN2JzZWElMkZwUElQcjhYN0hoejVQODhYNXMlMkYlMkJWRHA1JTJCVWFtSzcxcWpWUmZWWkw1Z2FyWm5kb09YRmNDZXI5enF4WHZvc3dwVEFwJTJGSkN2S1F3VUFBTU9HQUJEQWxoVkZJV05NZWVIbDh6M0dydzlNYUVXQkRrN0ZldkJ3UzI4NzJ2NVhqeDFvJTJGdElqJTJCMlBDRSUyQndzZGR0dkhWNzNuT1RLNDFJOEV1clElMkZvWWVPZFI2OHZSczgxY0olMkYlMkZCYWZlamg2WTROJTJGS05IUXYlMkZQJTJGNCUyRm45TEVyRjFKcHpaVkprZ25LUUMyVUZKaWRGd0RXdjZhTE9pQ3ZxaGU5TDhmaEduVzNjJTJGUHVGU1BKR3JOcTZnbmhBQUFNR1FKQUFGdEd5OEVlVnoyOEk2MUE5eCUyQkk5ZTc3bXA5JTJCeDlIbWozMzNzY2J5OW00WWNBdDFWWk5UV2ZsWFNHRm9ORGtXNnNpQmh0NXl2TlY5MDVIR0Q3JTJGMVlOVGYzZzNGYnZmQkIyYlMyV2p1cnl3NUhYb2gwZU1YZTZsOFhyMW9JcFZMSmdUYnU0MjNWQWVTZFVoZVZKZkJpc1VoWUkxeWE4cUhhVWh1TWdBQU55RUFCTEJsdFA3dVFXYmc0bFJXdFVUUzRRbnIzclRmJTJGc2dIN21zeTlSYzdTNzIlMkY1cEl5Vjc0dHBDQU1ORE1SNmJIRFRiM2xSR3ZwWGNkYlAlMkZ6SSUyRnZDYjI3dXgyQ3RPM3pmajM3WTAlMkYxJTJCZjd3VGYlMkJGcG1kV2t4MVVyUGxRT1Q0bUJqdjl4SjZ0ZnNqS1N3V3Z2UERaUXA4cG9lQUFCRGdRQVF3SllGUVNEdlUzbnY1VGx6MkVQTVRVR2dDYjFtMnY2Yjk0MzZjOXU5WmNCM1dBJTJCc3ZkUjNaV3RqWk5Wb2w1ViUyRmJ6JTJGWlh2cWVCMXJ2UFhVZyUyRmliclZ1Sk9lbmltJTJGZnozbmd6JTJCZHBEcEoxTXJyVnpybHkyMXFscHF2U2tuQmUlMkJVWDQlMkZyUTBEcUtjQXF0ekZYMlFiczFkNiUyQmpRTUFBUGNLQVNDQUxhc3JBR2tGM2tNS1NkN0pHcU9vSFNpS1F6MTBzS0dIOWtkJTJGJTJCODNIOXhHZVlPZXBoaGdZSnhsdkZFUkdNeE9SRHMlMkZFZXRmSlp2ZTdIMmk5OXlNUHQ1JTJGWjdzM0Uzdk9XdzYyMEZZVSUyRlhYaXBJJTJGM2tZdUcwdHBRcE4wWXVseVMlMkZQbUYzUjFtdlRxeXFBSGRhcFNJQUFMaXJDQUFCYkJrdHdIdkUlMkJ1UlVTYW1UY3ElMkI0RWVqUWVLUmolMkJ5Tzk1MFRyeVljT3RQNzlkbTRpY0pQQk52V3NYTWZNZUNNYkJocHZoM3B3TnRRYkQ0ZmQ3ejRXZk9DeCUyRmNHejI3eTEyTU1lMlIlMkZsVnp1Tm43dldMVDYwMkM4ZWY2R1FicXptU3JwRnVZJTJCMmdvMiUyRnNyZjdKWlM2MjllcEd2S2s4dm5qMXI4JTJCRkVOQUFBQVlkZ1NBQURETTZoQXdLOXNvRzFHZ2sxT1Izbld5ZmZiOUowZiUyQm94TXpEVTRNc1hPc1Z6RDVjcDlObmNJNFVIc2swcEg5c2Q1ME5PeSUyQjkyandnUjk2eSUyRlNYdG5sTE1RVHVtd2dYM25LbyUyQlY5M0UlMkZjN3Z1OVBKajJuRzZ0NXVZODJiTlVPdk4xYnFZRVhlNnJwdjBYMSUyRkpIcUtjQUFBR0FJRUFBQzJETG50cnVjQVhkYzRhWE1LYlRTZmRPeDNuVzglMkZaOTglMkJNR1J5OXU5V2NCTjZrTlBGZjRwOTJxUEdkMiUyRlA5UTdUc2JkOTUyTVAlMkZEUk4lMkIwaiUyRk1NOWNYSXFjckwybTVIUkI3UEVQOTN2dWZaYXIxQ2FPcmxDOHBuZkNOZ0dabTRBQUFCc2g1MjRRZ21BSGM0NUoyTk1lYUYwWUhjejFWcFFLaGVzVDZ3MDByYnA0WW53NmUzZU5FRFN6ZUZKb1NyOHF5dVpwS2doUFRRdHZlJTJCSSUyRmNBYkQwWlBiZSUyRkdZdGljbkFqY1l3ZWE1OTU0dVBuMzdwOXRhbm9xVnRRSVpBc3Y5Y29YVmlSdDc1cDcxWHlTY2dpSWtacFdpb3dVbUhvSUNBQUFHQUpVQUFMWXNyb0NrTFVBOXdCWG5ma0Y1VWxoZXpUVXhHajQlMkZGUXJTTGQzdzRBQjlhR21xQ3YlMkZxbyUyQmJWak9UZ1U3UEJ2JTJGcVAzMzdBU3IlMkZzQzFPVGdidTZtejhUODZ2NUglMkZsWWljJTJGbFJYUzhscW1JaW5LYWJ2Uk5tJTJGZyUyQmhSZ2xTR2dKQlZtb3cyWUtjQUFBQXdGQWtBQVcwYnd0OHZWMVZSNVdVRmxyRFRTRERRMllmWG80WVpPVHNmJTJGNVA1OUVYM2UyRG5xUTA3dXBhUnNxeHhwQlpxWWpuVDZTRXR2T05UNkg3WjElMkJ6RDBEbyUyQmFsVWNQUkglMkY5NGtyakQ1WTdoVjFMY21tdHFxNkw2d1J1bTl1QjYwcEE3OWVuYUFNQWdPRkJDekNBTFF1Q1FONzc4c0laeE81VG40QVdrbnFGYk9vMTFRejAwR3hUYnozU09udHNNdnIxYmQ1Q1lJTVp1TGlxcGRKSUUyT2hIcDV0Nm8yejdVOGZuR3hmMyUyQmF0eEpBN1B0WHdCMXJtNmVPVDRSOU5qd2Z5VVpYeTVUZTNySyUyQjdsNiUyQmpEVDUlMkZFaSUyRjFCNGFCbEdzVU11d0pBSUFoUUFBSVlNdnFDa0R2Q2Y5MnRXb1NwQ21rNlpGUWp4eHN1TGNkYnY2Tll4TVJZUXAyRHElMkJicXBWTVlEUTVHdWlCMlliZWVhSjE3VzFIV2o5eWFJSnAxZGglMkJoMGJNd21NejBkOTklMkJFQ2NIcHFPWk1ZQ21kQlVyZXRWNENiZCUyQjdVQTY1JTJGblZXNURYbTJMMyUyRlIxQUFDd3A5RUNER0RMV0FOd0Q2Z3JRcXhrUXFObTAycHFKTHh4WUNSOGNxSmhpMWY2NzhQczRrcHVlcmszbmRTRnZjeTMwc0pIeGlpek1yZGM2Y3Q3bDZWWkhoVjVMaG1qSUl6VWlDTzFZN3MyRXBtOEZabkNHS1BDZVdQa3ZTOEtuZGpYSUYxZkglMkZ4UnRhcDd5VnFqeGtpb0l6TU52ZUZveTUyNXIlMkZYUlIlMkZmSDUwNk1COXhmMkhhUEhoeHhoVTAlMkZkNzN2JTJGN2Y1ZnZGSm56Z3R6bVZhN1R2bG1aZkNnYW5BMHIxcndSME0lMkJzSnE4Sk92Qm9EY3klMkIwQUFBRGJpZ0FRd0pZeEJYaVBDSXdVVzZscEZFUldvVlUzTUVxUGpGcE9CMiUyRmhHOWZTZUNVdG9xUlFhNkhuVGx4Znl6ODAzM1VmNnFUdWhESHFoZloyendYZmNjNlBlT2ZrWk9SODBZckR0RGZkRHI1NllEVDRsYW1XJTJGYm8xUnBuenJkQ2FYc05xZGI3VFczdmJzVmIlMkZudDdBbldZd0FFeThqREdLSTZ1SmtWQW5aaHQ2OUZEemx4ODlFSCUyRnUlMkZzbVE5U3F4WTd6aFFKelA5JTJGeFByeWJGMGFSYmZPeTVUT3BucWZMTWxmdnpkcXdCdUQ0RXhFaXh5ZzN3dmh5bVUwNEJaZ2dJQUFCRGdBQVF3SmJSJTJCcnZMRmRwWURONUlpb3phTGF2cGtlQUxrMDI3c3IwYnQlMkZNOGN5MEpMeTVuQjg0dEZ4OWY3aGVuazh3JTJGZEtOVHZPSHFhdEclMkIwUzIwbGpnWkk5MHVBRnolMkZyREhsRW5hNVV4UVl6WXdFcHc2T0JoJTJCZEdiSG5yREZLQzklMkJPQTl0dE4lMkJ4TGs4M2dXeGVXMDM4MEV4Y3Z6clNVUEhwczMlMkZBJTJCNlFwSmlaTUpBNDJQQmpwMm9LSFRSNXBuVHg5cSUyRkhkdjJCJTJGbnIlMkZqJTJGZ1h2cyUyRmNjYmM1TCUyRnNUUjFoM285OSUyRmpWMVV5OXJ0YXJXZGVQdiUyRmRhSFQ1S1pSVWdyOThCQURCVUNBQUJiSm0xNWZLaEJJRzdTSDJpVjUlMkJBcnE5SjVaUVZYdTNZNlBCNCUyQkN0dk9kUkl0M016ZDRwdjNFakRiODBsRDclMkI0a1A0M2k4djVoeGY2N3NoYzM4Vzl2bE9XZXEzMm5KYjZoVlpUcDM3bVpZd1V2RXhMdktuYSUyRnJ5WDhzSXJzTkwxMk9wUzA5aXhoajFwWkpRN3J6QTBhalNEa3lOTiUyQiUyRmhrVSUyRiUyRkZXT0FXUjJNOXMlMkYlMkJsJTJGTWw5bzQyblo4Yml6NDAzZzRWMlpKS1JXS2x4aFg5d3VyazNuNGhXRyUyQnYlMkZaVjZGbkVZaW8yTVRvUjZZanY3WFElMkJPc1ZZbWQ2NEY5MGZ4U3IlMkZGZlAzTWwlMkJVWVdHQ2wzVWlvcE5XWDFkWEFQSndMWFA4T3BYUCUyRlBTOHFxU2NEbDExbERFd0NBSVVBQUNHRExtQUs4aTNtVko0QlpkU21jaktTeGhuVUh4NExQYk8lMkZHN1F6bmwzUHo5U3ZKOSUyRiUyRmhpMnYlMkY2Z3ZuZSUyQjIxcFV4NVlKUVpJNWM0JTJCY1NyeUx4eTUxWDRjckNtVkM3dDlXcjRxdkp5elVqWHJWRmd5JTJGWHR2SmRNS0psR29DQTJDZ0xGb1hPek5qU3pzMlBaNDBjbmNwM1lseTBkSEElMkYlMkZlS3BwdjdCJTJGeFA1bUk5RFNsZFZPNThoWXVIciUyRmRHTnZ0Y0lPSGxxOGw2dzAxYkk2TVJFc0haOElmMzA4dG52cjltSlBPVElXJTJCTVY5OFhPemslMkJHMXFHbG5lMVliTDd5RVZTSVhtWHNYQUVyVkZHMiUyRlBnQ3ElMkZKcWhFaEFBZ0NGQkFBaGd5Nmo4MiUyQldxaDg4R1JrRVlhTElkYVA5SWVHT21IWGEyZDhPMjM1Y3U5a2VldTU3ODRHZWY3JTJGN0NINSUyRnQ2RnVYZWxLbmtKcUJGSnR5emF5MFN2Mk15alcxdG5vQ1gxMCUyRjhhclgzOXE0aEpLaXZBb0lWRlpyR3FOekxhZXpvNFhPejJlVHMyUGhFMU5OJTJCOFRNYVBBJTJGdEVLek9ob0g4MGZHaTE5NmNiNzQ1ZG1KOEZJN3R2a0RVN3Q4WGJ3NnFIYlYzZHdJTkQ0ZTZlUk1yRGNjYlA3VUElMkZ1aXEwZkh6TzYlMkJqZGp6VGglMkJJOHdmM056NzE0R3p6a3klMkJzRnVyM25KSkNrbk5TWUxkdnc4eW10d0FBWUNnUUFBTFlNb2FBN0VMclV5Qk5PWWt5TUFxdFZUTTBPalFXYTE4cmZDWUtoanRRJTJCZjBYdTRlJTJGZHFIJTJGczE4JTJGMTMzaTZYTTlYVm5JeXBTdXJwQ3hSb3FxaiUyRjFBJTJCOTVyREFETFMlMkZYOFdWJTJCa3Y3NlltNiUyQmJPUzJ0NURJOXA0WEZUSzNZYURRMjdjaWFkaHpZMlltVyUyRmNtSnB2M0owY21vZTN4ZjlCc1B6Y1QlMkY4JTJGMzdvdWVhMWp0WEZIcmtRSHQzUExhYks1V2NaR1FVdGtKTlR6VjBkSDh6UFRIVCUyQk5RRFU5SHV1RDA3MUhPTHVVMHlINmFGdDFVVVZjaEl6aXVRcE5qNkxEWkYzckR5OTglMkIwJTJGZm1WM053M0h2TEt6MnR3ZERMJTJCMUpzUHRmNVdzVnJZS3pkUzNWakw1VjBWJTJGTiUyQnJETEElMkIzdFJEUUh4MVlDbTA4U0lFQUFEWTh3Z0FBV3laYyUyQlc1dDNtMVBZJTJGWU9ZeldBNmE0R1dpeUZlamt2bGo3MjhHVEw3ZUczVjczbVhQOW1TJTJCZTYlMkYzUzU1JTJGdlB2NzFsN3FhdTVFb2Q5V1U1SVlwTDNXNzNyMkluZ1lYNnElMkZYd01zS0xmUUtMVW95dHNvbEI2bzVqZkd5NDJINzlPSG14ODRjYlgxd3FkZjg3eVlid2JQVyUyQk81cTJudng3VWQzMFZSaEp5bHhramRxdFFKTlRVUjY5SEJURHg5cyUyRkc5SEoxajc3N1g2MXBVMWU3Vm45OTNvJTJCOU5yaVh0RFAzUDNGZDRyTUViR2FDbDN1czhZcmJSRGMzNmlhYjQ0MXJDWHo2MTAwN1F3Qjg3T3BkZG5tc1hDR3c2UEViNXV3Ykh4OE1WM0hHMyUyQkwlMkYxTyUyRnNrc2RacnZGU3BTVndWdjklMkJpWWU5TUxESFYxY2JVb2FmbDFwZ0FEQURBRUNBQUJiQm5CM3k3bVZhNyUyRjVLVm1ZRFF6R3VxJTJCeWFpN2Z5VDgzVVpvaHJJTzVOOCUyRjN6Mzg1UG4lMkJiM3olMkIyNTB6WDd2WTElMkJYRlZPb1hVaGlVSjh1aHVibGw3bTVPeiUyRlNiM2c1d3pzdmwxZnBkTjFVUjFpZnhYdW9YJTJCcXFUaXNUUHJxemt2ekRlRE5NZ05QbWh5ZkFQemk2N256ODVGZjM3ZmUyZ2QlMkY5a3NETkRuUHAlMkI5U3BicmIwME5XbjB4b09oUG5BaSUyQmxkdlBCajgzWWYyQlV6JTJCZlFVdkxHWTJLMlM3U1c3WCUyQmttMDBrbGI4MnY1NmNXZSUyRld0emZmdkJoYjdmMzAyZFRYS3ZnUUJRdVN1RDVYWmtOTmF3NldqRExsb1pwYmtmaXdPJTJGT3RVbyUyRnVDcGw5WiUyQjVlQms5Sm45azYzTzlHakwzVGZPV293djU2MnpVYjlJMDc5ell5azRjMzdPUGw1YzE4WWFmSm0lMkZ1ZHIzYnFzSGdhZ2FBREtVUjN3QUFJWVhBU0NBTFN1SGdLUU1BZGxOQmxzcjB6SkFhamhwS3JiYTE3YmZHR3ZhYzhjbWhxJTJGRjc2bUwlMkZlYlRsJTJGbyUyRiUyQng5ZTZKeDU1bnhQUzUyOFhPdHZNcFNzTGNPJTJGd2FxWmx3bm83aGglMkZpJTJGY0RsZFdJWVhYaWJuUno2NTZwcm15dDBzVHBwV3VKVnBkek5TSVRtOGpFJTJCeWFqSjQ1T3hrODhPQjElMkYlMkJxSHAlMkJHY3VMQWQlMkZjdDlFdUhCeTh0WnJCUnI1bXpMR2UyWXdBTXpLbno3VmtMN3JnSDNtZlVmc2YlMkY2dSUyQjBhWVV2MHl6cSUyRms1dm41N05EMWJ2RndKJTJGSHZ2cnFTZmVqS1N2SmQxMWFUeVpYbFhQMUU2bVZHJTJGVXpWRUJ0ZkRwJTJCcGQlMkI5cVFFMW9qZUxBeEhGZ1ppWEpGWklOZmJ0cCUyRmNmYVRYMXMlMkYwenNIajFrJTJGczBiRDlxJTJGbXhmMnFmdW5Ha04zN05pS004ZEclMkJrOWZXdnVaVmxPUHkxYXR0MW0xRUdpazh2bTklMkJSaHpKdzFPZ1UlMkIxOFh1Z2Z2Q1pBZ3dBd0ZBZ0FBU3daWFVGSU1OQWRxSDFZRVZxZW1tNllYVmdKUGowWk10ZTJkNE51JTJGZk9MdVgycGFYc1hjOWM2VCUyRnhaeGQ2T25lMVh3WiUyQkUyRVpBa3JmMmU1N3IzZjU5ZGE5YXUydTI1VUoxV3NSbHRWJTJGdXQ3SmRMMUl5JTJGQXlOb3FYUXUwZlNmWDhqZmp4Q3djYUh6ZyUyQkdUNTFZenI2bjFmNzhlJTJCJTJCNldEanBsRHQ0bkp1Q2xjRlE3ZiUyRmlYZEhmWDk3eVFSR0pqUTZPaG5xTFFlamo3JTJGcmdYMnAzS3FSSGVQQWN3dlB6MmYyRzllU3QzNzlXdkpUbDVhTEQ2d2t6cDVmeW5SdU9kV1YxVXpGV2w1TmdOVkdpR3lrVjF6RXNrNkJBNVdCVVdRME9sZllONjZZSnhZNiUyRnJ1VGZ2aWhoYVh1Vjk5JTJCY29yS3pKZHhmREw0OTBmM2hkM1dSTlJPJTJCdVZMWjc2ZXhHdnY4ck5zTU0wdiUyRk1hRllTQUFBQXdWQWtBQVc4WWFnTHZZZWd1WUZGbWprVGpRUkRONGVpUzJRM2Z5M3MyOVhlb1hiMWpzT1MzM2lySWlwbVlIU3RIdVJkWGZLM2sxSiUyQnJyWDZzcWU0cTZXdEFyN1JTNmxIZ2xIYWYlMkJXbUV2anRvejV5YkMzM2oyY3ZUTTUwYkNyMDVOaHI5eVlqTDZ6THVQTlpjejUwMWdURjBGcHNDWXUxOEtXSyUyQnRXRTMlMkJ0VjRLRzRIR3hrTE43b3QxY0tyeHJDUVIlMkZ0M3NoWVhNbmx2TzlsMWV5ZDk3ZVM3OXNaY1dzZyUyQmNYY2pzWEtkUU4lMkZXNjNpczAxeXVrMUpYN2R6NHdkWHE5bGYwMmQlMkJuZ2RPcjZZMWMlMkJQbXNyaGI1bEVnVjlON202RkR4NWFFVFAlMkZPbUYzajk1JTJCR0RybDQ3dGE2OCUyQk50T2dMWGlUUTVQTjNzT3olMkZqZmVNTzglMkZkam1UbHRZS2RaT2klMkZHSjhsMyUyQlhEbFlLMTFYTiUyRnFZMUFBRUF3QkFnQUFTd1pVd0IzZ05zT2ZxekVSaTFRbnVoT1lRVGdQdVpDNU5jOTNsSmpjaEtEVnRXT1JtVlFZZTBEVDJ3dDdGNUcyNXElMkZkMzB1Y2hJTnRCR0NWOTVKVk40cmExbGVxbFg2R29nUGRld2FrZm1WQnlaVTVNSDRvOTk3d01qdiUyQjJkJTJGODlHNHlBcHZNYU5rWXVzdFVIOXZlJTJGV2ZURllacGlXd1dVWVdyVkdRaDJjYVdqJTJGdnVhMXVObTRDejk0OSUyRnZHOWVUUno1N3YlMkZ1cFRGJTJGcW5scTZuNnFST25jUXJTWjF5YjVUVWFYOXNwRGdvOSUyQnZCeCUyRkRsRHQlMkIzZXF6cng4b2FkVHFabnVzV3Vqb25OUU9kYWs0RiUyRiUyRmp0eSUyRnFKOXg0UCUyRnF0MkdQejI4ZHUwbHclMkJyeHc2T3VtZVh6RDg0czZ5JTJGJTJGTldland1WGxBR2djNUslMkZ5JTJCT0FiMVZKN0wyVXExNUtnQ0VnQUFBTUFRSkFBRnRHNiUyQiUyRmUwQWlrcWFhdTdXJTJGckslMkZkUERkZkolMkJzV1Z3aXowM0w3cm5lSXZyQ1N1akVrQ1V3YUEwczZvJTJCcnVWMndXQmcyeDlPOHhHNjE4aCUyQmN5cG56ajE4MElxWEhtOXdwZWpoQmRqZWVrSjQlMkZXTHN5UGg3MTFZTFQ0JTJCMTgxdFVqZ1ZSdVZmQzNYVjJOMjhiWm1YTXFjNHN0byUyRkdlbXhJMDA5TU52ODFNUklJN21MUDNuWCUyQmVaY2FsJTJCWVN4JTJGOW94YzZmJTJGZ0hMM1JtdjNhJTJCTHkyazVXTnFxNHBOWThyMTVXSmJoc0pobGQ2OW5uMjZEZ3d6S2VrWHV0N1BkYjF3WlZ2eFhLQ0Z4TXltcWZtMVFQckIxYlQ1YjA0ZmlJZXVzdmpsUExZJTJGJTJGbktTRlA5SnY1UCUyQnhrSW4xN1ZsM2R0anpHRGdlemVIR1FFQWdCMkpBQkRBbGxsYnBnQUVnYnVVazJTbFppRE5OTjBmSEd6NWxlM2VwSHV0bHp0emZhMzQ0SVdsN05IcmE0WDYlMkJjM1ZjcnZhN1c2Q1ZSVUMlMkJVMXJqaGtwZFhwdUxsVnN6Qk9UemVDSjVjVHA0a3F1aGFSUTM1VHJ2a25tN2dTQTlXUmxxUnBTNEdVbHpZeFluWndLcjkwM0dmN3NXTk1XZCUyQkVuNzBwJTJGY3JFJTJGOHN5TjVJZWZ2dEwlMkZpUyUyQiUyRjFKMDlmeTJWMW9xeW1xdWg2akhXemUyZW13ME9XM2tsdDdxdVVSbVkxME5wbktTZTA1VWJxYjVpalhWV3Z6S2Z1UCUyRnhldGQ5NnBIcCUyQk1xUk1jc3ZDMG1QVFVldTElMkJuJTJCbTJjbnpKUE5wczZzQiUyRlNEVmJCM3E4cTJYdjZoYmdQUCUyRk1hYW13d0JBUUJnS0JBQUF0aXljZ3F3Wndyd2JsVzFjallDcjhuWWYlMkY2aGc2TkQ5eUNtdWJkTHZlSTlOenFGWGU0WHl1b0Y4ZTl5Sjk0OWNhc3B3bFpWSmRqQUduQ0RzeDhDbzdtMVhQOGhjUXFNVWU2OWt0d3JLN3dLJTJCZkwlMkZxcG9ZZXRmMmxvMXYzSXlzRG8lMkJHdW44cSUyRk5TUnNlRFNrUkV6ZFB2b3JUeDVxZCUyRjgwc1glMkIlMkYlMkZLRmk3MVBmUDF5VDFldUp1cDJpaktNR3d1bGhxbGF3RFV3Nk1Oc3JMRlkyOHE5ZWJ2OXFXSEwxdUxNU3YxeXY4cDZoWjYlMkYydGU4YyUyRkZDeiUyRjNrY3RkOUtQRDZLMGZHbXBkZjF3M2ZROTU2MzBUJTJCeFhPZGZ6VGEwaThvTm1Wd2V6ZkRQdzE4ZiUyQmVyUVRCJTJCZlJqVSUyQnY0QkFBRDJQQUpBQUZ0RzVkJTJGZUVGcHBKUFJmM083dDJCWkdNa1lyUTNYZWE2WDF0dUJCVldWUXIlMkJ2VUslMkZLTmNEQXc1Y1dhNnElMkJGdXpRTXBKQ1VlNWxDc3FGUlBCcnE2TDVZajg3RzEwN1B4aiUyRjVwZ054JTJCb3JmWXdoOCUyRm54djRzc1glMkJuJTJGJTJGczg5M1AlMkZIbHl6MjlOSjlLcTlYakZWc3BzbVhMNzJBQWVEZGIyZXMyYzZrY0tKRTU1WW5UYXElMkZRYXVhVTlMMzZQZmU0a1g2cGtQbVI3ejNaT0hzWHRtSlhPam9aJTJGOEdoeVZ3alk0V1N0YnljclpMNjhuRzcyeE9CSmFiJTJGQWdBd3BQWkNyUU9BZTR3aElIdUg5eHJkN20zWURuRmczR1F6ZUhxcUhXZ3N0bVdIYTkzS1dGY0M3dFZkMjIlMkI2MUtyaER1dVh3WGJvT3owRVpMRGxNZmRTMzhzV1huRWowTDU5c2U2YmJlakUlMkZ2aFR4eWFpb1d0UHY1VnppNW41MXJYMFI1OThxZmVKcDg5Mk5YYzFrYnFGSkZNR2YzRTEzS0ZlJTJGMjh3JTJGTHRiQmdkTHJLODFhTXZITmZGYVdzejAzSlclMkIlMkZzT2wzdVBmdU5IJTJGeE5NM01sNTByb3kxRzUzWjhYanB3RmlrWmh3b0tDUWxWVlhlNXBiZ082RiUyQjdnYW1yQkt0cXpldHFZZUFBQUNBSWNBZll3QzJ6TG15bDh6c2hmWFNocGp6VXU0MXNkM2JzUjNha2ZXSHhvUGZmV0JmOU9UViUyQmZETSUyRkZLbVJXbGpTdXBPbWY1N0o3M2M3YW5YaTd0ZDZuQTMxeVhMdlpRNDJkaHFaRFRRN0V5cyUyQjJjYlMlMkZkTnh6OTdmQ3JhYTQlMkZDYSUyRkxONiUyQm1KcjEzcyUyRjQ5Zk9kJTJGVjJjdDlGWmt2ZzV5NENuS2lUUU5zN3NXOU50aEtYbGNkMXE4cmV5bnJGcnJvdkh6VGFGOHolMkJGc0htdmJ6WTZGJTJCaThkVUdtazI4c1BqJTJCVmVPVFdTUDk5WnlGWmxUbGxhdlBrUzZ1VDMlMkZUaGljR2w2dkVWbFU0ViUyRjVkYVlBQXdBd0JBZ0FBV3dad1I5MnV5TmpnZTlrNGNLYkR6ViUyQjlNSkMlMkJzVm5yaVJXUlptSUtxdENER3Z1JTJGdUw4dzZ5JTJCYjZ2QkJFRWtqVGF0RGs1R09yb3YlMkJ1VURZJTJCR2xiZDdDYmZmMGpTUjhiaTU5JTJCRTllN1A3aGwxN3F4aTllVDVWMWlqSm5hd1liMDMwRGJiVDliZ2VqY2h0Q0l6a2o1VjR1OVhKcmhjNWZUJTJGVVYyN1dSOTclMkZtNVQ2WXVlWm5INXh1RE5YVThjM0dXbEYyY0R6JTJCJTJGVU1UMGVQWEZqSjExM0wxY3I4UjR0NHRkWFdvZk5sNnp6RU5BSUNoUWdBSVlNdktJU0NwbkhNTUFjR3U5ZkMlMkJ5QVZlWCUyRjd5cGY1VFBqWm5sUHYxZHRSeVhiVnE3YnZ0REZiMktqTndrVjhmVE53T3JTWWFWbU94ZlRyaWhRWTljeU45eSUyQmZPZFglMkZuajElMkZzekY2OWxpcEpYZG0lMkJHUm1wVmEzNUYyZ2cyTmttOWM4T1ZGWW1CbFYxV1NiNXZ0ZkZxNG15d3RzdzhyOCUyQjJ5cU9QampkNkd6ajFtNjdPREQ1V05NJTJCTTlFTTNFaHNiVkN2JTJCJTJCZnJmJTJCN3d2bCUyRk44S21uYk10SnlsejFvNHhrbVFJTUFNQXdZQTFBQUZ0R0JTRDJpZ2VtSSUyRmZJYlB6Smh3N0dpbWRDaFcxVExuMlgxdE15UlpYTTNWQUhWdlZhZFVZS0lxUHBFYU5qNCUyRmJzb1ZIN2I5dVI4dTNkeU8xellTa3olMkYlMkI2NXpzayUyRmZhbjNPMyUyRjhRbmYycSUyQmQ3dXJxWUtmZGVhbHRweEpidHY2RzV1VUoxTyUyRmJWd1piNXVzVTBNaHRCWmU0MXQ1RHJHeGQ2JTJCc0s1N3VUWEwzZCUyRmVCdTJja2U1ZjBMdXdJajVrJTJCTVQ5bzhPakZvMTRuczBpZGRyZmVnT3h6WUFBSVlQQVNDQUxXTU53TDNCbE4yRHk5dTlIZHZ0MUlIb2N4OTVwUGxUZiUyQkhScGg0NEZNa0hrbnBPV2l1a1hpSDFYVms1VTdjNTNsUzloaTJwN3pPbk1tQk5xNnBMTHlrMG1oNlJIcHJTM3prNWFjN2RQeFVOYmQzbE16ZlNFNyUyRiUyRlF1Y0xUejdmbVQxN3VTJTJCdEZsTHV5ciUyRmFCdGY4MjRuN1lEMUVKelRWb0FtVjI5NHBkR2t1MTFldVpEJTJGMVcxJTJCZk8lMkZuY1FuOG5idjA5ODRIN21uT1A3RE9mUERSdUZOUUI0TjA2dG14ZUE3QnVIYmVidnI3SE9hJTJCdzhCcXJsM29GQUdEWTBBSU1ZTXVZQXJ3M0dFbkdhRzI3dDJPN3ZYbTJsYjk1dHZWJTJGJTJCJTJCVXclMkYxUVk2QnZQcDRtS2xhS2N5bWx0T1JqRUJPVnZUR01rdzluamF6WTQlMkJUZFRHYXhXdzJ4dHcyaDYxSFJQanV2WFR1MXZEMjM0SjBsUFgwJTJGJTJCM2glMkJlN2N4ZXV0QlhyMWVVJTJCMTJ6bnZack5xYjlTanRyWHh5Y1FCd01oRnFabGJ4WGxramZ2T0hiZjN5cCUyQkFQZmRIJTJCaEhmdG5qNDZhblhRTDdxbjd4JTJGMlhaOGYwWk53d1p4UU1UTiUyQiUyQjAlMkZmSTRNVG1XRnFmTXBLcG5nSThGRU5BdkNUdiUyRlVhbk5RQUFRNFlLUUFCYjVqMSUyRk9lOEZ1Wk82dVI3Yjd1M1lLVDc2enNQUHZQJTJCUjlsOTkxOG1HWmclMkZGbXB3SzFXd0dzc1p1Vkt4bGJxTjlicWdqcXRlcEd2eWgzTXNhbzdBVmFIbzgxT0dwOEE4JTJCZU9yQVVLOFA5NFh6dlpFJTJGdTlMJTJGNkZjdjlIVGpScUswVjVSaFdyeExLcmZXd3lZTnRBT1gyOTN0TzMzN2FxN1BuVTFQUG4wcCUyQlJmenExbGpPemQxdTMzWHlXbDNiREw4MVA2SlVQRklLQnRhR1NjcDE5MDV2bXl1TUJ5eTElMkI5aXE2UVoya3R4VUw2MkF3REFzS0VDRU1DVzJlb3ZaNExBWGFvNkFVeWMwV0pxdjAlMkZTTDI3M0p1MFU3enclMkI4aSUyRmxwYSUyQlBCUCUyRmloWGxudjcza2RHa3BsOUtpYkF1V2JtNmhDOHpHRUFacCUyQjlaaDIzVzg1SHpaa1JoWnRVY0NIUnFQdFglMkJzJTJCWVh0M3JMdGRINDVOMmNYc3o5M1k2V3c2bFd0NTNHMWxsNVU3VyUyRlM3dGpINmpVQnJTbHZRJTJCQ1ZPYSUyQlY1Vnd2aFltdUhRamZuUFVEVlNWcFEydG1yUEhGWTFOT2wlMkJZTExhMFc2dWRPUmVFM2pqTjNZZ3A1JTJGVDNxOWY5ODlkYVZYNnNyJTJCdmU2a2RqbUUwMzclMkJkSElmaUt5dSUyQmk1Qk55Q2tXa013JTJGTVd3SjNGNjE4QXRzd2FVN2JSZU04VTROMm9PdkwzYzJtJTJCYnolMkY0dWJPZGllM2RvSjNqN1VmRzNWOSUyRjc2RmYlMkZNRTN0ZmQ5OTZQdFR6OThwS2w5RTVGTWFNc0t3TDRyVzRPemdiWHJhandWWHIycUI4OVlxZEcwbWhvUGRkOUVyT25SeGpQYnZXbmI1Y0thTTglMkZQWjRlZXZaYiUyQmc1VzFRckdNMUFpazVzQkFEYU9ORnR1ZGJuQXljVlMyTVB0QWN2MUNpMHVwNXBmNjhmSnFmNmdyQUNWcHJCWFBINTJJbDJiR0lqVWpJNXQ3S2FuQ1glMkJuT1ZPbXRyNzFaSGJzU1Z3MDVLbE5hWTlVZGhoeWhIWmxpb21HZUhZMnNvcnFObmhjeXNZc1JBQUxZS2dKQUFGdG0lMkJZTmpkNnNldnFTUUZoTE5YdSUyRnB1ODR1RiUyRnclMkJHUERoTng1WWZ1JTJGSiUyQkludlBoRiUyRiUyQnQzSEclMkZxdUl3MGRuSTdWYm9kbEZWWTl3Q0twTHJlYUdzeWdrTnNiQ0lkR0dsYXpFNUZPVEVWbkQ0ekdYOSUyRlc3ZHBHNXhhVDlwOWU3UDNzVSUyQmQ3SjYlMkZNWiUyRks1cjlwb2JkbXZZYlY3OTZld3ZIaEpMbmRLdXJuT3o2ZDYlMkJscnl0N2Q3MDdaYk13cVRzVVp3dVJWYldXTm9BYjZMVGt5RXZobmElMkJUaFFTZ3N3QUdBWThlc1B3SmJ4ZXZuZVVIZ3B6YjE2bVR1VzVKN2ZCNXY4dVlmMmRkNXp4RDd4d2Z2am4lMkZyQWc2MmwwOGZibXBwdWxPMk1xUyUyQm5CSyUyRmw1WVRXVGlIMUI2b0NyVFlDRzRMQVclMkZOZXhoaTFJNnZwbHRYMFNQQ0ZrWWE1dnQyYnRWMHVMUFFlJTJCJTJGTGw3aFBmdXRMWCUyRkVxbXdxbHNuNVYyNXNDUHJhaGI0JTJCc3B0TWJvV3MlMkZyeTlmY0olMkYlMkZWVXd0JTJGOFN0WCUyQjBQYkI1d1ZydEhMJTJGT0ZlNXBTNzZpRyUyQjA4ZU0lMkJ2NjMxVnFTOVVDWndXRXlRNEloSUFDQVljWWFnQUF3VEFaT0xMUENheTB0dE5JdlRuZFNGNnFzTzhHQVAlMkZmb1RPZmc2TkwlMkYlMkZkeU0lMkJkbnhzZngzVENzNGxWeVc1dVRLTmpwanFvRVdLbHZKNnZ2WFZvTWFHQlJ5YTRNVmdKSFJkRHZRZER2NCUyRkVoa3NtM2RybTMwd2x6JTJGYiUyRnpabGI3TzNVamxFaWNmMWdNJTJGekVhQXMxdXRWOFZXQVpReG11dEpYNzdtMUJ6SmZ5MW81RCUyRjRYUWYxbTl1NmpkdWtPbHdrZ1RYbDRPUzc4WUxCWUZWeVdIM3ozR3kwdiUyQjdtZldzTExxemtwdkJxT1FhNUF3Q0dGQUVnQUF5cGZ1NDEzM082MFhHUEwlMkZmZHowaTZ2TjNidEJPZFBqcnBUa3RuNDJidlE2TnQlMkJ4UDNUZWl2bnBzeTdXN1hhU1V4dXJGYWFMNlRLMDljT1ZvNXJ4YnZ0NUo4TlNRa01CdWg0S0JoUGd1dHpzS2JvZEZrMDNiM3RZSXZqc1oyS0VQb1AzeDJidVRjZlA2WHJ5MWtLdGJ5Y2w5cDJvMTlSOW9iJTJCMG9kamp0cHBlZVV6V1ZxanlUMmdabmdQM24lMkJodjJ0QiUyRmUzOThLdDNKTEpscjF5YkNMODlST1Q0U2ZXbGpOMU9pcWZHM2ZqeFlNNmVQZWJsaXNBQUFCRGdRQVFBSWFOa1ZTMSUyRnk3MUN5MTBpemVzSnU3d3BWVjM1Y2lZNVpUd05rNGRhRnc1MFBiJTJGelZ1biUyRmQlMkI2Y05DZXViNnF2M2wyUmQlMkYlMkZsU3VwN1Z6cmEyMCUyQktWdUJzNEZwclhYTFhSeVV3MDZ0Ym03bk5CcmVrM0F2R1M4RlZtcUdOaTNYNWhxJTJCJTJGZSUyRlBybmJzaTh2bWh4ZldWTWFmZFpWV1hJWEhnOVZnZSUyQkhlcWZaNWx6a2x2VnpYTzVrV084bEQlMkZjUkthbSUyRjMxdDF6TXlOQjh0QjAlMkJGT1hGJTJCSWZ1REdmemw2ZE4lMkJvVjVaVHNPNlklMkI3aFRWZXFXRnBNeHRISU5Zb2dBQWdLRkFBQWdBdzhTb0RLZTgxQyUyQjg1dFp5blZ2SzJ0YzclMkJZZVMzSDlaZXlOaXVDdU9qRnAlMkZaTFNkNjJBN2wlMkZTWnB5OHVmJTJGYTVaZnZXNW1qeU8ySEx6bjZqYVpRc1p2TE95RGt2bjNzNUdUbnI1VzExeDlZVFhBZGI4b2FWa1JSSXJjaG9xbW0lMkJzcSUyQnBLMGRIelZEdGZ5OHRGJTJGYWxGZlBvTnhmODM3dSUyQjZxVk1aV2djVmxXa2diNXpuOW5OMW84JTJGWGo3enl2cUZGdFpTemEzYWh4WTdZU1FwM2U1TnZOZE9Ua2ElMkJsN2x6eDZmQ1R6M2JEajRaaEhmeG9PQlZobjlGRlFJTzglMkZFSEFJQWhSQUFJQU1QRVNvcktQdFRFT1MydDVYcHBNZFcxdGZ4RFNlRiUyRldxeGE5NnFkUGpyaEd1MzB5MkVjZk8lMkZoaWZDJTJGZjh2aHhrZldGdFBKMVo3WCUyRkZxdWhVNmg1Y1RyUmxLb20xZVZOODZWOTdCVkdZVFU2N3pkcmhKd0w0USUyQm02MnZreWpsVm1yRTBuVFQlMkYlMkY3Ymp6VDcyNzFwOTFxdk1IYSUyQjYlMkYlMkZpMWJWaWNySG5sQmZWQTE2M2l0ZjMxVjdaRDZ6S1lOT29ISmlUT1NVOXA3V3VKcGNUTTZNaFhZWWdNS2FjQUJ3YW1hZ09mODJkQyUyQmcycndFWXFGeWV3TyUyQlZIZXZWT1RZZSUyQm1ldUpqMTdCJTJCOWFBQUIyRXdKQUFCZ0dOeTNDWDc2YkYxN2RYcTdMSzVrV09zVjNwWVZuRU1nV1BiUXZkZyUyRnRpNSUyRjU5a3o4bjNWVEZ5NnU1ak5YViUyRk1QUGolMkJYJTJGdmpaaGV6VWhlVmNXa2gxWVRXWDZ4VlM0c3ZxRzJ1a1NPWGpFV29qNU5uYzdybVh3cDlCcGdvNFlxTm1VNXB1JTJCYUVjQUpIa1BsenVGNmVYJTJCNFU2bVZNaDNUejV0NjclMkIyJTJCM3EyMUN2ZzJsVnRzcG5VbGhJYVdxMDBBOCUyQktPa1h0MjhqdDA4JTJGODJFM2QwZFRJJTJGbllsSlBHNiUyQlBDblZEZiUyRjhIQTJxUyUyQnFqamRLOVdscjVJeHByeGJTUUFCQUVPSUFCQUFoc25BRkVoWGVMbWswRnczMTFJdmF5ZFpyaktWd2xZOU5CVTZTYWxtNDh1U2Z2RUw1M3UlMkY5dnhDJTJGb1BubCUyRkwlMkZabll1T1hOdUtkSDExVXdyaTduNlBhZGVWdlk2T3FPTkJmOEhheTlOZFhacXRIZXF3THpLcWk5Vk9WQXowT2hZcUFNVDRkS0IwZURGN2QyNDdiSFVTVWN2TEtVZnZMaVVhYVZiS0slMkJyUSUyRmRxT0ZGVmZwWUJjUFc1VEpydmVMMjQ2UCUyQmZuem5YJTJGOTN2T2Q2YzI4WXQzQmJOME9UanplRHBWc09XRllEMW1uMzF5ekYzZXAwJTJCcyUyQm50a0RpN2xKbGU1cWFUd29jRnRlNEFnQ0ZFQUFnQXc4eVlhbEN0eXlPZnBsSnJ1N2RvVDNqM2ZhM09lQ3Y3MzQlMkZ2YzclMkY3MEV4NGVyNGJ2bUY1TlQxOTlscnlYenclMkY1JTJCTG41cDB1cmhWU1ZraDlWMVlGZXBYQmlLMnE0NktxUGJpdW1CcXMxTmxOWVdBZE1yaXFEZHBMVVdnMTBnNTBiQ3JXNFluR1Y4WkhHa05aZWJyY1M4WXVyaVN6VjVkU2RYdTVpaW9nM2JQQmpObjB2cEdLd211JTJCVyUyQmpzVW43eTVGTCUyQlE5OW81eiUyRjNodjNoVUswRiUyQk1qJTJCMkoxZnlqNDExUTclMkJ4OENhZUgyTlB1JTJCcTQ0SFdYN2g1VGMlMkY5JTJCbjR2ZkJrcU9pOWwxYUNSSVJvQ3NwcjRhS0huM3JtU2VKc1YxVzBmbGhzUEFJQUlBQUZnJTJCS3lmUUJvcHNJb0RJJTJCOEs5WlBVaWpVQTc1ZzM3STl5U1hOUzR6UFMyR2NrNmQ5JTJCN2RwUCUyRk9tbDR0JTJCNlJuR21jejNUWWplVnVtNVRLNTZUd21vUnVIcG93bDdnVkU0ZWRWSWNCaHB0QmpvMkh1bkFXT1BKVnJNeGxQdmRVaWM1Zm0wbDFjSmFycnp2NUszS3dNZnNrY2Q4czVzbVlKZEJ0NU8wMkN2MDBtS3Fzd3ZSeDA5TWhQOWElMkI4T2hxd0k4TWhGZG4yemFTNEhSU2VXJTJCV3AlMkZQVmk4QURGUUV2OVlBc0c0cHo2cGxDREklMkZkTmxYTjNQUlN1cE9kektuek8zeHNCMEFnRnNnQUFTQVllWWxuM2xkV3luYVQxJTJGTHZ2JTJGZEQyb28xMks3Vno3eTV0bTV1TFg4a2JoZCUyRk1yQmZkbmo4OTFZeTJ1WmtyVkNuYjdYVXFmUVNyOVFtbmtwZGRWYVhWVVZvS3FWNjQzNXpqYlIzVklSV0pRWEt5bU9yTVliZ1VZYTRmazRITTQlMkZSNjZ0NUQ4MHY1SXJYY3ZMOXVpbXJZWTBERUVxRVpScjNSV0J0Tmd2ZEhZJTJCMWFFYjBabkg5c2Z2bFlidk9IVHFRSnczSXpQbnZVNnFxSllGTUNyJTJGVXI5VHolMkIlMkZCSlFYc0sxeDNEN0pXUldDTXJOMjdHVHNBQUM5bk9QJTJGaUJvQmhWcCUyRjQlMkJMSUZ6Q1ZlRnhlZCUyRnNQbDRsY212N2I0M3NjT3RiOTYlMkJzQnd0bVRlQzMlMkZ1NFltNWRyUCUyRkE2Y1BGZzkxMCUyQkpJTnltT1hsc3FQbjV1TVR2ejljdUpucjNSVjdxWVNaMmliUDJMcWlxZ29BcUg2dUVoZFFnNEdBN3NoaURRVkIySWhWZVNlMldGRzNkJTJCOHdTVXZlOExMeTQzRjd2bXcxbWlzaUxMcUd6N2pqWTl0cnZoTVgyMUJtOUxJS2xoNVl5VUZsNkxhNWt1cjJSYVN0d3BEV0VBZUg0cE4xbWhtYlJ3NVJQRW16dlhubHZ2UjdZYUF1V3JuYXZRM3R2SFhzWm9iTk9wbHYzOGVHdyUyRkVWdFQzZTRodWZFQUFJZ0FFQUNHejJCbzVDV1hPRjFjTE9TRFBHNjE4OTl2TklzUG5UNmdMMjNuSnU1MTc3bXZ1U3pwUzlWRnoxeFAlMkYlMkJrM3JxZnZpMXZCdjhrYmFqOGRHaVUyM1FnQzFodGslMkZVYjFUbjBDdTV2T1g2dEFvODR2cFRLSDluNDMzWWpYNzhKS1llYVM0UDZWeEJ6M2RmdTMxVVlBS08yJTJCeCUyRmJWR3B4SUc1U1BmNTRXNm5RTHphOWw2aVRGNlczZHZtMlNPMiUyQk0xSXNEVzRiOWR6SVRYNThDcjQyMUJQTnFFdkFRR1kydG4yemFwMFpqbTBhQmlTWHR6ZWNZQUFDM1FRQUlBRVBPRjE1THE0VVNuMnR5SXBsOGRDYjRrTlFtQUx5SFRoMkk4MlpzUDJ1c3ZuOTZ6UDQlMkZIajNRJTJCTURpWEdwWHVvWG0xcHl1cldSYTdEa3BMY3IxQW5OVHJoTm9WSTNVVlJtb0RMYjE3Y1FUMjJxYjRzQm9xbVcxZnlSd0V5MzdoV2dZV2w0SEZESW1MY3hEV1NIcjZ5cXN3ZGJNdlJyJTJCRGFwdmF5RXA5JTJGSnBvVjdQcWNqODJEWnYyYllJcmZHVHJlQ0Z3JTJCUFJxZTVvcG43aWxIbFZDZm5yZkg0TVZwTzZhdUJRUFhob2lOdzNIdnB2WGt0N29WVnVqT0x0M2g0QUFPNDFBa0FBR0ZiVnhGbnZ2SXJNcWQlMkZMZFgwdDFWSW5HTW9Lbk8xMiUyRjJUbzVCdWZQVEVaZm1TbDcwWnZMR2Z2UGIlMkJVJTJGOWpUVjVQSG43elkxJTJCS05ST3JuNVNDTjNFcUJMOE8lMkYwSlJ0d2tabFc2WFJ6aHpsTWhCbU5DT2o2WkZBaDhiRHA2WmJ3WFBIeHUxTzNPSzdKalR5Y2FCTGtaVXpkdE5xYk1NUSUyRnRYcTIxcE52WTBLcjJoWWJ2c205MDJHZm1ZayUyRkwzamslMkZFVDh4T1pGcFp6NVVraDc2VFhYUTQ0T0FVNHJWcCUyRjA0RWhHRU9Vdnp2djViekNvWG1PQVFBd2dBQVFBSVpWM1E1V1NENzF5bnE1NWxldDVsYUR0enoxNHB4OTIlMkYwelF4WEs3QVQzVDBYdSUyRnFtb0w2a3Y2VGYlMkY3RnI2dTlNVDBWOHpEZnNQdzVheFp4dEd2bE9VZVVrdUZibVRjeW9IU05SdHdUdDVjZiUyRnFwTHNSR0UwMnJhYmI5cW54cGwzWTNvMjY5d3JuVGVIOHFQUFZvN1clMkJMcWVHSiUyRnlyclZlbVNTYVhzdFElMkZzTjJidEYwbW12WWJCOGVpZEh3a2l0ZDZUcDJrdURNVmdEV3ZhaERQd0pDUklYSmhKVGZPcSUyQldIciUyRmdSQUFCSkJJQUFNSHdHMSUyQkNLSmVVcUo4Nm1YbW5YcVp1WUU1M2N0aVIxdG04aklVbHZuSTNUUXZxNVJtUXVQakFkJTJGZGlWbyUyQms3bDVieTl2VzFRdWNXTWwxY3p0VHZGRkpTU0prcEt3TWpXJTJGNTJEODEzVmdOdTkxbnZ3TTh2QnhxYm9aekcyUyUyQjhlcmslMkZsaFJlaFIlMkJveEJwV3B2d25MN3dXZThXSnIxNUttbTg1MHVodjkyYmRhNEUxYTVFMXVRMFVtenY1eEtpZmQlMkZVNms0R3FDZVBiZlVDNHQ0Nk5oJTJGNlpxMG5QbXVGJTJCdWdFQWhoY0JJQUFNbThHVHdmcE1LSkNVU1dFdTlWUGJYa2lDeHlRR2dld0ViNW1OMCUyQm1XJTJGYTIzSDJyOGRpZHg4Zm5GN1BRM2I2USUyRjlZVnp2Y2Q3bDZWTGhaTVNMNldTNU11VCUyQnZweHJTODc3RHpmJTJCYktUT1N2OGVGYW9vYkxpY1doMFVoZXZKTzUwTjNYS25UU1VLZWlncW5JMWMxN3pQZGUlMkJzSnlmbm1qNXAwN3VhJTJCNndQZmZ1eXAwZlRRc1hGb1dYYzNmd3BxOGY4d2VtQUh0ZnJpYzZaRldueHF6bnpRQUFEQjBDUUFBWVZ2VWklMkZLcldrTXVkOGtLNnRGVG9LNWV6WHhscjk5NzN5UDc0eXRIeFlJaE9EM2VtWSUyQk5oZlpyZWYlMkJ1UjVwZiUyQjlHTCUyRmlTaTIlMkY2dzFZaiUyRjJ6SGlvcFJ1cHVsMm5UdWFWT0M5ZnIlMkZGVmgzJTJGR2JQOWFYJTJGWCUyQlpxUWdNSXBEbzBab0xzYUJrbTNjcW0weDMzV0hycTdtajglMkYzbk5LOGVucnQ1TmJ0dTYzYU56SW56WGNMWFZ6T2Z1VEloTDUlMkJzb3ExaDRYelV1RVYzc25zNzViTXByZEQ0dXhTWnJxWm4wNEtIeFlzY0FFQUdFSUVnQUF3ek9xMTVlUHlETHh2cEpmbUVqbXJrell5dnpIVnN1OCUyRk9oNE1WWFhXYnZDdW84Mk84JTJGclJ3eFBoejczalNQT0h6bDlMJTJGJTJCcXpWOVAyMDFjVFhWN01wSzZUbkN0RHBkQ1dqMjlZdFFaYmxXM0I5ekxXcmNPJTJGMEVqV0ttb1lqVGF0SmhyMjZYWm84M3U0SmR2dTdGSmg1N3ZGbTY2c0ZtOWI2QlpLQ2wlMkYzUXc5ZElDUHBwbUM2Y0Y3ZDFHbXA3OTdXeVUxTFF4WUFGczVQWklXM2VlRlYzTW5uNSUyQkFRa0Z4VkNhNHYzMjczQ3dQMzBHcmlvNFdlJTJCOUJ5NG0xV1AlMkIlMkJHNWNZREFDQUNRQUFZWG9PdFg1R1ZRcSUyRlVTeGVXVWwzcjVRcWE1c3lwJTJGZkc3M25xNDhabHQzRXJjeG51T05aZmZjNno1R1VtZiUyQlpPWGVqJTJGJTJCbWJPOTMlMkI4SDlreTM4RnBheWFWT1VRMVhxRSUyRnlmYm51NDNhb2clMkJiQVNKRlIxTEFhYVpxbGlZWjlhaVF5eGZaczFQWklDMiUyQlhldTQ5TnpxRlhlbzdwY1Z3aFRDM1ZYV2xwb1ZUUDNjalNXRkdMcXdVSzhlR3FBTFpHQ05yNU1vM2QlMkZJYmEzM1FTamtGdUFvQWgyeWY2Mll1V2szYzZXN21sTlZsbGtOMkh3QUFoaHNCSUFDZ2FzMjBjb1ZYa2pvbGlkTTNyaWY2MHFYJTJCJTJGJTJGZmhtZmpSTng5cURGVWx6bTd6M2hPdDVjeVlqeFRHJTJGTnVacGpsemZTSFQ1YmxFODZ1NWxqTmZudlE3SjNrclJTcXJ6ZXFXMDdzVnI5UURTRncxY2JRZXZXa2xHMHBoYUpNb01MM3d6a1lkTzE3dVpIdVpPN3FXT3ZVeUoxb1JOemlWNndBbWhXOWxUZzNaNGVxTEhvM050JTJGZTFncFhKVmpDNUhPWmFrZTdzODdPdXhLMmVoOFBHV2hXaE5TdUJaZGxOQU1Cd0dzSmYlMkZ3Q0FXJTJGSlZSVWhzcFlaVk4lMkZmNiUyQnZYazVCJTJCODJQdm5mM1MyTjdQZG00ZVg5JTJCQyUyQmFQNkQ5N2MlMkI5SU52SFB1cmYlMkZGTlk1OSUyQjc4T2pPalRiS0IlMkZQeEpVVmdkMUM2cm15QW1oZ1RiNDdidkI3NWlvRHlFVGx6NjN5d055cGtUcTE3bWlyNHk1Z0pGbGpGSmp5TFRuRWhySVEwcFRUb1NYSkQ5ZmRNOWtNTGgwY0MlMkYlMkY0d0VpZ2tiaTZENXglMkYlMkZTRmdYZTF0VGJrY1FOT1cwNEN0R2FvaElHT3hUU2RiOXZOanNWVzhmdHVINU1ZREFDQXFBQUVBMHMwbmdMR1ZqSlRuWHM5Y1RTUnZQbWJrTmRXeSUyRiUyRm1iRGxJSnVGTWRIUXY4MGJGZyUyQmIzM05YJTJGeG05ZlQlMkYzMyUyRlJQaGY1UTN6ajFlc2RObFZrNEtOcWFyeXFzdmRmQmx3dmUzUVMlMkZuTlZZQmxDS1lrTUw1bmhpVjlxQmdqRjFpdGhOYUlTcVR2WkkycWNGVGFlRlZpT0l3M2JHJTJGJTJGYVBCNzB5UEJFJTJCMm91dDEzNHVsUmZ3JTJCamNoMU9TY3JOMElWZm83SDFVMDM3MUZoczB5Z3dzYVNoQ1Q4QkFKQUlBQUVBdGJwbDAwc3F2SHJkUWxkNlRybVRqazRFZiUyRm1obWZoJTJGZnRQQnhqUGJ2SlY0RlI0OUVPZUY5RThMNnk1T3Q5dyUyRiUyQk5hb1AzbDl5ZWxxVDVydkZNcnphZ0JBb0hJNFNGMEplRGZhVWEzS1JNZDRxVnJ0cnhGSVV3MyUyRkglMkZZMyUyRmFValE3VEdtMVFHZnFFMUs1RTFzbmE5MG8wZ1F1dkJzRUpyZW9GVk1tVGQ0UXF0Y2MzUVhHd0V4Z1gyRHNiemRSaGZCJTJGTFZNWDdZOXJsajQ2RiUyRjlscmFDNnh5WXhSdjklMkZZQUFIQ3ZFUUFDQURhR0VOUW5ocm1YeTd5OHBPVkdyc3RyZVh4cE5YdjglMkZHTDI3SDFUMFpDZE51NU9iemdRNTZITmZ1dVJNZmU3VDAlMkZvaDc1NjFmMSUyRm5ycm00czZWVkd1ZFhFcUtNZ0JzbTQycW9EdGxjOFdSVlJuJTJCSmVYUGFWcXZtYVolMkI3MjMzalE1ZFJhbVZVV0MxRkZpelVmMUhBRmlxMnFJRHEwNWdUSHBrMUE3VnZlSzhWMTc0OGR4NTYlMkI3a0xSJTJCY0FwejRqV0VnOWRlR0tHaDEzc3Q1aFR6ZkFBRERpQUFRQUhDemFscWtkMTdlZVhVNnVWNmFTJTJGUzFTJTJCRlB6VFNDYiUyRlJ6JTJGOW1IOThlTUx0Z0ZIcGtaOFklMkZNaktUdmZWQyUyRiUyQlAlMkY3JTJCc0pUamJIaVQ2eTFreGV1SmJxJTJCNUZVVVRyNVFHYzdkNlJDZ252eHJUQmswV2tsWiUyQlVNYVZwcUklMkZSZnY4RSUyRmNGWExuYlNkMXAxZVRRbG5teXFMTG9Mb01PZWVscFBEcXBHNm1sN214Y3l0dTRmaTRIWnBqamZPeVJWV2NlMWU2YyUyQnRKd0VVVkFnNVI4Q2RKRjFaeTQ3eGFmdmlLSHdFQWtFUUFDQUNvMVlGTmFNcTNtYXFLRWFkcmM1bSUyQllycnQzUHQlMkZzMWE0VDNRTDk2JTJGZmNyQTVkTlZidTlrYkQ3ZSUyQkdjWHVRMDFyZnVlcDBNeW16bWx1T1pkU1Z3N3FpSXdVMlRLSXVwTVZhWFZmcDl0WXpzMlU2N3gxSlVuRmlsRXdQalRuNDczTVJkZlc4bmRmV0U3VjZSWEtqUyUyRlgzYnhiQTFsMmc2b0tMWGRleSUyRjFDMTlhS2szUGQ0bjI5ekYyUWhpY0F2R3ZxWjVkViUyQlR3UEpLbDZUZzZSWSUyQk9oZiUyQlphMHJObWVKOXFBSURoUmdBSUFQak9sczI2WXN0YnlVdXJLN21leTV6bW5HODdZMzYyRVpnTE02M3dqNDVPaE1OMUJybUxQVExUY28lMkZNNkV1TlFPOTJYbCUyQllUNHJaWGk1MXVyblVMeVJucGRCdlRLVzRrNCUyRnNwbkltNTZYY3FTMUp3eFQlMkJTVkl2YzYycnE5bng4MHVaJTJCdDFjUld5a2h0bW9saHlxZTZOaXpFQUE2SFIxdGRDTlR2RjkzZFQlMkZtc3A0R3ElMkZIZWdCb1ZLNThWdzBBeVRWMDdlZnJIYzhrZ0FDQUlVUUFDQUM0V1YwZFlpUVZSc3FjMHNScG9WdG9JZmVLdmRvTnA5OExqZm53bTlMNHN3JTJGdmIxQ2hzNHQ4MzBNalp4T243ODNrJTJGN0FkMnRsejElMkZxNnZpaGwzcGZ0d1BXWTNpcVVlZDNoUUQzOXQ5Qk5RMGFHS0hQNCUyRjdQMzUyRjJYZWQ5NSUyRnRiYSUyQjk5cHBvTFFCVW1ZdUJNaUJRbFVaQkV5YllNTzQ3YXR0aWRwTnQyd3B1MEU2ZnRzTlB0MXFOY2g5MGRKNTNjM0VRZEs4bjFWV0k3VG56bGJnOUpTM1p1RkY4N2RoelpzU1NMa2lWU0lpV080b1I1S0tEbXFqUHRZYTM3eDk2NzZnQUNTUndTUUEzbiUyQjNtZXd3SUtSV0RWT2Z2c092dDMzbmU5bDRrelgxbHFaM2FsbVVweEpsWEN2Q3Byd0lLWXl4U3BUT2FsWnV5MDFNNjAzSFYzeEpubmRTcXVtMWNYRTlOSyUyRkk1TzVzT01uMW9BZ0FIRUN5c0F3T1Y2OTI2ckZCVmgza3JPU1cybmN4ZGpQZTVOeFlmNnpGQ1l2ZTNPWGRWekc3MWs5T2ZJcnNvTEZXc2VyQm56NVlyVjlHcnN0YmlhU20yWFQlMkJ1dFdLbFdETzhvOXczclIxbGQ0eVNsJTJCVkFaWmNXdjE0NnY2JTJGZjliR25sYzAxc1RDWnhXTndRdlVOQUV1V0JmT0xYMiUyRklINUU1ZjZicG92dTIlMkJiN25yYkp4NVNnRUJBQU9IQUJBQWNMbmVTcVRRNUcxanBnd0N2VmFYTXowWGQ5U08lMkZQakI0ZXdqMzMlMkYzJTJCUCUyQjhrY3RGJTJGJTJCNllqTndkazlGeHlUOFlPJTJGJTJGMSUyQmE0Ynp5NUl6V1lxRnp2SlhvY3dxbmVxZEZJRWdGblBudzBvYXhSSGdWbCUyRmJra0R0eGZiYXpHU0Ftc1VCVWFSTmF2VzBQNTdYWlRQUmFmaXVWZzhKd2ZzZWRoT2ZMVFNkZmUyRXElMkIwZk00TjJIMEFBQmhzQklBQWdOZFdEaVlvV3hSanI3VHJsTFl6UFI5NWZhbnVIdjNsNk16dnZmM3cwQmZldlclMkJDcHFvdDV2dnZHRHJleWZSOVh2cnNlTVdPSDUlMkZwNnNKOG90ZzdLZmI1NDI4bEJUMVh5ZjFtVlVadnZwSndHJTJGSXE4ajdYRThUSTUyR2czZURGYlFMT3I5Mkd2UiUyQnMxNm5XeU5ueVBaY2JFVXlWejBXWjlUQiUyQmdBVFdaR0ZnbGdOcjFySjNBQUFHeVVDOXNBSUE5S21zQnJTU0lrbkc1aUZPN0pTMXZaNDluU2pPekIlMkI5MExKJTJGOU5LQ2ZmUTlleHRmdjIweUl1YlpRdTZicW55OUZ1aGRWV3UlMkY3SXlaWHV4NnhjMmVkdUNhWFo4TWZhMlA3SlZEWlV5eHdWdjV1UUhlNzg1NVgwbDhFZjZsUGc5YXZjOWZrVVU5SWVBQTNqJTJGZVM4NTdKWmxYNnZ6UW9CVkdXbU1VQldZNXRNWlpjeDNqNExYemVERUV4RXY1MUJVTjFITnh1R0xpaVpyOTBtakZQQklGNWNDZEFmbm1BUUFRQVNBQTRQV1VnVTlaQldnbHllWWZVJTJCblZpNmxlYlhxOTJqSEhsdHIyODFWalB4Z1lmZjNRQkNIZ1ZuSDdaT1J1bjR5T2UyJTJCJTJCcCUyQlA4WXl0ZE4zNzZvclMwbWlndFczZWQlMkJxOU9LJTJGZjZDNHFwMHBuV1E4QUJ2dVlPckltcm9aRWlXd1NqMHRvZEVnNTJXWkl4VW1pTnFxRlJKVEF6Z1Iyc0Z1RFVlZHROJTJGV2ljZVh0ZGgxUmNHY2hMVW1vR3J2Vjh1R0w5ZU0xJTJCYmJoaTQ4aWFpcVNCUGhjQkFBWVBBU0FBNE5xVTdXT2hrYnlSdWw0JTJCOWxLYzZVVWJhOGliaHZWNmJLbnIlMkZzWnRTNVZQZjllaCUyQnV4R0x4blg3Z2Z1YkR6WFNlSVBwTjNvOGFkRDMzaHB4dWpTY3FyTWU3bXlIVGg0RXhWcTVaQ0JNaEFjY0xYUUpydUd3c1c5bzlINFlzc3BMdmNqY3hyY01LS29RZ3V0MFdqVmF0ZFFvTWxHOEhnOU1zbEdMJTJCMW1XdTY2JTJCcVZtOWtOenJVenQ1RHJ1VWRkYmRWdUc4Tm5nRFoyNVpUVDBMMTZNRnlOYWdBRUFBNG9BRUFEd3hzcjkyN3p5YWk1VGJsSlZUSlhzT0oyNjJGVmJ2cktRdUo5N1p6UDdrS1FmSXdUY1d2N2MyOGFmUzlyZG82R0olMkZuUGIyJTJCbW1NMnEzRXNYZExBJTJGJTJCYWtIJTJCJTJCRXZYSGg3NG5vOERGamhjVFQyeTNUM0QwWk9ISmlySFhtNW1XbG5ObEhhem5uYkVBVXdtZk40R0hWcHB2RzYxWnpSc1RRMEZ2OWVvMklHcUFGenFaUHN1cktUdnViU2FxWm40JTJGSkN3NXEwZkVyMVRnT01pYkk1N0FzWUJPdVE0RFFFQUJoa0JJQURnMnZTMmtVWEZSYW0zJTJCVDV4cWRmY1FxSzVicWFscnRkS0szdkllJTJGMXlrdW1SMjNhRTV3JTJCTlIxeHpiUkUlMkY4dTdwNTJ3MDl6MVptRDJXZVQ5JTJCZXNicDRtS1c3MWNYJTJCc3NIZ2x3cnJyclhWRU9UVGpiQ2IwMFBSOGZPTlJLMU8wN3FhckR2bjdJQzBCZ05WNndtRyUyRmJFZU4yJTJCV0EzTlFOMHJxN0clMkZZNzdscGhmYVRwM3JXUUZZS3QlMkZJeVlvUWNJQ0NQMGs2dVpTYWR1cjN4cGtQczRFNnNnQUF5QkVBQXVqZkRSbFBpQzJuZHolMkJwcnBkaVNTMm5tYmxZenpzdkdmUFFRc2ZkZThkaTVaZU83RXAlMkY0ZjBINmtzYnVWeGN1M3YzVko0UFRQS0JWc3MlMkJ1ZEpVNWVLQ2w3b3VEJTJGJTJCTXphc0EzMEpsa3BGWGFIenJ1aTU2cThnejFPWFFHazZsVnpMNUlJekFtS1kxaWdmdDdzbG53M2c1NzYlMkZ2d093eTdMTEszN3dKSktuY0E5Q1hCWmpiWGl2eHdYTFgzZE5NbkUyekd4Q3dBamVaSDRRbkxvRHJpZ0FRQU5DZnNvcEV5Z05BYXlUamlnbkJYdXA2WFZ4TTFEWkc1NXZ1OEV0enljY1dXOVY3bGNaJTJGOWYyM2puVTJjdW00TnZkTWpmaDdwdlRjaGNYMmYlMkZmaW5QM1ZGMmVNMU5INjFOcFElMkJUVFJjaU90TjNNTk1xQVhMczQ3eFprYmpUTW41JTJGeWczZzFYNWIyVU9hJTJGRSUyQmFIRSUyQlVybTNzejBtYTBydEZhUk5TNjB4bDdYUGVyV0FzQmlDckJNZm1jWFU0Qzk4NDFCQ0JLYWlRdVhPdTc5cTdGWDRud1IlMkZwRUFZbXZ5OHQxQmVONEN1TDRJQUFIMGpSY2N1S3lpeEVwNU5ZbVJFaWVYZVRYYlRrMFg2OEpxcG5OemllSlc4bkMzR1l3c3I3YiUyRjBuJTJGeDl0MVVBbTRSYjk5VCUyRmZUVEMlMkI0ZlB6JTJGdnA5c3VWamYxJTJCV1JnR1NsNjgzOXY0cVNWUkhkSWV1NTZyWFdyY0Y1eVRxT1preHl6c3IlMkJOayUyQlM4NnM0UDNKRGF0YTFWelhYWTlnJTJGZnJwdXAya3I4dms3bWRWMm5MQU1Bc0VVTXp0dXFBSzRiNTV5TU1mbU55NVRCdHJZdm9DbXF3a3glMkJpNG9CSVIybmhjVkVMNXpwNm5NdnRCNzZqYWZiOCUyRiUyRmtqeSUyRjh6TyUyQjl2TEozQTFlTmE3UmpwSmJldGF2eEslMkZmdHJtbDZJbEk5S3FvOHklMkJvWnEydFBLc3o2clpNYXpYWE1Eejl6ZG1YZ1hvZDRMNXZtVlc1S3ZSJTJCNGtPdjFlSzFYQVRxbnF2ZjhnTGt1eXVlZUt5cDRPMDVLZkw0WFlKNDJEa1E3JTJGb0ROT3dFQTROdFFBUWlnYjY0b1d6RnNZSVZ5dUVPNUgyQm9laTQySmNWZWFkZnBUSnpwd3B6VDR4ZEQlMkI5eXFIcDNyQkIlMkJ1MnVDRDMzTnJneW5CbTlod3ZlcnZtYkslMkZPTnYwSDdZZGQ2U1RlSzEwc2p4SUtCJTJGN2ZnS3M0cFRSY1VielhmdTlNMjI3JTJCMTdwM0ExWSUyQnFabEpGbHJGQmdqYTlnSHNGZDU2aWp2RjJNR2VqVEs5Vk84SHlPbjllQXY4ZXRwMklBY2c5WW9EYXhXZ25LSVBRQUFBNFlBRUVEZkNQNXdWYjNWWUdVQUtDJTJGbm5icGRxZHZOcEtiWDE1MVJKVFpIMUhYUFhGcE8lMkY5cWVzY3JqdThmQ0MwTVY2JTJGY05XeTc0TjVGYnhpS2Z5WjZVMTRmblY5SVhUaTRtRmMxNktWRWVJRWpydzBES2tPSDFGRiUyQlhlYW1UcWRwTXRQZmtRbnJoNEVRNE1BMTVVV0RjYU5VJTJCTTlHd0dxMWFOY3NheUVFJTJGOG9zOHFoSVkxU016V3clMkZOU25SZE44TGIlMkZLelJVbUJOYXEycDNKQWZzMlhWcm95VTNZQyUyRkh3QUFiR29FZ0FENlpxMlY5ejYlMkZEZnhWS3k3anIlMkZnWUZsZWNnU1RqSlNjbHE1bGVPZE5SM0hiVHAlMkJiVGY3OSUyRlYzWG16dDIxVCUyQndiRFQ0MXV4cWN2WDkzSmQ2WXhlTnFEbzBGenJ2S3lYMFQ0V05CMVJ5VEw2cUg0aUs1Q2xWTUI5YnJoNEE5NGJBcFpzY0VWcTFCcSUyRktxaHNaTjFPMW5wNGVEUnlkcWRud3VNT3U5cndOMVR4VEtLbEpYektnSWpJYWk0RUlqc3UxOUk4RkEzU09CTmF1Uk5XbGdWYm11YjdTVjklMkZIYUVCQnBMUVFjMU9NT0FJQUJSQUFJb0clMkZXNWhmJTJCREFQQlphNDhISHJiZ2pQbElXRHNwY1RwM0Z5bWM4dXBYbDVJdFBkU01uMXlLZjNZYlR1aUh6ODBGdjVtczV0OTdNQll0THglMkZQT1FBMnlRT1Q0VHUwR1QwaWQwVDRiRVhod0w1MVN3djR5dWoyaklBZkwxSHJDZm9NVjRLakxxaFVYdkFpcngwYUR4MHA1ZlRsJTJGYU9oSCUyQjhveEU4ZERvMCUyRmJkU2IwZEdDZ0pwcEdxMHMyNSUyQmY3eG0yaHU5cEpzdHlmeSUyQlR1cHFTZXJscnVmbWtHdDd0YXA0VTBiNWM3YjhON3dhMSUyQjhmQXdBQW14VUJJSUMlMkIwUUtNYTFZZUtsYjVoV2N4NGpQZmc4cHBiamxSTSUyRlhxSms0ekMlMkJIaFYwZURSMDh2Vno5OGVMTHlDd2NtS3AlMkJaSGc1blI2bzJQVGhxQjZaRmRMUGFQMTc1M0QzVHRjVnpsOUx4JTJCWXRkclhTZDRzVG53ZTYxY0pKU0x4a3ZrM3JaSWdUY1B6WjRRZTlvMWJiSDY4R1hoeXYyb2RDWXZBcHJVSSUyRnd0WTMlMkZKSVhTU00yNzZZYjd6SjA3S2dOM2p5eTBzeU5ubHhPN3RKSW83bWJGJTJGcXJYNGVkdEdjNTc1ZWZlOHFOYiUyQiUyRk9CR0FJQ0FNQ2dJd0FFQU53NHZkRk8yWDRXQlZMZHJsV0RwWEdtbWJsWUs2dUpUczFiSFY5Smp1d2JxJTJGemNiWlBWdjNQWHJzb245bzJFdjlXSnd4ZnYyaG1sRyUyRlJkUU5KNExXaSUyRmJhcjJyMmIyWlk5JTJCSzVYaTJhN2lPSlhjR3dRVTVSOTc1UUdnOTFMcVpaeXFnJTJGcG1RaVcwcmhiYTVVcG9GWlRoekdEZUZlWFVqenhJanFUaHFqdTVzNXBkMk9obDNXeG5WcHlaYTZVUG5scU10YkNVS080NmVXT0t2VlhmNHNGUiUyRnU5Wk1RVzRHTkNVJTJGNWtaM0dNUEFJQUJRd0FJb0clMkIwJTJGdUthWFJZQXFtZXZ1S0lhc091VmRweVdWaEl0clVxS3BGZFhVMDBNSlhyMVVqSjlkcjc2c1FQajRVZk83WWclMkJjV21sOGt1N1I0UDUyd2V3TW1nenVIJTJCNkVxJTJGRzJkOXZ0dE43T3EzMG9VdXJzVmFhdXZiVzFYSUtxZk55aVZlUyUyQmtZMzglMkJPbmx0UHpCMFlIcXdyd25oMWhlbXBXdnp0V1V5dUtUT095QVRxRHdtbnQyTEdCa1IyeW1oeU50R3NrJTJGUDBIYnRzNWNNJTJGeGJwS1poWFo2NzRXVlJLMVdLc2xJRlpPZk0lMkIwYiUyRnUlMkZYcG53T2x0ViUyRmczYk1BUUF3NEFnQUFmUXR5eklaWSUyRkliVnhDNFZ1WXFINHUydjh0MG5SYlNWR3A3SmMxTVolMkJ0MiUyQnZoWSUyQkxHblI4TyUyRk45NEl6bzZOUjclMkIlMkZaeXo2OUlHeDZNa0g5MVdXYnRyNm9RJTJGY1VtJTJGT0xyUSUyQjh0eXdIaktSTG0lMkZmdkpZcHdJWE1TWjNVVjlxSm0lMkJwbSUyRm9WciUyRnolMkIzaiUyQmw2ZG5LeTVwNnRWSFZVa1pHOFdaJTJCb3ZKM3ZqZkw3eSUyRkpLVUd1TnFxSFY2RkNvV3lZcW1ocXRmbW1qbDdnUlhCcDdsNmJLdk0lMkJQQTFzRWdOYXNWd0MlMkIyZU9pJTJGUCUyQnNwTWdVNTl6TDlnQUVBQUFEZ0FBUVFOJTJCY3k0c3pCclY5RDI5U2VaSHBlbjRmR0tscXBhcDZXa1dOVE9yVmJLWTYxY3Awd1hxOU9HTlZDVTBsRE0zaDRSM1JJMGQyMXg5NVlHJTJGdDM3ZzAlMkZlc2ZPTmdnQkx5SjlnMzVrenNhJTJGbmhZTlljVjJ2WHFwRGNLRWNxd1VGTGl2WnF4MDFMWFA5aUszWmUwUGs1a1lMemp3Smo3M01zcm40bHFPcXJJNW9OeUJpSDg2dzBBdTE0MmttcDFxeDNEb1c0WnE4WVRROVhuTjNpVkd5S0pZeG1YdFNNcktiTDV1YkZTUExuZTZuR3hGZ0NXVTRDTDhDOVZPUVdZSVNBQUFBd0FBa0FBd00xMVpWdHdPUWEyREFCVHlUdW5PUGI1a0lrcnAyRXVKN3EwNnJTeW1qM2NiaVozbkxpdyUyQmclMkYzRFBzJTJGMkQxV2FWV3FWZFdxRmUwZnNKYlNtJTJCbmR0JTJCMTBuejhkJTJGJTJCYXVzZlRSMlVXdjFIbjVyTmdhb0t4Z2V5MVdrcGZhcWRkc0s5UDVsZlQ3NXR2UkwwbWF2VW5MMzFTRzY4RnpRVmpjWiUyQlZ3SEc4dUMwdTNyYUlWMVZpajBCZzFxb0hHNjhIQ1VDMmEyJTJCaWxiWVQ1WmxadGR0eGVwV1ZmdEM0ZnNNTVpEUUFBdkVVRWdBRDZGZ1NCdkUlMkZrdlpmbnFnUnZ4WlhERDhyREtTZ3FWWUlyMnRSTVBzRnliam5SODRsWGN5ayUyQnVxUGglMkYlMkYzSXNJbW54dE52VEE1bEwlMkIwZHklMkY3am50SHdEM2NOQmJOdm42b01YR1haelRBJTJCVkgxbWVpVFY2VWFtMVZhbU5QWjVBQmdwbiUyRmJjTyUyRmlqVk83OUtLbWJlTTIxbkM2c3BPJTJCZGIyV0hUaTJsY3djR2NCcXdnbkMwblJtcG0wbmRZcUp5V096NzFydjMyM2E4WjNxZTk0bnphcWRlN2NTUEpKbXZiOXlpTnM1c3g5eTYydEc0NjBwS25CUVU2ZCUyRjFxQXJ0SFFLU0tEJTJCbnhzVkFubndJQ0ZPQUFRQVlBQVNBQVBwbWJYNVZ5akFRWEJmJTJCaW85bEMxelU4M25UYzNOU0dqdWRiblYxZnM0b0NDWFRNSlhKVVhkMDkzQjY5TTVkMmNOMzdxZzhmbUE4JTJCT2RwNm43elhYdHJuWnY3RFcxJTJGazhPVnJ4MmFTT05UbzFrbGk1MVdXMDVLbldUdGVnQjR0ZE5EOGZsdTVyWFl5VFRiZEkzbGpudHZrdm12djhiJTJGc2EyRlVhUmFHT1NWazg1SlNUR2NvUXklMkZCNlFsMkJnakt5JTJGSng0UDRjJTJCV0YyZGhlYk5rZlhXNUxMczczUnN5clFYVjlLa0hMNDhncFA4YUslMkZSZSUyRmJWOVdBQUN3clJFQUF1amJJRjZnNFNaN3JhbW9SUUNZcFU1Wnh5a3VobVdxYmJYY2pIV3VsbXBoT2RQTWJIeDA3MWo0cTZjdnhUJTJGNTlPbk9aeWFIN1clMkJORFlWbngycEJlN0llSkxjTVlyWFpkYlIzdEhMeTdxbnNsOCUyRk9KNDkwbTZuYXpVeFo2dk45N0s1QjVvcWl0OVFyY1JvZHVKR3ZoVjNEMFJmdjNGWFZ6SzVZU3laUk0zTktFdDh6TFZ2Ykx3RHMlMkZiNmNsNVUwVnJYYU94cHAzMmowNUhqZG50M1lCZDU4aTEyTnpIZjgwV2JYeTJWYTN5ZjFlaXNIOXNoYzgzTVZBQUJzSHdTQUFQckdGR0RjY0s4VmVwU2ZqMnpldXVaOHp6NkNYa2tuMDB6cTFWNU9kZnFpMVl2bjdOSGh5Qnl0TmV6SGR1Mm94cmZ2clB6YiUyQjZacmYlMkZ1V3NmRDR6ZmxHdHFmSnVtMGZISTglMkJlV0FzJTJGTEh6ZFZzNWIxV0VGdGVXVmxrclJZRlJMVEtxQkdiWkR1aHBaR29vUEglMkYlMkZudHElMkZXVnJKSG43SnQzVjZMbFlTWiUyQnR0NzlzdEJPeXRPUE41SlpvMTBvNTZvRnNuSW5mclpPVVRPNGZEbFkxYzRzMTJ0dWxOSjNGUkolMkZYVHFTdTIxYmplendkZjNLekpCeTU1YVMwRTlINzdIRjhBQU9CMUVRQUM2RnRaQWNnVVlOeFFyM1ZSYWlSRkpyOUphNE1sbEhqNTJHdXhuV294SyUyRmEyc3NVJTJCVnhXamlhbHE1ZTI3YXc4dk5kMkRjdjdEZCUyQjJzdkhEYmptaFFpOCUyRmVranNtSTllTTNUZnYzQkg5MiUyQk1YZ29lJTJGWlUxJTJGUVlLWFhPWVZwMTVKNWtjSHRhaDRhaWpvdm4xMzlXOHV0YkozckRhekl4ZWJxWnJ0TEE5VHk1Yk43WFRmOUU0Q0w3NjNJRENhR2dsMDk4N3dVM2Z1Q0g3djdzbHdvSjZUcmNTWmhYWjJhS0dkSFdvbFBzJTJGUjMyaVlUciUyRkslMkI5MG9yeTZWcnR4ZmxTbkFBQUFNQUFKQUFIMWpEMEJzdU40cHFkOVdJVldFZnVWVVZlZWx6R2hoSWRIem1aSHQlMkJzUE4xZlRKNThiQ3g2WjNSUCUyRkg1RkR3eGVuaDZQeTc5MWJaSzdBUDc5aGRqVTllNnY3c1pEMTRPREJhdjY5Zmp5a3FOV09uMVZhcU15dUo1dHJaZzNHbXRSckNRWEp3TFBSenJXeCUyQnNoRSUyQlZhOEhSMXhZSE5TWlg5OFBzQXlEdGtNbG9GUCUyQjNFeTF0aGRkMTBxTm1yUm4yUCUyRnMlMkZidXJBemUwcDUzNGNMN3R2bSUyQjJsVFZXWXFlc3QlMkZyemVpbVBIYSUyRjF2UVZUdiUyRjZNWXdnSUFBQURnUUFRUU4lMkJzdGZrRVlLWUFZNk9VRjdPOUY3WkIwZDRXQmQ4ZVJCbEoxbWhsTmRYemJhZnpsN3FWUnRVZWEweUV4MjZmcXNadjMxMyUyRjVjVDVuM3B3ZjYxNWs3JTJCVExXMXFPSHhwSkxKNVZuRXQxV3BXVWliRnNkUEtpdFBKcFVBWG0lMkJsN09xa0xsY2RDQXljd2NvSHh5eWFVWEdUeVNjQk8lMkJaVFdRSzglMkZXWG1yNkoxQ1c0WiUyRnhSQ0tOSkNpaXROWXhiMjBrVXZjS08zRTF4ZmEyWU56clV5cnNlODVkVjNIQkxEMyUyRm8lMkY5ZXNBc2xWT0FBUURBQUNBQUJOQTNXbiUyQnhhZlNHSVVaNVVMTDJteXQlMkJHWHUxTzVuYTNWUVhNcGQlMkZmaVRRS3d0cFpYWTVleVNOM2I2VlZ2YVJ3eFBSeVR0MlZRYXVHdTNObUd3RXpVWTFjQ1kwTmg4dThEckt4OGRMV2V5Vk5UUE5MQ1dhWDRsM2RlSTB5TlBid1ROU3NlbnVrZkRUMDZQaGowMk9ocFhXY3FxczQlMkJUVG5nckE3ZkpxclF3Mk02OHd0QW9iZ2FaMlZyUiUyRnN2TGMxRWd3VUh2JTJGbGVhYXllVEpoZVI3enk0bVd1bG15c290RG9JYjhJJTJGMXRwVTdFZndCQURCZ3RzdExTZ0Eza1hONU5rSVFpRTNyYXRWU1JSV2dncDVQcGw0WEZ4TTluMG0lMkI3UjQ2ZnE3ejBLN3g4UGloNmVqdkh0MGIlMkZldDdkdzhUQkw0T2E0MHprZWtvc2cyRlpuMSUyRnNhdFZxVmtWbFd4R1NqTXBrM3pYeVhkVGE1SmtZR2VTM2pvWnVVdk43UEdERTlGamUwYWpZd3VOVk0wc1ZaWjYlMkJUZHFxZDRxZWx2Mk15YzVhYWdlYXRka3BMdjIxSFhicnNhdnYlMkJQZ3hFQSUyQjF4YWIzWU9ubDdxTml5dXAyb2xURmhySjJOZCUyRkx2V3IlMkZEdXNwSW9wUXNETDlnQUVBQUFEZ0FBUVFOJTJCWUFveE55MSUyRnhzZmZYMWtnMUkxV05wS0Fua0pET3o4ZGFXa3oxbEpHaUlYdjR5T0hxcjBhJTJCOXZ5OXU0ZWZ1R2xyMzRKaTUyMFdLRlprR29wc01ZMVpWNyUyRiUyRlRWSEpGa2hLck5UeGlqTEpKSm1TZU9DMmZydk1lMiUyQnBOViUyQmFqejl4NjNqbDJNeElvaXoyYXJzczN3JTJGT2w3M3VXNXpYJTJCdDZjMW1wOE9ORHQwMVc5ZDMlMkZqOFR0MzFYOWxvNWUzVVJaV08yODd2eHhyY1RWVm1ubjVTbEg5ZDdYbjBwdlZldzZNSktrSSUyRjFLVnczc1lBZ0lBd0FBZ0FBVFFOeXIlMkZzQ1VaNVJVdzZobXFrRWxaMTZuVmRXcDFVNm5qcEVpYXkxTHRpYkxQVDRRWER2N2clMkZidG5OM1RkbTVpWDVLMjZDbFNFRm0lMkZ3UDVSdGplWFhwZEpxMiUyQm44Y25hdnBJRU9XMiUyRmZVZm1EZTZlelA1cFpUSTdGN1V6dGRwYnZrN2NkcXJNeUZjTSUyRmlsdFZtaGdOZEdSUE5QUGd2dWpQM0Q0Wm50JTJGb0pXNlVTeXZwaCUyQmFXVThYTk5LJTJGNnF3VjVVRmZ1YlhvalhPMk5FZ0FBc08yOTBVdDFBUGcyREFIWjVzd1Z0JTJCMnFQSFREb2lwd3JUcFFXbDEyJTJCdHJ4YnVOVHo3Um4lMkZ2RmpGMyUyRm1QNzJ5dW5QakZycUZsQ0hyNngwM2Z2M3J2S1RGcnRHcFZYMzBxYk1yQSUyRjJhWkxJZXRBJTJCT2g1JTJGWVB4cHF1R0tWWlY1S1hGRXhwemUlMkJYemViM3NuRjVmQ0p1Snh1N0JWRVhudUg5WmslMkZkY2Z3dVFPajRVRCUyQklQbktxMHUxWnRlJTJCeDhWRk1Kb1ZGWiUyRlglMkIzRXVId3RYUEFaZGwzOTB2aHdDd2hSZ0FBQUd3RUMlMkYyQWJ3NWxpYm56cThIOGhydHUzdmF1MmIyMFZaVmVPS201VHZpZFVJcEpGUUdndWxvVkFta1o0N24lMkJvenozWHNaNTV0UCUyRnJGRTUzZiUyRmVLSk5pSGcxWGhWMSUyQjdYM3R2VnYzYjl6NEo4RzdMNVdIcDFTZiUyRk5pd3Y2cnVkbjQ0RjlYWExuanNnZG5BaiUyRjRQWWQwZU83aHdOVnl2MFNwVGUlMkJYemN6cnp6MGk0dWhKcEdWaGdMdEdnMTB5Nmo1NXh1OXZJMXlhaWsxWjV2bWZZdHRUZnRFNjhNNWJzVGpYQWFLVHV1UFJUbGtwdmZQQVFEQXRrWUxNSUMlMkJFZnh0UTJ2N2N5bXZDdkVxOW13emwxY2ViY2VIdnJmU01jcGI3MXpYSzI0NXhaMVVUJTJGbU9hcG1PR3ElMkZQZDdMc2czJTJGcXRtRmFnZ3RGY1ZjbGRVWDFVdUx6SVN2R3ZISEZtc2tQdWFXTzE2a1ZWem01N1A3RyUyRm5IJTJGcEtTbG03UDZ6ZWY5dDlTYkZ4YlNSMSUyQjVGUCUyRlJpM09wTG1aZW1ZeDhYRlFCQm1iclBCZDdIJTJGczRyemlyVnEwbXh5Tk43YXZxM1FjYWYzVGJydHFMRzdhJTJCRFhaNjJlMzQxbHoyOFROTFRwMzRKajJZeGZhbmtzbmJzZ0VBd0VBWjJIZmFBYng1REFIWlJ0WXFRNG9BSjNaUzIwa3RsN2VKcGY3YTJqcTNzcklpVU1vdmppdEZLM0RWU2thS1YxTzlkTGFqUDN5MWVlU3BjODIlMkZ1WUVyM1hTOGw4MjhWJTJCS0tpcUlpNk1tcmklMkZ4cnQ1R2I5YiUyQmdrM290ZFoyV3UlMkI2MmR1cUhidUx5TjZYOTQ5R1QlMkIzZFVqMDlQVmxRWmltUmxwRzV4M3pwdHJkWjhvOHYyJTJGbXRVckc2ZnJ1cllyVU9MNzdsbDZIOTg0TUJZdXRGTDNBZ3ZMN2p3N0hMNmdaT0x5UU16elZUZHJBeDRwUnZ5NEpaVmhkYms1N2RhOFRFdzVSQVFBQUF3QUFnQUFmU3RyQUJrR01nMlVGejRtY2dvcUZrRmpWQkJMWkFOVGI0MVZCbU9iZFgydzJ2UjIzWm5UVjRGV0RWU3pVcVJVZFoxT2pQVDFaZFB0dlNWazYxSGYlMkJjYkYyZ0ZMbGdqVnczTnlsREZ5b1JtdmNYd2pZWlhHT1hWcFVacXhVNXp5Nm5PTDhaM3o2OG1kOTZrcFc5YTd6bFFXN3BuVCUyRldqN3p4UWN3ZW5JbzNXYkg1JTJGZHNzOTRyUTFub3U5NXc1SnBtSzBaNktpZHg2c3h4JTJCNmZlZ0REOTAxJTJGTnhHTG04akxiV3o2cXR6M1klMkI4Y0xGckx5eW42bVElMkJQJTJGZllHJTJGUXpkVzBTdCUyRkxRTHpSWFZwTXlCUmdBZ0FGQUN6Q0F2ckVINERiaEpUa3ZFeHJ0YklUYU1SU3Fab3k2blV3TEs1bVcycG5haWNzSEVWaEpGYnZlRXJ4ZDl3a3NMNGdESTFXS1g2ZDVOYVJiVFBYeVRLckhkNlMlMkZNVFc2OEtmZmMzaGlJS3VYZWxVQzQzWTB3dWYyajFXbXM4VjhjbTNzVkFSVlZ3a3oxdmIlMkZNMUxGeWt0cXgwNno4N0ZPekFSMmRsZnclMkZkTEk1MjdlZDdBNUhaa09manVOd3olMkZYYWdmJTJGdnRrMldsZ3NCb0lFUnZJMmYlMkZWbU4yRTc4TnF3Q2VYclRiemtqR1N0aGhxQjl1MnE2cTQ5OVYlMkIlMkJkM2Z0JTJCUTFlNllacXBhNSUyQmVqbDU3JTJGRzVXSXRMaVpMVTlVd3B2d0hLWVN6bFFCYXZLJTJGY0FaQWdJQUFBRGdBcEFBSDFqQ3ZBMlViVDlXaGxORFllNmQ3cW1vN2MwM1AwSEdqcTB1NmJ4a1ZEV0dLbmo4N2JndEN6bDBkWnBRZXhYYjNWVk9SMjRhdk9iak9aWHZiNTJ3UjM3MGpuM3olMkYlMkY0Wkd0c0ExZTZLVlFDbzExRDRXY1BqRmMwTmhLcVVnM1cyejZ2cHJ4JTJGZyUyRnklMkI5UldqTkhWYVdVeDFicmFyJTJCYVhPMFp1NCUyRkUzciUyRnFtNiUyQjBzUDdQaXRkMHpiaiUyQjhZTFFJJTJGcCUyRlZKdW1YMHZObWVpNzBoVmx5Y054S3ZzQnBveDJSViUyQjNmV3RHJTJCaTh1bjlZOEZBJTJGJTJCQ0lVMWVaYTJlTnVkVkVTU2ZMSno2YkclMkZoZ1hqa0Z1T1BXcGpFWFU0QUJBTUFBSUFBRTBEZGFmN2VKb2hyRVdtblBjS0IzN281JTJCJTJCOWl0dFQlMkYzM2JjMyUyRnRaMzNqNDA4NTVERGQyN3U2cUpzVWpWaXBXeHlrT0lZajh2WlZxdklOa3VycGhTdTlZT1hEV3lScHBkY1hycWJLSXZuazRlZVhVJTJCJTJCNHNidU5KTklReU1INnNGejAwUGgyNW9LRlFZRmVlR056b3V5dnMyTk1veXIyNHoxY3hDb25NTHlRZSUyQjlLMkxsVGY0dndmR3UlMkZkViUyRiUyQjc5JTJCNnV0aWVtcTZxT2hiR2p5NTE3aThoQndzejBIeSUyRk5EbG04ZkVGaXJpZUZRdCUyQiUyQnU2SUZEVlQxd1MlMkJVWGI1ME12cmpSeTl4b3M2MzB6a3VycVpxdFZHbmk4bUxaVU1VZWdEZFE3M1lIUGUzWkFBQmdNQkFBQXVpYmMlMkZrVkowSGdGbGRjQ0JvclRWU2xXMGYxOXglMkZZYmY5JTJGUiUyRmRYJTJGdkd4MiUyQm9QJTJGdW03aG4lMkZ4dSUyQjhhanQ5eHNLNGRFeFY1WTZSV0ppMWwwb3FUMnRuNllBS3I5VUVoMiUyQld3S0MlMkJPYmRHdUdobDFVcWU1NVVRbjVtTmRhcVlmT3JPVWJwZnY5azJ4TXFvRVpxa1cyVFFNVEY0eDZuUnRnd1hLZTg3a1g1ZzRyN21PS21lYjV2WWJ1ZWF0NUpiSmV2ZDlCNFllJTJGYzdERGQweVZjbkQ2S1FZMUxOV3hhWDE2YTQzOHpsWSUyRmp2bGMxJTJGSzE5WjBVaXVUZDFhVlJxUjlPeXQ2MXkwVmZmQkElMkJMY2VtTlpIN3B1cURIenIlMkZId3IlMkIlMkY1MlVyVDlSc1ZBanNpdTc4dDN2WU81dFhOWjc3OW4xaDgzZ2tBQUFBWUNld0FDNkJ0VGdMZUpvZ3JFU0tvR0xoNnZaQyUyRmRPVDNzbGRjV0hmJTJGV2VQcVQlMkI4ZkNUNDRNQmIlMkJSUmVidzZreEh5OTA0RHgzS2kxUmpwRWczNXFKMW81V1ZWY1hrVEM5SlhhZWttMnFobGFnWlo3dXpBZDhIMDhrcmNYNnNtN293emJ5Y0w0NE52VUZiWVc4RlVqRjR4UVJHODdIUnkwdm01NzU0dXYzUWQ5eFNiOTZNNzJFenUzTjZ4SyUyQms3VThtbWIzWGVEMHk3NzFtT3k0UDNwT2VCUDlHRFklMkI0VnVVJTJGbnltZkhtNnRhbzFBVXpzcXVudCUyRlZlODdFUDZ0OSUyQiUyQjFQJTJGUEFvYkhOVkslMkI0SWI1eXVqMTBZU1U1bHFSZUNxMVVWYjYlMkZhcm1uNHcwTkFJdnp0VXplJTJGcHVxRE9zWkFnSUF3QUFnQUFUUU55ciUyRnRvbHlJJTJGalV5NmVxWEhuUmVkZk9NTDFyWiUyRmhFcldLJTJCSTZ6bzEzZU9tR012RFVrckM1bFd1dEpLNGhXWGJjRmxKWkpYVVJGMEF5OW1iemFyWW44dUw5OXh5cnBPQyUyQjFVemRqdGRHNWJmSWR2V3BwNXM5VE9qbHhjVFcycm5TbDFQdDg3VWJyMktqUXJLWlNTMU92TVFxb256blNQTlJyUlA2a0g5cU1QN0sxMmJ0VGF0NG9IOXRVN2dURWZhVHMlMkZtbHIlMkY4Rk9TbHVZVHJjYkZaR0R2OHNFZ3ZlMmp4cXhYQTByWDd3anQlMkZmdXl5NFpJckxHaDFWZzkxQzA3STkyMXY2THZQRno5JTJCUHYyUiUyRiUyRjRnVnRHQno3OGUlMkI1U0VyNXdNZm5Mcjg0bVI1ZWJXWDRmbHRXYmdXN2VoR2QlMkZ4VWNBQURBUUNBQUI5STBoSUZ2YzJrVjhFZjUxdkZaYlhqTk4lMkIxOUslMkJyVXJ2JTJGenVxZXI1ZXFTSGpreHE2dmhPUGZxdEMlMkJrano4NTZQVCUyQlhLdTVtJTJCWlRjeE9YVlAwWjVWVXRGZVp0Wk9URjRxMTl3bXJYJTJGU0U1S25WZm1mR09yZmp2WFM1eDVYV3FtMzNkeUlkYmlhcUxZJTJCN3hOVmNwRDRHdTVnNHlSakZHU1NoY1hZcmxRR2hzTmZ1ek9IZUhIcGVyeEclMkZvTmJCSHYyRnVMNTd2dUk0SFJjdFhwa1NlTnREb1RTNjFVNmhxcFcwN296dmRWekt0eWUxbzhyd3hqciUyQlg1ZUxWVzR2SjVrUG84OU8lMkJXZ3lSODNzSnFyVlFMdEdzeTByMTdJNzN2bHZEajc5OFglMkZ2UUR0NHdPZk51dkpNMDAzZFR4aGVTdm4xMU0xV3k2ZkNESHRiVEx2MVhsNDVoNktWSCUyQmI1YiUyRmRqNEVoQ25BQUFBTUFBSkFBSDJ6TnIlMkJxOUFQZSUyRnJobGxUVnJYcEx6OG9uWFNsczYzelIlMkY1Zkd6bmQ4OHVxOTJXZFhWZ1pIQUh4aHBOSFdnY1Z4djEzJTJGJTJGNmElMkZOJTJGUFBHYWZkNEhDV05rOHVKRnR1SiUyRkdvJTJCVVZqZVhENlVvR3oxM01xSyUyQjJtOTVkbHFxR0pWRGUzY1JuZGViclFrODNhdW1SNDVzNVJvdVpubXJZekZ4T1JycmdBTTh0QXFkVjRMeTZtV01xZng4YkJ5Ym4lMkY5QnlUOSUyRkExYyUyRnBieVBZY2JzeFBWNEtPUnBOam9rWGtuTFdYRlFCNXJKTmV6JTJGMks1TjE5d3hWQ1dmdXBWeTNORWI5V2ZMWDVSUHElMkZMcXQ4ZzN5ZXpQaFJwcWhIcDNqMFZ2ZmRnJTJCUEgzNzdQJTJGNndNSGFQdVZwQk9MenA1ZVN2N3NTM1BKa2JNTHFacXRySGpzZE9NSGN2U2U4OVBpWEozNjljZDJ3TTlqQUFBTUNnSkFBSDBqJTJCTnNtalBJTDk4QW9OVWFkekJ6cXBCcVc5THB0bHolMkZ5d1BSenByTDhnME9ONUZPdkxzVFQ1NWRpemM0bmFqYWRWcnBPSzRtWGN6N2ZDNnk4NkN6RENOdFRsZlI2TnNNaFZsNDBPNyUyQjJWMkpnakNwMXE2bWhTS05WJTJCMHBnTnNWS040eVQxTTM4U0ROMjhxblBLeiUyRkxWdFEzYW1kY203WmNEQ1ZJdkZ6Ynl5M25FNEV2TENYJTJGdFFnQUwlMkZQT3ZkVk82djFIZldDV0o0YkNuenElMkZzMkpYVzVrVzJrNFhsek10ZElyQlBKbVhNaVBGNXZLUXg1ajFjTEMzVGZqS3g2bm51TDlzcUV2NXNhanVyTmNDamRhc2h1cFdJMk9oOWsxV3RHJTJCc0V0OCUyRkZmMiUyRjN6bGwlMkZ1NERod24lMkZTcDA0MXBuRjdvZGVtTzFxWmpsUk8lMkZYRiUyQlZjM0w0QXIyNDFsTGc4ZEIlMkZvc3B1MDF2T3BhOUQ3ZTEzdWJBQURBcGtZQUNLQnY1UkFRYXkxRFFMYWlLNFpicUdaa3EwWkJvTm5BS0xtV3YlMkJKZGUydGZtQjZKN2oyMUdIMyUyRnlZWG9yN3cwRXg4N3Y1VHE1R0txOWxLcXVKdEtIWiUyQjNCc3ZrUDIycTl2SzI0TmRTVmgxdGhnc1NvN3kxT1hhU01ZcENxNUhoVVB2R0lrMDB3aSUyRmZNaDV0aGxWdUdHdU1BbXZpTURDTnRXcXphd2tWZWl2TEFxM3ZHUmxheVhtWldGcHB1bmMlMkJjYVpkZSUyRmYlMkIlMkJzRHZBOWpyNkw1YXB4clp2M05rWiUyQlVUTXdlVDd6MjltUDNrOHhlN1I3OTJ0cU9sUzdGY044c25CTWRtZlQ5T2E5YURuMEQ1JTJGUno2OWZ1OWZLekt4OFQ1NHJqMzZ4VmpydmkxOTFJdGtLa0hHaHNOZGV2T3F2YU1CanF3STFxOGE2cjY4ZjNqbGQ4Nk1HcGZ2RyUyQjZTdHR2anpTT3RkQ003ejIlMkZtcWpkeVpRYVNUVmJCTExYMkM3JTJGWmwxNXp2ZkZ1ekxaV2d2eTRBNEJHYlFxeUt1RmY0U0FBREF3Q0FBQjlJMEt3RzJpckFBTTh3bXNnZFZxWUhSTkYlMkIyMzc2aTQyM2RvVnFyJTJGMmxkUHQlMkYlMkZkTFdQUm56dTVtUDNrMUd4eWRHUzJvJTJGT3JWdlBMaVZ6VHlLWDV0TmkxVXFDeTh1UzFEcVBOY2lIV1d3RVlleGtyMWV0V1UyT1JEazlXNDZuaDhMTWJ2Y1NONXAyVDlWZThtT2lueFZSYXIwYnp5dmV2U3lRWGU1MWZTc1pmdUJUJTJGMEdnaiUyRk5kM1RrWlVrdlY0JTJCMVFsMWxUbG5LUmZlJTJGcGklMkZIJTJGdE9WdjVhMEhWJTJGTCUyQkNtcW04VlBIeUs1bThqSHlXNXp2TzVPZHRueFYzdXkzYTlWOUxPZVFqODNrJTJCRlZsWks1azBEd0libzZHbUp5cTZkWGROUiUyRmJVRmclMkJPQjUlMkI2Y3pMNiUyQkYyN0tpY1BUZkJZWGMzSiUyQmM3azZmbnU0WXZMaWJMWTVlRmY5WXJRJTJGRWJyclFBTXRQVzNaN2dleW5iMnJPZjMyMTF2NEhkbCUyQkE4QTJOWUlBQUgwclp3Q1RCQzRSVjI1SDFSU1Z2Wm8lMkJNMzhkZSUyQjVwZDZzUnZiVGU4ZXlQend3RWYzWnU2ZnNoJTJCYWI4VzBYRm9JajUyWlRuVm55T3JPU3Fac1ZiY0ZaVDJ2d1drdGl6OVRnY3BCQmIydmMxUTYxRzNINDlWNEVsWldLUlR1eks2cDBScXBXdTRhRGI0elZnbk0zWUFWYmlrOFQ1NU8wb3NSSnFmTGhFMUolMkZGWnhsUzJwUE5WbzdkanE3bE9tbCUyQmZSJTJGMlQlMkJaJTJGZDZkazlIc0RWaiUyQnRuRGZWQ1dWTWI4VUJ1N1pXOGJzJTJGM1o4cCUyRmxBWjhWVldxblZRc3Ryc2VPMDJNazAyOHdVZHpLdFBWYXBrUkt6dmdlZGRQbXdpS0tGMzlkRFRZOUYyajBTcWw0OFBwUGpvUTdzckxyYnA2dWZPcnl6OHJOVFE4RkwlMkI0YUQ1UVBqSVQ4VXJ1SXJ4eGZDSjg0bnYzeHFMbFhXY3ZuZ0pHJTJGV3ozJTJGWkclMkY0VmIwM3ZPVCUyRno2JTJCZiUyQjRuRTNSaTB6QUFGUTZoUjJNJTJCMXBKVjZyc1pQYUxqJTJCJTJGeTB2UlRRNWpiN2F5NnJxc0JpNnJUbDB4Q0NZc2JyYm42N0hwbVVGNDRnSzRyZ2dBQWZRdFlBcncxdGJiNWhlN29sMnd1QkI2azY4bDc5OWRqU1dkTzc2USUyRkl0Mll2OUZIRWM2TnhkTWZ2MWMlMkJzdGZQZThlV2oyYmFHWTFsYnBwJTJGdSUyQnQ3VDlWWEl3RVBSZkRvZGFyRTYlMkZXTG53ekRybHl2N1J5ejdQaUlxa1NTR05WbyUyRkdhJTJGZHBReFRadndrbzJ0VFJPck90bTRWcXJxQ3Nlbkg1YXlyd3VENFN0VnpmenV0RE1kR0l4UFhKbU9mMyUyQjQ0dnB2ejQ4SGxLdjlCcnUyeFhGOSUyQjBhJTJCOXczeiUyQmdMbCUyRmJZJTJCbExiSDV6ckJ2JTJGVjhVWDNrVk5MMmZTSmhWakpwVmlYcktTV3p3T29NblM2V2d0d1VmMm4wR2hvTk5DdGU2dDYlMkIlMkI1YVBGNnhDOVpJdTBlRHp4emFVZm5uaHlZckw3OXR1aExmOUc5NEMlMkZuaXFlYlFWOCUyQjVmJTJGTFZjOWxENTVlOFRPcmxaZDU0ajh6cnFmZHhqZjM2eCUyQkk4WjRyYmR1ZThvbkwlMkJTZXBVREVOeCUyQmE2M3lUYiUyRiUyRnAzeW42ZGgwUVllcW5nandCVSUyRjYyenhjMWlFZjF1RWtha093dk1Xd1BWRkFBaWdiN3pnMkNaNmc1ZnI1UEJFNU1veXNIZnMxJTJCekU4TUolMkYweGh4bjRqcXlTT25saEl0dGhKMVZsSmxpVk1hZThXcGxIcXZ4SGtsYVZGVm1qckpGSHRqWGExZHVIZVl3Zld5MXU2cjlkQXZ5ZjlSYTQwcXc2R0doa0xkczd1bSUyQiUyRmJVWm02YmpQNzV6b1pkdVk0cjJKSVdXMm0xM2NrcVBpMzJqSHV6eDFMNSUyRjRXU1pOVnhYaGVXRWoxJTJGcnF0OUklMkJIJTJGNCUyQkJJOEh1SHgwT3FBTiUyRkEyJTJGZVBPVWxOU2M4ZG4lMkJzOCUyRjhxUyUyRjVVVGklMkJtUEhwJTJCciUyRlBpdXNlN2hjeXV4THEybXl1SnNmVyUyRkFxM0hGJTJGcDBWcTd1bmEzcjMlMkZ2cHo3OXhiJTJCeDhtYThHTHhpaWVIZ29XajB4VjJPUHZHcnd5bSUyRjNsTDU2SUgzbnFkS0tGcGFJSE85UzFEVU82M3E0ODV3OVklMkIlMkJkUTZKWjMxZlhaQTJQMjJPS3VTS2VjbDAlMkJjVEdUZnhPUFJlNmRkYldPOTNzJTJGZjdLJTJCOWlpSUFOSkdWcVJvNUs2VmRyN1NkS1VtbExNam5CcEg5QWNEMlJnQUlBSU5tYmU4MUkwVTJIODRSMmRjT0E5NkNCMiUyQmJpRjNZJTJCbDkyREZlZW1XdGw3MiUyRkYyWjdWMWZUSWNpdmJkV2tsc3hlV004MjFNNTFmVGJYWXpQSzJ3NlQ0R0JaVmdkTGxVeG9EazdkclJYYTlUYmgzcUVTJTJGVnpEbDM1MnBhSWwyZVhWTTRpUnI1T3FCZG94RnVtTnZUZTg5M0poNTRFRGpyOTI1cyUyRnJpYlJOVXBDMG45bUFuTSUyRmxNQWZNV0xoM0x4eSUyQnlVdUNWU2xwZFRYWG1VbGNuSjhMRDU2WXJINUQwVzlkbDBRUGk4STZhRHl2dSUyRkk2aDZHY1Bqa2VmdW5OWDVRY1dPJTJCbTlLMTEzbDB2Y3NEZCUyQlZUSlhiJTJGdjNYc3I4a0VJenMzc3MlMkJ2OGVucWg4NXNCNGRLRVJXVyUyQk50SDhrSUNlNFJvdkwzZmVmdXRqViUyRkh5Y2I0TVFsVU5aYm1MTDZXWG5mT1huVnZtQjJ3UHdnYjMxZUhtbDh3dXQzZUdCb2FEMll3Zkdvb3JMdklMQXlQVDU4NiUyRjNqZERlN1ZEV1AlMkI5VmZqciUyRjFMZHZuWEwxciUyQjNuNzczNjExNVZjWTROSXFNZ011bzRyNVdXMCUyQkpLcXRsbXBzWEVxZW05VXU5ZWYzOVFBTUNXUmdBSUFJT21kJTJGaENWTFlER2NsbzlVWmNqSDdnWUdQcEF3ZjE4NUolMkIlMkZzeHlhcGJiV1RDemtrNjlNaCUyRiUyRjZJdVgwa2RQTGFYajBhV3UzRUtzNWFhazFhSkhLMU1lUkt5RmYlMkJVRnN5ODJzbiUyQk43JTJCdXRjTW9yJTJGMktmdHlwSFZ1TVRnVzdiVTlQN2J4ODYlMkZ1RGh4b2VQVEZWZnVIVThHTEJMNTIlMkYzMGx6WHpyVHRqNjZrUlk3UUc5TDJvN2VZSmNyJTJGRWhkN0pkMU04d3RlcDJkRHZYcXAlMkJ0UGZPTiUyRjV2ZnYzMUdnMzdjTXRJOWJmTW1JN1VuaGMwczlMMHRtVnpQaWlWWHYlMkYyR3Z2MlhkbU1USDdCM3pLOWZXd3NOUjV4JTJGeENWMGt6bGFwR3ZocmMlMkZIM1dyanpuUzNtNVYlMkJwdmJpdnlKbkRzcm9tbG1wMzd5Tjd4NkpPWFd1YXZPaSUyQkZWc3Y5TkRZWTVSWG9SaWJmQnNWTGVXTjN6JTJCZTl2JTJCeDlLV1BlNnRlYSUyRkwydTNxJTJCOXlocGVVJTJGRSUyRlJZRmRySVRtekhJM3UlMkZmOGN2WkR4eGVTd3klMkZOeGtxV0U3WGJhZjZ6VDdvaGJ3Z0NBRFllQVNBQURDcCUyRnhlMG0yRDhhZW8yRzZaSHA2cms5YzlIUDdCbFBmdXZNY3ZaZjdadU1QbkpxS1o2ZWJXWmFXVWtVdDV3NnNWTWM1eE9FTXk4bFdkNG0zUFZPSFN0NTU5YzN0UGNxTnRXJTJGWWclMkI2MTJxUnV1cjNtJTJGYyUyRlZTcUJocXBHMWVGUTlVYWd1dyUyRlU5Y0N0UThlJTJGNDdiRzkzN290dnJ4RzNDM2JEa25sNzE5ZWNFZGZHa2glMkI0blpkdjc0NUlNODN1SmZYRlIwJTJCbFR5bVZjM1NYWGlZbGRQbkdnZXJkZk5KenBPUCUyRlhlZmJXQjMzdnhyZGgzamRWN2hIOXYzYiUyRiUyRiUyQm9XOUwxMktqOHd1cDhvNlRvcUNZczlUNWFuNXpYNGI0Y3IyM3dGOWhCJTJCOFkwY3M2WW1uTDhaUFpaS05KTmRQQU9nbE9lZmtuWk14UnRiYVBMVHpQdiUyQjg5N0xXeXRyOGhPaWNrM3ZOcjgyM21YZ3pYNXRkWlExdkpMVEdSVlphN21UaDg3UEpsMktaZjNsdU5adU9WbFBaY20lMkZJY3Y5ZEFNQzJRd0FJQUlQbWFrTkFFaWM1UDN3ejk0SzZlMGZGUmRhOHNIZkV2WHJyUlBncmk1M3FuYzNFM2JMU3pONCUyRnY1SiUyQjE4V1Y3TzZGWm1aako3VVNwOFdPMDJySGE2YVZxTjBwMm9RN2FiNlJ1UzgyTDdKYXIwUmJLNmNvUHZaZSUyQkxxZVgyZkZMeXBXcWdXcUR3ZmFQeDVwdW1hMWR6elNmYmZVJTJGJTJCaHQlMkIlMkJyJTJGNDkyN0tpZHV4djJ5RmN5M3M4cXB4ZlNSazR2cCUyQkh6YjViTSUyRnlpbSUyQjEwTTVCTVpMQzZ1cG5qM1RWcmRxSHhsdUJGOTY3NzdhcjEybmZ3VzRZZjdqSzhzNyUyRiUyQlM4JTJCJTJCenhwWHlQMDN6eTZnWXRwbmNJU0tKaWowZCUyRlJZWDE0TGx2b1BleGpPS3pLJTJCNmx3S2lWWmw1cDdPWGo0dmdvcHlLJTJGMlcwMUFBQ2JGZ0VnQUF5YWNzODhyMkxQTzclMkZlQ25hVDNUWVJPZVV6R004Vk4wbjZ0YWN2ZENzbkY1UGJaMWF5JTJGNnFUJTJCUVBMSFhmWHhXYjJ6dm1XR3olMkJ4RUt1MmxPamNjcUpVeGZxZDhpRFA2TFV2c25zdmNudSUyRnhoVCUyRmY5VnExMWlvZzFOVnZXMXZUWWZHd3VkdW40eCUyQjRjaDA5WlB2MmxmdFhPZHZmVXU3dUpMc2VYazIlMkZvbmpjN0htbTZreTU5Y25PYjhWNVhGcGxBZXkxcXNaTzcxOG9hdnoxdWpnUlBUUG50cGQlMkIlMkZRNzlsUnBCY2FtOVlWVG5iRXZuMHAlMkY5MHRuc2lNbmxwMjhNZmxlcTZIcEdUWjBFeGQwNVRtJTJGSElVN29NRWZjcFhBdEoyWHVyRlgwblZGQU9qWDk2ZGtJakFBYkRzRWdBQXdhSHIzWEF1SyUyRmYlMkJDNnp4Vjl5MjZiM2Mxdm05MzlibW5aJTJCS1h1ODdiWnRjTnozZmNvZVdPZSUyQiUyQjU1ZWhENTFmUzc3eTBtbzYzbTRsODdKU2xUdDNZcTVNWnRaM1VUYVhVT2FXdUtISXhVbUNOUW10VURZM3FnVlFMdmFyV3kyUmUzbmxGalZBN3g2dmF0NnYyM08zVDFYJTJCMFp5VDh3MXRHZ3d0M1RVWUR2OSUyRmZsV2JiMmR0Zm11dU9uNTdyYXJtWnlibnJYRWxrbE85TmFTWGZrckoycXVXNVJNY3Z4dU92ek1YdmY4ZWU2dWV1MDc4RVhIZXZYb3IlMkY0amRQZFk2JTJCY0thcnhkVk1tWkZVSzg2MTBzMFBWYTQ4NXh0SnpraHZORGdDMjFvbE5DdTJPQXg4R1V6ZjdIQWFBSEJURVFBQ3dLRHBuUWhaTWZtRmFhV28zdHBrTCUyRnp2bTY2VWxWNmQ0NHZKWEp6cXFWWlMlMkJXUXpkdFYyNG9iU0pLdjZPRkUzVHV1TGJYZHN2bXMlMkJkTEZqdm5PeHElMkZGMmtxbVRlbVdabDdWU0xiU3FSNEhHYTdhMXE2NnZURmI5WjhjcTdyT2hkNjNFcVJGV2d0YndVRzF4ZktTNk5ENFV0ZSUyQllZTkRIYTJuRzdzak1hcXJsbFZScEo1TmZhJTJGJTJCOURoV0FVbjRzUnNvck5WTWp4Vlp5MG1vejA2dHp5ZDk0OG56M1Q5NjVoNnBNYkQ1UFglMkJoV3ppd2tmJTJGM2NiS3lWeFZpWmQlMkZJMSUyQiUyQjF2c3R6TWMlMkIxbDUlMkZ6eWs2YllQdUVtcndXYlJ1YjgyaHRrYTZmdkFXNEpCNEJCUUFBSUFJT3FyQVlKVExsJTJGMiUyQnBHTCUyQm4xSE02SEVxVEZyU05wNllvdmVlNlpzeXYlMkY0a0luMkQzWDlrZWJjYmElMkZsZmg3MDh5UEJsYkw5Y2llYW9UbXpFVGRmbkZQdzU5JTJCeCUyRjdoQWQ3JTJGNmEyWmE2VVBYbW9tYXJlenZKMHdOTmQlMkZEMENySXJDd1V0VXJNdEw4U3Fwdm51MCUyQk5Ea2MlMkZGVkpueVFFeEdieTNHd1NmdTFNJTJCOGVmUDlzNWNuYXVxMDRyeVklMkZmUVBtYkxHVjExVVlGYmtiRkJIV3p2bDhxQnBienFxd2Rpb1IlMkZBREFRQ0FBQllOQ1UlMkIlMkZvNDVmdjl4R3Q3QUE1djhNcmVzbnYzamJoN3BYUGZtcyUyRiUyQlF5ZDF0cHY1eURrdmE2VElLZ25rWFNOdzJlMjdodFl2d2QyeXlmZWRNNUlkb1JibURUdzlFMWNXMjltOTdkVG4lMkJ5Y0dKdDh3M21wOTc2anJjUyUyQldGNkpodm4lMkJhQzZSTHE2bWVPZGRXZmNoOGZGZER2JTJGdk9QVldtTW1OVGVHVzJaYjU2T3Y0TGYlMkZCeTglMkJlZU85UFd3a3E2UG15b0xMSGFxRDNWZXMlMkY1NWVUMDFOJTJGOEtjUUFBR0JERVFBQ3dLQzVjZ3B3MSUyQlVmeTMzY3RvRzdKb08wS0hWNTQyRVJkcFRRcnc5bmxwSjlTJTJCMXMya2g1ZFpOWFh0MGtyUTlYdVI3M2FGa3RaWTFVczNMR2FDbDJpbWU3cWd5YnhyMDc5T2Vsc2YlMkY5T3Z4THdGdDJacUZkJTJGZkxKOWolMkY3d3ZHMlZpNGxpak9mRCUyRjZJZWtMeGphejhrNHB6dmwlMkYlMkZTTlVYQUFBRDViVm1KUUlBQmdYeEY2N1JFMmU3UTg5ZDdQNkRzNHRKSSUyQmtXNVVPaFdiOWR6MWNWNVhGWnRFJTJGNlVPb21Ub3RMaVo0JTJGMTlIWFQ3YiUyQjN1OSUyQjQ4TE82JTJGZ3ZBbSUyRmFrMmZhSDMzaVpIdjg5TG1PRnBjU3BWN2ZIZ0J1RnY2S2p3QUFZQ0JRQVFnQWc2YXNSQ242WXZPTFZKdiUyRm5ndEN2SWJqUzk2ZVdjNk9IcDlQJTJGOHpNWXFxNDdmSVc4cko2NkVhMk54b1Y3WXI1UG1xcnk1bSUyQmNhSmJDYnpPbmtzdmZlZzdEZzUlMkY0ZTZkZFJvYWNkTjlhNzVqbmo3ZHZPZkpDOWslMkZ1TGlZU2QzaVNSQnBiWkwxMm5Oam84NnZsNTN6VlV3ajlodSUyRkp5RUFBTGlwQ0FBQllOQ3NUWVJVZm9GYUtmWncyJTJCUkRRTEN4RnRwWiUyRmNSaTh1UEg1NVBHeGVWTWNjZEptZklRd2Fub3VMNUJ5cEFpS0VMclJIcnBmS0l6cTc1eXlVUiUyRk5GR3ZIYjE3cDU2NGdTc0FydXI1UzlrOW56JTJCVlBmNzBCV2ZiYlNNRlZncDgzaDRmOWZUV2JtVElkdVU1MzB0eUpnJTJGd0FRREF3S0FGR0FBR1Zia3BmUGtSZUIzenplN1l5N1BkUCUyRlB5Ykt5NWxVeHhwdlVKMGpkTElDazA4bDVxTGp2Tm5rJTJGMCUyQkltdXZuS3k4enRQejhTVm03Y1FRSHJzVkhmbjEwOTFmJTJCY3JKN3VOVjJZU0xYZmMlMkJzVGZVTVVrNncxZVpLOHJ6JTJGbmtmd0FBREpUTjlMSUVBSEF6bEp1JTJCbDBOQU9rNUtuT1Q4TUp2QjQ3VzBPMTFkV08wMkxxNGs2aVpPTHBSVVhhc2V2WEd0aE9YZmE1UUhqcjFWcTVKYXE1bWVQdGVkJTJGcVBqN1U5ODhYUm43QWFzQVBnMkw4d200Zk16M2IlMkY1NG9YTzRUT1h1bW8xVTZXJTJCR1B4Uk5mbmszODNTWG52Wk9kOFg1M3klMkZQdmlKOHo0QUFBT0JGbUFBR0RTOVlVM3E4d3ZCMUclMkJPQzFWc1d1Y1hPMGN2TEhhMTFFemtNJTJCVkJoNzFKTFk2OUEwSEtZU05aSUNWZUxuWjYlMkZueFhRV1Fma2FTSnF2bkp0MDFWMHh1NEdneTRGJTJCWlQlMkI4MEwzUiUyRjgycW4yVDcxMHZxUDV4YTZ5YmlZJTJGRkt3JTJGTHpaVGhkMlY1JTJGeXNPT2NUJTJGQUVBTUZBSUFBRmcwSlFYcFdWRlZXanlqMXdNNGpYODRmT3pRMDlmaVAlMkZsaFlWVXZ1MjBkckNVZlFRM3E0VzhyRmF5NnhXQTdjVHIzRnhYem50Tk5ld2plNGJzcDk4MlZmM2NUVm9SQnN6SlpXZWZtWW0lMkY2N0ZUclglMkY1NU9tV1BYV3BxMjQ3VzM4T2xHMiUyRm0ybGJoU3ZQJTJCVWI1SG9CJTJCc3lTVUFBRGdacUFGR0FBR1RlOUV5SXFSYXNYSHNtVU42UEdISjFvN3YzalclMkZmWXpGJTJGMzBTbE41OVpEWGVuaHdNNCUyQlozdjBxSzBhcVdibEF5cnFaNWhjVEhaJTJGcDZ2bUwzWSUyRlRDb3diNWZSaVBQTE5DJTJCMlBQM0d1TTMzOFVsZXI3V3c5a0xiYVBHMiUyRnZWN3JuQjlzb2pabEFBQnd3MUVCQ0FDRHFxd0dLUWM1TUFVWVYzanFRbEw3JTJCcG5rTno1JTJGUERuMiUyRklWVUt5MmZIeXZseE4lMkJiSFJ6MCUyRm50aFBtakJleSUyQmZlalZYRTcxNm9hdlJxajFhaTRMUFpKbiUyRjRROGVxcyUyRmU1QlZpRyUyRnZxbWM3UW41eHMlMkZjSlhUN1NPZnZOc1I2c0xzWlFWNFYlMkJ3QlFJMW8lMkJLNVc0U1ZWSDBEQURCUUNBQUJZTkNVJTJCMEU1NWZ2JTJGeFd0N0FBNXY4TXF3eVp4YlNtNTllYVo3N0tYekhjMHZwY3E4enl1SDdDWm9HVGM5SDYya3hHdHVJZEVMa214Z2p0V3NQakVjMlo5NFlGJTJCMXVYR0x4SGJ4MmVQdHZWOCUyRjIlMkY3SFgzcWwlMkJmQkxaenRhWFV6eTgyZFlCSUJoejBUc3pSWUE5cDd6eXdyZTFHJTJCdU5tVUFBSERERVFBQ3dLQXBnNU55Q25EWDVSJTJGTGlaQ0FwRmNYVW50eXZ2dWpaMmM3bWwlMkJNbFhWUyUyQmJyTmh4eElHOTh5WG01RmFDUkZlZTlsdCUyQnQwJTJGbUpYc1pYR3ElMkZiaDZaSGdOeDdZViUyRjJ0RFZ3bHRvRW56blNISGolMkZUJTJGc1hQdmRwODZKa1RMUzB2cFhuNEY5bmlWZ1NBcGMwWUFFcnJVNERMaiUyQlh6aCUyRk0lMkJBQUFEZ1FBUUFBYmRacnRZeFlaNzdtSTMlMkZQcTU3bDk0NG5qcjBWY3VkTlZhU2ZManhDZ1BPM3IzNHR0SVhubjFYeVVQQU5NazAwb3owNHE4dmw2MUdxbmIzd2dqODRGN2RsV2ZPcktyd21SZzlPWHNpak1uRiUyQkxSTDU5byUyRmRvWFgxbDk2S3VuMmxxNjBKVlM1Y2RjWlBPSzJMQm9pOTlNazM5Zmo3JTJGaUl3QUFHQWdFZ0FBd2FDN2JFTDZvNklwcyUyRm5zdUNDSHAyWm5XblglMkZ3YXVmJTJGJTJGT2FwdGk0dUpldkh5MllhSGJZMjJkUklVWkZPcGtaS3JaUkpaJTJCZGlmZlhWVmlXMiUyQm53ejlROGJvOSUyQiUyQloyZGxNOFNXMkNLJTJCTlJmdiUyQlpOVHJWJTJGODQxZWFENzE0cHEzbHhUUnZvUzJIZnBTRE5Nb1cyODNxc25PJTJCOGduQTh1dUI1V1plT3dBQXVHNElBQUZnMEpRWGUxYjVSV3kxdUpobENBZ2tQWE42emp4MXR2MXpYemplc1RNWHVvcTdSYXRqV0V5SzNtd1JtbEhQbm9UQldwQzkzSFo2OW54SEMxWU5ZJTJGViUyRmpvVG0lMkIlMkI3WldYbGlnMWVMTGVMSmM5M2ExODYwZiUyRkh6eDVzUGZlVmtTOTM1Uk1aNSUyQlVxUVB4ZXFWb3EwSHFCdDVoQ3Q5NXhmN2xQb1RON0dEQUFBQmdZQklBQU1xcktOczd3QmtwNDQyJTJGM2cxMDkzangwJTJGMzVVV2t6ejhhd1RyYlk2YlVUblJOQ29tZ2lSZVNleVVyS1o2Y2FhcklhdnhLUGFQZFRyJTJCdjd0dFolMkZUdjNuT2d6bUFRWE5XWlpXZGVtZSUyRnVlUHgwJTJCeE5mZktYNTBKT24ybHE2MkpVNlRxb0dlZFZmbEUlMkJnVnQ1NXZuWE9uNzFCNVZacFZ3WUFBTmNOQVNBQURKb3JoNEIwMW9hQURMTVolMkZHRDdyZWVYRG4lMkZsblB2TTJRV1hEd200ck5WUm03ZE52QXhnaklwS1JVbEJrYzQ0cnpNWHVucHNOYXNzTmQydjNuJTJCdyUyRmtNZHI3JTJGMFhRZnJTeHUzWUd4V3J5eDBSJTJGJTJGNFZQczN2dkJxODlpcnA0cTJYNmYxJTJGZjRxUFVINFpxJTJGOEs1WG45Y3hMaWRhSGdNZ3pCQVFBZ0FGQ0FBZ0FnNmJjcjhwTFNuM2VCcGI1clhFaGl4dm1QNzNjT3Z6RlU4bVhIeiUyQlRqVjlZOW9wa2xGVExQU0xOZXJYVFpqeE8xdllEVkI3T0JFVzdzaVNsWHJQTHFlYm1FODIyblJZVDk1Q3o1dGVzMVYlMkY0amx1b0JNUzZyNSUyRnQxSjQ0M2Y2RlB6NiUyQmV1eXg0eTIxNXhJcFV4NG1oejNiSlVoYnElMkZMdnluTiUyQlZ0d0klMkZnQUFHQ2dFZ0FBd2FDNExTOG9KbG9hTHdRSDE2a0ppWDU1TERuN2hsZmFYSHolMkZlbVg3bFFxelZkcGJQQ1NqYkhjc1cyODBZJTJGdlV5UFI5N1FnJTJGdnZIemlkR294a1QzZGtmZDZhTFdkZmZYVWZQcVA3cG1xJTJGT1k3OTFRN0c3ZG9iTFRuNTlMd2xmbjR6bWZPZCUyRjdSbjd5NiUyQnRDenB6dHF6U1ZTMjYzdmZ4bGRjWjdjN00lMkJGWGxlZTg0M3lQUUQ5VnZvbUFBREFXMFVBQ0FDRFptMUQlMkJLS2lwVmEwdFpsTjJ0NkpHJTJCcnBpJTJGSGRYenplJTJGczlmTzk2ZVBqSFRVV3Nsa2JOZXZtS0t5YjltYXd3NmtQTDE5Vlk3U1huZ01SUkl0VHpGbkYxTzlJMFRYZ3ZON01oTDg4bXZYbXJYMzU5NCUyRmRSNzlsYXBCaHhBTHklMkJrOXNuejNSOTglMkZHenJYejUxcmoxOSUyRkV4SEM0dkpldHR2MWVibnlhQ244bSUyQnJ1ZXljWCUyRjdlU0ttMnh2TWFBQUJjRndTQUFEQ295dW1wZ1NtbnFESUZlTUI4OXBYVzNzZU90JTJGJTJGemYzNnhPZjNxJTJCWTVXbXFteTJPV2hjR1R6ZHRxdE5pemd5clVhRmVHZnBLN1hhalBWYWpQVCUyQmRWVXJ5eWxXazM4STRHTWhrUHprMGVtS3VuTlhpNDJ6dE16U2VXWkM5MGYlMkJlUGp6ZiUyRlBuNXhwVjU2YjZTaGVTUEkyMmFBSSUyRnNxMlg2dThIWGdyUFJldXRMYmZYMDlWTHdBQUdCZ0VnQUF3YU1vS0thZDglMkY3JTJCNDJBZlFhM2lEVjRhYjVNVzVqajIlMkI0QTUlMkI4ZFgySHo1NW9qMTklMkZIeEhpeXRGT1ZDazlVRWEwdFpvJTJGYjBXeGtqVzU5JTJCYms1SnVwZ3V6c1o0UGpVWUM4NGlSMTByaWYlMkJxOSUyQjZnRTNPNWVuT3ZZVnhaMDk3UG51eiUyRjNyWFB0WTk4NDNkYUoyYTdpWnJvJTJCJTJGQ1lzQjM2WXJmOGM2RDNubCUyRnU5Sm43cjdHRUlBQUN1Q3dKQUFCZzBWNXNDbkxqODkxU0VESVJuWnpvSEh6dVZmdm1KNDUzcEV4YzZhcTZtTXZMeU5aTlhQcFVEUDdaYTlkOXI4Y3IzTzdOR2FnUlNUVkxzWldLbmklMkZPeG5yUlNNJTJGT1BwREtxVjh4UHZuMFhsWURiMlZQbk91OTY3SFQ2MmFkUGQ4YlBYZXBxWnE2clZzZmw1Nzl5Mm05VWhJQlMlMkZqell5dWZHeTg3NXhRQ1F4SyUyRiUyRjJWYiUyQjNnQUF3RFVqQUFRQVlJRDhtNiUyQmNmJTJGZFh6N3ZQUG5ZNkhYJTJGeGZLeVZsVVElMkJ6cVJLejdDRDdSVCUyQlNaY1BRU2dxQUpWNU9lJTJCMTFNelV6THFhajcyTTlFamduT0tPJTJCNmxkSTBIcjRIaTBYZTRCU0hyMjlMejUlMkJ0bnVCJTJGJTJGa3JQc1BqNTFPR3klMkZPZE5WZVNhUjJtaDhqMWVEeThLJTJCM0JaNGpBUUFBYkhFRWdBQXdhTlkyaE5kNm0xdHZ5eWUycGYlMkYwNHV6UVl5YzYlMkYlMkJxRkU5MkhUeTQ2blZ6MldtbG04c2JuZSUyQlNGUFlOZ3RuUFlVWDV2WVRFQUo1UFN6R3QlMkJLZEd6SjF0S21za2ozNXJwJTJGdGpoM2RWZmZ0dFU1ZiUyRjVvZHVHem0zb2V2R1dQWFVocmowOTAzemZzJTJCZmFIMyUyRjFiUGZvOFhtbjA0dE83VllxbGNkJTJGR1E2SGEzdWlicCUyRm5RZm1jdGthcUtKOEFMRSUyQjRDUURBZ0NFQUJJQkIwenNSc2xKTXVZeXNaTTBxRjRMYjF4ZVBkJTJGNnYzM2l1JTJGZENGVTdHUzFDc3hSa1pHdm1xazhJcTIzJTJCMnMlMkZQNENJOVVEeVVrbThjcGlwMU1YdXpvJTJGMjlHWHpyWXJkeCUyQm9QekolMkZ1UEZBMWRnJTJGODkyMzFna0J0NmlYNTJMN3RUUHRqMzcybGZiSHZuU3lwZVdaNHZqM0pzJTJCN3klMkZDNzE1V1RwTGU2M2pkOWJObldiTmJiZ0FFQXdFQWdBQVNBUVdXVXQ3aVZOMnc3ejE1cW1wVlcxenolMkJTdk8lMkYlMkYlMkJMTG5ZZSUyQmRUcVdacE1pJTJGQ3IyT3JOMiUyRmRWQXRxSEx2Ym1zMWlhNyUyQmxUS3ZGUFc4ZXAwTTJrNTFST3BGQ1glMkJxSW4xOWRtVjVLJTJGdEdZcyUyQk56VVNydHl4STlydUVlbTI4STJacERhem11MTVkYTd6NTc5MHZQV3hyeHh2NiUyRlM1V0ZvcWp2OXE4ZWFIVlhIOG0zeWZ5RElUMjQ3WldCbHFlciUyQjlXdndCQU1BMUlRQUVnSUZXdEgyS0Z1RHQ1aiUyQjkwdHI3ek1YT1IxNlphJTJGJTJGUXQwNTJEcjkwUHBHNlBxJTJGNnJKaTg3VEVxMmgwSE1Ram8zZWN3Vkg1JTJGV0olMkIzaERvcFhrbjE4cW1PdWswM2ZXSXUlMkZ2ZjdkMVZuYnAlMkJxZnVMVnhlUlhkZzhGcyUyRmZ2cnNZYiUyQnczZ3RmeiUyQnk2dDduenlmJTJGZnJ4eGZnRFp4ZTdsVmZQZHpTN2tPWVZiJTJCV1FqJTJCcVZ4JTJGODJEdiUyRktjM3ZtcFVUcncwRGtHUUlDQU1BQUlRQUVnRUhsbFY4SVpqNyUyRnVOMHVlZ2ZVcWNYVWZHczJQdlRGRSUyQjNmJTJCZExwMXBGdlh1am8wc1Z1SHY0Wkl6V0t5cWVLR1p5MjM2dnBiZkVNVEg0TGxiZUR4dm1VMUxPenNjNHVwM3A1TWRHJTJCMldUNm5xWDBZN2Z2aVA3aW9mSHcxMXV4JTJCMmNQSHFnM04lMkZBN3dGWDglMkZqT3pPJTJGJTJGNGJQYlpMNXhNanJ5eUdHdSUyQmxhaXprdWFQcVZWZSUyQmRwNyUyRkR0dCUyRiUyQk8lMkZ0NlU1TGM3NUdWUGZBUUFZTkFTQUFQcG51R3JZMHNxTFFhZThJaWIyQ3AxVUM4enFjTlYyTjNoMWVCTmVYVXp0bWFWazVQeHk4czRMYzhuZk9MMlVmdTgzem5VYno4eDBkV2toa1ZhenZOS3AxalAweFdwN0RUcDRLOHBUV2prWXA1Z1NyTXhMY2FiWlJhbVplblZpcDB1TDRaRVRZJTJCSEhUaThuZiUyRmI1dWVSWERvMUZuN2xsMUY2NFkyZDF1OGRJbTg3eCUyQmRoZWFxcyUyQnY1b2M3SFE3N2RtRjdnODhmeUg5JTJCRk9Yc3NaekYxUE50Vk1wYzFMaTh1TThLS2Y3OWh6JTJGZyUyQkRLS2RoRyUyQlI2QVB2OEQ3OWQlMkJpUUhDUzdtdHolMkZQRUJkQW5Ba0FBZmVNMTR4WlhQb0RPUzdHVDZYb0ZtVmZGbXBWNlpBZ3h0cUNuTDhaM1AzYXklMkJadGZPOTAlMkIwcHhMMUl5OTVwdVpsbHRaSG41RXhhQ1hxcEVpWFY0UnhQWEQ1ZmRCT1NrMURDUnYxOEx5cEp2cHdteXNsZFZFSnhZQ3ZiU2NISjBlU1k3ZXRTUDZ2NzluVCUyRlREZCUyQnlzUHJGQnF4OVlyeXlrdXg4JTJGRyUyRiUyRjZDJTJCZmF4JTJCYVh1MXBZU3JTMGttbXU2OVZNbExkemg4V1FHeFd0dnVYZWo0TjA3RjgyJTJCS244dlpGUzlhUiUyRmczSm5ZQjJ2NXJZeUw4OGJ0Z0Q2UmdBSW9HOWNKbXd2M25tdHRqTmRXRWtlZkhrdU9aaDVuYnhqa2tFSFc4R1RKNWZEMDZ1Njh3c251byUyRjl3U3VyNDk4ODBaU1dzN3kwd3hZVlBrSFI3bGplQWpFQTRFcVhCWURLSzhTTTh2dlJTZXA2cFIybnBVNmlwVlZKaTlJcmk0bUc2N0ZPVGxRT3Q1dlI1OU5PNTROJTJGJTJGdWcwSWVCTmNub3BNYWVYMHolMkY3dFRQdFkxOTZwYVh6YzExcE9aWFNJdkN1RlZQT0k3diUyQmVQYnU4VGVJeCUyRiUyRmFmbiUyQlhWMEI2cndhRlJJT0hDc0N0andwQUFQMGlBQVRRdHl6TFpJekpiN3lEdlBXVXJ4ZkRmQkNFQzQzT3R6Sjk3V3o3Y0V2NjhxR0p5bWVlR2c0JTJGdldzNGVLWVcybVNrYXB0djJ4V2xHN3BtU0pLZXVaU0VLNTJrdXR6cTFzOHVKTjglMkZzJTJCeiUyQnlxbDVkJTJCenBjMTJkdU5pUlZySmkwSUdLTnNmaVZ2NmVwJTJCc2JNNzBmVFY1RkZpaSUyRkQ4czkxTHBleWxLdHRyMU9kTDFxYWRwWVhyR1BmMnZ1OUclMkZ2R3ElMkY5JTJGa2k5ZXViQWVPV3hEeDZzelc3VXQ3SGR0ZHBkczlSSzdyM1V6SFJoSlpPV01xbVo1WTlYcFJqd0VWM1I2bHVHZ0lQVyUyQnQ2NzdVUG0xN2QlMkZjR3QlMkYzdHF3dFFFQWdKdUdBQkJBMzV6THJ4b01ieDl2VGIyREQlMkJxQm5EVTYzMDYxZk03cCUyQkdvMnZYJTJCczhzaWg4Y3BQSEp3SXZ6WmFDNzQyTlJUOHgxYW44M3RIYnhsaDZ1a0clMkJ1cnBadTJsUmYlMkJoaTgzc2h4ZGIyUjBuWnRPakp5JTJGR09qdWJhSDR4VVNmSjhsYkhhbEhwRiUyRlZVUFJsemVRZ3dTT0ZIdjhyN3hoVyUyRktmZU9xOW44VlZQaTg3WnFaNlRFcWIyYTZzVTAwNWxGNmNzWHc0ZDJqTGlIcGtaU1BiQTdmVHpwZEglMkZnVDkwMVJnaDRBOFJ4ckVEWnFlR0swVVFqMFB5UXpWdTJyYVNoSUI5MlUlMkY2STJxN1RmYSUyRlZaZHMlMkJGSHRiSnNXZFlYaGpBQUNBUVVFQUNBQ0RLcEFVV25udjFlbzZ0VlpTWFZwSWRhcVI2T1I0WWclMkJNaFVkSHFzSFI2ZUhna2JPVCUyQmplbkw3WCUyQjlvSHg4UFRFVURVTHF4VWRISzhNNnVYMFRYRnlJVFlISnlyJTJCOFZkbXc1T0wyWjJ2THBsJTJGOU5LQ2YlMkJoUzAybXA2M1JtSWRhWnVWaWR4VmpxWmtWRlo1QlhQMVcwUHVpak4lMkZBYjFOYkhONlAzZmpLNnZJTFNHeW1SNUx6aU9GTWNTd3NyWGxweWVxbVdhYlNSYUdVNU9kcHRCWjlmYWJhJTJCNzY2cDZubUZrWkdKYkNXeTd2YkpDaTMyYjlGOUJ5YmR0eGJtUDN2ZnRQbnhMTlhoczNXakN3dXhtdDFNbmRESVozNjkycThNdWNvYno0SExHT1dGd2hnczFpaTJobFpnQUJna0JJQUElMkJtYXRsY1RlSTl1QzhldWhVS2E4b2luTE5KTjIxVzJtcWxtclV6V2prelBtNFIwTlBieGpQSnlaR3MyJTJCdW5NNCUyRmZMVWFQcmxvVXB3Y3JScTV2YzB0SHhvb2dnRTNaS1JIZVBnZUJOZVhjenNUTk9Oekt5azd6eXoyUDJSdWRXRnV5NHRkNCUyRk1MYVhUY3kyalM2dGVxN0ZYTiUyRlZhN0dicXhDNnY5QXR0MGVwcjhwJTJGczVSVWRnZCUyRjFVNFpKMXVUN3l0bWVGa29wJTJGME1qS1haYVRoSzk1SnpTYm5Ea3hJSTVQWFU2UFNuWmhteFEzVFVXJTJGZkhoeWVvbjc5b1olMkZkNjdkbGVwcW4wTDdwcXFQVFZjOTklMkI3ZHlUNkI2OWNpdjZicDglMkIxS3klMkZOZEhWMk9aVmF4YTRGRmJ2ZUVsd09BQm0wS3RpMUlTREs3NGRBZVlqdGZENFkySnAyTlRTRGRJOUFValV3U1RXMDdjZ2FXV05rcUJBSGdHMlBBQkJBMzRJZ2tQYyUyQnYlMkZGS2NXc3JBeUpqOG1FUjNzdGtUdTJXVjdlZHlYakpCa1l2QlZJUVNkRndPTDE3TEgzb3dHankwS0VkU1d1aUZzN3NITEpmdm51SCUyQlp1SEppcm5KT1Y3cEZVMjlMdmFrbDY0MkxFdnpydDNIVjlJUCUyRnJLZlB4bm5wJTJGcE5NNHN4N3Ewa2locFpuS0psS1dTeSUyRkpuWFJaSUpqVHl3NEZrZzIlMkJ2V0tQRzdQcnBEVklEcllldHBiS3lyTmhiemNaT0Z4ZWM1bHVwdmpsbmJCQWxoNVY0eVJvZDNGVjk2SjM3c2g5c3g3WCUyRlNXbnlMOSUyQjFmNWo5TmQlMkJrJTJCJTJGWTAwdnYyNlBqaHllUkhYOXdaJTJGY09odXZrZDczVzQzWFdhV3lvQ1d1UHpzTlpxY012Y2VxY0FSNUtVaDM5SzhqZnlYT2JycWFNMmN0REVtWTlTNTVWNUZhJTJGblJEczRBR3h6QklBQSUyQnNiZWY5dFFXZGxrdmJ5WDBzemxGNGlaMWx2bUFra3RyOWxWcDVuNVRPZm5rOFpvTFRnODBiQ0h6NHpiSDNqbGJPdGY3UnMydjlLSSUyRk1YWW5aY1B3OHBJbzlJY2JWUzdvJTJGVXdyb2JXM3pKaUIlMkZJQzglMkJSU2F1Sk1acVdUVnBaYTNlcHFxenZrNDFTQk1lcW1HbDlKN1FQelhmdERKNWJjaDA0dlpaVlRpNGxlV1lpMTJNcWtiaXJGYnIweXclMkJkQmtpcEdDb004MkFqTiUyQnA5UjlYZGo5YmFTWHZuNTRuNTN6aWxPcFRpUjFEYVNNcW1UU1pMbW0wN2R0cmR4TyUyRjI1bVV2MnYzN3ExZVglMkZZM3JZJTJGbUc5RXNVJTJCcWxScTliQTVYclBOdDAxVkNRYXYwVjA3byUyRlN1bmRGem9kWDNHcWN2UjlMMHM4NXJZVFZUMnhkN05ucVQ3eEVZS24lMkYlMkJYTGslMkY0S0FvaDZJVTA4Q2RsMVpqUDMxaE5hMGZub2lhSjVkUzA0cGRrRHBaWSUyQlJ1eGs5N1V3emN5UWVMYmI2SHBGeFQzdldRJTJGNHpjalBLNzBhemZuJTJCclowdFRMV2lOWERlUnVuUWpkcWFYVW5GMUtQbkIyS2JsN29abXFtM201ME9UUGs3Q25naHdBc0swUUFBTEFvT3A5Y1IlMkJVMDA1dCUyRmdmZTlBUkp4UmRhNVZkcXFkZnlhcXJUN1V6VjBLZ1dHWjJ1bWZFbkklMkZQb1NGV1BScUdVR1MlMkZiaUxSckpHM3RHVTJmUFRCUiUyQlpVZGplQ1BYcG0zRjJ1aGFhZE9vWmRVQzB4YUQyMHlXVld5ZHl6Y05wY2JyODRudHBrbzdHYk9MbmJjNUVyczlzNjMzWHZQTHNZJTJGZW00cGZ0dWxsVzdEdFZJWmwxZjF4YzZvNDR5V3VsN0xIYSUyRmxicVptWENSJTJCWll0dmIydVdLZHI0eXAlMkZpcnZpRGJYTVBibUt2TlVXMnQwS3dhdk5LcTk3S3dNem13eGRhVHVjdnhYcWlrJTJCbkVXUjBiQ25Tc1VaTkNhNlZxcU1uSlN1dWVxZXJQblZ2TlByRjNKTG9ZV0tOR3FPekFObnAlMkIzQ2ozN0txZTdNYnV3OWFZMzhpa3c4JTJGTmROUmVUdkxwd0ZseFRuTmxlSzc4c2NrMmVORWJZVzB3a0ZmbXZKWmkxeml6bkI1OTdIVG55ZGxXdHUlMkZzVXZxajdjVGZFMWlkRFc3V0czNm1qS3cycjdXT2g4MzhURnpMdHRmdlN5Y3B5JTJGeG9FSmpscVNIN0gwOHZoNDlsemxkZVhVZyUyQjhzcGMxMTVjaWRWT003bFFrclg1T2F5MG1iOVhBRURmQ0FBQjlJMjklMkY3YVIzcjJoYkhGUmZMV0xzRExJeUNRbFh0MnVVemYxNjMlMkJtNHMlMkZLUGJaQ0tSaE90WHNrYmR3eW1oeTlmVWR5ZE05SU9ETlJ0ODgxS3ZaOGt2a1JMNmtSMmJQREZmdk1kTVA4N29WRmQlMkZaZEIwZTMlMkZKNW9YMzUxWmVoQzJ4eGQ3dnEzdFJOMzRGSXpPemJmenU2WVdjM0dYNTJQZFdvcDBZV1ZSTDZaU3FueSUyQjgxcnZUS25mRXpDSXFpb0ZKTk5YNiUyQnlqM2JmbSUyQnYxVG9HQnlXJTJGUzVjOE5vN1VKckFzcmlSWldrJTJGVlFOMUJldlZtMW1wcXFOTTRzcG84dXRkeXh3eFBacjRUV0xJOVU5TFdaQmZmeTBVTmIlMkYlMkZseEl4MGFENTFSN1d1MVN2QzlXYURmOFhWekpMbGdOSDhwbHUlMkY2dFJidHZDVzQyQk53MEt5OWlTQXBNRXFkZEdFbDFUZlBkWCUyRiUyQnpFTDJ5cm1WOUR0Zm1VdkdtN0ZUWUtWd1VOdW10eEhucFNUemlnS2pXOGJDbnpnOEdYM2VlYTluem5lT3ZUSWZhNzZWNXNkRnhWNSUyQlpjaExQUURZZGdnQUFmVE51VHh0b0JWNEd6RlhmSHhEdm1nM0xWcE9uZFlyYVl5a1VNcDhwck94dExxYWFYazUxV1FqbUI2cG11bGFhSlZtWHQ1SXRZcFZ2V28xMFRDTEV6VTklMkJjY25Wajg3V2d1ZWk4SlFKb3d1UDhhY1JpVXZHNWpsa1dydzBrZzF1RmdMVGR0N3I5VDUwRXR5emtlQk5Va2pNdDFHeGNhMTBIaFRiSGNsZiUyRlh2emhoNWE2UTQ4NllWJTJCN0NWdUNqT2ZDaEo5b3BqM0JySkdwTjJVMWRmaWQzVVNqZWJTdUowektXSnVtbW14WTclMkZMeFlUJTJCOEI4eDl6ZjZ2aEtOM1phYkdWYTZUck50NTNPTjFNdGQ1d1VaMUxINWZkWmViJTJGMWhoTDJLZyUyRklsVzJuJTJGb3FQMkJ5dWZPaktpc0dnQ05pOUw5cnJmUjRBdSUyQkxQdlpOU3A0dHowamU5RkxmZDBWZUd1a2NEYTlTSTVDWWIlMkZvVXZ2THo4TzJNTiUyQjZWS0pWb3lRVFJtOG9ON1ZNYW9YckhQajFhRHVhR3FuWmVrTlBOUkxUVHRrVnJRdldkbk5ERHR4QWZISTIlMkJzUFpGS1A5U29tWCUyQjBZeWg0NkxuUTZ2UnNvcFdWVE9xNjRqbGoxd2ZtbEVIZ0lEMlhpcW5XU2VaMWVpNldqZjJSZW1pUHpMVXluVjFPMVVtOWJMRTFMTFkyNzZYVTVZWGtGNFlDZSUyRnBTZUV4R09yMmNhRzQxWGQ5V3d1aU4zMndDQUd4cEJJQUElMkJ1YWN5JTJGZnFNV2JUdCUyQnpnR2wzcmkzMmp2RExOMm1MUWglMkYlMkYySUtxOGlEQkc4bDd0VnFaejdVeHpvVlVZU0lFeDhzN0xXeW1vV0FWVm8yclZqRmNDSGFzWWZ5d0tqS3l4JTJCYiUyRlJLOSUyQnBYRkUxME43UlNIdEhLek1URGZ0VmVRM0htUiUyRk92SWF5ek5jcm9abmQwUWklMkJOalVjZkhxOEZweTBSdDNVJTJCZXByZll1Qk1RcU11czNFamM4MnMyTVhWN1AlMkZlalYyMDVJVUJhYlolMkI3V2hOYXVCTVZydXB0UG5sdE1qNTFZU3RWcUo1TDB5U2JIelNyeFJONVhTcnBmcmVzV3hVNUk2eFU3cWxHRlExVWlWSUE5JTJGeXVxOTNvRFBYQkVFWG0zeFhLQnRUcSUyRlpHbHhjWUVkWDJhJTJGUlNGS3c5cGpQTDZkNnR1WDBxczBuY3dhaHNkV2Fqa1JWSGFsVXJXelFrU2xMUmpNbkdhTWR3NkgyajFWYTB5UGhzMTVHbmNUdEhLJTJGWlolMkZhTlI1OWM2bVolMkY4TDU5dGFZR3hJSFJ3RHNYUFQ5ZU1YOXBUeVA0aXcyWm4ydTd0bFk2SGFudDh4RFFLTjhUTVBLWFQ4MGVGTVdiRFVubWRYNHgxY3BpcXNBYmRUT3ZkdXJLdzRxZjhOdEFlYm94Um1xdHBKcVpqYVZBYWpxdnhQbDhxbm52R3hhRDlEd0FnQUZEQUFpZ2I3UUFiMlBYOHRCYXJiYzR2bDY3Y0NvcDlvcTdUbkhTOHhlWEZ4aEZxM0MlMkJIMWR4cFprVlBiQyUyQjk0c0xtZGJhSkhlTVZuVExXR1Y2UnlONFNENFAzakl2cFpsWE5UU0hkdzBGUiUyRmVNaEQ4MjJRak9XcU4yNG56OXRRN2IwQm9GUnUyVjJPMjl1SktObjE5SnRSTG5JekdqNFBMdkw3SkcxaGd0ZFZPZFdrdzBzeGpud3gxc3olMkZkZ3RkNXFHUHYxZFplVFk2czIlMkY5ckF2UEhGRmxWJTJCVzFmdlkxWSUyQkp5NDducTU0N3BUdDM0bFhzNTJwMlUzemlkcmU1JTJGOWZaUElMOVVDWEI0aVprd0tyeWtpb2cyT1Z4dDZSNktpWFVUdDFtcWpadzRmR3d4JTJCYzJSVjlhcldWJTJGYzFiZDFRdjNEb1pEa1REJTJCS0h4eUI4YWo1YjJESWYlMkZ3c2dvTWZvNUZ6Z3RYUEJxZDZVa1UlMkY3OExGT3VRVXU2akNSajVESnB1YXhNTGx2VnFmcmJ0cHJsbTA2QjhwJTJCOU5icyUyQjBaendEd0MyUFFKQUFIMnpSV1VXUWVDQXVscUxZJTJGbjdLd09yTWl6c3JYYnElMkZmcHlRRUs1bjZEVCUyQnRkZWVTVlNEcnJvZXMwdHBjbzZYblBGaFV0U0RNbDF6aXUwUmpNMXF6TTFXeG11MnNOR2VmSGdhMTNZMkdLTHZVN3F0ZFJ4V3V4a2FxZSUyQnlHc3VUd1VDbTdjRnR4S251V1lxdGJJOGdBbHRzWmRiMFclMkZjVzlsVmJxaGUzaGRYdGh0ZTdYNHNmMyUyQjFZUlBZbWw2ck5iajhkZSUyRlhsU0ZNb0h3Z1QlMkZsMXJtY2Z1N1RJOGF5azBDbHVaVHFUeGxwZHlWU0c0c09SMGR3bGE4OWREQiUyQmVYOG0lMkJ0M1hJZiUyRmpXeWVFbmJ0dzN1Zm5jdGlOeUswbjFsNkl3ZSUyRmJ3cVB2ZnZ0N3d4eDQlMkZrMnB1TnBOYVRrcE5YcEZiQnF6bDgzTWdZdEpDYiUyQnRuV1hsOHRXTVRXMVB2ajdITXJ6JTJGZVZvTVhmQVBBZ0NNQUJOQzNJQWprdmM5dlhCME1udGVxU3J0YUszQm9paEFqdVBxRlpCbDJmRnNMM21zY1YwVmdhREt2Vml0VjExJTJGeFR4Y0ZQU3VyMG93MUNvck9wdGZOcW90clhWZGtLcW56YTFuamxkZEc1VEtkazJ6bTVheVJvaUN2cENpcnM2UWlQUEJYRHp6WCUyRnBMWFdBOVBxZTNwYXMlMkJicSUyRjNhRmxVNTFTdiUyQnZMeGdUNDFrWE5FZTd2T04lMkJ5dEZFQjQ3TGJUek5Od2JxVzJreGNUcDFBV3J4YTZidHRiOHh1U1FmZWQzSEdvczNaaHZjbk42eCUyQjVhJTJGSTdkdGMlMkZwJTJGc25QJTJGZE0lMkZPUFclMkZ6aVNkajgydE9DbDJVbEo4a1RHRDlhcTQ5MDJLaWwxdlRaY0loYmE3OG5FdmZ4N3hNd2NBQnNZZ3ZkUUJBTnhzVmxwTDJLU3JWejFkV2YxMCUyQlM4dSUyRjdNeUoweWM0dGpsYmNhOVgxNVd6UFcyU1BhN1htTyUyQmZZMVhXNHVVaHpEbDFOY3lvQ21yYU1xZ3IlMkZkYm9hVVhiOFJvZmUlMkZIcXoxdnlzcEFweUswS282JTJGMUN0Tm5OTFlyeCUyQkRtYVJtUHVHemJhVmFaQTVYcSUyQll6cWN3UEg1NnN6aDhjdFlOVTV5WkolMkJxN2JHejl6dG12JTJCYkRzelI1dVhValZUYVRYeFNyeVhUNHNLeTk3endDQThWd1BwMjg3VDJKNWU3JTJCY3ZBR0RiSXdBRTBMY3N5eGdDZ210enRUYld0M0xCMFR0UW9XTFdLJTJCNnVQQXk5OGhJb2Z5MGxMV1c1WDU5N2daVmZINWpMaDNYMFhsaGRMVURnZ2d2WDZtclBtJTJGS1k2dzJoeTg5SDV2S2dNSldVV2luMWFuWXl2WFNoSTFjeHgySmpmcmVkNlVjT2p0YVAzJTJGaHZZbk01ZW1pbm0lMkIlMkZPSHRzUm1YJTJGMThybms0ZWZudlY2WVRSVTNVNm50Sk9YN2pLcG0xZ1A5UVlsSk9UZHRmenpHQUREUUNBQUI5TTI1JTJGR3JJR01JJTJGWElQcmRjSFJHNEJFUmdxRDElMkZ2cW0lMkJ1MUttZTQyTUtiOFFZdDZ3cDdrdXJ5MkN1RDZJb3VIOFJqVGI1bm9Mek9MU1M2NktYVTZLajElMkZ0TVRrWTY5NzBCOVlLWURsejUwMTg3bWglMkI3UyUyRiUyQjFUVDF6ODJlR3o3dlBkSUc2Y25PbG9lU1ZSRm5zcDhJTlZJVFVJM3lNQUFDQUFCTkElMkZnajlzT0tQJTJCcXZWdXBFRUtDckE1bEp2M1gyM29UdSUyRnpJbEElMkI0TUpLUHZaSzJrNUpHdXRwSzlXY2pscnB0NWRpJTJGMWZ2M0ZrOWVYZzhHSlE2dHpWJTJGJTJGdDFUVDRUMTVROVdLdEZubjZxWThaZk9HNTJmajVXbVBxOEdETFRlWW4yMSUyQnhzQUFHQUxJUUFFMExkOENFak1FQkJzbk0wMklYZXpyQU9ENCUyRldHOGZUdUdialdMbXp6UFFFbE5aY3p2WEM2bzQ3UnNVVDZ0RFhtUnc2UEQxNDdzQ1Rkdjd2MjlVWVVmcUFpJTJGNSUyQjdtWiUyQmU2MlJLVjlKOFFyRDFVaVBJUTBCcjFpZDhiNlp6RHdBQXdEVWlBQVRRdDdJQzBMJTJGdWFGWGdCdVB3dzZCNnJXUCUyRnFsT0Z0YjVQb012M0E0eTdUcWU2c2M1Nkp4a2RqYVJQRG9YNnMlMkI4JTJGV0IlMkJvNmNDU2RNZU9pcnRqUiUyQlU1U2QlMkZUOW5xczdmejQyWm11RmxZU3Bhbkxad21WVTcwSHJrWVNBQUJzSndTQUFQckdIb0FBc0VYMFZnSkd4YTlUTDJWZVdTdlR0eTUwVmZjNlpxMSUyQnpSajN3dzhlR09wczFGSTMwcEhweXZQZHpIJTJGZlVHaCUyQjQlMkJXeDhQQ3JGN3M2TlJ2clVqZVRsb3R4NDZITjl4JTJCOWN1bzNiMFlBQUlBdGdBQVFRTiUyQmNjMHdCQm9DdG9EZWNDb3ZnS2dyeUNkbVIwZkpxcHFlVGpySlFEJTJCMFpjdTk3OE1EUTV6Wm9wUnZxMEZqb3JmUzFIWFg3bmxzbndoJTJGJTJGJTJCbWo0OTJSVldUbmZVWHZaNWFGcFhaSnNQZ0c4M0c5UklnQUVBQUJiQWdFZ2dMN1IlMkJnc0FXMFR2NlRwUVhyMG1TVEtTbDlxcm1kcUxpVmJrZExEdSUyRnNPQiUyQm9XcFAzWHY3b0diREN4SkI4WkNmMkFzbk4wM0h2M002RkR3NWNEbzl5T2p5dk5PNnF4a2lxM2tVaThacHp3SUZPRWZBQURZTWdnQUFmVE5XaXVKSUJBQXRxUnlVbkNxUE1CS3ZWWVdNejM1YXJkUmNicDRMcDQ1JTJCcDc5UTglMkZmUFRVOGtDZjUyOFpEbDJUVkx5ajFQenhadFQ4N1dROE92M0N1bzFkWFVxbVZTb21WYXBKODBRNGNhRDBNSE1oN0RBQUFiQVVFZ0FENmxrOEI5a3dCQm9DdDVHcW42OUJLVlMlMkJUU2k5ZlNEWFRWbVBHbTJjYmdibjE3cW5oZ1p3TUxFbDM3NGhjMWVpMzl3d0hqNDAyZ2wlMkYyVmZQUTdPbTJscnFabFBqOEppOVZiRDVrcGR3UEVBQUFZSk1pQUFUUU55ciUyRkFHQ2JDQ1U1SzU5NExhODZMWGNTZmFFcTdhNzRMNCUyQkZNN2Q5Mzl1bUI3SWRXSklPVDBidThHUTBXNnNGUDl3TiUyRkNlejBEejh0S1NsaFV6TnhFbXh6JTJGZFNOSko2OThPbE5SZ0FBR3hDQklBQSUyQnNZUUVBRFl3c3B3eWlpdlhxdW9tR3FiNzJ1MzFITDZ5b2w0ZWpYViUyRklubXpBJTJGJTJGJTJCSHVtZjJ2akZydngzcjIzMmxuc3BCOEpaVlIxZXZncDAxSHpVaXkxc3J5TjJ0ajhQZzE3Mm9HempWMHpBQURBbFFnQUFmVE5PU2RKTW9id0R3QzJwRElFREpTSGdLSEo5N1dUbEdWZXo1eEw5Y0t5cTdReTglMkIlMkYzVkdkMmZmaiUyQjZkbU5XdXBtOEtkdUhab2Ryd1ElMkZZYjNVOVhyNGt2TnFwMWtlOUtYRm5Wa0dxZ0FBQUpzUUFTQ0F2aEg4QWNBMllhNjRlY2wxdmJwTG1icE5wMjgwdXZxVGNmc2IlMkI4Y1glMkZ0UTdEazY0alYzc3hucjMlMkZsb3o4ZjRuRlBqbHlTSCUyRlk5JTJCcXU4ckoyVXh6cTA1cU9TbXpVdFZJa1pGTXNTJTJCZ1JEc3dBQURZRk93YmZ3a0FYSTRoSUFDd1RmaWVqJTJCWE5GSzJza2xaYjBqY3UlMkJtTmZPcGY5ejA5ZTdBNzhHOGNQM2xKdmZzJTJCdDFmJTJGaHY3MnZQdmxmM0YxN2ZOOVVJQm1mdHdNM002bnRwRzZ4TjZDVjJDVURBQUJzRmdQJTJGUWc1QSUyRjhvS1FJYUJBTUEyY09XcDNFcXFHTWticlhhOG5ybVFxVlpQUGxhdHhocUxncCUyQjVkU0ljNkVyQWQlMkI0ZWR0bzkzQnl5JTJGanRtVWpOenNtUEdXeWFSODVLM2tuZDUlMkZxZUJ2cGNBQU1CbVF3QUlvRyUyRnNBUWdBMjFnWkFEcWpWdUtVekNkNk9ySWFDZTNIakpjVzkxWCUyQjZidDJWJTJCT05YdVpHJTJCODY3cHVJejNZWHZxMVpybnoxMXVqdCUyQmNpSFJ5Y1ZFeTUxTTZqb3BWcjYzWW1UeiUyQjdTc3NBUUFBTmdBQklBQSUyQnNZVVlBRFloc3B3eWhxcGFpVW51Y1FyNmFhNk9DYzlhYnphbWZ0WXh3Mk5SMVklMkZmZDlVTmQzUTlXNENIemc0JTJGTFc3ZHJrOTM1anFmUFNQVDdRJTJGMWo3ZVZ2dGlSMGtuazFLWDM0JTJCaDhnRFFpUUFRQUFCc0dBSkFBSDJqOVJjQXRqR2p2SExOU1Q3MXl1Sk1DNGxUczVQcFVqdVQ4M28wa2xRTGd2JTJGMWpoMkQzUTU4WUN6eUI4YlVlZGVlNnY4ZTFvSXpXV0IlMkJkVGcwT2pmYjBmeFNxdFJKeXNxZm1ZWTlBUUVBd0lZaEFBVFFOMnZ6JTJCVUVFZ1FDd1RWMDJIZGhJcVZmY3pIVEp4M3FoRnFnUm1FZU5OWXNyYWUxbjN6VWRkVFo0dFp2Q08lMkZaVyUyRjYlMkZBR0ExWiUyQjM4JTJCWVdWWDQ3YlNWaWF0WmtWYnRaVnE5dHVuQSUyRk9qRkFBQTNBUUVnQUQ2eGhSZ0FOam1YSEV6Um9xS0pEQnp5anFaenM1MWxYcHBOZlVmeSUyQlRWaU16UDNEMDUySldBa25UZnppamRVUTElMkIzY3FvNDl5dnpuV2NUbCUyRnFLbW1sVXVLbG9QaDVhVVRvQndBQWJqb0NRQUI5byUyRklQQUFhRVZUN0VRbDd5VXVhODVsWlNMY1pleTkxTTFjQjhMSlJSNEdzJTJGYzhlT2FPQkR3TDBqMWglMkZkWCUyRm5YbmF3eGFvMzV1UmRIQXAyYjdXcDJPVlhUU0tuelVxWThBQ3lySzYwSUJRRUF3QTFIQUFpZ2J3d0JBWUJ0cm5jZ1NPanpvQ3JNQjROSVVoWTd6UzhrZXU1TVc2SFJ4NXozV2s3Y1AzMkE2Y0M2YlNKMHphVHlMNGNqJTJCJTJCemhzZkRubnpzWEhubnFiRWV2cmlSNVMzQ2NyZCUyQmZrZkw3dUd5M0h2Z0lGUUFBM0NnRWdBRDY1bHglMkJoV0lNNFI4QWJFdHJBYUR5Z0NxUVpJTDhjNW1YYVRsMU9xbGVuZWxxSlhaYVRmekh2SlhHcXNIUDNENUJPJTJGRGJwNnJwMjZlcW4zdGlQSHJQcnRIZ2YlMkZJViUyQjdIc2ZGdmZtdWxLM2F5WUNPenowQzlRSGdnQ0FBRGNRQVNBQVBwRzhBY0FBNkk4M1Z1dGgxVGV5MXZKcDlKU005Vks3SlJtMGxDVXR3TjNzJTJGbyUyRmZ0dk9NTjJvSlc4bTc5NVhhWWFoJTJGcWt6MGxqRCUyRnUyeHFtMmNQV2QwY1NWVDBuRlN4MHNxS2dHRG5rcEFpWlpnQUslMkJMMSUyQk1BJTJCa1VBQ0tCdjFscUdnQURBSUNqM3F2UEtLOWFrJTJGQk5WbTdjR1o1SkxuT1lXWXoxejJzcEpINHVkSDIlMkJuMWIlMkY3N3QxVnBnTkxlc2QwSmM0eTk3Tzc2dmF6azFYN0sxODI1c2pLMmJhU2RpWWxMZzlXdmFTS3BMRFlFOUNMQUJEQWF6SXkxWTFlQTRDdGh3QVFRTjlzOFk0ancwQUFZQUJjZWFvM3lpY0RWNHpVOVZMaXROTE05TUs1am1ZN1RwM1VQeG9hTFU1V2c1JTJCNWxYWmdTZElEZTJ1ZEIlMkZiV250aFpEejdvalQ3Zk12N0lrNmxYdHB6bTNjQ0pYeDhLUWxFUGdHdEFCU0NBZmhFQUF1Z2JMemNBWU1DVnJhcUI4cXExMUt2VnpuVDJZbGZQUmtiN1JvSyUyRnZYOHMlMkJ0U3RFJTJCSHhEVjdwcHZMQld4dXppN0g3SVNmOVp1VE5rVmZQZFhSdU1aV2FtWlJJU3IxVU5YazdjR2g2cWk4M2VPRUFBR0RMSXdBRTBEZXVRd0Jnd0pXaGxEVlMzVXFacEs2VDcyYTZ0QkRybFpsdTQ5bUp5aWNtaDRLJTJGOEo0OWxlWUdyM1pUdVdkbjVZV3FOUjhPdlg3SGV4MjVrTGJsbXFrVVN6TEZIVnNOOGxmcDdBY0lBQUN1RXdKQUFBQUE5S2RuTzBCRnhaVGdKTjhQY0hZcDBRdG5PcXBHOXFIUTZsOTE0JTJCeXZmJTJCZkIlMkJ0SUdyblpUdVhObnhkMjVzM0s4R3BvUE9xdmZOWkU3JTJCa3JvMVYxMTZuaWpydlBLbktUTUYlMkZjemRmY0FBT0N0SXdBRUFBREFtOU03dGRZVXJhdUoxNlg1Uk0lMkJhbHF6UncybnFScnpYajMzWG9mcnNSaTUxc3psMmEyTTI4ZW4zN1J2SyUyRnN2blJzd3Z2bm9wYTd5ODZIVnlJVldXdUh4QVNLQjg0RXBVdEFObkc3MXFBQUN3VlJFQUFnQUE0TTN4VWo3RlFubjRWOG5iZ1p2dFRLY3VaRXJ5Y1BDaE1MU2ZxRmZzWHoyNmw4bkF2ZjcwYmFOTGYlMkZxMjBWJTJGN3o2TVglMkY5MVh6MmYlMkZLanlUUGR6MHNlWVdZc1h0TEElMkY4UXA4SGdBQUFBRzhCQVNBQUFBRGV1ckphTGZaS081blN0dE1ycGl0SmNrWVBlNnZsWnV6JTJCem5kVENmaHR2dWR0VTgzcTBQSmZyVGF5NVdvVVB2TGlHYU1UbDd4VzIxa3hJZGpsQWFzeGtpMyUyQkolMkZZRkJBQUFmU0FBQkFBQXdKdlRHMEpaSTBWZWtzbURRRW5LdkM0dEpYcjZYRnRCMVR5U2VvMVdRJTJGTVREJTJCNnZNUmprQ2g4NE5OcXBSSjJQVmdPcnF0RWpLNm5UU3R5UnVrN3F1SHc2Y0QyUVFpdDVUd0FJQUFENlFnQUlBQUNBTjY4TW9xenlDalVqeWRtOFlrM1NTaWRUYzdhckpEUktNejFjOFpMeCUyQm9uMzNVSUllS1dqJTJCMnFkb2NqJTJCcFBQU2N1WWVTWjNYM0VLc2RxdG9CJTJGYVNITWtmQUFEb0h3RWdBQUFBcmclMkJqUEFnczk2ekx2SHdxWlYyblUzT3h3c1RMeFA1aDY3d0NvNTg0U2lYZ3R6a3lWVW1YWSUyRiUyQiUyRlpKSjJWTTBqSjJjaW5ialkwV3d6MVdyczg0ckFzTmh2a1haZ0FBQndqUWdBQVFBQWNIMzBEZ1F4a3B5UktsNnlra3U4TGw2TTlXVEhheXcwRCUyQjhZQ3Y3ajBmMjFYOXZnRlc5Szc5dGZYUnFLekVmMkR0bFB2ekFaJTJGJTJGeFhhJTJGYklOOCUyQjB0WG9wbHRxcFZMZFNWQVNBYnFOWEN3QUF0Z0lDUUFBQUFMeDF2VlZvUm5tVm1wUzNCWHZKdDV5V2xsTXRyV1lhcVJpTkR0bGZIQnNLdm5qM1ZQWGtyZU1oTWRZVjdwdXV4UGROVno3M3BZbnUlMkI2c1Y4MnVCMVVQR1NSZG12YkxBS0pVSSUyRndBQXdEVWpBQVFBQU1EMVpYbyUyQm1wN1BPMG1aMCUyQm01UkY4NzBXcVlxdjN5U3VMJTJCZkNlcGZ2SElya3A2OHhlNiUyQmIxJTJGZjNYSk8lMkZlWGhxejVoZWw2OFBBelp3S2RYRTEwTnZaUzdQTGhLNEY1NDc4SUFBQU1OQUpBQUFBQVhGJTJCJTJCNTZQVmVsdHdQWkF5cjJZMzAlMkZQbnUxb016WFRpJTJGYWVxMW56NHlLN0tFeHUzNE0zdEF3ZnFTMk1WJTJCMWYyajRXJTJGTkRvY2ZNYWRhbzNQbk84b2JidThGWmdBRUFBQXZBRUNRQUFBQU53NFpSZ1lTS3BaS1hIcUprN2QlMkJVeXozaXQwbXE0NGZUYVFQbkRianNxTFI2YW9CTHlhZTNkWDQ1RjY4UGxsNSUyRiUyRnloVGo3ZDZkWFV6dmI5VXB0UGlCWVhwZFhXd0lBQVBRZ0FBUUFBTUNOVXdhQTFraVJsNHlWbkpkU0w3VXluWjdwNml2U2VDdzk5bzUyOXJlWHV1N1g5NDFGeXdkR0EyYmJYdUhnV09pblJzTEhEMDlVdm5abVozYlVKdEpTbkdrNTglMkZsOWFwWHZ1UWdBQUhBRkFrQUFBQURjZUZaNUNHZ2wlMkJTRCUyRm5EZGFYazcxemRScHp2dnhwYTc3WjUzRUgxaUozU2RPTHBobWFJMENvelIxVHQ0ck5NYklLSjklMkY0YjFDWDZTTHhoZ1pZJTJCUzlsJTJGYzluMXY3V2k5ZnZPNTl5MThySTJPVXl1anl3U2MzUWslMkJXVncxTTVpVjF1bTd2VUJTczdoMkp0TkRNMUZtUjFFcnpBTkFZcWdBQkFNQlZFUUFDQUFEZzVyREtBNnJJU001S3FWZWNPTVVyVGklMkZNZE9VeTJVN0xQWHJxVXZJVHRWQUxvVlU3dExicHBLRThmN3M4dEN2VHJ2eHplUSUyQnNXYXVBSzclMkZXRkVWeDElMkZOcnBSdWYlMkZsMnVIdHFad0dwMU5YYTNYV3o3MjV1eFUySWsxenR3QlFBQTREVVFBQUlBQU9EbUtQTTBxendFREl3VUZYJTJCV2VWMWNTUFROdHRQcEM5M3hNRERqMWtqV0dwVjVXJTJGNnhOd0FzJTJGMXElMkZ0Z2VlS2NPN3ZyN1dyJTJCVjViJTJGUzElMkJWOTc4N3VUSTJ1T1dDc2wzcXZsalpZenA3bXVVenR4JTJCUmRZUSUyRnN2QUFCNFRRU0FBQUFBdVBISzhFOWFyd0tVSkZPMEEyZlNVaXZWOG1JaTQ0cFdWdktzZFd2RFZMeDhaS1dLa2JkckdXY2VBQUlBQUx3R0FrQUFBQURjWEwxdHElMkJWZWVsN3lxWmRQbkpRbyUyRndTWjFycTFBTkJJVHBKTUhxS1dWWDgzWTA5Q0FBQ3daUkVBQWdBQTRPWXEybW92cXdxMGtxcDJQZUFpJTJGTHRjNyUyRjBVRk1OVWV1OGt3ajhBQVBBNkNBQUJBQUJ3ODEwWldCbEpvVmx2RGNackklMkJ3REFBQjlJZ0FFQUFEQTVzQkUyemZXV3owSkFBQndqUWdBQVFBQXNEbjRLejRDQUFEZ3VyQWJ2UUFBQUFBQUFBQUFOdzRCSUFBQUFBQUFBTENORVFBQ0FBQUFBQUFBMnhnQklBQUFBQUFBQUxDTkVRQUNBQUFBQUFBQTJ4Z0JJQUFBQUFBQUFMQ05FUUFDQUFBQUFBQUEyeGdCSUFBQUFBQUFBTENORVFBQ0FBQUFBQUFBMnhnQklBQUFBQUFBQUxDTkVRQUNBQUFBQUFBQTJ4Z0JJQUFBQUFBQUFMQ05FUUFDQUFBQUFBQUEyeGdCSUFBQUFBQUFBTENORVFBQ0FBQUFBTENGZU84M2Vna0F0aGdDUUFCOU04WnM5QklBQUFDQWdlVGx1eHU5QmdCYkR3RWdnTDd4ZmlNQUFBQ3djYWdBQk5BdkFrQUFmWFBPU2FJU0VBQUFBQUNBcllBQUVFRGZuSE15eHVRM0VRSUNBQUFBQUxDWkVRQUM2QnN0QndBQUFBQUFiQjBFZ0FENlptMSUyQjZpQUlCQUFBQUFCZzh5TUFCTkEzYTYyODklMkZtTmtTQUFBQUFBQUd4cUJJQUElMkJsWldBQUlBQUFBQWdNMlBxM2dBQUFBQUFBQmdHeU1BQk5BMzl2NERBQUFBQUdEcklBQUUwRGZubkNUSkdMUEJLd0VBQUFBQUFHJTJCRUFCQkEzNXh6TXNia054RUNBZ0FBQUFDd21SRUFBdWdiTGNBQUFBQUFBR3dkQklBQSUyQmxaT0FTWUlCQUFBQUFCZzh5TUFCTkEzYTYyODklMkZsTmhJQUFBQUFBQUd4bUJJQUElMkJzYndEd0FBQUFBQXRnNENRQUI5WXdvd0FBQUFBQUJiQndFZ2dMNWxXY1lVWUFBQUFBQUF0Z2dDUUFCOW8lMkZJUEFBQUFBSUN0Z3dBUVFOOFlBZ0lBQUFBQXdOWkJBQWlnYjlibXB3N3ZDZjhBQUFBQUFOanNDQUFCOUkzZ0R3QUFBQUNBcllNQUVFRGZHQUlDQUFBQUFNRFdRUUFJb0c5bEJTRERRQUFBQUFBQTJQd0lBQUgwalQwQUFRQUFBQURZT2dnQUFmU05LY0FBQUFBQUFHd2RCSUFBJTJCa2JyTHdBQUFBQUFXd2NCSUlDJTJCT2Vja0VRUUNBQUFBQUxBVkVBQUM2QnRUZ0FFQUFBQUEyRG9JQUFIMGpjbyUyRkFBQUFBQUMyRGdKQUFIMWpDQWdBQUFBQUFGc0hBU0NBdmxtYm56cThKJTJGd0RBQUFBQUdDekl3QUUwRGVDUHdBQUFBQUF0ZzRDUUFCOVl3Z0lBQUFBQUFCYkJ3RWdnTDZWRllBTUF3RUFBQUFBWVBNakFBVFFOJTJGWUFCQUFBQUFCZzZ5QUFCTkEzcGdBREFBQUFBTEIxRUFBQzZCdXR2d0FBQUFBQWJCMEVnQUQ2NXB4akNBZ0FBQUFBQUZzRUFTQ0F2bVZaSm9sS1FBQUFBQUFBdGdJQ1FBQjlJJTJGWURBQUFBQUdEcklBQUUwRGVHZ0FBQUFBQWJ3OGhVNmNRQjBDOENRQUI5c3pZJTJGZFhoUCUyQkFjQUFBRGNiQVNBQVBwRkFBaWdiN3pjQUFBQUFBQmc2eUFBQk5BMzZ2NEFBQUFBQU5nNk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QUFBQUFBQUFOakdDQUFCQUFBQUFBQ0FiWXdBRUFBQUFBQUFBTmpHQ0FBQkFBQUFBQUNBYll3QUVBQUFBQUFBQU5qR0NBQUJBQUFBQUFDQWJZd0FFRURmakRFYnZRUUFBQUJnSUhuNXJ2ZCUyQm81Y0JZSXNoQUFUUU4xNXVBQUFBQUJ1SEFCQkF2d2dBQWZTdGZNRkJKU0FBQUFBQUFKc2ZBU0NBdm1WWkptTk1maE1oSUFBQUFBQUFteGtCSUlDJTJCMFhJQUFBQUFBTURXUVFBSW9HJTJCMCUyRmdJQUFBQUFzSFVRQUFMb1d4QUU4dDduTjBhQ0FBQUFBQUN3cVJFQUF1aGJXUUZJS3pBQUFBQUFBSnNmQVNDQXZ0RUNEQUFBQUFEQTFrRUFDQUFBQUFBQUFHeGpCSUFBJTJCdWFjMiUyQmdsQUFBQUFBQ0FhMFFBQ0tCdnpqa1pZJTJGS2JhQWNHQUFBQUFHQXpJd0FFMExleUFwQzlBQUVBQUFBQTJQd0lBQUgwamVBUEFBQUFBSUN0Z3dBUVFOJTJCQ0lKRDNQciUyRkpiJTJGUnlBQUFBQUFEQTZ5QUFCTkMzc2dMUWU4SSUyRkFBQUFBQUEyT3dKQUFIMWpEMEFBQUFBQUFMWU9Ba0FBZldNS01BQUFBQUFBV3djQklJQyUyQjBmb0xBQUFBQU1EV1FRQUlvRyUyRlc1cWNPZ2tBQUFBQUFBRFklMkZBa0FBZldNS01BQUFBQUFBV3djQklJQyUyQlVma0hBQUFBQU1EV1FRQUlvRzhNQVFFQUFBQUFZT3NnQUFUUU4lMkJlY0pNa1l3ajhBQUFBQUFEWTdBa0FBZlNQNEF3QUFBQUJnNnlBQUJOQTNob0FBQUFBQUFMQjFFQUFDNkZ0WkFjZ3dFQUFBQUFBQU5qOENRQUI5WXc5QUFBQUFBQUMyRGdKQUFIMWpDakFBQUFBQUFGc0hBU0NBdnRINkN3QUFBQURBMWtFQUNLQnYxdWFuRG9KQUFBQUFBQUEyUHdKQUFIMWpDakFBQUFBQUFGc0hBU0NBdmxINUJ3QUFBQURBMWtFQUNLQnZEQUVCQUFBQUFHRHJJQUFFMERmbm5DVEpHTUklMkZBQUFBQUFBMk93SkFBSDBqJTJCQU1BQUFBQVlPc2dBQVRRdDNJSWlIT09JU0FBQUFBQUFHeHlCSUFBJTJCa1lGSUFBQUFBQUFXd2NCSUlDJTJCc1FjZ0FBQUFBQUJiQndFZ2dMNHhCUmdBQUFBQWdLMkRBQkJBMzd4bjN6OEFBQUFBQUxZS0FrQUFmYk0yUDNVUUJBSUFBQUEzbDVHcHNoVVBnSDRSQUFMb216VkczdnY4eGhSZ0FBQUE0S1lpQUFUUUx3SkFBSDJ6dk9BQUFBQUFBR0RMSUFBRTBEZHElMkZnQUFBQUFBMkRvSUFBRUFBQUFBQUlCdGpBQVFBQUFBQUFBQTJNWUlBQUVBQUFBQUFJQnRqQUFRQUFBQUFBQUEyTVlJQUFFQUFBQUFBSUJ0akFBUUFBQUFBQUFBMk1ZSUFBRUFBQUFBQUlCdGpBQVFBQUFBQUFBQTJNWUlBQUVBQUFBQUFJQnRqQUFRQUFBQUFBQUEyTVlJQUFFQUFBQUFBSUJ0akFBUUFBQUFBQUFBMk1ZSUFBRUFBQUFBQUlCdGpBQVFBQUFBQUFBQTJNWUlBQUVBQUFBQUFJQnRqQUFRUU44eUx5Vk9CekluZVMlMkZKYiUyRlNLQUFBQWdPM04lMkJmeDFlT1lsNzJVMmVqMEF0aFlDUUFCOTgxNTJMZmNqJTJGQU1BQUFCdXFQSWx0JTJGZHF5S3UlMkJvWXNCc0NVUkFBTG9XejFTTmhyNUw5VWp5WWFTQW9uM0lBRUFBSUFid3hvcENxUjZhT2Fxb1ZrTUxHJTJGREElMkJnUEFTQ0F2aDBlciUyRmpwaHYlMkZjZU1NdlJsVXJSVllLREdjVUFBQUE0SHJ4NnpkcnBFWm9OVnExcjR4VXpmeSUyQllVc0FDS0F2WEs0RGVGTyUyQiUyQjY2SnBkRzZuZ3lyUmdxTlpJb1NRUFlFQkFBQUFLNGZMMWtyMVNPanNhcjk4bkRGcGh1OUpBQmJEd0VnZ0RldEV2cHYlMkJhRDRqWk9VJTJCdnhHQUFnQUFBQzhlYjNiNiUyRmo4dDRHUm9zQXNSNEZ4RzdVc0FGdFh1TkVMQUxCMUpaa2ZqVk1ucFM0UEFLM04zMVlJVlZRRkZsOUlJQWdBQUFCY0c5TnpLJTJGamlKWGVjNlVEcVpKVyUyRiUyQmdhQWEwWUZJSUEzelZxcmFtanpUVW1jcE1UbnQlMkZMbENJTkJBQUFBZ1A1NDVhJTJCbnl6ZlJqV1NzRkZncHNQNlVOWjd3RDBEZkNBQUJ2R2tUamNxWjZlRklJNDFRVVdSa3ZLU01GbUFBQUFDZ2IlMkJXYjU1bWt1T2VOOWNBb3JCZ04xN3piV1hXJTJGZSUyQmRrUkFBSW9HOEVnQURldEIzRDFTJTJGdEc2OXFZalJTcFJySWxtY1VUd0lJQUFBQVhMUGVsdCUyRk1TN0hMYjVueUFMQm1ORmIzTDB6VnM5TWJ1RW9BV3hnQklJQTNiWHEwJTJCczFiSnl2SDkweEVHbTRFc3RaUSUyRlFjQUFBQzhGVjU1OEZmVyUyQlFWU1VERWFhOWluM25QN1RpWUFBM2hUQ0FBQnZHbkQxWEJseDFENHpIZ2pWRDB5JTJCUWtsODFRQUFnQUFBUDBxWDBJSFJxb1V0MENTOTBxOUZJVE04QVR3NWhFQUFualQ2cEZaSGElMkZhTDAlMkZXckJxUmxWRlJBVWolMkJCd0FBQUZ5NzN0ZlFnYVNLelc5QjhZZk95Tmh3Wk1QV0IyRExJd0FFOEtaTlZGejMxbkh6UzdkTjJ1ZDJERnNaM3BRRUFBQUEzcG9pRERSR3NwRlZwUnBvdkI1cXFCYWQzZWlsQWRpNkNBQUJ2R2tISnlyJTJCZTI0Ym5yMTFUUDlvdkNGbG9kWTNNTFphMzhnWUFBQUF3R3U3Y2doSTE4bkVYcUV4R21xRW1ocU9ORklObnRuSUpRTFkyZ2dBQWJ4bGg4Yk12OXN4Yk9OS3pVcVJrY3BoSUU2MEF3TUFBQURYNG9vQTBLWmU5Y2hxYXF5aUF4TlJQRkczWDluUTlRSFkwZ2dBQWJ4bGU4Y3FyYjNqbFclMkZzR28xVXFRV3lNbExpOHhzQklBQUFBSEJ0ak5aYWdJUEFhSEk0MUcyN0tycG5WJTJCWGY3aDRPWDlybzVRSFl1Z2dBQWJ4bGxXcFZrOFBWbDNhUFJHclVnbnl2NHRqbnQ4eGYzdElBQUFBQTRPcktyWFJDSTFzem1od0pkSEE4akElMkJPUmIlMkIwb3g2c2JQVHlBR3hkQklBQTNyTERPMnAlMkI5MWoxUDk2eG82cXBzVWlOd09iVmY3SEwyNEFCQUFBQXZMWnklMkI1enl0WE1nQlZXcm5XT2hidDhSJTJGZHRERSUyQkdmM0Q0WjhNb2F3SnRHQUFqZ3VyaGxMUHE5dTNaViUyRnVpV3NWQ05zTGNGbUFwQUFBQUE0SFY1U2FsZmZ4TTlkb3E5MTFqZDZ0WWQwYyUyQiUyQmEyJTJCMXM5RkxCTEMxRVFBQ3VDNTJEZG5GUSUyQlBoJTJGN0Z2Tk5SUVpDVlh0UDk2RVFBQ0FBQUFWMU8lMkJUblpleXBSdm9kUEpoNENrbVZjdE5HN1hVTURlZndEZU1nSkFBTmZGUFR2QzlNNmQwVyUyRmV2YXZ5JTJCTDZKU0ZFamtJMXNudnRseFEwQUFBREF0JTJGTmE2NkFKakZHbEZtalBTS1M5WTlFTDA4TWhlJTJGOEJlTXNJQUFGY04lMkIlMkZlViUyQnZjdHJQeUR3JTJGc3FtalhSRVZSMWNvNlNSMlh2NkNSOHJNTzFZQUFBQURBZWdXZ2w1UTZ5WGtOMXdMdDMxblZmWHZxdW5WSDlSZHUzMUZoN3o4QWJ4a0JJSURyYXY5RTlMbkRVOVhuRGt4Vk5Ud1NLcEtSdWk1dlolMkZCRkNFZ0FDQUFBQUt6elBtOEROa1pqSTZGdTIxUFRlJTJGYlhuN3Qxc3ZxWmpWNGFnTzJCQUJEQWRiViUyRlBGcSUyQmUwJTJGMWI3MXRiODN0bnF5b1ZyWEZmaVpPU3BUJTJGbXZjd0FRQUFnUHkxY2FwODclMkJ6TVMxYWFHQTMwdHIyVnhmZnZyM3o0dGdsN2ZxT1hDR0I3SUFBRWNGMGRHQXY5dnBId3NVUGo0ZGVtUmdNRlZTT1o0Z1ZOT2RVc1pUZ0lBQUFBQmxSdjIlMkIlMkZhYSUyQlRpNXJ6Q2l0ZSUyQkVYM3FRM2NPSHo4MEZ2a05YaTJBYllJQUVNQjFOejFrNTIlMkJiQ1AlMkZoZ1luUWpZeUVVdFhtTDNMUzRvVk5SaXN3QUFBQUJsdzUlMkJLUHI4a3JBMEVvTnF4MGpWdnRIekNjM2Vua0F0aGNDUUFEWDNWMDdLJTJCN0lWUFgzNzVxcSUyRm9mOWs1RnFqVkFtTURKT2VRaFl0Z0FUQUFJQUFHRFE5SGJCeEhtSFRDVXdtdDRSNlcwSDZucmdsc2JqdCUyQiUyQnFQYldCS3dTd0RSRUFBcmdoN3Q5Yjdkd3lGbjF5ejNDa2tWb2dHd1V5WmF1RCUyRlBvTEgwSkFBQUFBREJxamZQQkg2cVRFcTFHeHVuMjZxbU9IaDFwSGJ4bjZ5MU5qOVd5amx3aGdleUVBQkhERDNEcFIlMkJkeTkwOVhINzlsZDA5UjRwRXFsT09VNDVVRmclMkJSRUFBQUFZRkZlJTJCRG82TWRrOUV1djlnM2YzcE80YU92bnQlMkY0JTJGa0Q0eFZlSlFPNHJzS05YZ0NBN2V2QWVMVDgzdjIxSDVIVHAxM3FqajdSVHFWbEozbVQ3M0VTU3JJbWZ5dWlyQTdrcFE0QUFBQzJtOTdCSDJtJTJCSjdaeFJpYXdhdFFEN2R0WjA5MTc2cDk2JTJCJTJCN2FDN2VNQkx3aUJuRGRFUUFDdUdIMmp3WiUyQiUyRjJqamVEMHdQM0Jxc1h2MnlRdnRpcHlYWXVXYkhUc2pWWXdVYVAwRkVRQUFBTERkWEJrQWRyMnNsY0phcUltSml2YnRyR3JmUk9XWERrNkU3ZzMlMkJKZ0I0VTJnQkJuRERmZGZoJTJCdXk3YjZuOXZidjMxRFEwRVNtcTJmV3BaNG5QcDU3eFVnY0FBQURiVmRuMm15a2YlMkZKRjRWUU9qdlpPaDNubWdxbmNkcVA3aWJUc3JmN0xCcXdTd2pSRUFBcmdwN3Q1ViUyRllYdlBOU1l1ZTlBWGVQalVYNzJpVjF4ODVkUEJ3WUFBQUMyZzNMZ1hhYjhqZSUyRlk1NTB3aVpPUHBNTTdqRDV3UyUyRkNMNzk0WGZQVCUyQnFiQ3prVXNGc0wzUkFnemdwamd3R3ExODhHRDl3eTd4biUyQjlZTlM2ZGRWSTN5NE0lMkY0eVJ2cGNoTFlmRXFpWFpnQUFBQWJHVzliYjlaMmZsU3ZPa2RHTldHck83WUdTeSUyQmQ0JTJGOTZBZHVHU2I4QTNCREVRQUN1Q2x1bll6Y3JaUFJFNG5YRDY1NiUyRiUyRnRMbWE5Y3lxUk94eWxOdk9TZEZGajJBZ1FBQU1EMlVWWUF1cUx5VDFLbFlsVWZEblQzbnFydTMxZjduejU0OXhUaEg0QWJqaFpnQURmVjdUc3FYM3JuM3RyZmUlMkJlZXV2Wk9WRlNOVEY0RkdEdkolMkIlMkZ4RkVtY21BQUFBYkhWbEJhQlZIZ0RHVHNxOGh1cUJEdTJxNnY0OTljV0RPeHQlMkZ1TUdyQkRBZ3FBQUVjRk85YzNjMVhvbmRMM1M2JTJGc0drNVI3cXhwbWE3U0w4ODZMNkR3QUFBTnVEdiUyQkptakd6RmFzOWtwUHYyMSUyRlh1dlkyUDd4dXZ6MjdzSWdFTUNnSkFBRGZkZHgyb0x3WGUlMkZGaXI0ejdmN0daSDVscE9xODAwcndUc09Da3clMkJhMXNtU0FVQkFBQXdGYXgxdmFyOVgzJTJGTXNsR1ZydkdJOTJ6cjY0SER6ZCUyQjhkMzc2ajk3JTJGMVFVYiUyQlJTQVF3T0d1MEFiSWdQSEt6TkhwbXUlMkZxMWJwNnR1Y2p5U3FRUlNJcW5sOHYxUnZNJTJGUFVPYU4lMkZpWUFBQUJnRSUyQmx0JTJCJTJCMWslMkJldGJKNFgxUUxzbks3cGpkMjNtYlh0cWYlMkJmJTJCM1JGNyUyRndHNGFhZ0FCTEJoanV5dSUyRkllWmR2MmZYR3k1UjYweG1sdUl0ZHBNNVRQbDc1aTZqVjRoQUFBQTBLZXk1ZGRKeWlSampTWkdJazN2cU9pZGh4cDZ4JTJGN2FYJTJGdmd3U3F0dndCdUtnSkFBQnZteUs1S3V0QjFmMTlPbzBPaEhubjJ0TkZMNTczYWljdGJnYTJSSWlPRkpuOFhsVDBDQVFBQXNCbjFibDJUZU1sNW1jeklCbGFqOVZCMzdhM3A3UWZxN3YySDYzJTJGNXlIVDRIelp5cVFBR0V3RWdnQTMxZ2YyMTVtVEYlMkZtUmclMkZMTHo1dEhaamxOM1BwR0xNOGs1U1VZS2c2S05RZ1NBQUFBQTJIelc5djN6ZVFDWWVBV2hVYVVXYW5wblZmY2ZiTGhqdDlYJTJGM0x2M1ZYJTJGNzFvbUlQaGNBTngwQklJQU5kODlVSmMya24wNk1VU2Z6ajc1UTZlamlmS3psMVZRdVU5NFNuSTlPMiUyQkNWQWdBQUFGZFJSbnFwcE5oTHFWZWpiclJ2WjZpamg2cjZ6dHRxMyUyRnZEOXc1JTJGYmdOWENHREFFUUFDMkJUdW5hcWtLNG4lMkYlMkI4WnBkRGkwanp4bGpGcUoxRTFTcVozbEZZQVZtN2NFRzdFJTJGSUFBQUFEYVdLVzVlVWlZcDlWTHM4cUVmWGxJbzNiSFQ2anR2Q2Y3YiUyQjNhSFg5alF0UUlZZUFTQUFEYU5CJTJGZFZtMk9SJTJCY25BYUxuajlPaEM3SFJwM2l2cFpwSjNVbURXQTBBQUFBQmdvNVZ2VEdkRiUyQkpjb0QlMkY4aW80a3hxM3VuZ3o5NjM5N2cxJTJCJTJGZFdXY2pHd0FiaWdBUXdLWnlaS3FTeHM3OW5jUmx5dExrMFpkQzZjeDhvdFZXcGl4VHZxZUtsV1NLd1NBUyUyQndJQ0FBRGc1dXV0JTJGT3NXdDhob3gyU2duVHRDdmUlMkYyV3V0OUIlMkJzJTJGZk8lMkJCSGJ4YUJiRGhDQUFCYkRydjJGMkx1NTNPMyUyQm0ydzlHSyUyRkNPeGpOcFpvaXhKcFdhV1Z3RldiVDRkbU1uQUFBQUF1Sm5LdGwlMkZuOHozJTJGRWklMkIxWFY0QldBOTE1OTVJSDd5OTh2alJPeHMlMkY4TkNSWGJNYnZGb0FrRVFBQ0dDVGV1JTJCaDhkaWw2VSUyRmFJRkRIcG85MG5kR2xCYTkyMCUyQlV2c2lJUiUyRkFFQUFPRG02OTMzTDhrSGZraVNhbGE3ZG9VNmVsdjElMkJKJTJCN3QlMkY2JTJCbzdmdll0ZHFBSnNHQVNDQVRldkIyM2VtV2JENFVSdVk1WXJjbzk4S25ZNTdyMlkzazA5OCUyRnE1cllQSktRQ3VxQVFFQUFIRGptQ3MlMkJac3JiZnEyMGM4enE0TTVRNzdpenZ2amRkelMlMkI0JTJCanRPd24lMkZBR3dxQklBQU5yWHZPRHplQ2QzY1Q3czRHSldQSGxsS3BQWmNvaXhPOHhkY1ZTT0ZWckltMzRDWkFCQUFBQURYV3pueHQxYzUlMkJLTmhkY3RVcU8lMkIlMkZzJTJGYjRkOTFUJTJGNjd2dTJ0blp5T1dDQUN2aHdBUXdLYjN2dHQycE5MY1Q1b29WR0xDUnlxQjFjVjVhV1Uxa2MlMkJVQjMlMkJFZndBQUFMaFJlanROdkNRajJZcVJIYkVhM1JucFBiZlZGbiUyRmdTT003SHJ4elY3eUJxd1NBMTBRQUNHQkxlTjl0TzlJa1hQMnBXcld5UEJMWlI3OFplTDJZT25XNlRtbzZLVkElMkJIQ1N5dEFNREFBRGdyU3VyJTJGcHp5ZmY3V2JwSXFSaU9qVnZmdXFlaSUyQnc5V1pZN2MxSGlUOEE3Q1pFUUFDMkRLJTJCOCUyQkJ3YzJjaiUyRm1ucnBXN21IcjNZZHJvdzE1VzZMdDhQY01qbXcwR3N5WDlQQUFnQUFJQTN5eWglMkZZemxUSHZ4MVhiNEZUZUlsRTJoNk5OQjMzMUg1b3glMkI0dSUyRkduMzMlMkZIcm5TRFZ3c0FyNHNBRU1DV2NzJTJCdVNwcDYlMkZYVHNOWnA0UGZKeXplclNRcUxsWnFyWWVHV1pKTzhrYyUyQlVtTFFBQUFFQWZuUEkzbFRNajQ2VWd0S3FHUmxYalZka1I2QU9IcW92ZmUyZmpCd2olMkZBR3dGQklBQXRwejdwaXJwYXV4JTJCcWhibzFBdGo0ZDklMkIlMkJVSzM4Y0xaanM2c0pHcXZacEs4VkxOUzFlYXR3YjB6MktnS0JBQUF3SlY2SiUyRnlXYmIlMkJ4azJJdmVTTnZqS3ExUUxkTkJMcDkxT2pnbnZENGc3YzF2dmZZWGJzWSUyQkFGZ1N6RGVjelVNWUd0NmRUNnhyOHduQjc5eHZ2dUpQMzZ4JTJCZEJUcDFvNk5kT1ZVaWNOaDFLREFCQUFBQUQlMkYlMkYlMkZidVBNYXk5RDd2JTJCJTJGTyUyQlo3bGI3V3QzVnklMkZUczdObnlPRTJYR1lrTHBGb0taUVlSM0VrSzRZVDI2SWxPRFlEeFFJa0NFWWlCREVTS0JIc1FJZ2lPUllFUjRxaVJLRURJYUVTbVNBRVN0eEc0cGlMeUpuaGtOTXp2VzlWWGR1dHFydWM1WDN6eHptbjYzYXhlNlo3Wm5xNiUyQiUyRlQzQXhTcTZpNVZ0N3FyN2ozM3ViJTJGbEJsUUJvQzAlMkZ6aVQxY3FudnBDaFFxeDFxYVM3V1UwZGlQWDNBZnVxOUI4TGZldmNEOCUyQjc2WHhBQTdpeFVBQUs0YTkwJTJGRTduN1o2SVRZeTM3SCUyQlc1JTJGMHpnJTJGVWVOazFZM1UlMkZVQ0k1ZjdZbVpMdWFsTnh1d2UxQkVFQWdBQW9Eb3V6Q1g1YW9hMGw1eVJuQlFFVm5NVG9ZNHNOUFhZNFpaJTJCOEw3NFAzbiUyRmdlQiUyRk83WnZuUEFQd0YyRkFCREFYZSUyQkRTODJkbmI3NzI4YjUzJTJGZFdIJTJGM1dPYU9UTzVuVXo0cUJ6ZFpLb2RsZEVHSlZWQVVTQWdJQUFOeTdiUG5lUzhyTDVSNkpLejR1WHpnT21xR1c1aHA2OHI2MiUyQjhFSDJuJTJGM3NYM1IlMkYzNXNQaWI4QTNEWElRQUVVQXMlMkYlMkZHRDdmQ00wUHhYRTV0Znp5UHl0OU9KUVp5NjU0aURPcVhoRjEwZ0tETUVmQUFBQWRvOEpuUzlDdjh4THFZcGp4NlpSWnl6VSUyRnBtR25qalMwZzg4MFBvUCUyRnViYk8lMkYlMkYzYmJ5MUFQQ0dFQUFDcUkwZnZLOTFPUWp0UDFSZ05kVU9mdnFib2JFWGw0ZGEyWGJTTUpleW9wVkRzWXFxd0VCWHR3TVREQUlBQU5SYk5ldlBxemd1SEszOGM1S0pqYWJpUVB0bVl4MWVhT2olMkJ4VWJ5JTJGaVBOdiUyRiUyRk8lMkZkRm5idU90Qm9BM2pBQVFRSzA4ZGJDeGFZeCUyQmJsODclMkJEZFRvZjBYWHpGcXIyUkRhU2NyRHZDY2lyZUdLZHFDclJtWjl5SkNRQUFBZ0RxcnR2em1LaXYlMkJmTEhwTjNWU2FCU09oZG8lMkZFJTJCczloMXQ2OThIMlp4NWFpSCUyRjVnZG53eFVmbmFQc0ZjSGNqQUFSUU94OWNhdXg4Y0tueHYwN0U1bXZPJTJCaThQcktaZWxwUHJlVGxqbE12TE8xMDk3TGxhRkFJQUFJRDZxbzc3Y2hYaFglMkJhTGNYJTJGTlFNRkVvSWYzTiUyRld1JTJGUzE5OUdqclUwOHV0WCUyRjc4Y1VvdWMyM0dBRGVGQVNBQUdycnNjWEdpME9mUHozVDhyJTJGNm5ZNyUyRnhMazFwN05iWGhlMmNtV3BLMTdwbFlvcXdOQVVMY0dCdWJvMUJBQUFBSGNuTSUyRkxlcU9nQ3ljcDVmME12RFp6a0pkOE90Vzg2ME5FRFRiMzdTT3ZTMnhjYnYlMkZpdUE4MCUyRkpQd0RVQ2ZHZTU3aEFxaTM1ODZ0bXhmUEQ5NzJ0UXY1cDc5NlBqJTJGMmpYT0oxcnZwN3BiZ3lCWXR3WkV0NWdNRzVkRWlqUjRBQUFCM3J5b0F0Q3EyJTJCbGJCM3pDWGhwS0dUb3FrYUtHcER4NXU2aU1QZEY1NCUyRjVIV2p4JTJCYWlzNjhmU0hPYnVNdEI0QTNIUUVnZ0h2RzU3NjNQdm1WcyUyRm5ubmprNWZQTDA4bENYVm9mcWJlY2FTdkpXUlFWZ2JLVElGQWVKMHRWTFFnQUFBSEQzcU5wOXE0TTVMeW1WZ3R5cllZeWFnVmR6ek9xaHd5Mzk0SDJkWno5MiUyRjlqSFAzUzBkZm4yM1dBQXVIVm9BUVp3eiUyRmpZdzlPYk51ejklMkJ4T044TmVPVDRZJTJGJTJGVUxIMnU5ZEhPcjhWaWIxODJJZVlGcFZBNVlWZ2JhOGNsVU5TQmdJQUFCdzV4cHQ5ODM5N3FLUDFCV24yMENtR1docE90QURVMWIzejl1Tlk0ZGIlMkY4VWppODNmJTJGOURSMXVidHZmRUFjT3RRQVFqZ252UENjaEslMkJ0Sks4ODZ0bkJuJTJGOHBWTzl4VzllSEtpN2traURYTEpXaWlURlZtcmEzWmRKQ0FBQkFBRHVmTldMdDZNYmZvZGVTcHdVR1pteFNQdG1ZcjN2Y0VOUEhReiUyQjRQMzdnMDklMkIlMkJOakM0TGJlWmdCNEN4QUFBcmhuZmZaNDclMkJoZm51MyUyRnpyY3Y5VDU2JTJGUHhBV3h1Wk52dlNadUtWeWhlekFHMjVIdGlvV0JaaXhaSVFBQUNBTzhub3NabjN4UXUzcVM5bSUyRkRrcHNFYlRzZFhNVktnRHMwMGRuRyUyRm95U09OZiUyRkclMkJBJTJGYm5QM0I0Z2tVZkFPNEpCSUFBN2xrbk56SjdablBRdXRnZExMeHlzZjlMMzd1VSUyRjl6eks4NCUyQnY1eHBlenVUc3J4b0hRbE1VUkVZbGEzQlFma0ZXQklDQUFCdyUyQjFUdHZxWjhzVFlySyUyRjJTTXZ3Yk9pbTBpcWNqdlhOZlElMkI4NTJOSWolMkI1dWYyVDhkJTJGODREYzlGbjM3TSUyRnB2SVB3RDJEQUJBQVN2JTJGbjExZmUlMkI4V3olMkJlZSUyQmVDS1pPcjB5MUdZM2tldmx4Wm1OTWdDOHNpUkVCSUFBQUFCM2dxcERJMVVSJTJCaVclMkJlQkhYT1drczFLT0hXJTJGcWglMkJ6dTl2JTJGWmc1OE9QTFRhJTJCJTJGc0JzeEZFY2dIc09BU0FBalBqWHozZmYlMkI5VXo2ZWVPWHh4T25Wd2U2T3p5VUd2OVhIbFdIaWZHWlRWZ2FIWmJna2R4bHdvQUFIRHJWTzIlMkJUcEx6VXE0aTdQTmU4a2J5VWh4WUxYU3NGdHJTJTJGRnlrSiUyQjVyUCUyRnZrNGM3ZiUyRmNCUyUyQnpzSHh3T08xZ0RjazlnQ0RBQWozbjJnJTJCYlhaVnZUWTk2YkMlMkYlMkZMYkUlMkZabiUyRmlJMDhmYktRUDMxWE9vN0tiZkZnV2JEU3JHS0VIQjA3b3dSSVNBQUFNQ3RZclY3ckpXcnFQZ2J1Q0lFREszVUROUVpDJTJGWElVcXozTE5vVDd6Z1ElMkZjeURCMXBmZXYlMkJoOGV3MjNtb0F1TzBJQUFGZ3hQM1RzYjklMkZXdWNQVG9iJTJGYUhZOCUyQkVNZjJmODM2dGoyOHkycmJEMVRubmxsM2hRdk1sZFhjdHI5eEZ6NzZ3SUFBT0JOVUIxM1ZWdCUyQlhmRjZiQkJidGNaRHpVNDFkR1Nob2FlT3hzJTJGJTJCNEVIN3NZODlPcnQ1dTI4eUFOd0phQUVHZ092NDdtcHFuMXNldnZ2NFd2S1B6NnduSHo5N1lUaDFZalhUaWJWVVc2a3JOZ1E3dnpzTE1Dam5BNFptOTlYcDZpNld1MW9BQUlDYlkwYmVleFZWZm1uNWxyaGk1bDlvMU9rRU9qb1Y2YUVEVFIyZWJ5YUg1eHFmZmZ2JTJCNEdjJTJCZG4lMkZuOHUyNzhRQndaeUVBQklEWDhMM1Z4UFpURjM3anpPQm52M2hpOEJ0JTJGZnJLblZ6WVMlMkJTUXYyazdTc3ZjM2xOUU1wRWE1S2Rock54emtyaFlBQU9ER21XdDhuUGhpSkV1MTZNTkxtZ2gxWkttaER4MXU2U01QZHY3SlElMkZQTjM1MGZENWNmblF0cCUyQlFXQUViUUFBOEJyZUhnMmRwS1M2VmI0bXpZS3VubGdmbTltSmRUbG5WVGR6VlJwM3l2TnZCTG5sVmN0S1hsMTdYSkdJSzNCQUFBQU44NUpWMmF1akZRQ3hvMUF6VGhRMDNxRm9kU1lqZlQwMFZieWthTmp2JTJGQ1JvJTJCM2Z1biUyQmFEYjhBY0MxVUFBTEFUZmpXcFNSJTJCWVdYNDFNdXJ5UyUyQmMzVWglMkY2TlRscEwzU3piV3lsZXRpTjlWdzRLU3NUUDhpVzdRRVI2Wm9EeDdkR0R6YUhnd0FBSEF2TTN2ZU81V3R2azdLVkxUJTJCV2ttdFFET2RTQTlPaGpvNmFUWFhVakk3RjM3MnNRUHRYMzVrdm4zOGljVkdjbHR1UHdEY0JRZ0FBZUIxJTJCTmJGWVh4NlBYbndoZVhrVjAlMkJzWno5eVlpMk5YN3d3MUlXMVJFazNMYW9BSTF1MEE4ZEdpbTNSRml3eEZ4QUFBR0RVYUFCb1ZHNzM5ZEl3M3cwQUk2TndMdFlUJTJCMXI2d0ZJemVlJTJGJTJCNE84Zkh2UCUyRno3OXpiSTRsSHdCd0F3Z0FBZUFOJTJCTXFwJTJGdVNwcmZ3anA5ZlRUNzU0Y2ZpSnN5dUpUaTBQdExhUmFUMTFjcmt2Z3I4cUFEUmxTN0FkYVEydURucTVPd1lBQVBlS2FyR0gxOVZMMWFyam9seXl1VFFSR1UzRjBzU0UxZUg5VFIzYjN6bngzcVhXenp3eGI3JTJGdzhIeUxkbDhBdUVFRWdBRHdCcjE0T1EwM0JubmolMkZFYjY1UG4xN0dlZk85JTJGJTJGVzE4JTJGMDljM0xnNlZyU2E3MVlCaDJRb2MycUlxTUNvWGg0d0dnTFFHQXdDQXV0cmI2bHZOVGs3S3JiNnVQQzh3VWhnb2pLMGVub24weElMVnNjWGdNNDh1dFg1NWZxcDk3c0JFWSUyQnVoNllEd0R3QnVBZ0VnQUx5SlhsbEw3YmN1RE43OXVlTTdmJTJGNm5yJTJCeTB2M3VtTCUyRlZjVWZublRUSE1PaWpEdnlvRXRDTDRBd0FBOTVZcUJNeDgwZTZiJTJCT0swVUZJcjBFUW4xUDZ4V0U4ZWlQWGhROEduUG5EUSUyRnViamglMkJjNFdnS0ExNGt0d0FEd0pycCUyRkpuSTIwTmVHMG8lMkIxV3ZaJTJGZXR0TWRDelpkdHBKdkM1Mk0xM29wdXIyOGlJVVRNdlpnRlpGUUdoVnRBbFg3Y0dqT053RkFBQjNtOUdLUDY5aWxsOVd0dnQ2bFF2U2pHU00yaTJyeGJGQWl4TkdjN09oNWlZYnlWeW5zWDVzUHY2bjc1elglMkYlMkZ6NHdYR09oZ0RnRGFBQ0VBQnVnWmZYVTd1eWs3WFd0ck9GN1o1N3g4V3QlMkZKTmZQZFAlMkZ4RiUyQmM2ZW5sOHdOcEl5c3JBY3NBTUxCWFZ3V09MZ3hoYVFnQUFMamJqTTQ2TnFhWTh6ZjAwc0FWRzM2cnJvZzRrS0pBJTJCeWNDUGJrJTJGMW5zTzJNOCUyRmZpRDYyM05UcmJWbTFBaW1Xa0glMkY0Wm1RZGw4QWVJT29BQVNBVyUyQkNCNmNnOU1CM3RTRG9oNmNUeDFmUXpuVEg3bjdwWXZ6RUlwRzZjeU9YRmklMkJCNTZwVkw4cGt2d2tBN1V2NVhoWDU3S3dJQkFBRHVaRmN0OWZCWFh0UzBSZ3BpcXpDUWdwWlJaenpXVENmU1F6T1JQblFvJTJGb09ubCUyQnpmJTJCOENETThudHUlMkJFQVVFOEVnQUR3Rm5od05uTGRwUG5iUVdDNlMxUFJMMTllVG82dDd1UTZ0NW5yMUZxaTFlMU1HdVJTb25KanNOa2RnaDJZWW9HSTFmZHZES1lxRUFBQTNBNnY5dUtrazVTVmxYNzV5SVpmYTZYUWFtRTgxSkVwcTRNelJnZm5taWZHTzQyVCUyQnljYXp4NmJEZjdiRDl6WEp2d0RnRnVBRm1BQWVBdWQza3pOMXRBRkZ6ZXlRNiUyQnNwZiUyRmc2JTJCY0glMkYlMkZrenAlMkZ2eGM1Y0d5bGVUNGtBNU1Mc3pBYXVOd1hFWkFnWXFRciUyRnFRSnE3Y0FBQWNEdGNhNlB2bFZsJTJGa29aNTBmSTdkRVhMUTJpa1RxU0p5VWp2V21yb0F3ZURGOTY3eiUyRjc0bzR2TlUxR3JxV1lVNjhna20zMEI0RlloQUFTQTIlMkJUbGpjeCUyQjdlemdFMTglMkIzZjlmdm4ycFAzVjZlYWgwTzljZ2szb0RwMEhpbEZVRHNxTTlHNE9sM1dVaGU2c0NBUUFBYnJWcVR2SG84OGtyeHlSR0p2T0tjcW5ocGNoN3hlMUFDek1OTGMzSGV2Skk4OW1uRHdZZiUyRjJzUFQxMiUyQkRiY2NBTzVKQklBQWNCdTl1SmJaRTJ2cGtYUGQ5T1BMbSUyQm5mV0ZsUG56NjlrY1V2WGhycWxmVkVnNjI4R0pZZHFIZ3pLb0slMkZzS3dLak8zM0x3emhiaDBBQUx4WjlsYjZTVVdGWCUyQlozMzZUZE1OQ1V4eW1oMVhRajBJRk9vTG1XMWY2cFNFY1hHNWNPenpWJTJCOTlHRiUyQk5jJTJCY2wlMkJUOEE4QTNrSUVnQUJ3aHppOW1abVRhJTJCbnN0eThPJTJGJTJCa1hUJTJGYiUyRndiUG5lbnBsT1pFMjBwR1pmNzZjbnlPcGFhWEduZ0J3OUQwQUFNQ2JZVzhJbUhvcEtkOXlmJTJGVjVvWkhhZ1NZN29ZNU94WHJiWEt6RFUlMkJHbGglMkJlaVgzOTRvZkhiUzVQUjJ0RnB0dm9Dd0Z1TkpTQUFjSWM0UEJuNnc1UGg1Y2wyJTJCSSUyQmoySjZlR2RmUGYyZktMbTZ2QjhveW8zNWF0QWIzTTYlMkZ0ekduZ2ZURmJSNzVzQlRhN1c0UkhGNFpJaElJQUFPREc3RDElMkJxR2I2dWFyU3p4Y0JZTHE3M01PRWdTYmJSdE10bzhseHElMkZucFNMUGpzUTVOTmk0OU5CdiUyRiUyQnRKayUyQkglMkZjUHgyZWVuUXVKdmdEZ051RUNrQUF1QU45ZXptTkwyNzJKczZ0RHg3ZjZPWiUyRmN5dTE3N200WTU0OHU1bnBRamZWeWZWRUsxdVoxTSUyQmxKQzlDdjhnV0xjRnhPUyUyQndXaGdpMFJvTUFBQmVtOUhWODRXZHBFeGx4WjhyTiUyRnFXVlg5NXViaXNHY3EyUWoweUYlMkJxSnhVQ1BMZG8lMkZlSEElMkIlMkZtJTJGYW5XWiUyRm9obHZ6YlREN25qRFprZW5xUG9EZ051SkFCQUE3Z0pmUDcwVm4lMkJ5YXAxNWV6MyUyRmx4SHJ5OUhNWCUyQnZISjVVVExhNG1HVzFseG9XaGtZM0MxTUlSRGJRQUFjTE9xRUREWGJydHY2bmRuJTJGRld6aVp0VzQyT1I5bzFGZXUlMkYlMkJXQjglMkJGSDdxZzB2MnQ5NXgzeHhISUFCd2h5RUFCSUM3eEhlWGUlMkZaUzM0eGY2cmwzSFY5SmZ1WEVwZUZIVHkwUGRYRTEwZGJRcVp0TEc1bFRYcFg3ZVMlMkI1Y2xOd1VBN2t0cSUyRnlEWGc0QUFDZzNzeXJuSmFycU9yTCUyRkc2N3IxTlolMkJTY3BOR3EzQWkyTWg5byUyRkdXbXFZelUyRVdxOEhTWXo3ZkRjMjJiRGYlMkZhdWhmQzMzM1d3azd3bFB3c0E0S1lRQUFMQVhlWlVOek5yUGQ4NHU1NDglMkZ2TEs4RmUlMkJlM0g0aWJPYnVVNXZwWHBsSTlYMklKT0dyamhnZHlyQ3Y5Z1dTME91TiUyRm1WRm1FQUFPcnRXdHQ4cGFLaVQyV0YzOUJMQXllbHJyaWc5MUxtaXN0TWhWcWFhJTJCaUolMkZVMDllYkIxNG9IWjhKOGRtSTclMkZLQTdOVGlPMDJWVEQ5QjlteGg4QTNMRUlBQUhnTHZiY3BXSDR3bkw2WXljM3NwOSUyRmVTMTUlMkJ2bmxRWHl1bTJxbG15bmZ6dVRTY2x4UEpQblk3bFlBWHV1dSUyRjFwVkFRQUFvRDVlN2FsZjdtVlNyeUNUQXU5bHJaVU5wY0I0bWRocWRqN1cyJTJGYzE5ZjZEcmM5ODZMNzJmJTJGejA0ZWJtVzNhN0FRQnZHQUVnQU56bHZydVcyZVVkTjNOcEszMzhwZFhrRjA2dEp6OTA0bkxTdnJ5ZWFtUEhhWGtuMTNibWRsJTJGRnI5cDZqQ21XaHdTbXFBd01WSHglMkJQVHhjQUFCd2R4aDlPSzltQW8lMkIyJTJCRmFQNmFPZkI4VkNzWmxXb0xsMm9PbFdvUG54NHZPeHRrMW1acUl2SDU2SyUyRjYlMkJIWiUyQlBmJTJGJTJGQ1JGdUVmQU54bENBQUJvRWElMkJlWEVZbjkxSUgzeHhPZm5WbHk4blAzSjZJNHUlMkZkem5WcWExVWFUJTJCVGVubHhvQzlKS2dQQVVMdUxROEp5WnFEWDdwTUh2JTJCYzlBQUM0czQyMiUyQjFvVjRWOVdMdk5JZkJFSUdsOXMlMkJFM3lZbWJ3V0tDeHlWajNMOFI2Y0M3VzRjbXc5JTJGQmM5SHYzVFVmJTJGNCUyRnhZOE1wRUswaWFrZkdISnlPT0NBRGdMa1FBQ0FBMTlHJTJGUERqdkgxNU1mUHIyUiUyRiUyRngzTHljZlByVXh0TXRiaWJZM002V0oxeUNWZWdPblFlcmxuQ3ZDdjBZWkFIcGR2VDNZcUFnS1I1OU04TkFCQU1DZHk2dW8lMkJQZmFyUUJNeXpsJTJGdVNRakJhRlJPelJxeTZzVkc4M09SRnFjYWVyJTJCZmMzZVElMkZQeDd4MmVESCUyRm5rZG5vbTIlMkJiajdQYiUyQnJNQUFONFVCSUFBVUZNdnJtYmhXaiUyRnZYTnJPSGxyZkdiNXRmWHY0JTJCTXA2OXBPclBSMDkwM1g2N25LcWslMkJ1SjFFMkxKd2ROVzdUJTJGNUNwYWhhOVVDSnFpUWpBMFJadHdGUUJTR1FnQXdPMXh2WVVlVWxIVmwlMkZsaUdWaTEwZGVySEFyc3BjQktqVUJSSzlDRE02RWVuVFI2Y0NiWU9MUVElMkY4dng4ZVp6Y3hPTnI4MlBoYWRtV3JiJTJGMEV6RVVnOEFxQWtDUUFDNGgzenQ1ZFh3N0k1NSUyQkxsViUyRnh0ZlBqWDQ2TmZQOVhScGVWQ0VmbzF5UThpZUNnRUZaWFZnRlFKV2xRUVM0UjhBQUxmRHRZSyUyRjZyUk1SWnZ2TUpkU0ZhRmZ0UVFza05RT0ZIVWlMWTFIZXY5U3JCOWNDdjdKJTJCNWVDJTJGJTJCNjlEODRUOWdGQWpSRUFBc0M5d204Wm1YRXZTWjglMkYyWiUyRjcydm5ocno5M3FmOGZ2ckl5aklkOXA0RXhHaVJPUHZYS0VxZnRudE5HUDFlYSUyQkdKT1VGd3VETEVxVzRyS2o2djMxJTJGeWViOVVQQndCQXpWd3I1UE1qYjY2YzVWYzluNnRHZHZoaW5FZlRlNDBGVnMxQTZqUURkVnBXemFaUll6elNaQ3ZVdms2WXZITiUyRiUyRkYlMkI5YjUlMkY5dFhjZEhLZk5Gd0JxamdBUUFPNVJ6NTRmTmxkMnN2M3JPOWs3TG0lMkZsUDdYY3o5JTJCNXNwMCUyRm1tWGVEaEtubHklMkJuZW1GbHFPMjFWT3BuWmRCbmlqRFFXaW1XRkFmbDhwRHJmSlBSVm1FQUFIQmpqSzRPQUt2bFhGVXJiOVhtbSUyRnJkMXQ2cWFqOE9wTmhvdGhYcTZHU2t4WTdWd2FsUVIyYmlaJTJCZkdneiUyQmFISSUyQmVhWVIydXhQYjg0dWQ0UExiRjZMa052eUVBSUMzR0FFZ0FFQm5Oek56WmpOdG45M01ua3lkRHUyazd1QzNMZzUlMkY2UyUyRk85S2IlMkI2dnhBNlVaYVZCUTRsVTh5cXUzQmRqY0FKT3dEQU9EV3VkTGlXMjd5cmNaMVNFVWxmaUFwTW1xT2hWb1lDM1hmVkt6SEZockprYW53eXclMkZOUnYlMkYxbyUyRlB4bDQ0dE5xajBBNEI3RkFFZ0FPQ0tsMVpUbTNuWlFlYnM4ZFhrcWVjdjlYN2h4VXVESDl2ZXlPd3dOZW9PcEc3ZnFaczRyU2U1JTJCbDVGNjVFZkdUSXVGUUdoVlZHSkVKVHZyNGVISVFEQXZlWjZNJTJGeThkbDlzeTh2M1YxM0hGSXU2aHE2NFhCeG9kaXpVJTJGb2xBTXgyajhhWTBQUm01dWZGNFpkOUU0NnRIWiUyQkxmMlRjZSUyRk5uQmlYRHIlMkZxbVFHWDhBY0E4akFBUUFYTk1yYTBPenZqMElscnZEenZxT2UyaHpHUHprbWE1JTJCN3RSbU5uVjJNOVZMcTRrdTlESnA0S1IlMkJ2aHNBZW4lMkYxOXVDR0xUNSUyQnRWbEdBQURjSzY2M3diZWFzWnQ2S1pHVWxsdDhSOCUyQjN0bWo1SGVaU0lBWFREVDIlMkJyNm4zTGpYMHlLejl6UDZPJTJGJTJCY0hwc0pueDl0eDJtdzIzSGdqZFBkTkJnUiUyRkFBQUNRQURBalhubGNzJTJCYzdKcjlMNjluZiUyQmZrV3ZLenoxOGFIajIxbVdoNUsxV3ZtOG1sWGxrbXVjd1hJNHFzNUFMSlJlWHlrTDFoMyUyRldlQUFFQVVIZCUyQnozdnA2Z0F3OVVYNDU3eXN0WXBpS1dvWVJjMUFRVkJlSmpKNllMNnBkeSUyQjFreDg0MHZ5cFk3UDZ6RHVYeGduN0FBRFhSQUFJQUxncDM3aVVOVmQyc3Yxbk41S1BYOTRlUHJXNm5UeTBzcGElMkJaN1huN2ZLMnRORnpHbVJlbTBtdTlkU1Z3OHJMOTFkYWhGV0VnbEZaS1ZoVkNMN1dReElQV1FDQU85V3J2YUJWTGZWd0tscDdzM0o1Ujc1bmsyJTJCMTVDT3Y1dTFhMldhb3c5T0I3cCUyQjFPaklUSkxQandWJTJGSjJ6bUZvUlluNG1lT3pzUyUyRiUyRmNoczlLWEhGMkxtJTJCd0VBcm9zQUVBRHdoangzZXMyZTNzaG1UbTdxRjclMkIzN2o5MXR1dmEzWUhUaGExVXB6ZFRkWHVadEpNVkE4dXZWQUY2S2JKU3d4U0xST0p5WnVDMTZoWkdnMEVlc2dBQWQ2b2JEUURUY29sSFVzN1BkVlVJV0YzWVM5WkxqVUJxaDVvWmklMkZYZUE3R2VPaGg4JTJGbjM3ZzUlMkY2ZDU5WXZQemlwVzBqRTVsR1pIVjBPcUxxRHdEd21nZ0FBUUJ2aXVjdWJOdVhOODI3ejI2NVQzWUglMkJTTVh1dW03VHEwUHB5NTBVMjEwRTdtQmxHYlNNUEZLTXFlaGx3YW1hQk5Xb04zQjU5SzEyNE9OMlgwQ2RTUFZnZ0FBM0VyVlk1UWZmUnQ1Y05yN09GVUZnTlVHWDBseFpOU09yWnFoa1hGRzFrcFJiQlEzcEhnczFHUW4wcjZ4U08lMkZkRjMlMkYlMkJnMHYyRXg5JTJCY0dyblZ2OVlBSUI2SWdBRUFMeHBYdDdJN01iQXg0UE1ON3I5ZkdsdGUlMkZEUSUyQms1eWJMV2JmR3huWUk1dERNM2klMkJhN1Q4bmFtQzl1NXp2VXklMkJkU1ZnODdkU0FCWWJnJTJCMlpuZWpjRmllTnRvdVBCb1FVaVVJQUxoVnJqZTN0bm84eWxTMDlhYSUyQkNBRzlScFpqbFI4N1U1eVhsWmRwQjVxYWlmWGdiS3lsaVZDaE1Zb0RhVzQ4U09iR2d1T1RFJTJCRWZ0JTJCTGc5SGdqT0h0b1BQaXpIempTMm56cmZtQUFRTjBRQUFJQWJya1hUcSUyQmF6VFJvWE95Wng3JTJCMzZ2NzdFJTJCdnBoMTlhVGV4M1Z4TmQyRTdsdHN0dHdyNThnbVJVaEg3Vk15MnJZbDVnWE00TnZGNEZJQTlwQUlCYjVWcmgzN1hhZXIwazQlMkZkVUJwYVhNeW8lMkJzRWFhaWZUT3BhYmVkN0NWdkcydThhJTJGandIU2JvWjQ3UEJYOTBhSEo4T0lqQ3cxYWV3RUFieG9DUUFEQVclMkJyTFo1SzVzOTMwNlpQcjZTZGZYaDMlMkJ5SEozR0s5MlUyVjlwMkZtdEQzdzZxVmV2ZFJwYSUyQkNVcFdVd0dFaHEyQ0lBcklha2p5NFZzYU5WZzY5eEkzam9Bd0RzZGIzSGppcThHNjNvcTg2b1BzOThVUVhvSklWR3piSzFON1JHamRCb0xKUTZvZFNPcFRBeVVoaW9NeDNyc2NYR0MlMkIlMkZZMSUyRnhIRDh6RXowYUJTUnVCc21Oek1jRWZBT0JOUndBSUFIakxIViUyRlA3ZWJBdGRaMmhwTmJ2ZUhVMmxieW51MiUyQmYyb3RzUjg2dmVHUFhkaktkSFl6MVltMVZQMmRWQnJreFJPemhpMjJCMWR0VmxVMVJiVlJ1QW9JcTVtQzEwTzdNQUJnVkZYTnQlMkZjMHFhendVem11WW1ScnIlMkZQRlJ0JTJCcTVWZmxZcXRPb05sMnFBTVRvVHFOUURNdG95UGoxaDNzdUQlMkZmUDI3JTJGMVZneiUyRkk2aWFDeHFSY3R6bmZEY2ZDZlllbVNXMEE4QWNHc1JBQUlBN2hqUG5OcHVmbSUyRk5mJTJGTGtldm9QajY4bXgxNjROTlQ1YnFMbG5VdyUyQjg4WDhQeTlwNktYRUZkVVcza3ZXeUklMkIyQ0Z2dHFkSUFBT0FtVmFGZ3JySzkxeFVmbCUyQmVaNm5HbVdtWVZHc1ZqZ2ZaUFJEbzhFZXZvVEt6SlZyQ3gyTEhmZUhURyUyRnRLRGslMkI3cjd6ZzhROUFIQUxndENBQUJBSGVVNXk5bjRjV3RiT0ZjTiUyRnVKayUyQnZwMzFudHBZZlglMkIlMkZuOFRqJTJCMzI2blgxaUJYTXZES0VxZiUyQndHbVFldlV5cjgzY0tYVmVjcTVzMHhvcDViQmxLQ2hkdldERTZyWGJoU1dDUkFDNG05em9HSWpSQ3IlMkZNRjZNbDhqMWJmUDNJJTJCYzVKZ1pVaXE3Rm1vSmxXb0luWWFySnROTjZVR3JFME5tNlR4WW5HOGNXeHhzdjdKJTJCSlBqelhzZDZhYjV1VGhDYnQ2JTJGMHlEUnhNQXdHMURBQWdBdUNPZDJNanRkdUxDWWVac2t2dkc4bGIyMFBtdDdDZlBiNlklMkZ2ajF3OXcxVDM3eThrOXZOdnROS0w5ZnBicXExWGlidFpOSXdMNWFKcUp3SEdLaG9FNWJaWFNnU21hS2kwTDdxemFCZEdBRHVKdGZiMWxzWnJRNnZMcE5MR3JyaUxmTzdsM1BsZVVibExGb3Z0VVBaVHFoREU1RWVub3QxY0NMU2ZkUEJDd2ZHJTJGRzlPeE83ejB4MTdhcklkRDl2TnB0cU53SVhXJTJCTU9USVk4Z0FJRGJqZ0FRQUhEWE9MNmEyRE1iMmI1dTRnNE1NciUyQjAwc3VmV3V1NWoxN2N5cDQ0c1o3RVo3dXBMblZUdVoxY0xwT3kxQ3QzVWk2dnpFa3U5OFh6dm5CUHU3RFQ5UU8lMkIxM295Q1FDNGMlMkZqcmZGd3gxJTJGallTU1oxQ2pJcGNKS3hSa0U1Y2phVVpFUEpCRVpxR0hYR0l5Mk1oVG82R2V2WVl1UFpJOVB4N3o0NEhmeiUyQjAwZGFtN2ZzWndJQTRFMUFBQWdBdU91OHZKN1oxTWwyaDY2eG5iakpqWDUlMkJZR1U3JTJCOWhxUCUyRnRndDVjJTJGdnIyZExXMzJYSHlwbTJtMTU3VFd6M1Z4TzllZ2x4VXpuT1NMQURBd3UxVWVYbGUzQ2xjUGolMkJHZWFzSFhldGprWVJVQWJwMjlBZDdvZmE0cjM2cFdYcTl5V1VkNXV2ekl4bmp0THZFSXJCUWFUVWFCcGh1Qm1wSFZSTXRvc1NYTk5hWHB0dDJJR3NHNmowSTFXJTJCSGw4V2J3MGtJNyUyRkRkTGslMkJHZnpuZkN5JTJCOVlpSkszNW9jSEFPRDFJd0FFQU5UQzJXNW1zdHliekhsZDNzN0hMM1RUaDE1Y1RuJTJGejVFYjI1S21OVk45WkdlcmNacXA4SjVQU3ZBajBqQ2tXaVdUbGswQ3JJaFNzaHI0YkZVRmh3NWFCb2NvbmthJTJCQ2gxVUF1SFd1RlFDT3R2Sm12bGpZa1ZhYmVVYzI5UnFOdktoVFhqYVQxTFFhRzR0MGVETFNvY2xZNDgxQSUyQjhkdDc1RnAlMkZjYjlFJTJGcTFneFBCMnR1UHpycVhWZ1kyQ0FJRlZ2N0lWTVM5UFFEZ3JrSUFDQUNvclMlMkJmN2slMkJlMnNqJTJGdlZNYjZkOTdjV1g0MGZQZFZDczdtZklrbHdJakw2TnM0SlVPbkFZRHAwSG1sT1JTNXJ5TUwlMkZMQk5KQlNxOTNLd0wwQjRPZ1RVS09pdXNUbyUyQnl0VEFBQnZuUE83bGR1VjZqN2FxUWolMkJraUwwTTRGUkhCckYxaWcwVWhnYUJRMGpHeHVGRGF0WVVteU1PdTFBJTJCeVlpSFo2S2V3Y25vNzhjYndUZjNUZHUlMkYlMkZEQlNmJTJCRkp3Nk1zYlVYQUZBTEJJQUFnRnA3ZmlVSjElMkZ1dXM3eWRQZFFkNW0lMkZiVHR6akx2TVRWY1ZJZDhkOWFIVTd1JTJCJTJGc2V0byUyQnU1bHBlY2RwYSUyQmdVV2NsYW8lMkZYRWFTZkpwVUd1WXBDZ2RvTTlxeUlsckQ2TzdPNkNrYXBkJTJCR1ptQjdKd0JFRGRWUyUyQlF2SmE5eXpxTWltcTkxQlVoWHpxeXNUZFVjYjlyVEhtZWltcnVacURaVHFENVRxRHhodFZFMDZyVHRJb2lvOGxPa0N5MHczT3pyZUM1OFhid3pFUXplR0dxRlh4cnNobXNOVUtiVFRSTSUyRjZIcGdQQVBBRkFiQklBQWdIdmE4Y3VwUGRkTlo3NnpuUHppZDVhVFQ1MVl6OXFyJTJGVnpOd0Npd1JoZTJVNTNxcHRyYVRLViUyQnZyc1ZVcnA2WHFDUkZGdXBzU2NBdkZrOExBT291eHNOQUVjdlh3V0FRMWVHZ0NxcUFXMTVuMXN0ZHFwR09qUURMWTZIdW04NjFwR3BTTE9kSUpsdkI4ZW5XdmFiamRDY1hSZ0wlMkZ1VElWUFRza3dlYk83ZmdKd1FBNEk1REFBZ0FnS1J2WGh6R3I2eWw3empielQlMkI1MGMlMkZmRTRmbVltQ05scmVTeDg5dkRvJTJCY1gwOXMwbk1hcGthRHBIeU82YjJHbVZlU2VnMXlyeDNubFZWbEs5NUxidVJacnRIMUsxOUdxd2lyRm1KN2pjdnR4VU00Z052cFppdWN2WXJRYnJTUzJ2dHJWejlYSXhVa3lWUUxQWXprdlpyV2FESU1OQlladFp0V1FXeVVCMFkya2hyR3EybWw4YkZRJTJCOGJqNU9CazQlMkZqU1pQajdVNjNnbWVtbSUyRmQ1NHcyN0cxdVN6TFRzOFBCVnlMd29BdUdjUUFBSUFVRHElMkJsdHF0b1l1SG1ROENhMlNNOHAxJTJCMHVqMmhwMlZyZVRKalIzJTJGb3h1SiUyRmREbHZubTBuM2s3VEozVyUyQms2YmZhZlZmcTZ6VzVuNmc3SlNNQ2tEUUslMkZkJTJCVlNqQVo4ME1qdlFYRDJjUGlnSDFMOGEyb1VCM0U0MzA4cGJ6VVN0bG01Y2FkJTJCdHdzQ1J1WDVPUmVBWFZOdlhpOUJQdVpkQ0t6V3Q1anVSSHBpT2RYZ3kxTDZKSUdsR3RqZndpc1BBYjAwMzNGZm5HdjdUTTJQaDE2WTZqZVdKZGpNZGI5aWRSbWhkTXpUJTJCNExqbFhoTUFjRThpQUFRQTRDYjh4YW50NW9XZWVYd245VyUyRnJKZm5CUzl2NVQ2ejEzRU1YdHJLcFY5WVNuZDFNZExtYkZUTURjOG5uJTJGdnV5dXU5NzVIWEY4MXVGS3RxSXF3MlYlMkZsb1hCb0M3VERVU29WclFrUmJCbndtJTJCZjZtdmZERkN3VVJHaWlXRlJzWkx5cVhtU0Z2djQlMkZ1YUd3JTJGUFJ2JTJGeThGVDR1JTJCM1FidlF5UHhVWjM1OXY1bWZlZFhnaXV3MCUyRkpRQUFkelFDUUFBQWJ0SXJHNWtkWk40T01tZlglMkIyNXVhJTJCZ09yUFhkJTJCODkzMDc5eGVTYzd0cm1Ueld1UVdaOWwyaDU0ZFlmU2VpS3REN3g2cWRNdzlYSmxNVXZtdkxhR1R2blFGYTF4MVJ3clcxYktqTTRidkZJOVdNNFlETXh1WmVHYmdVTUNvSDVHRTdhOUxiYXZWJTJCNTNaJTJCMjUwYSUyRmxkMSUyQjRHRjNnRVpUM1habVhrbktaVW1qVmFBV2FiQWJxeEViTjBLZ1ZXVVhHcUJFWnRSdFNxJTJCblZhaGdYQlRZekN1SkdNMHltVzhHNWZlUFJNJTJGZk54UCUyRkR3WW5ndVlXeFlIaG9QUEJudXM0ZW1yQXM3UUFBNERvSUFBRUFlSU5PYjJZbXliM3BwODRPTWglMkJtbVc4b1NiSThUYlM4bFIwNXM2MyUyRjdKV3UlMkJaa1RHM204MnN2VkhlVEtjcWtaR1ExU3A0dGJ1VGEzMHFKcU1GVFI5dVpHS21Wa3BFRGxrJTJCaXFYVmk3VzRlRE4lMkZnRDBFNE0xRmZWcXJ1M292aEdXM2dybzYyOHFTJTJCWGNaUXZWRnhaaURRU0FMcnltMVZMT29KeUpFS1NGeDkzUWkyTXh6bzhIV211WXpYVkREVGJEcEpXR0dUalRYTnlydW0lMkZNTlBNZjJlbVpWNXFOY0poRURZYVlSeG1jV0R5Vm1TelRteHoybmtCQUxoeEJJQUFBTnhpejUlMkZmc2k5dG1uY2ZYOHQlMkZaWGtuZTElMkIzbjAlMkJudWVKV1pIcjkxRFhQYmliMjFFYWk5ZTFNemt1NU5mS1psMG1LRUREUHZUSXZwYzRyeTMzUkxteFZ0QXZIWlFEb3RQdUVXN3JHRSUyRnRYZWFadlh2c2lBTzVTVlNBM0d2aTlhdWp2ciUyRjlwRmZRNXlXWlNtSGtaVjNUdHlraldtS0l3MlVyV0d4a2oyY2dvaUNVYkd4bHJaSEl2RzFzdGprYzZOQkhyNkd5OHNkZ0p2akhkQ3A2ZDY5aFBOMFBURzQlMkZOdVgwdHYlMkZYd1lvZUtQZ0FBM2lRRWdBQUF2QVZlWHMlMkZzcFo0Yjd3N2NURDl4UjNLdnlTalF1U1R6UzJzN3c0T1h1c01mV2QxT0glMkI4bVptazd0M0dTU3BIenlsT245WjdUeWs2dUM5dVoxcmV6b3ZJbWQwVUZZRndPMThwVXROZFY0ZURvayUyRjByRzRqTGx1R3FpbERhdmZ5Vmdmc2pON3FxOW5rMW81ZmhrQUo0Yzd6ZXR0MjlmN041TlVyQTcxYmlXUlgzRmFtJTJGJTJCajdENiUyQm9LdnVwN1Z4dDdqWXJsSEdYMWNSQUhtb3FzWW1PVk9pOXJwYkhJYXJ4cE5kbXdpZ09qT0RBYWIwcmpUWiUyQk1OYzI1WnNOZXRpYm8yRGpjbVd3R0w4MjB3cSUyRk1qNFdmbjJ6YWMyT3hIWFlpSmNZNVBUemZKUGdEQU9CTlJnQUlBTUFkNHBtWExzZVglMkJ2YkJ5MFA3MSUyRnVaZWJ3VjZHeWF1WW16bTlsUHZMeVdMYjZ3TXRTSnRVVGIyMlc3Y0dDS1FZSjUyUzZjJTJCTjBuNmxVSUtGMGRBQnJ0emhLc251Z0hLb0tCMkJZZjMwandkeTBjVWdCdmpqYzZ0MjkwNiUyQjZ3RFBvQ0l6WExWdHpVU3dPM2U1OFI2TFVEUUtzaUFJeU5OQjVxZmlMV3dmRlE3ZENxbjNtRlZwcHRCMW9ZQzdWdlBMalVpWUxWVm1RdUxiYjl2NXB2NVg4eTI5VGFrdyUyRk91JTJCUExQV3ZEU0tHVlB6d1ZjYThCQU1CYmhBQVFBSUE3elBQbmQlMkJ6UUIzRzdZWlBjeTU3dlpndXZyT2MlMkYlMkYlMkJMSzhPZE9yaVZUSzcxVU8lMkYxY3pubDU0JTJCVXpKNU40JTJCVlRLOHFxNHh5aDN4YktSTlBmS25GZnFwRUhtbEdXJTJCYUJldWFtd0NsY3RIN0VnN2NYbmU5UUtIdmEyRW8wdEtYbSUyQkFDTnpMcXIlMkJwS25EemZqZTBOOVhwZnMlMkZTRFYzOXQ3YjNCWUM4REFEVDhyUkdXZWtyS2M2bHlCVnolMkJaenhDcXdweG9vR1JxRTFza1lLeWlrRG9iekN5TWlHUm1wWWpVOUVPalFaNjhCNGRLa1YyZFZCNW1kRHE5NU15ejQzUHhaJTJCZHQ5WThQJTJCMUk3dlZpc3oya3djYWcxdjV6d1lBQUc0TUFTQUFBSGU0TTF1NVdlMjV4c3BPdm4lMkI5bngzWlNkeGpneVNmeU5Kc0tzM1REWmZtVTRIenlqTnpjQ3N4SCUyQnhtZG1sOWFPSmU1alZNblRZR21iYUhYaHQ5cHd2YnFmbzd1ZFRQaW5EQWxETUV3N0thVU5yZDhEbmFUaXlOdEFHT3RBcFhoeEZWQldIVllqZzZkMHk2OGNxbHZmWnVFOTE3SHZCV3U5N3Y0YzB1MWJpZVRFV0ZYdFcyRzVkJTJGVTlYaWpjeGYlMkZUZTV0M0xQcXZ4N05zWHBXZmsxdlM4cSUyQkNJck5RTk5OQU5OeFlHOGwxTHYxUTZOSmx1QnBsdFdFNDFBVVdBMEZrblRzZTlOUk83a1JOTjhJWTdEcm1uRWFqYkQwNU90NEM4bkd2WjhGSmdrYzhVd2dsWmtkc1lhZG1jc3RpNE9qRjhhRCUyRmdyQlFEZ0RrRUFDQUJBamZ6VnFRMjczRGY3THZidFQyd04zZU85MUMwdGIyZnZXJTJCJTJCNyUyQlV0YnVUMiUyQk50U1p6YlJvSTA1ZDBRNTRwWExQU0xtSzA1T1JTcU85b2Nab3FKZVg3Mk5iVkJmdERRQjFqZXZmakwySEtYc3JENEhiNFhxJTJGaDIlMkZrZDcyNmJ1cWxRUm5DaHlOdHUwbFZ6VmVXNTFaJTJGWjlYdEdHM3BINjNvcmRwNFhSa3FSa1pURTVIdW00NjEySW5rdlRUTW5TWWFWdk5GJTJCJTJCNkp1VTc0VERNMFo2Y2I1aXY3MnU3UDVodDU5N0VqcyUyRnpWQVFCd0Z5TUFCQUNnaHA2NzJMUDkzTVNwTjhGNjN4M1pITGlIVm52dVIwOXZKajl5c1pzZFhlMW5VdWF1aEglMkZlT2JrODF6RHhHZzY4aGtOcG1CU1ZRWGw1cUdDTmxEdXZRZVkxU0wxUzV4V291UDdBZXczbHl5cWo4a2FNemclMkZiV3cwNCUyQnJuMCUyRlpXQ1Yxb1p5d3BGVzdRcUtoJTJCcFRMVG02aEJrNyUyRlYxamROdk5RTExOJTJCNWElMkYyWjN5b2JxS2tpcnd2R2dETSUyQmRMOEp3NTclMkYlMkZkN3N5R29wWG4xJTJGclo2MFdkJTJGaHlibCUyQnNvanJYR0xWbEZNc1U3ZiUyQlM0a0JxUmxhTjBNaEtjazR5Z1JURVJsRXpVRE9XR3FGWHczcEZ4c2g2STBXaEZzZENkMkF5ZW5HMkhiN3NKYVc1SCUyQnZFNXJzejdmQXJjMjM3cGVsV3NCeUhKcDJJVGZiQWRNUkNEZ0FBYW9BQUVBQ0FtanZkemMwd2x4bWtMdHdhdXRaTzZqcUQxRTNKcXkyam52ZGVMa3Y3U1RMVVpzJTJGOXdNYkElMkZPaHEzMzU4dmVlbmRqS25ZVlljSzRSV0dtUmVxNzFjbDN1NWVvbFhYQWFJbCUyRnU1MW5kU3FaZU5iQlUxVjI4bk5wTHNOWTQ3cml3bkdmbTRDbGppWXVhWVFsTjhuV3BwUWJtSlZLR3VIekR1clVCOEswS2t2ZDkzYjZzbVh0M29ETW05QWVDZEVBSm1LaXJ3TXUzJTJCZmxhJTJGbThPUnl0bXFSZjZxTUh5a1RYZnY4YmRYOGZjeUdueUgxZGZ3VWh6SWRFTHRiNGVhakFPbHVWUG12Q2FhVm5QdFFEUHRRS0dSMGx3S0Fxa1pXM1ZhUVRMYjB2R1pSdjdIMHczJTJGSjJOeGNDb01vNWFKSXJVanV6RVcyODFtWkhPcExBeTBjczNRdWxaazhzT1RJYiUyQnRBQURVREFFZ0FBQzR5Z3ZudXZiU0lKaFozdkZQYnlYdVdEOTFoeVVwQ2t5M2w3aURGN2Z6SDdxNGxTMXVEWjBha1pYeDBvV3RWQ2ZYRTEzb3BrWFFFWlJoUnVLbHhNbm5rbnlSY1Z4TGtZbU1ISk9VSVlxUGpIeThaM09wVjlGcTNOZ1RBQUszU2hWQVppcUN2clNzZEcyV2N5OXpMNU40bVhSUEFMam5TOGlZVjkyclk2UWlVSXpMTjElMkIwN1VhTlFJY21JeDJaaWpYYkRzdkZQdEpNMjdyOTQlMkJHcGhiSGdzNUUxM1NUM0J3T3JianNLVGs4MDdUUDcydnJHWWpQdlByaCUyRmdyOFFBQUR1Y1FTQUFBRGdtbDVjVFcwJTJGODJHU3VVaVNBbXZ5WWVZYjYzMjN0TmJQMzlOUDNjRW9zRjBqYWEyWFBYVnBLJTJGdWh0WjFzdmd3QU0lMkIlMkI5JTJGRENMODBHbWZ1SzFreG4xYzZQTUdRVzJDUHd5SnlXNTEwN2l0SjE0OVZOWFZER1pJaXpjeWIyR3poWHR5bFhsbFZjWmtwUXp6cVRkZHVNciUyRmNvYWFjJTJGVTFWdVByelhUMEZ6cmpHc3B2JTJGNlY3YXhtOTJTajR2WlUzemZmYzN0Q2MlMkZNYmt1JTJCRXFyZWI4VVlPSzcyS1Nyb3FRQXZLRnUlMkZxJTJGelhYYnVYY2xlUFhHJTJGdyUyRmU2MlEyTzk1djFmMSUyRiUyQnBVJTJGQjVXQWVDVlNsU3JoclhxQkVhQmpITDVZbUd2OXpLU0dwRlZPeklhaTR2M2tUVUtBOGw3SSUyQmVsT1BBYUM2VjI2QlhIUmo0eXpvVW1Ld1BBTUF4dE50Y0pqeSUyQk1oViUyQllhb2ZQZVJOTXlBUlRFMDM3bFptVyUyRmRaVUsxZ09yUExNS2JCR2FnWTJiVWNtZTJBNm9IMFhBQUJJSWdBRUFBQ3Z3NG4xMUZaTFNpVXB5YndkWk40bXViTXFSZ1BtM252NUpORndrQVRydlh4aFpXQiUyRmVuVVklMkZNVFFtYm5JNnJLWDF5RDFjOXVwVzF6WmR1MUxPNW5XeXRiaVJtRGs1TFhjeTNXcG0wbzc1Y3pDSyUyQjNDWnZldG1zR1clMkJTS1ljWDYzUXRCbzklMkZTcWJmTmFBV0QxZGFRYkM3R3V1azVacVdXMXV3M1o2a3Ixb3pSeWVyV1U0VVlQdiUyQjZVMXRjYjhYb3JNYXVmcjJyeHpzcGZyRWJaWHB1WHAxZnR0VldnZDZOZmQ3VDk5bFZ2JTJCelhhY3F1dkU1VnQ2RmE3eXpTcTY0Ulc2b1JhbklpMDBBNFVXYXZVdVdLVVgxNzhLRldyN3VKNG9ObDJzTkVLelhvek5KZTlUQ2R6YW8yRjdybUZ0ajQ5MSUyRlIlMkYyb20xNW8xUkpnWFY5ekRXS0E2VU5nTGpXbzNRaFZHc0tJNFZCOFlmbW1EVExnQUFlRzBFZ0FBQTRDM3piODhObW9QY2pNV0IlMkJzNTc5VlBmMms3Y3dxWHQlMkZLOWYzTW8lMkJ0cktUdjZ1WCUyQm9sR2FBYmVlMTNZeXRxbjF4TmQyc3BrbkpNQ1c3UVJleSUyRnZScXJybkpRblh2bkF5MlYlMkJkM2Fna1Z6aTVRWk9Qdk5GQyUyQlpJcU9hOVYlMkI2S1BNZVZ4MFN2bnJjVjE4OWRjVDNuJTJGZTZpRTZ1cnZtJTJCeHRiVU1BS3ZUYnlZQXZGWW9kU2Vyd3RDYkRTeEhBOEJoR2RZR1puZjdiZWFLMHpQSkdxTWdsQUpyeW4lMkJhNiUyRiUyRjdWT2RZWXhRWUtiQ1NNV1pQZnVobFpJb3MxJTJCd1dkRmIlMkZSOTd2THRVSUdrWTJNaksyJTJCQVV5WGxMdUpHdTFNQjdweUhTc2ZlTkJMdzVza3VRdXpyM0NOUGVoTmNvbVc4SDZRanY0NnY2SjhOTno3ZUJMN2Noc3RTS3o3YnhwWkU3UmVPUTJudGpmeW03eVh3NEFBT0NHRVFBQ0FJRGI1bXczTTRQY204MkJpemNIYm1aNzZBNE1jejhXV2JQdDViWFJkJTJCOWYzY21lNmc3eWR4cEpKckE3WGw1WmxpbExNM25uRkZodE8yJTJGR3RnWjZyTHVqOXZhdzJHZ1F4bGFaOSUyQnIxblFiOVhHbFdWRklGWlFob2pkY3c4OW9hT20wT25QcHBjVXdVWEdOJTJCVzZXNjdrN2l0Tm5QcFVGZUJGWXlaWnVvaXJiUWFsNWNWWFVZbUtJSzhFYXFES3ZMVk50Z1I5dUlUWFZsTTdKUVFydVZndGRhZ0RKNjJ0N0x2bEdqMyUyQmRLMjY2NSUyQnJ6WGNxMmYxNnI0ZDdRcXF6ZUw4RmJOUUpPZFVKM1lsdDJ4MSUyRjhtZVptOXRpS2p5YWJWZU1NcURvcVdXJTJCZTlxdnc0dEZJcnRHcEdSckV0UWolMkJuY3Z5ZUt6YnRkcHBlRXkxdGpMWE1ONklva3JIQm1ERldjcjVqck5WRU0lMkZqbWJDZjh5bVRUJTJGbVZvalRMbjVhU3gzSGxaU2EzWUxvJTJGSGRubXFaYnZqRFp2ZTkycFZlOW1tVVRqSkFUb0FBSGhURVFBQ0FJQTczdW1OdE55aFlPUzhWNUlrU29hSmNYbm0zMzdmdkglMkYlMkI5S3BaNmF0OWNjZiUyQjhOcEFQJTJCcU5WUnlhN2pCM0U1djklMkZKSHV3QjBiWm43Y0dLUFFtc1FhRFFPclhqJTJGSnB5OXR1Nm1MMjNrUjZFbUtndXNuWTNGUUJJQnJ2VnhudXFrMk4xTnBtQmZoVkRBeTRPJTJCcVdYJTJGbTVnSTNXMTQzSFdtSnJlYmlqWWFUZXlzSnpaN3o5cDUlMkJyZE51ZGliaFhsZTF5WlloWnpYcjhHYW56MTAxaDg5ZlhSbm92QlJiVFU3Rk9qZ1phN1lkeVB0aWZ1VDFwT1Y1azYxQSUyQjhZQ0xZN1pqVlprMXpPbmR1NTl3JTJGbWlBclFSbU9GRXc1NmVhTnF2dFVKenV0eTdNWlY3VFdST0U2MVFaMmNiJTJCZTh1dHYzeEgzaGtQcEdrVTJ0RFkyeVJ5Qm9qSFdKckxnQUF1TU1SQUFJQWdMdGJ1bUVVVFYwNW9QbjJwU1IyenN2S3VTUjNkanRWYXlmVHpDRHpzJTJGSmVScjRYV3FNb3RCdUQxQjlZNmJtUExXJTJGbkg5c2M1TWNrS1FyTTZ2VyUyQlZXU05qTkhPV2o5JTJGNk96R2NPcnN4bERKU0FCb2paRXh0c3klMkZ2THd2M200cVpDc0RRSk1XVzJWZDZwWGw1cW9kS0VibEhwUkFDb3lYODBaRFYxU3NoVlpxQkpLUlYlMkJLSzZ4a1ZJd2hEVzF3MktmZXFWRiUyRnJkYXZhWkswVXhrWlJzM2d2SSUyRm5YdTM3Q0ZFRnYwWnBycnN6OWklMkJKQVM1T1JsaWFpamVsVzhKTDM2cVR1VlFQQVdVbWFiQVl2TEl3Rm41dHYyOCUyQjFZbnMlMkJjNXB5eml2M2FudnYxUWpONm5oczE4WWJ0dDhNVGVhOWJEbm16MlpldGhrb096WWYwNTRMQUFEdWFnU0FBQUNnOWw1ZVQyMmFlMlZaS3BmbENrT3JPSXJramRWTzRzTHR4TGNHcWV0SWtyWFhqOFFDbzhRWXBUdERON08yTXp5eXVqMThMRXZ6Q1M5TjJjQnVoR0dvS0F4bGpGR1c1OHF5VEhudXBpUyUyRllXNDBhaXVyOHF6elU5WkxhZVlQYmczdEI3ZFNMVzVucHAyWEklMkZJNm9lOU5OJTJGeno3Y2klMkZOTXpOJTJGdFdCZVg4JTJGTSUyQjN4eUclMkZNTlAwWEElMkJPM05vZjJnJTJCdUpPUklZbjgwMCUyRlBIeDJIOWhtSnRITm9ibVhkM1VUTGxpaE4zckRnSExham1GVmhwcmFHT2k1Yjg0MXRBejFxaWJPMDNjN0ZHbTkzNUt4aWdJN0VZWVJnb0RleVU4RFVMVG5XZ0V6MDgyZzFPdHlLeDVyeWozaXElMkYzdFZ3WkRqWWp1ek1XbTM0bnRsbFl6ZzUwM2w4cG9BeU5kUDkweExaY0FBQlFhd1NBQUFBQWQ3aHZudG9NbCUyRnRtWVcxb25reWNPUmhaMzUxcCUyQkQ4OTJIRVhIenMwNWI1M2JzT2MycmI3TnhQejhIelRmJTJCUEREMDFzU3RKWFQyekc1M2JzVTVIMXk0YzY3c1Vuamt3NVNmcnpsN3FUeTMzemtjeHBJclRxR3FQTjEzTzd2TmRrNmpRUkJUb3ozJTJGVGZXR2k1cldNSHB3alRBQUFBN2pEaDdiNEJBQUFBZUhYTnlMaEdhbmJpM0d6S21Zbkk2a3dqVlBMWW9TSnNlM2hweWw5OGVXdW40Y3h5STlTVmR0Vm1hTEpHYUpZanE0MW1aSzY4NnRzSVRSYUg1cHgxMmd5dHRxMVI3JTJGWGNMdWUxYlp3MjQwRGJqVkFaNFI4QUFNQ2RpUXBBQUFBQUFBQUFvTWJzYTE4RUFBQUFBQUFBd04yS0FCQUFBQUFBQUFDb01RSkFBQUFBQUFBQW9NWUlBQUVBQUFBQUFJQWFJd0FFQUFBQUFBQUFhb3dBRUFBQUFBQUFBS2d4QWtBQUFBQUFBQUNneGdnQUFRQUFBQUFBZ0JvakFBUUFBQUFBQUFCcWpBQVFBQUFBQUFBQXFERUNRQUFBQUFBQUFLREdDQUFCQUFBQUFBQ0FHaU1BQkFBQUFBQUFBR3FNQUJBQUFBQUFBQUNvTVFKQUFBQUFBQUFBb01ZSUFBRUFBQUFBQUlBYUl3QUVBQUFBQUFBQWFvd0FFQUFBQUFBQUFLZ3hBa0FBQUFBQUFBQ2d4Z2dBQVFBQUFBQUFnQm9qQUFRQUFBQUFBQUJxakFBUUFBQUFBQUFBcURFQ1FBQUFBQUFBQUtER0NBQUJBQUFBQUFDQUdpTUFCQUFBQUFBQUFHcU1BQkFBQUFBQUFBQ29NUUpBQUFBQUFBQUFvTVlJQUFFQUFBQUFBSUFhSXdBRUFBQUFBQUFBYW93QUVBQUFBQUFBQUtneEFrQUFBQUFBQUFDZ3hnZ0FBUUFBQUFBQWdCb2pBQVFBQUFBQUFBQnFqQUFRQUFBQUFBQUFxREVDUUFBQUFBQUFBS0RHQ0FBQkFBQUFBQUNBR2lNQUJBQUFBQUFBQUdxTUFCQUFBQUFBQUFDb01RSkFBQUFBQUFBQW9NWUlBQUVBQUFBQUFJQWFJd0FFQUFBQUFBQUFhb3dBRUFBQUFBQUFBS2d4QWtBQUFBQUFBQUNneGdnQUFRQUFBQUFBZ0JvakFBUUFBQUFBQUFCcWpBQVFBQUFBQUFBQXFERUNRQUFBQUFBQUFLREdDQUFCQUFBQUFBQ0FHaU1BQkFBQUFBQUFBR3FNQUJBQUFBQUFBQUNvTVFKQUFBQUFBQUFBb01ZSUFBRUFBQUFBQUlBYUl3QUVBQUFBQUFBQWFvd0FFQUFBQUFBQUFLZ3hBa0FBQUFBQUFBQ2d4Z2dBQVFBQUFBQUFnQm9qQUFRQUFBQUFBQUJxakFBUUFBQUFBQUFBcURFQ1FBQUFBQUFBQUtER0NBQUJBQUFBQUFDQUdpTUFCQUFBQUFBQUFHcU1BQkFBQUFBQUFBQ29NUUpBQUFBQUFBQUFvTVlJQUFFQUFBQUFBSUFhSXdBRUFBQUFBQUFBYW93QUVBQUFBQUFBQUtneEFrQUFBQUFBQUFDZ3hnZ0FBUUFBQUFBQWdCb2pBQVFBQUFBQUFBQnFqQUFRQUFBQUFBQUFxREVDUUFBQUFBQUFBS0RHQ0FBQkFBQUFBQUNBR2lNQUJBQUFBQUFBQUdxTUFCQUFBQUFBQUFDb01RSkFBQUFBQUFBQW9NWUlBQUVBQUFBQUFJQWFJd0FFQUFBQUFBQUFhb3dBRUFBQUFBQUFBS2d4QWtBQUFBQUFBQUNneGdnQUFRQUFBQUFBZ0JvakFBUUFBQUFBQUFCcWpBQVFBQUFBQUFBQXFERUNRQUFBQUFBQUFLREdDQUFCQUFBQUFBQ0FHaU1BQkFBQUFBQUFBR3FNQUJBQUFBQUFBQUNvTVFKQUFBQUFBQUFBb01ZSUFBRUFBQUFBQUlBYUl3QUVBQUFBQUFBQWFvd0FFQUFBQUFBQUFLZ3hBa0FBQUFBQUFBQ2d4Z2dBQVFBQUFBQUFnQm9qQUFRQUFBQUFBQUJxakFBUUFBQUFBQUFBcURFQ1FBQUFBQUFBQUtER0NBQUJBQUFBQUFDQUdpTUFCQUFBQUFBQUFHcU1BQkFBQUFBQUFBQ29NUUpBQUFBQUFBQUFvTVlJQUFFQUFBQUFBSUFhSXdBRUFBQUFBQUFBYW93QUVBQUFBQUFBQUtneEFrQUFBQUFBQUFDZ3hnZ0FBUUFBQUFBQWdCb2pBQVFBQUFBQUFBQnFqQUFRQUFBQUFBQUFxREVDUUFBQUFBQUFBS0RHQ0FBQkFBQUFBQUNBR2lNQUJBQUFBQUFBQUdxTUFCQUFBQUFBQUFDb01RSkFBQUFBQUFBQW9NWUlBQUVBQUFBQUFJQWFJd0FFQUFBQUFBQUFhb3dBRUFBQUFBQUFBS2d4QWtBQUFBQUFBQUNneGdnQUFRQUFBQUFBZ0JvakFBUUFBQUFBQUFCcWpBQVFBQUFBQUFBQXFERUNRQUFBQUFBQUFLREdDQUFCQUFBQUFBQ0FHaU1BQkFBQUFBQUFBR3FNQUJBQUFBQUFBQUNvTVFKQUFBQUFBQUFBb01ZSUFBRUFBQUFBQUlBYUl3QUVBQUFBQUFBQWFvd0FFQUFBQUFBQUFLZ3hBa0FBQUFBQUFBQ2d4Z2dBQVFBQUFBQUFnQm9qQUFRQUFBQUFBQUJxakFBUUFBQUFBQUFBcURFQ1FBQUFBQUFBQUtER0NBQUJBQUFBQUFDQUdpTUFCQUFBQUFBQUFHcU1BQkFBQUFBQUFBQ29NUUpBQUFBQUFBQUFvTVlJQUFFQUFBQUFBSUFhSXdBRUFBQUFBQUFBYW93QUVBQUFBQUFBQUtneEFrQUFBQUFBQUFDZ3hnZ0FBUUFBQUFBQWdCb2pBQVFBQUFBQUFBQnFqQUFRQUFBQUFBQUFxREVDUUFBQUFBQUFBS0RHQ0FBQkFBQUFBQUNBR2lNQUJBQUFBQUFBQUdxTUFCQUFBQUFBQUFDb3NmOGYzUFlSbkNIZTQyQUFBQUFBU1VWT1JLNUNZSUklM0QlM0IlMjIlMjB2ZXJ0ZXglM0QlMjIxJTIyJTIwcGFyZW50JTNEJTIyMSUyMiUzRSUzQ214R2VvbWV0cnklMjB4JTNEJTIyOTUzLjEyJTIyJTIweSUzRCUyMjI1Ny40MyUyMiUyMHdpZHRoJTNEJTIyNDMuNzYlMjIlMjBoZWlnaHQlM0QlMjI0My43NiUyMiUyMGFzJTNEJTIyZ2VvbWV0cnklMjIlMkYlM0UlM0MlMkZteENlbGwlM0UlM0NteENlbGwlMjBpZCUzRCUyMjRYeVphYTRNNmlyRlE3cm9nZy1jLTU4JTIyJTIwdmFsdWUlM0QlMjIlMjZsdCUzQm9sJTI2Z3QlM0IlMjZsdCUzQmxpJTI2Z3QlM0JMaXN0JTIwYWxsJTIwY291bnRyaWVzJTIwbmFtZSUyNmx0JTNCJTJGbGklMjZndCUzQiUyNmx0JTNCbGklMjZndCUzQkxpc3QlMjBhbGwlMjBvcGVyYXRvcnMlMjBuYW1lJTIwd2l0aCUyMG9wdGlvbmFsJTIwcGFyYW1zJTIwY291bnRyeSUyMG5hbWUlMjZsdCUzQiUyRmxpJTI2Z3QlM0IlMjZsdCUzQmxpJTI2Z3QlM0JMaXN0JTIwYWxsJTIwY291bnRyaWVzJTIwYW5kJTIwb3BlcmF0b3JzJTJDJTIwU2hvdyUyMEFsbCUyME1ldHJpY3MlMjZsdCUzQiUyRmxpJTI2Z3QlM0IlMjZsdCUzQmxpJTI2Z3QlM0JMaXN0JTIwY291bnRyaWVzJTIwd2l0aCUyMHNjb3JlJTIwYW5kJTIwcmVtYXJrJTI2bHQlM0IlMkZsaSUyNmd0JTNCJTI2bHQlM0JsaSUyNmd0JTNCTGlzdCUyMDUlMjB3b3JzdCUyMG9wZXJhdG9yJTIwYmFzZWQlMjBvbiUyMHNjb3JlJTIwZm9yJTIwZWFjaCUyMGNvdW50cnkuJTI2bHQlM0IlMkZsaSUyNmd0JTNCJTI2bHQlM0IlMkZvbCUyNmd0JTNCJTIyJTIwc3R5bGUlM0QlMjJ0ZXh0JTNCaHRtbCUzRDElM0JhbGlnbiUzRGxlZnQlM0J2ZXJ0aWNhbEFsaWduJTNEbWlkZGxlJTNCd2hpdGVTcGFjZSUzRHdyYXAlM0Jyb3VuZGVkJTNEMCUzQiUyMiUyMHZlcnRleCUzRCUyMjElMjIlMjBwYXJlbnQlM0QlMjIxJTIyJTNFJTNDbXhHZW9tZXRyeSUyMHglM0QlMjIxMDI5JTIyJTIweSUzRCUyMjI0Ni4xOSUyMiUyMHdpZHRoJTNEJTIyMTgwJTIyJTIwaGVpZ2h0JTNEJTIyMTEwJTIyJTIwYXMlM0QlMjJnZW9tZXRyeSUyMiUyRiUzRSUzQyUyRm14Q2VsbCUzRSUzQ214Q2VsbCUyMGlkJTNEJTIyNFh5WmFhNE02aXJGUTdyb2dnLWMtNTklMjIlMjB2YWx1ZSUzRCUyMiUyMiUyMHN0eWxlJTNEJTIyc2hhcGUlM0RpbWFnZSUzQnZlcnRpY2FsTGFiZWxQb3NpdGlvbiUzRGJvdHRvbSUzQmxhYmVsQmFja2dyb3VuZENvbG9yJTNEZGVmYXVsdCUzQnZlcnRpY2FsQWxpZ24lM0R0b3AlM0Jhc3BlY3QlM0RmaXhlZCUzQmltYWdlQXNwZWN0JTNEMCUzQmltYWdlJTNEZGF0YSUzQWltYWdlJTJGcG5nJTJDaVZCT1J3MEtHZ29BQUFBTlNVaEVVZ0FBQWlvQUFBSXJDQVlBQUFEQmJMSVdBQUFDN21sRFExQkpRME1nVUhKdlptbHNaUUFBZUFHRlZNOXJFMEVVJTJGalp1cWRBaUNGcHJEcko0a0NKSldhdG9SZFEyJTJGUkZpYXd6Ykg3WkZrR1F6U2RadU51dnVKcldsaU9UaTBTcmVSZTJoQiUyRiUyQkFIbnJ3WkM5S2hWcEZLTjZyS0dLaEZ5M3h6VzVNdHFYcXdNNSUyQjg5NDM3MzF2ZHQ4QURYTFNOUFdBQk9RTngxS2lFV2xzZkVKcSUyRklnQWpxSUpRVFFsVmR2c1RpUUdRWU56JTJCWHZuMkhvUGdWdFd3M3Y3ZDdKM3JaclN0cG9IaFAxQTRFZWEyU3F3N3hkeENsa1NBb2c4MzZFcHgzUUkzJTJCUFk4dXlQT1U1NWVNRzFEeXM5eEZraWZFQTFMYzUlMkZUYmhUelNYVFFJTklPSlQxY1ZJJTJCbk5lTGxOY2RCMmx1WnNiSUVMMVBrS2E3ek82cllxR2NUdllPa0wyZDlINU9zOTQlMkJ3aUhDQ3htdFAwYTRqWjcxak5VJTJGNG1IaHBPYkVoajBjR0RYMCUyQkdBVnR4cXAlMkJEWENGRjhRVFNlaVZISFpMZzN4bUs3OVZ2SktnbkNRT01wa1lZQnpXa2hQMTB4dSUyQkxxSEJYMG0xeE92NG5kV1VlRjVqeE5uM3RUZDcwWGFBcTh3RGgwTUdneWFEVWhRRUVVRVlaaXdVRUNHUEJveE5MSnlQeU9yQmh1VGV6SjFKR3E3ZEdKRXNVRjdOdHc5dDFHazNUeiUyQktDSnhsRU8xQ0pMOFFmNHFyOGxQNVhuNXkxeXcyRmIzbEsyYm1ycnk0RHZGNVptNUdoN1gwOGpqYzAxZWZKWFVkcE5YUjVhc2VYcThtdXdhUCUyQnhYbHpIbWdqV1B4SE93JTJCJTJGRXRYNVhNbHltTUZNWGpWZlBxUzRSMVdqRTMzNTlzZnpzOTRpN1BMclhXYzYySml6ZFdtNWRuJTJGV3BJJTJCJTJCNnF2SlBtVmZsUFh2WHglMkZHZk54R1BpS1RFbWRvcm5JWW1YeFM3eGt0aExxd3ZpWUczSENKMlZoaW5TYlpINkpOVmdZSnE4OVM5ZFAxdDR2VVolMkZEUFZSbEJuTTBsU0o5MyUyRkNLbVEwbmJrT2IlMkZxUDI4ZjhGJTJCVDNpdWVmS0FJdmJPREltYnB0VTNIdkVLRmxwVzV6cmdJWHY5Rjk4TFp1YTZOJTJCT1B3RVdEeXJGcTFTTlo4Z3ZBRWNkb2Q2SHVncG1OT1dsczA1VW9jc241TzY2Y3BpVXN4UTIwTlNVdGNsMTJWTEZyT1pWV0xwZHRpWjB4MXVIS0U1UXZmRXAwcGxrJTJGcXY4Ukd3JTJGYkJTJTJCZm1zVXRsJTJCVGhyV2daZjZiOEM4JTJGVVhBZUl1SkFBQUFDWEJJV1hNQUFCRVNBQUFSRWdFQXdwdmFBQUFnQUVsRVFWUjRBZXhkQjN4VnhkSWZFdEpKSXhCSUNDVWtoQkI2YjlLa3F5aktVMVJzVDhWZW5yMCUyRjllbXpmdnBzMkJVRkFVR1JYcVQzM2t2b0lSQklJU1FrSWIzQU4zTWhJU1M1WiUyQmZlM0hMdXZiTyUyRjMlMkJhY2UzWjJkJTJGYSUyRkolMkJmTW1aMlpyWFB4NGtXUUpBZ0lBb0tBSUNBSUNBS0NnQjRSY05NalU4S1RJQ0FJQ0FLQ2dDQWdDQWdDaElBSUtuSWZDQUtDZ0NBZ0NBZ0Nnb0J1RVJCQlJiZFRJNHdKQW9LQUlDQUlDQUtDZ0FncWNnOElBb0tBSUNBSUNBS0NnRzRSRUVGRnQxTWpqQWtDZ29BZ0lBZ0lBb0tBQ0NweUR3Z0Nnb0FnSUFnSUFvS0FiaEVRUVVXM1V5T01DUUtDZ0NBZ0NBZ0Nnb0FJS25JUENBS0NnQ0FnQ0FnQ2dvQnVFUkJCUmJkVEk0d0pBb0tBSUNBSUNBS0NnQWdxY2c4SUFvS0FJQ0FJQ0FLQ2dHNFJFRUZGdDFNampBa0Nnb0FnSUFnSUFvS0FDQ3B5RHdnQ2dvQWdJQWdJQW9LQWJoRVFRVVczVXlPTUNRS0NnQ0FnQ0FnQ2dvQUlLbklQQ0FLQ2dDQWdDQWdDZ29CdUVSQkJSYmRUSTR3SkFvS0FJQ0FJQ0FLQ2dBZ3FjZzhJQW9LQUlDQUlDQUtDZ0c0UkVFRkZ0MU1qakFrQ2dvQWdJQWdJQW9LQUNDcHlEd2dDZ29BZ0lBZ0lBb0tBYmhFUVFVVzNVeU9NQ1FLQ2dDQWdDQWdDZ29BSUtuSVBDQUtDZ0NBZ0NBZ0Nnb0J1RVJCQlJiZFRJNHdKQW9LQUlDQUlDQUtDZ0FncWNnOElBb0tBSUNBSUNBS0NnRzRSRUVGRnQxTWpqQWtDZ29BZ0lBZ0lBb0tBQ0NweUR3Z0Nnb0FnSUFnSUFvS0FiaEVRUVVXM1V5T01DUUtDZ0NBZ0NBZ0Nnb0FJS25JUENBS0NnQ0FnQ0FnQ2dvQnVFUkJCUmJkVEk0d0pBb0tBSUNBSUNBS0NnQWdxY2c4SUFvS0FJQ0FJQ0FLQ2dHNFJFRUZGdDFNampBa0Nnb0FnSUFnSUFvS0FDQ3B5RHdnQ2dvQWdJQWdJQW9LQWJoRVFRVVczVXlPTUNRS0NnQ0FnQ0FnQ2dvQUlLbklQQ0FLQ2dDQWdDQWdDZ29CdUVSQkJSYmRUSTR3SkFvS0FJQ0FJQ0FLQ2dBZ3FjZzhJQW9LQUlDQUlDQUtDZ0c0UkVFRkZ0MU1qakFrQ2dvQWdJQWdJQW9LQUNDcHlEd2dDZ29BZ0lBZ0lBb0tBYmhFUVFVVzNVeU9NQ1FLQ2dDQWdDQWdDZ29BSUtuSVBDQUtDZ0NBZ0NBZ0Nnb0J1RVJCQlJiZFRJNHdKQW9LQUlDQUlDQUtDZ0FncWNnOElBb0tBSUNBSUNBS0NnRzRSRUVGRnQxTWpqQWtDZ29BZ0lBZ0lBb0tBQ0NweUR3Z0Nnb0FnSUFnSUFvS0FiaEVRUVVXM1V5T01DUUtDZ0NBZ0NBZ0Nnb0FJS25JUENBS0NnQ0FnQ0FnQ2dvQnVFUkJCUmJkVEk0d0pBb0tBSUNBSUNBS0NnQWdxY2c4SUFvS0FJQ0FJQ0FLQ2dHNFJFRUZGdDFNampBa0Nnb0FnSUFnSUFvS0FDQ3B5RHdnQ2dvQWdJQWdJQW9LQWJoRVFRVVczVXlPTUNRS0NnQ0FnQ0FnQ2dvQUlLbklQQ0FLQ2dDQWdDQWdDZ29CdUVSQkJSYmRUSTR3SkFvS0FJQ0FJQ0FLQ1FGMkJRQkFRQkFRQlFhQm1CT3JVcWVPQkpXR1lHMkwydTV4OWpad1RiVEhtUXN4RkdzY0NMRXZCbkhUeDRzWHplSlFrQ0FnQ0dnalV3WDhValdJcEVnUUVBVUhBZVJGQVFhUXBqaTRXY3pqbUNNeE5LbVg2SFlxNURtWnJwV3hzT0ttR2ZBcXZuY1NjZ00lMkZvTWp4S0VnUmNGZ0VSVkZ4MjZtWGdnb0RySUlBQ2lTZU9OZzV6Ujh5ZExoJTJGcHZENW1QYWQ4Wkc0bjVxMlg4elk4SGtIaFJiNHdFUWhKcm9HQUNDcXVNYzh5U2tIQVpSQkFvU1FFQjF0WklDSEJwQTFtV3BweGhrUmFtTzJZSzRRWGxGdE9PTVBBWkF5Q1FFMElpS0JTRXlweVRSQndNUVR3NVI2QVE2Njg3RUZMSHQ2WTZlVk8yb2pLUnpxbkwlMkZvTXpHY3hwMWM5NG9zekI2JTJGWkpDSHZwQ2taaXZsYXpGMHcwNUtOcXlVU1ZHWmolMkZndnpPc1QlMkZncXNCSU9OMVhnUkVVSEhldVhXb2tlSExodXdBR21OdWpybkY1V016UEFaakp1ODBLcWRFUjlWNUx0S2N3WnhXMHhFZjRtVHc2SElKSVNhQm94MW1lcGxUYm8yNVhEaXBoJTJCZVdUSVF4Q1RIbHViSXdrNGpYdDJFJTJCWU00TEZjZEJocTFETUElMkZEVEFJS2pVSFNGUVRvM3AlMkJEbVlTV0ZhNTZ2MSUyQkJRODRjSFFFUlZCeDlCaDJFJTJGOHVDQ0FrZWtaaEpHS21hcVl4ZXBMWklXZGhKWlVFbUdYOGZ4QnhQR1IlMkZzVk9id0NURnZpWU9nRjNrM3pDU1l0TU5zSzR5eEsyVWlnWktXTUxhVVo4U2VERWl2U3Bmdm5YNTQ4WHJNTkI1YXlpa1hWdkZVa2dZQ3RFdzBIek1KTFlzUlg3SjVrU1FJT0JRQ0lxZzQxSFE1RHJQNGN2RkZibnRnN29PNUwlMkJiZW1Fazc0Z2dwRTVra29lWEE1YVBoSEIlMkZ5NUoyaDI0U1lreERTSCUyRk4xbHpOcFRCd3RrUmFzWEhBaHJRdmRRJTJGZGpKc0ZXVXUwUUlMZm94WmduWTU2RDklMkZPRjJqVW50UVVCMnlBZ2dvcHRjSGI2WGk1JTJGOWRKTDVSYk1nekIzeHV4c2NYb281Z1ZwWG5aajNvUjVBJTJGM0dCJTJGNUZQTm9sSWU0JTJCMlBFJTJGTUklMkZCUEJoelBjeVNCQUVWQWtlUjRCUE12JTJCRHRXNmdpbG5KQndKNElpS0JpVCUyRlFkdkc5OFNaTHRDR2xNNkVWSkFnckZwSEMxZEE0SHZCa3pDUzBiNlJ3ZiUyRkZZUDRvWFl0OGUlMkJ4bU8lMkJHM01RWmttQ2dEa0lrTzNRbDVnbjRIMUxta1JKZ29EdUVCQkJSWGRUb24lMkJHOENWSnRnNFBZNmF2ZUlyYUtla0tBcVJPMzRlWmhKYjFtSmZnQzRDV00ycWRFSGN2Yk9ST3pBOWg3bFhyQnFVQkpRTHU3dTdnNWVWMVZmYng4Ym5vNiUyQnRiVks5ZXZVSSUyRlA3JTJGaXVuWHJGcGFXbGhZVUZ4Y1hGUllXdW1QMktDZ29xRnRVVk9TQjF6enc2Sm1ibSUyQnVabjU5UFMzT1U5Wmp5a0ttZk1QOFA3OWRFUFRJb1BMa3VBaUtvdU83Y216VHl5OW9UTW1aOEdqTXRNVWppSVVETFFtUXd1dUJ5M29ZdkFwT1dpaEI3ZXJrOWlQbFZ6T0xoZ2lCWUlubDRlRUJZV0pnaE4yN2N1Q3c2T2pxblE0Y09KYTFhdFlLSWlBaVBrSkFRYnhSS3ZCRiUyRlN4bnVGdURVWjZIZ2NpNDFOVFhqd0lFRDU3WnQyMWE4Wjg4ZUR6eXZsM1FxS1Rnbk80Y0UlMkYwYVlTVnRwajFTR25jN0ElMkZESHlTb0htSkFrQ2RrZEFCQlc3VDRHJTJCR2NCbmRBQnlTTWFNVDJDTzBqZTNEc0hkR2VSeUVXWVNYRWpiUWw0Wk5TYkUzZ01MQ1B2WE1MdmlzbHFOdUpoek1TQWdBRnEyYkFsdDI3YUZhNjY1cG5EUW9FRmxVVkZSUHFnTnNaZEFZR3dZbVdWbFpmR0ppWW43UHZ2c3M0enAwNmNIcDZlbmQwQmk4dHJ5TlZiSlN0ZVhZTHN2aThCaUpYU2xXVFlDSXFpd29YSXRRbnhKMGtQeEJjelBZZlozcmRIYmJMU2wyQk10RHhtMExmaENJTzhpUU96cDVYa2Y1amN3dDhBc2lZa0FDaDZBMmhHSWlZbUI3dDI3QXdra1BYcjB1QkFjSEV4Q242T21NM2h2N05pMGFkTyUyQkNSTW1sTXlkTzdmUiUyQmZQbnlWaWQ3SlNzYmJCT0dwWXZNUDhiZWNqRm95UkJ3T1lJaUtCaWM4ajEzU0clMkJKRW5OZlElMkZtJTJGMktXWlFiYlRsY2lka2VHdVJRbnBEVm1teWV5eWZEMzl5OXUxS2hSUnBNbVRZcWJObTNxaHNzZ2JnMGJOcXpqN2UxOUVUT2diUWJna29nSENnVSUyQm5waEt5MG85enFTZGNUdDklMkJqUWtKeWREVWxJU25EMTdGczZkTzJmSSUyQkZJRnRORUF0T093JTJCSGhvJTJCYVoxNjlZd2NPQkF1UFhXV3dHRkVpQWVuVHdSa050eWNuS21kT3ZXTGVYSWtTUEQ4ZmRObUVPdE9PNGtiUHRKRkZibVdMRVBhVm9RcUJFQkVWUnFoTVUxTDZLTU1oQkglMkZpbG0lMkJscXpXOEt2WCUyRm9xemtHYmdVeFUxZWVqaXI1dVpHUmtQWHhoJTJCdUtMeWUyU0xIV0p2VHI0eTgyZ2dNQkZmYmRMV254VW5idVZYU2h6THlvc2NqOXg0b1RiOGVQSDNWTlNVZ0R0QWlBdExRMVFsUTRaR1JtR2x5ZyUyQjdBRnRCdXcyVmp0Mm5JNkN5UDRoUTRhY0hUbHlwRmV2WHIyYWhJZUh0MEI4QTVFbmQwdnpoUzg0S0NvdXVwQjdQcmRPVmxaV25jek1URGgyN0Jpc1diTUdsaTVkYWpqbjlvbjNBZlR0MnhkdXUlMkIwMkdENThPS0JCSzdlcU05S1J2ZFAlMkJrcEtTbiUyRnYxNjVld2VmTm1DZzF3TSUyQlptVmhyc2JHeVhCSlpUVm1wZm1oVUVxaUVnZ2tvMVNGenZBcjc0RyUyQkNvdjhGTWJzYTJTR1ZCUVVFcGFDdHdIdFh6aGUzYXRZTTJiZHA0TjRsb0V1eGZ6NzglMkI4bU16endoNmdXWm5aMTlJU0Vod1E4TkdRTU5HUU1OR3c0dVRCQnNuRVdLS2NWTFhEaGd3SU9IWlo1JTJGMXdlV1FDTlNha04xRGZWdE1OcWNQRkM2QmhKZERodzRCTG5IQXFsV3JZTiUyQiUyQmZRYkJFcjFvb0gzNzluRG5uWGZDM1hmZkRTaGdjWnAwUlJvU1dnNWpubmpMTGJmc256VnJWaDg4cDdBQmx0Yk8wUklRTFV0JTJCaWY4JTJGdERRa1NSQ3dLZ0lpcUZnVlh2MDNqa0xCRU9SeUVtWnJ1aG1meEMlMkYxOVRmZGRGUFNHMiUyQjhVUTlmT3Iyd1g5TGFXTXFid2lwQTQxTEZ4ZmdEOGJCbDg1WTZlJTJGZnVyUkJnYUluREFRU1lGQlFHbHo3MzNITXBtRnZnVWczTmM0aFZnTEppb3lSSTBwSVJMZkZJTWhrQkN1cjJQdDRIZTFBWSUyRnhlZWo4VnNTWnVXSGRqZXd6aEhGRUZZa2lCZ05RUkVVTEVhdFBwdUdBVUZldktUSGNyem1DMHRNSnpITnVmR3hjV3QlMkIlMkZYWFg3MXhIWjFpZm96RUhJRFo0Uk45NGE5WXNRS1dMMThPR3pkdWhQMzc5d010SWVrZ1phRGR5T1JQUHZuazBKTlBQbmt0empFdEFWanl4YVNESVFvTFppQkFHcEN2ZXZmdVBRbTFWUSUyRmglMkJZT1lMUlhCbU9JR2ZZWDVWUlJZOHZBb1NSQ3dPQUlpcUZnY1V2MDNpQyUyQndWc2psTk14ZExjaHREbjcxem4zb29ZZjI0WXN5R0lOa2pjSzIyMkMydEJCa1FaWXQweFI5OWRPUzBlTEZpMkhkdW5Xd2MlMkJkT0lLMkxqUks5S0paMTdOanhMM3dKTlVSRDB2SDQyMXIyQ1RZYWtuUmpKUVJLc04zSkgyRjY2YVdYeHVENVU1Z3Bab3NsMG41c1pCVCUyQkx4eTNSR1BTaGlCUUdRRVJWQ3FqNFFMbktLU1Fab01DT2xucWkyb05lb2g4ZCUyRlRvMGZyb0RmSXN0aHZwQWpBcWg1aDJKZzMlMkJtUEVIekprekI5REFFY2p6eFJycDl0dHZmM2phdEdtMHJFTzJDQlkzZ3JVR3ozcHVzJTJGUkNHYVNtNTBIeTJXeElPWHNlVWpOeUlTTXJGJTJGSUtTNkNnc05pUTglMkJtOGlINlhRQ0VlYVc4JTJGRDQlMkI2NEZuWEhUenA2SW5aNDlLNUYlMkYzRzh3YkIlMkZoRGVrSElnTkcwY0FCRjQ5UE94bVNsV1ZjaEp1RjJJOWtDdnhjYkc5c1J6MHFyR1ZDVXk0JTJGZFpySE16Q2l2cnpLZ3JWUVFCb3dpSW9HSVVHdWNyUUNIbFRoelZMNWc5YWprNmNwT1poalludjglMkJlUFhzQW5qJTJCQldXS3RHQUdWYkN4STJ6Smp4Z3pEY2hHNThOWTJvZHN3dlAzMjIzRGZmZmRSM0pYYU51ZFM5UyUyQmdCdXpZcVV6WWR5d1Y0aFBTNE1pSmRFakx5SUdNekZ3NG41c1BWRzZMVk0lMkZYQnhxRSUyQkVNbzVpYU5ncUJkVkdQb0V0c0VZbHMwQkhSbXN3VUwxTWNtRFBmJTJGTEc0SlFKcVY5ekNURnJRMmlReTN5VzdsbDlvMEluVUZnY29JaUtCU0dRMG5Qc2VYMlpNNHZNOHgxJTJCWUpTQUxLNSUyRiUyRjV6MyUyQm1vbEVzYVUlMkZHWVphdmVBVEJsRVRlTEwlMkY5OWhzc1dyVElZS0NMcnFYczZ1aENESyUyQiUyRiUyRmpvODhzZ2pJcUF3VUNPdHg2NGpLYkQzYUJvY1BFNUN5Ums0Y2Vvc3VrclQlMkIxU2Z5UWYzRm9xT0RJVzJVZUhRSVNZY3VyWUpoeFpod2RabWRzWENoUXZIWFglMkY5OWJSMCUyQkJwbXIxcDIlMkJCSFdmd1VGRnRMZVNCSUVhb1dBQ0NxMWdzOHhLcU9ROGglMkZrbE53SnpVMzBpVG05YTlldWI2TUw3JTJCMTQlMkZncG11JTJCbXR6UjJFSHV1UlMlMkI3VXFWTUJvNDBhM0hLTkxSRlJ4RlZ5emYzMjIyOXhhY0gyME9ma0ZlRXlSeWtVbDVXaXgxTVpsT0N4RUklMkJsNkZaY3o5Y1Q2dnY3UVVpZ0w3aTcxMFlPdHM0TUhVODVCMTlNWFFkJTJGcjkwTFpXV08lMkJkNE1xT2NMSGRzMGhhRzlZMkZFbnhnSTlLdXRIRkVqMWlTOXZZclBpN2w0JTJGQmJ6dFRWUzhTOVNPJTJCTlFXQ0ZqWGttQ2dOa0lpS0JpTm5UNnI0Z1BISHByVE1EOGFDMjRYWSUyQnVyYyUyRmp6cSUyRlIyTVlubUswWiUyRmJKR05zdktMaHJzQlJKVHowRm1kZ0hTWEhyWmtJYSUyQlhFbVBEME80UUpmclhMcEMzM0ZrQTlBdzJCY2ExdyUyQkEwUHElMkJCdnVCR2p2UXlVVmFJbHE0YUNGTSUyQm5XU0lRaGF1U2NSaFlTZlBIa3lZSEEycTNGS21vZTlxSEhZZnpRVlRxVmxvMjNHZVRoek5nZlN6NTJIRE16RnhlcW9zblMzJTJCZnA0ZzM4OWJ3ajA5NFhBZWo0UUZPQUxRZjUwOUlINmVCNFM2QU9OY2FtalE2c3c4RVpiRGx1bUU2bFo4TVcwZGJCNHpWNTBlWGJjOEI5MTBSYW1RMnhUR05ZbkZrYjJqY1g3MjFMbVpoV3pRVzdObyUyRkR4MFIyUG4ySnVVRkZpJTJCc2x1ckhJaiUyRm4lMkJlTkwycTFCQUVMaUVnZ29vVDN3bjRvUGtmRG8lMkZpSjVpVENySFNjJTJGaUElMkJSdVAwekZiMGtQb0tuN0lnREVwTFFkT3BHVGhNUXRPWTA0JTJCa3dQSjZWbVFscDREWiUyRkZGZWNFZ2hWeFZ6ZVFmZnI3ZUVCem9oeGxmbUVIMURMbEJzQjgwUWNQRzJNaUdFTnU4QVpEeG94NFN1VURUOGhEdXFBc3Z2ZmdTb0EyQlJkazZkRElkVm13OUJ2dFFNRGw4UEFWT3BXUWl4dVZpbjBXN3FyRXhpaUxjSXFJaHhFV0hRVWRjM3VqU3BnbTBhUjVxRTQzTUtielh2cGklMkJGaGF1M0FNbERpeXdFTEJreXhJYkhRNkRlN2FHNiUyRnUzZ1VqTExSSFJ6ZkFOaGhaNGQlMkZ2MjdmJTJGRjgzOVNmMmFtTkt3M0dwOGxtOHlzTDlWY0hBRVJWSnowQmtBaDVURWNHbWxUekVua2FuZzdQbGphNGZGbnpEN21OS0pWWjMlMkZDR1ZpJTJCNVFpczI1a0ElMkJ3JTJCZjBzVVhycHRiSFdnY0dnUXRtalNFNkdZTm9GV3podEFHRFJ0amRDVEFhR0dxVlZhSUdwSFZPNDZqY0hJRU51eElRRzFKbGhhNVhjcThjRWtydWtVamFOY3EzQ0M4V05zMjQzUjZObncxZlFQTVc3RUxTa29jVjhOU2ViSzZkV2dKNDhmMGhvRmRJaXRmcnMxNUJsYSUyQkhaOG5aRWhGeTBHeFpqWkdIejRQNERObHFwbjFwWm9MSXlDQ2loTk9QajVVUnVLdzVtRTJ4OUQxbTJlZWVlYjFUeiUyRjlsSlo1N3NOc2taU05OZzRydHgyRDFaZzM3MHBBbDAlMkZydU90YWhOa3FqWkFBRXhZYURGRW91SFNNYVFJOTJqV0ZUakZodWw5S29tRnMzcGNFMHhidmhCVWJEJTJCcmFnTFFLNUJVJTJGeVRZakRnV1hZWDNid0toJTJCc1JEZ2EzbmJqQlJjNW5yNzJ5V3djdE9CaW40ZCUyRlNTcVJXTzRmM1F2dUhsZ1cwdHBxUmI4OU5OUDl6ejQ0SU52SWpZVWY4WGM5RHdLSyUyRlJza1NRSXNCRVFRWVVObFdNUW9wRFNBVGxkaDluZlJJN0pvJTJCY2VmSWlRTm1VTzVpZ1Q2MWNqMzR2TENuOXZPZ0xyZHg2RGcwZVRMYko4VTYwVE8xM3d3TmdZclZxRVFZZldUYUJiWEZQbzFiNHBOQXpTeCUyQlo0R1RuNU1IM0pYcGkxYkJlY1BKMXVKNFFzM3kxaDNxdFROSXdhME5aZ1VHcnBaYnBGR3c3RE85OHNjaWdoV29WeWFFZ2dqQnZWSGU2JTJCcm9zbDRyWmtZbjk5OFJuVEQ0JTJCa3JUVTN6TUg5JTJCSnlacU9KZHlnV0JjZ1JFVUNsSHdnbU8lMkJBQUp3MkZzeHR6VXhPSGtJRDJ0SVpNN0NRa3BabiUyQjJrdUhyM0xYeE1HbnVGb2clMkZjdHBFTmh5YlBLeFJNSFNKYXc2RGU3U0NRZDFhZ3ElMkIzdWM5eDgzQkl6OHBEWTlIMU1IdlpEcGJ4cTNtOTZLT1dyN2NYOU9zZUF6Y09iQWVEdXJhMGxOWUF5THZwUDk4dmhma3JkMkVnTjMyTTFSSmNVTXlXVzRaM2h2R2plNkpoZWEwRWFyS3FIb1BQbW13OCUyRm9uWkhFTmJhb09lTnd2d0tFa1FVQ0lnZ29vU0lzY2d3QWNITGZPUUpxV1hpUnlUb2R0SWZHaTB4T04wek9Zc0Z4a2U4QlBuYllNWmk3YkQyVXlTZTF3NzBkZCUyRnA3Z1dNS0JiTkF6djFRcWFOUTZ5R2lCWjV3dmdxeGtiNFklMkJGMjZCUXglMkZGQnJBVkFJTHBHWDRzZU1MY01iZzg5MmtSWXBKdTF1eFBoMzE4dGdHVDBOSE9tUlBmbEhUZjBoT2Z1Nmw4YnJ5c1M0ZDdBWnc3Wm05QVNjMXN6TU1ySE9vUHh1U01HdG1hQTUycFZSRkJ4a2huSGg4YkxPSlQzVFJ4T0F0SVB3NGNGcVhMSmFKYmNtVTFLRk1YejElMkZrNzRKdHBxeUg3UEQxN0pOV0VRUE9tb2RDJTJGYXhRTTZSa0RQZHBHV0N6eTZPOUw5OEJIUHk2QnZIeXlWWlRVcm5WVGVQTE8lMkZoWXhKaVVENUE5JTJCV1FYVEYyeHhxbVZMdWt2SWFQeU5oMGZDa0I2MVd1SDlJeVFrNUVHTUJUUUZtN3pCakx1UERIV3Z3ZWZQUVRQcVNoVVhRa0FFRlNlWWJCUlNXdU13ZG1IMk5tRTRTVWpiQ3g4U3QlMkJMeE14UHFWWkN1MlprSTclMkYyNEZJNmZKS1dNSkM0QyUyRm42JTJCMEt0elM3aSUyQlh4c1kzanZHTEtFbEl6c2ZYdjVpQWF6WmNvamJyVXZSeGNWRXdGTjM5TU1sdUZxOWlBMlk3VHljQXE5JTJCUGg4U25QQSUyQnY3WjNHM2p6a2VHMWljV3lKejQlMkJ2bSUyRmJ0bTMlMkZqV0M5WU1aTmRnTHI5TUhuVUxJWmRhV0tpeUFnZ29xRFR6UUtLYVFGV1lQNUdoT0dra2YwJTJCSEFZaWtjS2RXMVNPcHVkQjY5OHNWQmVraWFoZGpWeGFJTWclMkJPMzl1NkM1R1V0Q2l6Y2VoamR4V1NJcmg2WlJraFlDY2EwaTRJazclMkI4SGdXZ29zRk92bmc0bXI0TGM1RzUzS2RvV3c4OE1nZlUlMkZlUFJEdXU2RWJic3VnaGFiUnNyTlkwZzBmUlFQeCUyQkIxbVUyM2M5bUtkZnZnOElyc1hTWUpBTlFSRVVLa0dpV05kd0lmREU4anhseVp3ZlFGcGI4R0hnaHNlJTJGektobm9HVTF1NWYlMkZMODVrT2xBN3NXbWp0SGE5S1IybiUyRkxCM1lZZGRFM3BLNiUyQmdHTjc0Wmdrc1FFTlBTYVloMENhNkNUeU9Bc3ZRN3RHbVZheENQWHQxUFB6N2klMkZrTzZlcGRaU2pWZmhKRzd6NXhIVzZPU1BzVG1weUtzTVp3ZkI1UnZCVUtuUjlpWWd1cnFUNCUyQmw2Z2RTWUxBVlFpSW9ISVZISTcxQXg4S3paSGpmWmpybWNENXklMkZnd1dJejBXekNUbHc4cmtTM0tKNVBYd3M4ejE5bzBnaW1MT1FjaWF0SzRQbXBTN29id0JxWjVqMiUyRmNleEplJTJCbXd1cEozSmNxRFI2byUyRlYxcmpSMzFOM0RxaVZiY2ElMkJZMm53NkRzejRFeUc4eWtBS0dMd3ZUZjNoWmZ1SFdDT2RvVSUyQmdoN0E1eElGcEZtQjJkUnd5ak94em0zNGZLSjJKQWtDRlFpSW9GSUJoZU9kNEFPQkJJN2hKbkElMkJHUjhDdEk2OEIzTW90MTR1ZnNtUCUyRjg4TTJMRXZrVnRGNkdwQWdHSmF6UGprUGdqRHZXNU1TZiUyRjMyMXI0YWNZYUlHRlJrbVVRSU51TWR4OGZhZGhJMFp3V3lVYm9rZiUyRiUyQkNYc09PT2NXTnYyNnQ0WXZYaHh0am9zOTNhUjM0TE9KTmlLY2pkblVQU20lMkJ4bWZVNCUyQmJNaWRSeFhnUkklMkZTJTJGSkFSSEFCd0VKS0tZSUtVbWpSbzE2RnV1UWNNTVdVaWg0MkIwdlRSWWhwWmIzQ0cwazklMkZuTFkwd1dVdDc5YVRuOE1IMjFDQ20xeEw5cTlSVWJEOERJUjclMkJGbVN2MlZ5MWklMkZhYWRvcWQ5TUE1amszUmwwVHNhMGRxdGglMkJBZkwlMkZ3S3lXZlBtOG82V2JsTVJXR0RZaFE4YkdwbHBIOE1uMjMwbkpJa0NGUWdJQnFWQ2lnYzZ3VCUyRm1kY2p4MzFNNEpwaXBZeEYlMkJ2dTRkZWdoZGUlMkZydjJGMFUlMkZJaWxGUWJCSjY1YndnOE1xYVhTVTI4JTJCZTFTJTJCSDBCeGUlMkJUWkUwRSUyQm5TTmdmZWZ2QTUzZFRabEJmVUtSNU1YN1lRUHYxJTJGczhCc2NYaG5SbGJQNlFmNHc0YlZib1V0cyUyQkpXTHZMTmlKT3VBejZsYjhmZ09yMG9GRmRtNWRNVG5sZlBzYVZBeE5Ea3hCd0VSVk14QnpjNTE4SjklMkZNTEt3ekFRMmZzViUyRiUyQmtsSXY1eGI1M2h5SnR6ejZoU25YSWZuWW1BcE9ub1JUbnpyTnBPYWUlMkIzcnYlMkJIUFJWdE5xaVBFNWlOQU8ycyUyRmQlMkY5UUdEZThvMW1OYk5tZkJFJTJCJTJCTnhNOXNXakZ3N21TcDJkZGVPZXBHMkgwZ0RoVEIwWmdST0h6NmkwOFBtcGk1VVg0ekxyT3hEcEM3cVFJaUtEaWdCT0wlMkYlMkZoa0lkJTJCZnlYcnE4T0hEdXl4ZXZIZzcwb2R4NnRCeXp5M1AlMkZBeXBZcmpKZ1V1VGh1eFM1bjM1SUFUNSUyQjJqU2xSZVNHY3JMWHkyRTJVdDJsRiUyQlNvdzBSb04ySFAzenFCb2hvRkdCeXI2ZlNjbURjcTVPYzh2JTJCRzNKWWZ2SzAlMkZQSThSYlUxTVolMkZiczJkT3lZOGVPazdIZXpTYldKUzB3TFZWTGNuRUVSRkJ4c0JzQWhaUUJ5UElxRTlnZWclMkYlMkZzRkhuMlg1dzZKYVVYNE01WGZvTTlCNTNUU0pDRGdhVm8zTjNkNEpmMzcyR0hkU2NoNVlYUDVzTzhGZUolMkJiS2s1TUtjZEh5OHZlTzJSRVhEcmtQWW1WNmZsMG5HdlRISzYwUHZsUUF6dUd3ZiUyRmUlMkI1R01IRkR5Q01vcUhSR2dZV0VEbFBpUGNValBTMEJsWmIzTDBmWFJFQ01hUjF2M3Q4MGdlWDElMkJFOSUyQkhPbWY0dFo1Q1FPNWlaRENSVXViN3ZGeGcwd1NVcDc1Wks0SUtkcVEycVMwb0tnSVh2OThEcnp6NDNLVGpaako3WHpxQiUyRmRBazdENk51SFYxcDBzWHglMkJQV3FNcHVLZVVTYkpEcTkyN2QlMkYlMkJOdk42STJSVHJaVnByZXNqV1k1VCUyQjlJZUFDQ3I2bXhPakhLRTJwUzhXRGpKS1VLWEF6OCUyQlBqTmltWVdiTjh6Y3pOMGt3c1NvWW12dXpaJTJCZG9lUHpXM3V6cVg4M1lBSXRXNzJIVEM2SDFFYUFvdFBmJTJCJTJCM2ZEaHB1bTlFYnU1eVNzTkEwM05lYVpLYjNZajNidndTUjQ5TDIlMkZnSFpLTnlIMXhZJTJCbTc1QiUyQkJHWlR3dVclMkZpTTg5ZHhQNkVWSW5SSUQxQW5QQ2NUdnFrTmlhRVJ6Z2h0emMzRWc4dHVZTWx2WXolMkJXSVN4V2lTVkZzRVF0QlQ0biUyRlAwOGNqTDIzZWw0U2JPcTdpRVF1VlRSSFlzdXNZM1BMc3ozRDBWS1pKJTJGVGF1WHclMkJtNHJKZnN5WU5UYXJuS01RYnRoJTJCR0Z6NWZZQ3E3dDZLd1FzOHcxakwwNWNhYjQ5RVU3MFpUZVJKNkIwQkFCQlVIbUNSaUViOHFBdkRBZnZzRkJBUzhpJTJGU1VsWW4yTWFGTjF5NWNrSUNRU3JBWUJDJTJCUEh3NGhBYnlnbkdTNCUyRk96SHMlMkZEclZMQm5RR3NYa3FUa0RManR1WjloMlpaakp2VWZXdDhQcG4ySSUyQnpuaHp0bk9tR2dyaCUyRmNucmpSMWFDJTJCZ3NKS0ZsVmFiVUhHVUNiUkM2b1FJaUtEaU9KTjZDN0xLM1IxNVkzWjJOZ1UlMkJZT21ldjVxJTJCeVNsM2hyWEgxTGFQYlFvMzlvOWxkJTJGM00lMkY4MkZzNWs1YkhvaHRBOENlZm1GOE9SJTJGZjRldiUyRjl4b0VnTU5BbEZZd2Mwbkk1dVp0WCUyQk9TWDNaZyUyRmlYdjliREQ3Tk5kcU9maXJ3JTJCalprcm5iTSUyRjBPeUJnZlJwZlFSRVVMRSUyQnhwYnFZUnkzSVY5Zlg3Sk5ZV2xUU0tYOTA1OXJ1VTBMblFZQ2J1akQlMkJkcjRZUm9VVnhkOU5YMERiTjU1OU9xTDhrdTNDRnk0Y0JFJTJCJTJGM1U1UFB2cFBKT01iQ21LN1pUM3h6bnRNdENuUHk4QjJxelJoTlFBdFNva2ZQekJyTk1hTmNveFRGb2hjMElFUkZCeGdFbkZmMUtLZjNJdGs5VmplWGw1NUhMUW1FUCUyRkN1NEVXMnlhQlQlMkJuV1pla0dkYSUyRlBYU09vYWxTSndvUTlyWFlwYWlCMGlIRmdwVzc0ZW1QNTVvbXJPQlM0STl2allWQWY5NlNvQTZIYlpRbDJvUHE5YyUyRm13T29kaVVacGFpaDRMVGc0ZUY0TjE0MWRrdVVmWThpNHdIVVJWQnhqa205SE5sbHpWYmR1M1NsSSUyQndGbldLdTJIM2ZhVGRVNDQ3Y2tqYmVuSjd6OHowR3NKcyUyRmxGTUt6SDRsZENnc3NuUkl0V2JzWG52eG9qa25DU3ZQR1FmRGxxN2VDaDRmek9iR1VsSmJCMCUyQiUyRiUyRkFidVBwbkpuek92MDZkTmprSmpDNVhPU0NDb2NsSnlVaHZYeWM5S3hPOUt3Mk1zJTJCZiUyRjMxVnhvT0xJSXp1QyUyQm5yZUdRQ1EwRGdidHU2c1hlY1BDOW41ZER1dGlsTUZEVk44bXlkZnZnaWZkbm0lMkJTbTI3TmRVM2p6c1J2MFBUQXp1U3NvTElLSDNwd0dxWm04YlFSOGZIeHV4QkFLM0hYbjdxaFpybU1tYTFMTndSRVFRVVhuRTNoNWJiWXJrODF0dUVNeVM2aFp0JTJGc0U3RHVVeEd4V3lMUVFhRkElMkZBSjY0alJjelpWOUNHc3hIYndsSnpvSEE4bzM3NGZFUFRJc3BRaEZ2JTJGem1HZ2tVN1g4ckt5WU1QJTJCWjVBN3A5OTlsa2VFd1ZhTTJ2S3BCVXlKME5BQkJYOVQlMkJod0xvdk5talg3QzJsN2NlaSUyRm5DcmFGQTVPSEpxbjdob0VQdDRlSEZKNDU3c2w2QVp1VXFBc1ZydENaRDhFVm00NkFJJTJCJTJCUHhQSXpaJTJCYlhyNXZBRnpidXcyWDNLSG9GbVBnd3IzTUphQTc3cmlERmVmcE1nQ3RIQW9JWWRaaUNJaWdZakVvcmRiUUFHYkxaY3VYTDZjM29ISk9OMkdBc1YzeEo1ak5Da0FiNTE4QUFDQUFTVVJCVkprV0FxMGl3JTJCQTI1cDR3QzlZZEV0eTF3SFRnc3RXYkQ4S2olMkYlMkYzTEpHSGxzeGR1Z3Rnb2lpTGdYSW1NYTklMkY1WVNsclVMajBFJTJCWGg0Y0dOeHklMkJDQ2d0VjV5TlN2dFNjYjhpT002TExhN0pjUVdWRmRIVDAzWnpSJTJGVFJyTTRkTWFCZ0lQSEJMTHd6R3B5YWt6UjQlMkYlMkZtV1ptbEFvSEJhQk5Wc093WXVmTFdUelR4djclMkZmRHZzVUE3YkR0YjJvMGZRdkhIejNDRzVZNjd1NSUyRmxFQ0tOdUNnemdYSTJNaEZVOUQyamNjaGVBdzZMN2R1M0olMkJtRDZEVlRUbDRSYk5vbHNUczBRV0lXaGdUN3c0MzlsSkFiV3ZzTzkxRktTVHZIYkZuSUhCVUJjbDMlMkI0dmYxYlBZcGV1MW5MNDhCMm1uYjJkTEM5WWRZUTNyJTJCJTJCZWQ1NjZZQW9sRmhJZXA4Uk03MzMlMkJGY2M4VFZwc0IzMzMzSDJsUmt6cHA0aVp0aW9YdmsxaEZkOFFXalZxZWN6YzZEbjJkdXNGQ3Ywb3plRWZobTZpcVl0JTJGWWdtODJ1c2VIdzBGajJ2enE3WFhzVHJ0NXltTVZDang0OSUyRkZtRUlxZ3dZWEklMkJNaEZVOUQybkE1bnM1ZmJ1M1hza2gzYiUyQnFuMGNNcUZSSU9EcFdSZnV1YUdMZ3VwUzhVZSUyRnJJYThna0lXclJBNVBnSmtvJTJGSGFaM05oNTZFVTltQ2V2cjB2ZElwcnpxWjNCTUlqaVNtUWZQYThrbFYwVSUyRlpFV3hVbEhSSzBGQmRsRGt6T1J5T0NpcjdudEQlMkJIdmJDd3NHMUkxMHhGbTVKeFhnSzhxVUJpbGclMkZwMDVhMThXQkdkajRzV3JPSDJhcVFPUXNDUmNYRjhPZzcwJTJCRjBlalpyU0dUbjlObUxvOEhmejVkRjd3aEVLSyUyRkJ5dTBKTEZieEdjYWhveVVpSHc2aDBEZ1hBaUtvNkhRJTJCOGN1QmRyWmo3V1IyNTUxM3BuR0dNWFBaWHBNaWFYTGFkRldhQjBiM1lBMzlsJTJGbmJaYW1OaFpUekVaM0x6b1VIMzVxQjJyUmkxdURDUXZ6aG5hZWNLeGhjNHVrTTF0aTdkT0ZwSjdFeGIxYURRdVJVQ0lpZ290JTJGcDdNdGw3YkhISG1QWnB5eGVmNERicE5CcElOQWh0aG0waTFMTGtCUlhZJTJCYmlIUm90U1pHekk1QndNZzBEd3MwQzBpNXcwc2clMkJNVEI2R1B1bHpXblNyalFuVTNnRzVOMjZkZVB5S1lJS0Z5a25vaE5CUmIlMkJUMlliSldtRmtaQ1JwWHpSVE5ucjdIRXRNMWFTUlFoNENkNCUyRmlhVk5tcnp3QUdWbnFOWHBlcjBMbHFBaHMzSEVFdnBtNWtjMyUyQjJ3OFBnJTJCWVJMR2MlMkZkcHYySWp5VnloTlUwR3VSeTZJSUtseWtuSWhPQkJYOVRpYkxGUzh3TUhBWExoTXBGM2czN2praHl6NFdtT3VHR0M3JTJGaG42OFlKcVQ1MjJ4UUklMkZTaERNZzhQV1VWYkRyTU0lMkI0MWhzTnRUOTg1aVp3YzFON2xPa2RtNVMwTEJhTHJWcXhIbmZVbGdncUxFU2RpMGdFRmYzT0p5dTQwZENoUSUyQmxKb0h5aWJkcDdVcjhqZFNET2h2U05BemRHaExkdEIwN0J3V1BKRGpReVlkV2FDTkR1d3MlMkYlMkIzeXpJTHl4aGRkTTVKZ3h1SHNaZURtRzFhUThpOG5ZamczSlZZaHJUVWpOZXFyYWszUGtRRUVGRmgzT0tHaEozWktzbGg3WHg0OGNIYyUyQmgyeEl1Z3dzRkpSWE5qZjE2QU40biUyQnEwTFM5Y3BQcDJUQzYxOHZaZyUyRjgxZnNIUVVnUU44UUl1MW1iRXg0N3BUYW85ZkppeXglMkJpVWJINUROcSUyRlF4RlU3RDhITlhGQUFSVThheXFvZWcyREpTbmRrdWtyN3FqWXAxU0Z6dVRmRk9xOEN3Ym5VaVZ5QTElMkJONGRRbENRSlZFYURJdFhOV3gxZTlYT1B2ZWo2ZThQTDRvVFdXT2RMRjdQd2lKYnZ1N3U1UXQyNWRKUjBTaUtEQ1FjbkphRVJRMGVlRXNwWjk2SjhiYlZSQ1ZVUFl2TzhrbEpWZFVKRkp1UUtCYTN2RktpZ3VGYzlhdVUlMkZ3WmlIbG1rUnZmNzBRVHFYbHNBWlBHcnllbmFOWnRIb2xLaTdpN1NydDZjbjZObU1SNlJVTDRjczhCRVJRTVE4M2E5ZGlXWlkxYU5DZzdQSXlrU1klMkZZcCUyQmlDUSUyQjdjTlFBbmlQV2t2WDg4T25zem9YUWFSREl5eSUyQkVaeiUyQmR3eDdQdTQlMkJOQUMlMkZlUzV6ZHBpMEppMHQ1bXlNekJSVzF3WXN0QnlkOTJRUUJFVlJzQXJQSm5iQTBLbEZSVWF4QWIwZFBwcHZNZ0ZTNEdnSHk5dW5XSnVMcWl6WDhPb1dSU0E4ZU8xMURpVndTQks0Z1FMc0xUJTJGdDc5NVVMR21mTkdnZkJnN2V5d3lwcHRHU2ZvcUppbmtiRnc4T0R3NkQ0JTJCM05RY2pJYUVWVDBPYUVzalVxdlByMVk4YmxQTVYwRTlRbUZQcmdheEZ6Mm1ZdjJCOXpnWHZvWW1YQmhMd1QlMkI5JTJCdHlPSmZEMndQcXNkdDZRYVBRSUh1eFdxdCUyQmkwb3NxbEhoclpuVmltT3ByRGNFUkZEUjI0eGM0a2R0c1lsMGd3Y05Wcm9sVTNPcElxaGNRclVXZjBmMWwyV2ZXc0FuVld0QUlQdDhQcno3MDdJYVNxcGZxdXZtRHVQSE9LWldoYXRSWVM3OWlLQlMlMkZmWnclMkJpc2lxT2h6aWxtZlRuRnhjY290UjFNemNxRVFOMGlUWkQ0Q3dZSDFvSHRjVTJVRHN1eWpoRWdJcWlDd0VMMkF0dXhQcW5LMTVwOTNqT2dBb1ExWWo0YWFHN0RUMVF1NGxRUW5pYURDUWNrMWFVUlEwZWU4czU1R0RSczJWTklsTURjRjB5Y00lMkJ1Q3FTN3Rtd0lqeEJyTHNvNCUyRjVjaVF1THVBNjRiOHh0a3BabVhveklOS3FQUGlQUG80MFBBT3ZmcjY4R0NuRjZnJTJCcW9vc1hMOHBYbDhQZEFiVm5XQVNWMm1ObzBSWXVlJTJGSFVVelZLTVFkOGZYMlZHcFZqcHpOVlRVbTVBb0dlN1Zzb0tDNFZpN2NQQ3lZaHFvTEFjZHk0OEx0Wm02cGNyZm5udUpFZGdlTDVPRklLWUFvcSUyQmZsS2h4NVo5bkdraWJjZ3J5S29XQkJNQ3pVVmdPMG9iVSUyRlFOUm0lMkY4dXNvNSUyQjlFTW05VE1Bdng3cFROOU8lMkZjUWprdUNoTiUyQlNFTG1LM0VTZ3BvUiUyQkhIR2VxQ05RMVdKdENvUE9KaFdwWjRmVDZOU1VGQ2dHcjRJS2lxRW5MUmMlMkJhSnowbkhyZVZqSzVSeGlQaWlJUlFZbk1XeTNKUE1SQ0FuMmg4anclMkJzb0cxdTlPbEUwZmxTZ0pnVEVFYUUlMkJjNzJadU5sWjgxZlZ4SXpvRHVjczdTdkpuQ2lxaVVYR1VHYlU5bnlLbzJCNXpWWThzQ2FSZVBlWHFrS0dmYzR3TndWUU11WEo1bDdhMG00RTZiZHA3UWswa0ZJS0FCZ0slMkZMOWdDT1l4dzh4NTEzUnhLcXhMb3E0NTZYMUpTQXFYcXdIQVNFRXJqJTJGbkhtSWhGVTlEZTdMRUdGcTFISkxWQ3JrJTJGVUhnWDQ0NnRtZUo2anNpRCUyQmxINmFGRTRkRWdDTFdmdiUyRlhGaGJ2NDBaMGdnWU9vbFhoYUZRS0MxbnhaT1JyZ0hWM09CJTJCUkNDcjZtMU9XcFZ5alJvMVluT2VKb01MQ3lSaFJ2ODR0akJWVlhLZWdYU2VTemxUOGxoTkJ3RndFcHMzZkFya0Zhc2NXVDQlMkI2Y1A4WXglMkZBQUNtQXMlMkZUQUZsVVJ6Y1pWNmpvMkFDQ3I2bXolMkJXUnFWeDQ4YXNjSSUyRjVlZXFIbnY0ZzBBZEhaQWZRSWl4WXljejZQU2ZFUGtXSmtoQndFTWpOSzRBZloyJTJGbGtNTGRJenRCU0pBJTJGaTlaZVJPN3VidURucmQ1SE1DOHZqOE5pSW9kSWFKd1BBUkZVOURlbkxDdTU4UEJ3bGdTU3oxT3A2ZzhGSFhEVXVtVmpGaGRpbjhLQ1NZaVlDRXladXhueUMwdVUxS1JWdWU4V2ZXdFZTSkRpeENES3ptYnRCaUpMUDhxN3dqa0pSRkRSMzd5cUl6OGh6eGpzVGNsNUFUN3N5c291S09tRW9HWUVXalp0VUhOQmxhczc0azlXdVNJJTJGQlFIekVjakp6WWVmNXZDMEt2ZmUwQm1DQW5pRzllWnpaSDdOUmcxWjMxMlFtcHJLNlNTUlF5UTB6b2VBQ0NyNm0xUDFweFR5SEJ3YzdLNWluUk9YUWRXR0s1ZTNhc1lUQmlsZ2x5UkJ3SklJVEo2ekdlaERRNVc4VUtzeW9uOWJGWm5keXNQVndiTU52QjA4ZUZERkkybVFVMVJFVXU2Y0NJaWdvcjk1WmRtZW9OY1BRMUJSQmxEUzMlMkJoMXhGRk1NN1ZHNWRESnMzRGhBa3NKcHFPUkNTdDZSeUQ3ZkI1TW5MJTJCRHhlYm9nZTFZZFBZZ0NtZnUlMkJMeG56eDRWZTBrWVBsJTJGVXd5cVVuTFJjQkJYOVRTeExVQWtNREZUT1hXNiUyQiUyQm90TWY4UFhCMGR1dUxEZW1pT29uRGlyRDRhRkM2ZERZTkxzamJpaHFQcHgwTGwxR0lRMVVodDkyd09naUVhOHBaOERCdzZvMkV0VUVVaTU4eUtnZk5rNTc5QjFPekwxa3dsWmQzT1RxYlBtREZLTUNoOXZEMlVYUjVNa0JwVVNKQ0V3QzRGejJia3dhY0ZPVnQxaGZkcXc2R3hOMUt3eFQ0QktUazVXc1phb0lwQnk1MFZBM25iNm0xdVdHZ1FqT1NyM0EzSjNVNUxvYiUyRlE2NGFoNWhIclpoMWhOU0JLTmlrNm16Q25abUx0U3VTUmlHUGZvUWZwYyUyRm1rZXhvcTJBR2ZQS3YlMkJQampubEJNdWdXQWlJb01LQ3lhWkVMSTBLUjFDcGk2RzJKWm1IUUdTVEVGYkZFOGtaTERvaEVnVE1RZURJOFJRNGRpcFRXVFV1TWhTNHdyV3lNUXNSa05ZM29xRTZmaVhGVUdIRVVkbHRJYmFrR1FkRVFONWslMkJwczBscUJTWEt3T28lMkJMaHJyUzMxZCUyRm9kY0pSTk1NJTJCcGZSQ0dTU255ZTdVT3BreXAyWGpyeFg3V0dNYjFqZU9SV2Nyb2dhNG9hZTd1MXFybTVMQ2N1WVJRY1ZXRTZmRGZrUlEwZCUyQms4SlolMkJTdFZrRkJWU2tua0l0RzZ1ZGswJTJCbG5STzR0U1lCNiUyRkwxdkwyOUlUNkdBUXR0RUVRUklTRlFHU3pSdEE2S2h6aVlpS2dSZE5RQ1BUM0F6TGtycHlXYk5oZiUyQmFmUjg1dDE1djNUZ2htSDZQang0MGJIZExrZ0V6MSUyQlRxdUlwTng1RWFqcnZFTnoySkd4TkNxbEpXcXl1b3l2R1lkRnljcU14elpYMjZnY09pSDclMkIxaDVHaHkyZWZMQzZkQTZBbWdKa1F4S1c0UmpSbnVOa0VCZjVaakt5aTVDZWxZZXBHYWNoek9adVpCMkx0ZmclMkZlUHRxZjI0am9xb0Q5RXRHc1BSUkZid05DVWZ0U1ZvM1lLM0g5bXVYYnRVWFlrMlJZV1FrNWRyMyUyRmxPUG5pZERrOHRnU0RqbktVZnNWRXhiNGFEQXZ3Z3lOOUhXZm53U2V2WXAlMkZoNmV4bnNEUnJXOTRmQWV0NFllZFFIano0R250eFFTNVo5dmhCelBwekxLWURzM0FMSXhKZmFNUlNhOGdwWU85QXF4eVVFcGlOQW1wQmVuVnBDNzQ0dG9GJTJCWEZpemJER085MEhKSjQ1QjZobXlNeHRqMTNzaURYZ1NWTnBFOFFXWGx5cFhHaGxOJTJCbldkUlhFNHRSNmREUUFRViUyRlUxcFBvY2xscURpSmpZcUhDeXIwalFMNXhuU0ptQ3d0OW9tSHhSS3VyWnJEbkhSWVJDSEQlMkZhMkxVUHhDNXpuS1ZHNTd3c1hMOEsyZzZkaHpmWUUyTGpyT0J3OGxneWxwV1dWU2VUY0NnaTBhOTBVN2g3VkhVWmQwNFpsajJFRkZxNXFzbTBVVHppNHFwS1ZmclNQNXUyVnRYJTJCJTJGY21sTE5DcFdtaU5IYVZZRUZmM04xQWtPU3l4QnBlN1ZhOTJjZG9VR0lMSXBUMUE1bm15ZW9CTG83d3ZYZEdzRnclMkZ2RXdxQ3VrVUNieTlVMmtWMURqellSaGd4MzlZZWMlMkZDS1l0WEklMkYlMkZQakhlamlUa1YzYjVxViUyQkpRVEloR1J3MzNidzZEOTZRenNkQ1FiRVl0dW8wRXFjMnUlMkZVRTVlcG9wdldWekpRV2xvS0RHTmEwYWdva1hSdWd0byUyRklaMGJINXVQRG8zR1V1clVxVU5hRmMzRmJJNmdZb2tYb00wQjBFR0hVUkZxUTFwVVlNQ3BGUDdTVDJoSUlBem8yUnF1NjlzYWVyVnZWczFnMHRMRER2RDFnbnV2N3dKM0RPc0FQODNkQmolMkYlMkZ1UUZvc3p0SnRVT2dTZVA2OE82VDEwT2ZEczFyMTVDVmFvZmhmYWFIMUNJaWxIV1Bueng1RWpEVWdoYkxwQlpVcWx5MEdwQXl4MGRBQkJWOXptRUNzcVVad1NrM04xZkpPYjJzYUdtaG9MQklTU3NFVnhEZ0JLazZtWmFGZGtMYTVrVE5talNFYTN2R3dIWDkya0JIcGhyOENoZVdPU05oOWRFeHZXRGN5TTd3JTJCZFIxTUhYZVp0eWJTTFpNTVJWZDBsamRma05QZU9tJTJCZ2FBeWFqVzFiVXZTNnlYSVk2dm1QTTNPamgzSyUyRll3TzQ4ZWJHRjlaOGlaeHdMWkVVTkhucEZFVVJrMUI1Y2lSSXl6T0cySEFwY1FrOFU1aGdYV1pxRDRhcjZyUzhkUEc0NmQwN2RBU0hydXRMMXpUVVQ5ZjNTUzB2dkhnWUJqU3N4VTg4ZTRma0p0Zm9CcWlsRjlHZ0pZeCUyRnUlMkJGTVRDOFZ5dmRZMUpTcGc4aE5OWnloclJpbjZMN3U4NzZESXFnWW4yTXplbUJOQ3FhYWVmT25acmw1WVhob1NLb2xHUEJQUVlIYUs2Nkdackp5TDU2R1lXJTJCdVB0Mmk0SEhiNzhHT3NlRWNidXlPVjF2WEhiNjliMjc0SUYlMkZUNFdzbkR5YjklMkI5b0haSkc4cXZYYjlPVjBLbUY0WUhqJTJCdmdvNGRydWJOeTRVV3M0VktiMFhWWTFJT1dPajRBSUt2cWNRJTJCVyUyQkZseU5DbmViZFgzQ1lCJTJCdU9Cb1ZjZ3VtUkVIMWh2UnBpd0pLSDl4dFdXM2JZcDhSWGQwcnZVUiUyQiUyQiUyQkFldU8lMkYxS1hBMk0lMkJmcVF2bFZnUUM1aWYlMkY0empqb0dodGVjVTN2SjNtRjZvalYxaDREQ2UzdG9ubmVSd2tKeW0lMkJ5OWRibVY5clhQd0lpcU9oempwU0NDbU1UTDhQSW1qYlNoM0dkUG1HdXpoVjVkQVF6bG41eThvcGc5TEF1OFBpdGZjeHlKNjdlczIydnRFTFBwdWtmM1FlM3ZUQVJNczZkdDIzbkR0QWIzUWNmUGpmYUlrSktSazQlMkJuRWpPZ2hPcDV5QXBOUXVTeiUyQlpBZm40eEZHSFF4aUswY3lvcUxnRzB3NEQ2QWZVZ0pOZ1BHbUlPRGZHSFJuVEVXRG9VVTZVJTJCYXZtSUoxVXFMYlglMkYwazlUTkVhbnBVWlZ5czdPQnNvYWlhU3ViUnJsVXVRaUNJaWdvcyUyQkpWZ29xaFlXRmhvMjglMkZQejhORWZRUEV6dElxalpnSXNWJTJCdnA0czd3VjdyMiUyQkt3bzAzalpEcHdSZlFObDVCVUJIMHZoNFdjQ2xPYUpSQUV4NDdUYTQ4OFdKWW1CYlpTYkhqT2dPdzh5MFNTRWhkc1cyWTdCdVJ3SnMzWmNJcVdleXFyUnUlMkJzJTJCNmRkM2hqMDhmd0ZnNzJrYXFlaEJVT3NZMFlRMXczejdsSGtiYnhKQ1dCYVhURTRtZ29zOHBUa1MyeWpCclJteExUVTJGcUtnb3pSR1lFenhNczBFbkw2eUhrV0E1eVJwQ0NuMWg3enQyQnZZZVRZSDRoRlE0bEpBR3FlblprSTllVzFVOWpHalBtQUNNbnR1b1lRRDBhQjhKJTJGYnRFUXJlNGNLaHJZcEMlMkZ6cTNENE5hUjNXSDZnczJjWWJzRURlMjU4JTJCYjR3U2FQZGUlMkZSVkppSXJ1QkwxJTJCJTJCck5sOG1OMWFsQWdYdkk1ZDRWU290bzhlR2ZWUFh0azFaREN4YXRFaEZ0MDVGSU9XdWdZQUlLanFjWiUyRnlLS01GWUtrbklXZ3N0OWhJVEU1V0NTaVR1TVNLSmowQ2duOXJqaDklMkJhbXBLV0JSYXRQd1RMTnglMkJHYlh1UHMxOXdoYmg3ZG1GR3NTR1kyOTZEU2ZEVEgydWdIdkolMkI3JTJCaGU4TkF0UFUxeW9YM3AzZ0d3YkVPOExBRmRucTQzSHhsaFVoQyUyQlZOeVA1N1V2RjhLNmJZZlZFMTRMaXJxTUFJNmtjYk4zSW9OdFRscXlaSW1LVEFRVkZVSXVVaTZDaW40bm1wWiUyRldtaXhGeDhmRDRNSGEzJTJGNSUyQlhwNzRJNnN2b2E5WWJUYWtySkxDUGd6OXZpcExWWW4wVTVoNGZxRHNIelRZZGgzT0FtWFhSaWZ5b3hPYzNGcGFNS1VsVEJ0d1RaNCUyQnU1QmNEc0dlJTJCTWtQeDlQZVBuQjRmREN4Mzl5eUoyYXBuMXNVd3pteG52UkVoRHoxaDZFdHlZc0FNTGVXQ0xiRW05UEx5Z3RLOFhNMDR6VTFKWW5MdiUyQm9VcW1kWSUyQlRRenRETkdWdEFrRTBPUGI4MEV2MVRiTkFvbHlJWFFrQUVGZjFPTmdrcW1sTEkzcjE3V2R3M2FoZ2tnZ29MS1lCQVA3VVJJTE9wcThpT25jcUV2MWJzZzVWYkQ4TXhLJTJCOXVtNWwxSHQ3OGNpNGtKcCUyQkRsJTJCOGJjQlVmeG43YzJEOFclMkZsZ1NCVnQyMDIzbnV1bGhqSCUyRkRUWk1YN29UM3ZsdFlvNkRwZ1VKRng3am1NS1JYREZ6Zk54YU5ZdXRWTkZ1S3V5T1hvTkJ5THFjUXBpJTJGWkRYOHQyY25hNXFCJTJCb0xZOUduVlFkWW13b2xNYm5iUmoycWNjTzNiTVlHT253ZFpCRkdiNG9aODFHcElpeDBkQUJCWDl6bUdDaWpWR1ZFZERFeFJMNVhCQ3NxbzVLVWNFQWhreFZFd0JhamZhTFV6NGZSMnMzWHFveGhlYUtXMlpTanR4NWxySXlTdUU5eDRmenFyNjVMaCUyQmNMY0xDeW9VU1hobzkyZ1dWcVJKJTJCZSUyQjNDNnJaamJTTmFRcmpydThHSTNxM0F0SlVrVnFncXJOT1hkd2R1YTY3QiUyRmcwOElCbjdyd0diaCUyRmVDYTUlMkY3RnZJeXpjZWdKWGl1WENFNkRQbjdCc2JwMHRjQkFzJTJGV2ZaaHdTUkVseEVRUVVXJTJGdDRMeTAlMkZiRWlSTXM3aU1hbWI0Ykw2dGhKeVR5OGZTd3lLZzI3RGtKMzh4WWJ4RU5CUzFIRE1STkREMlJOeTlQZDZBbEFQcGk5JTJGUndnOE1uTTJEMWxzTndKREdsMmt1VEJqSno4VmFnWFd6dkdONVJPUzdhMURDOGNUQWtveHV0SzZZaHZWdXpobjBhRFp6ZiUyQnFxNmtITDM2RDd3MnYyRERHMmdqZG1sSTZQRk1IUSUyRiUyRnNmd0x2RHJMT01ySGFFTiUyRkJrdEFTU2YwWFQzWmJWUkc2S2ViWG5MWnJObnoxWjFzMDVGSU9XdWc0QUlLdnFkYTZXZ2N1N2NPU2pETlc5M2QlMkIyMWF4RlUlMkJKTmN0NjRibjdnR3lpV2Jqc0MzZjJ5QSUyRldoN1V0dlVLaklNUG4xJTJCTk1RMDA5N04lMkJmbTclMkJrRnFSaTRzMm5BSVZxRFFzbk4lMkZJbTcwVmxiUiUyRmFlJTJGTE1jdiUyRk5Zc2QlMkJyQnZXSmg4dXlORlhWZDZhUnJtNmFzNFg0NGNWVzFMUWdpbXpXQzF4JTJCNGxsVyUyRkpxSkRpZG9SWlJzMTRNVkRTckdqb09LRm5tZ2RZbmlCM2hpUnRVVlFxZWxHY2RGcnRYc3F1eWhvTmhxMlVsQWhJVVVSTU1uQWFyTXcwYWh3NTh6SDI1TkxlaFhkOW9QSmNOMlRQOEtUJTJGNTF1RVNHRjNJOCUyRmYlMkZGbXBaQlN6Z1FGQmZ2bnFLNHclMkJaMDdZTVdQVDBHSDJDdGZ0clJyOGpzJTJGTGlzbjFUeGUzeTlPczl4WkMwa0IwalZXSGYlMkZqVkZvT2VraFYzOHozbWk1UlprRnpBWTFLYVR1RzNmSGFnbTBZVTFCSnk3Q2ZScVZ0cXlZczklMkZqMDlIUlFCS3hNUWZzVTVkSzNXWUJMSllkRVFBUVZuVTRiJTJGcU5TYkhQbDJrNUtTb3B5QkcyWkc0UXBHM0lCZ3Fab3oyTktLaWdzZ1g5JTJGdXhUdWVtbWlSWTFrUnczcEJGRVI1Z1hyQzYzdkI5TSUyQkhBZkQlMkI3V3ZHTXJDVmJ2Z0tCcjBxaEx0VXhUYXdQVUUyOGFod1N5TjAlMkZ4MThhakZ2RkFOeGhXYkR3SUpIYVltV2lKNjZxUFpVRkNrdmNNNTJabHgwaGs3Q2lyOXUlMkZPRXRUVnIxcWlHWW53TlRGVlR5cDBTQVJGVTlEMnRXMVRzSFV0UUtsNE1JYmlEQTY5NEhhamFkT1h5UUdiQU44Sm85WTVFR1BINGQ0WmdhWlp5TVM3SCUyRnNBeHRRQmFUbHZUa1FLJTJGUFhmUEZZOGZlb2ZPWGFQcERsclJ6TFc5ZUxZYUZSV2M0S1JOeThhc1VldzVWUE84bkU3SmhDOSUyQnYlMkZSJTJCNVlncjVKNUw2ZU5KYTJEYkhyWHlJSUlocUZBOGw4cExmcXdCV1pCb2NIZmU3dEl6Wjg1VTlicFVSU0Rscm9XQUNDcjZudSUyQnRLdmJXciUyQlB0MmRWS3RDb3FLQTNsaDAlMkJrcyUyQmhld2dCZkQ3JTJGMW0wWENvOWZVNGNGanlVRGFtdG9raW1mUkp2cktjc2F5alFkWnpZMUVkMXBYUyUyQjFqZU40cThScmVjOTlNWFFrZiUyRkxMUzRPV2pwVjBoSWFVRVhaU2YlMkZyJTJCNWhrQjlIS3liaGF1MVhDZlRzamhOV1lVbU5DU1F2VXk1WVlOU1liTFlLa3hLb3c2TGdBZ3ElMkJwNDZwVVpsOFdMZSUyRjNUYktONFhvNzdoc0Q1MzlGWEtTVXZYeHRmb1pjT3B5Nkdoa09tZlRGR3F5RFdieWlzb2h1UzBLeDQ4Rkw4bE1lWEtiMk9WS2F5JTJCbTV0clBScG96S3BFVVlSVEt1RlpFJTJGM0VtZXRoN0V1VFllM080elVWRzVhSGxtMDVCcmM4T3hFV3I5NVRJMDFORjJNaXRBMnFxVTVTaXYzc1UzcDFhbGtUMjlXdVpXUmtnTUpiOFFBS2Nzb2w3Mm9OeXdXblJrQzhmdlE5dmR1UlBWb1FOJTJGcldPSHo0TUw0d0wlMkJMT3FwZmNJWTBOcDExMHVMRWl1VjRKZ1h4OHVYT1NsNWNINUJVVWNrak5wcGt5WnhQMGF0OENodlRncmYxWDdlaWJtWnVyQmZxYnYlMkJZQVBERzJUMVhTcTM3VGhvZmhqWUxoVkVyR1ZkZWQlMkJVYzA3aWF0U3R2alQ2dElET1c3NGslMkZBUTIlMkJlZ09nV2pTRXVLc3l3RzNkUWdCJTJCY1NzdUVaUmlST1B1OGFiRk8lMkZQMThJWWdSTWZtVUJUWSUyRlpBMndCcUlCM2FKcnVGcjlFc010bWZmbFZiMXB1ZUxFQ0lpZ291UEpSUUVrRndXUUE4aGlXMk5zMGk3S1o5TFBRS05RYmJmQXpxMUZvMklNdzhyWEMzQURRRTd5d2EwSnJKMW8lMkJlRFZ6JTJCWkF5SnQzQU9lTHZ6SSUyRnkzSDMza216TmxhJTJCWkRqZmNmQlV0V3MxWFdqWnRJRkxDU3ElMkJLSGlxMG5HTTlHdEtPb29hTE1xMVRSRmh2UDI2RWslMkJyamFWcnkwdE45V2xuNTRGZEkyc3Fxblp0eXBRcDFhNVZ1YkNveW0lMkY1S1FnWSUyRjFJWGJIU0RnSEw1Wjg5dXRRcTVTY05BM1BOSEhZSmJONk8yRXlQNVRMc1FielBkbUUwZFZ2YjVmTGo3bFYlMkZndDBVNzJWViUyRlg3SUhubngzT2hUaHhvVlYwJTJGRlRQQnVjNkdZTnExWjE2dCUyQkZ1SE8xS25uVU1zYU9xbjFqNVUzRGVONWZKNUx0STZqRW9SMVVQWXpDcTBvVVRtSHIxcTFhWlBsWVdMdjFUcTNXcGN4aEVUQzZwT0N3STNJJTJCeGpYJTJGczJtNHk1Y3ZaNDFhREdyVk1CVVU4UXhZZlJoZjRPcmVlQlRreWZITzF3dmcwZmRtd3RyZGlVWnRZMVp0UHc1M3ZQS2JZWiUyQmZtbHhvcWJkVU5MamtHT20yaVF6bE1lY2tWQ1VsMVYyT3F3Nk5vZ0hiSXpWbjdvQiUyQkNqMlA3Skg2TW1QSTdONjlHM0p6TlczQVZxSVdtYWZTdE1kQXBVJTJCN0lTQkxQM2FEbnQyeFVxT3lhTkVpJTJCT0NERDVRTnhxRkJMY2NWVXRtUUV4TndYdUkwZkhNRHc5VUd1aFViRHdEbEJ2VURZR2pmT0NCWDZuTTVCWkNGV3BjakdOazA0V1Nhc25sYVRqcVFtQTVkWXJWdGx0cTRtSmRZRVVlajRtRWZRU1d5aVZxamtwTlhaTEx0aSUyRkptWVJJTTZjR3pUNWswYVpLcVJiRlBVU0hrb3VVaXFPaCUyRjRtbGRoNzR5dkl5eHlqV29wVDFmSkdralVLZ0l2RlZlMjVZYWxmSSUyQnk0OW5NM05nMnJ4TjVUOU5Qc1lmVDFNS0toUnN6dE96cnQxMzR6VjVjR1pXS0NvdVU5YjBzcE9nRXRWRWJlaDdKTWslMkJoczhVbjZsZGxMWjlYRG13Q3hjdUxEODFkaFQ3RkdQSXVQaDFXZnJSJTJCUTJBcWxCYWk5aWx4V2E1UWEwV0RaVjFpdEglMkJpbGJWZDRYeWdnTGUwbzh2WTAxZXIzZ2RRbzJLS3JtaEYxblQ4QVlxTXFjcEx5N2wyS2pZNTd1TzQ1RjAxRTZDU3UlMkZPUEk4MDJ1b2pJVUV6c04xUmZOYXBvMWM2elIwbkF6RUZBUkZVVEVITGZyVEs1WiUyQjllJTJGWXF1V3VHQWNESTFWR1NjUVFLaTlRdkxLcHRDNjhmNDF6V3J1UW9NNmhkVkZQWE1hZ3RabWhVT0FhanRadVo2clZwenlkT3Y4ZnQ1UEV6Z2hrY2NNR0NCWVlOVkt1UHNPS0thRk1xb0pDVHFnaUlvRklWRVgzJTJCVmdvcUsxYXNZSEhlcWdWUFRjdHF6QW1KQ290NXRueCUyQk52TDZzUWJFWE0lMkJmbU9hdUk2aVFqWWNxdFc1aGV3MVRRQUR2d3lJdEkwZkZ2c1hMJTJGWHk4NGRwdVBJMEt3ejVGdVM1azhRRklndzZEZ0FncWpqRlZTczhmTXFqbHBEaXhVOUdFaVR4c3lqQzh1U3JadzVoV3hSTzMlMkZGeDJMbENVVlZXS2JlRTZuaiUyQkhUNTVWd1FGaElmNFFVSThuT0NnYll4SUVNUVdWYzR6NVpIYkpKdXZkTlJvNEx0dTRwQU9iTm1uYVZGRklYZDZYRnBzN0lYUW1CRVJRY1l6WlBJeHNhc2JIUG5Ub2tDRkNyV280N1VSUVVVRUV1WVhWNDQ5VXJlVG5vdzRRVnJXT25uN3ZQM1pHeVU1YnBwR2tzaUVISURpSUJzYWMxTkxHOFdXQ0FudzRiTUc1Yk5PaTNiSWFWUkNON050R1FYR3BlTXVXTFVBMktocHBIZ296Nm44NmpRYWt5TGtSRUVIRkFlWVglMkY0bnBFMTlUcTFKUVVBQm56NnElMkZDanUxRm9OYTFaVFRIam1xNU92QVN6ODB0b1BvenF4SzRRMzh3YyUyRlhXMFhtRk9WSEVubUNpcTJYVHVzSCUyQnJId0pSZDFXeVlmTHklMkYyMWc1ZmZmV1ZpclUlMkZWUVJTN3RvSWlLRGlPUE92S2FqUU1QYnVWUnZVUm1JNGJsZDUlMkJaZzd0Ym41YWtIRmtXMVVDSmREREVHRjZKcEgyTjR1ZyUyRnExZFVvOG5XN1lNRkRWYjV1V3RyWHhDbVl1JTJGV1JqUEIxYnBwNmRXNEkzdXElMkJyRW4xaktaYWxjN0dOdjFYdFNMbHJJeUNDaXVQTSUyRnhZVnF5dFhybFNSR01xanhhQldFNmVDWXJXTHNpZHUzT2ZJS1NFcG5jViUyQkt4Y3hxQzB1TG9ValNXcU5KRGRtQ0F0Y0JsR0RRTFZOREFXcjQlMkI1UnhlaVNSVEx5R3Q2eXo2NWR1NEIyVE5aSUMxQ1lLZFFvbHlKQlFQYjZjYUI3UUNtb0tMNWNLb2JhcHFVRWZxc0FvNFlUZDhWTzFGVGw0a1YxeVBVYW10Yk5wVVRHUzVtWWpXN3FPZ2ExZTQlMkJvbDMlMkZhTkc4QXRBbWZyVkpJa0hycEp6M0x0dllwRkFod1dNOVdMQWhrMlljRmt4QXBFQkNOaWdJZ3ZSVGpWMGN5OGtMWmFJcVBqMmNaMUxhUDFDNFhpUUFBSUFCSlJFRlVEalBhaGhRQTRJN1ZTaGhLR1o1QnlrYnNTSkNQdTBTZlN0YzBjRFJ3Rjk0d3dJNWMycmJyQXd5RFd0S2tkV2pkekdhTWhUQTBLdW5uYkd1ZjBxTkRTJTJGQmw3aDQlMkJiOTQ4TGF4b3ZXcWhGb0dVQ1FLRWdBZ3FqblVmYUdwVnlLQldvV1kxakZZTWFyVW52YTY3JTJCdCUyRmlrbjJ6ZGp0NkwwM0xVSCUyQkoxMmQ2bmVoOXJCeiUyQnVKNCUyRmc1amFCRTZmS2hwJTJGUDZNN1oxUlV6UzFReDRDcElMYkF5UWltdDglMkIlMkJmZnNnUFYxemlYRVIlMkZoJTJGWlZzcXl3UGlsQ2Rzam9INGkyNTRuNmRFNEFwcUNDbFhqR05SRzRTWm52dDdxQjZCeE5weTdoS05Sb2MzOUhEMWxNSllNT0YlMkYwam81RE9mJTJGeGgwOURTYWw2U1c5RTc1anlLbFklMkZjdmp4ZExmZFVoVHRJRDI4RDIlMkY4RXlaTVVPRWozajRxaEtUY2dJQUlLbzUxSXlnOWZ6Z0d0YlN5RWVWQ3dieE1uV0ozTiUyRlhTejRVTGppJTJCb1pESThSZW9IJTJCcGdLbjhQUzAzTFl1bDNIbGZ6VFZoUXRiR1M3VTR3QkNGWEpsb2JkdmJ0RVE0QXY3eU5uenB3NVdxeVRHbWklMkJGb0dVQ1FMbENJaWdVbzZFWXh5M0ladWFiMGl1UVczN1ZrMGNZOFIyNE5MZFhTMm9sRG1CUm9VbHFQajdvczJPSFNiQlRsMHUzWHlZMVhQJTJGYnRFc3V0b1NsWlNxQlJVUEQ5czl4c2NNNmNnYTBvRURCeUFsSlVXTGRna3UlMkI1elhJcEF5UWFBY0FkdmQ0ZVU5eXRGc0JQQWZPd3NySDlGcVlQJTJGJTJCJTJGU3lEMmo0ZFcyZzE0OUpsdEhPd0tsMG9VeThScU5xd2QlMkZtNUhMV05DZ2x0dnJpbmk2dWt0ZHQ0RyUyRmdPdGRIeUQ3a2VxNUpuWGR1NHlnY0YxSU9oUFhqZVB0OTg4NDJLYlZuMlVTRWs1UlVJaUtCU0FZWERuR3pXNHBRTWFqTXpNN1ZJREdWOU9qUURkNGJScUxJaEp5VGdhRlNjd1VZbGk3SDBROVByWDg5MUJKVXpaN05nZjhJWjVWM2RQVFlDZ2dMVXJzUEtoaFFFUll4ZG5UMXRwRkVaMGE4dFBqUFVRandOYWViTW1Wb2pvMldmdVZvRVVpWUlWRVpBQkpYS2FEakclMkJVb1ZtNG9Od0F6ViUyRlh3OElTWlMzSlJyd3RMTlRmMXY0UXcyS3R5dzY3YmVpSyUyQm1PYkhsdGI4M3FaZCUyRlNPbDJUVGVlZHFFMnZCZVhNalFxTmdvJTJCT0hZNGI5bG4yN1p0a0p5c0dVbGh6bVh0Y0cyZ2tib3VoSUQ2aWV4Q1lEaklVSmVyJTJCSnd4WTRhS3hGRGVyWjN0NGtHd0dOSUprWHNkOWIlMkJGSzJsVUF2MWR4NkNXYnNIVlc5U0NDdEdOSGNaN2NST3R1WWxqVEJ2SWNHRTJ0JTJGJTJGeWVxM3dveVl1a2hmODclMkYzMzN5JTJCdlp1ejRpN0VDdVM0STFJU0ElMkJvbGNVeTI1WmpjRThFdmtKSGF1YWFjeWR5NVBxOXBiN0ZScW5FYzNocmRubVlNSGZLT0JaJTJCZnhJcGU3bXFCeU9DRUZPTkZlZTdSdENzMmFoTlI0RDFucVlrYVdPc3dJYVVkcGswQnJwaHNIZFdBMVgxSlNBa3VXTE5HaUpRdGJUUUt0eWxMbW1naUlvT0tZODc1TWklMkIyc3JDeFc0TGZlcUZHeFpUaHdMWjcxVk9aZVJ5MnBYTGlnOXNiUTA1aHE0aVVuUiUyRjBTcEhxQjlWeExvMExhc3NVYmVGcVZtNGQwcWdsYWkxMDdrNUhEYWlzb3lKZEZadzRSeFU2NWRYQjdWdFUlMkYlMkYlMkZ3VGNuTnBuMEdqNlRmODJITDhmeDZqdzVNQ2F5QWdnb28xVUxWJTJCbThybG4lMkZVYjFpdTVvRERZWXFkU0hTWWZiN1VYaFRNcyUyRmVUbThYYmNEWGF4cFIlMkI2SSUyQmFzM0ZQOXhxamh5bTFETzFoVjJFOCUyRnAlMkZuU3IlMkJDb2ZtQzlpbk5MbjFEc2xPQUFua0gxJTJGJTJGNzNQMVgzdjZvSXBGd1FxSXFBQ0NwVkVYR00zMlJRcSUyQmtmTyUyRjMzNmF5UmRCYzdsYXR3SWhVNlolMkZ0NnJzZk1WWTNyN0FmRjZNZ3RLRlp5VmQlMkJLWCUyQnZLenUxRXNPOVFFaHc5cGZhZWF4RG9CMzN3Ulc2dGRKWXBxRFFJdHA0SEVqZDJ5dG16WjJIbnpwMWFVR3hEYmNwJTJCTFFJcEV3UnFRa0FFbFpwUTBmazElMkZHZW5KNmptRTJIQmdnV3NVZlRwR01taWN4V2lRR1lrMW94czNyS0ozbkhMeWxWclZUeHR1RnV3WHZDaWVINiUyRkxkekJZdWUyRVoxWmRPWVFaYkFGRlg5em1sZldJUmRzYnV5VUw3NzRBa3ExdlpSJTJCVVhZb0JJSkFEUWlJb0ZJREtBNXlTZE5PSlRzN0clMkJnTFI1VjZ0VzhLdEFZdDZSSUM5ZkVMbVpNeXM5WEIwamp0Mkp2RzAxMjl6RlZZckhhUnRmYzRyTkglMkZvdFY3b1pSaGl6UzRXeFEwckI5Z0RSWWclMkIzd2VjSllaRzFwSm96S2lYenQyN0pSZmZ2bEZDd05TM1UzVElwQXlRY0FZQWlLb0dFTkclMkY5ZVZkaXByMTY1VmpvS1dPVnBIaFN2cFhJVWdtQ3VvTURiMGN3VE1mSDA4bEd3V0ZaVW9hWnlSSUFzajl5NWNwJTJCbGdaeGcyUlRLJTJCYzFSUHEwQkE4WHJTTXRWMktxRWhsdGVvVUt5WWUyN295aHJYcmwyN0lDa3BTWXQyM21WTnNCYU5sQWtDTlNJZ2drcU5zRGpFeFhYSXBlYiUyQjdyJTJGJTJGJTJGanRySUdLbmNnV21FSzZnNGlSTFB6NmVha0dsb01nMU5TcDBWJTJGeXhSSE9GdGVMR3VlJTJCR0x1RHZaeDNQbTVSMDlaWTRqVU1zYjB6YnJVTVVSRVhVcnhpajFzbUhIMzZvVlV4bHY2Z0lwRndRTUlhQUNDckdrTkg1ZGZ3NkllT0NEVnBzTGw2OFdLdTRva3pzVkNxZ2dCQ200V2cyMDdYM1NzdjZPeVBYZEU1STlNSmkxOVNvMEl4dDI1c0FwOUt6bFpOSEhuUzMzOUJOU1djT0FVZWpFbVlGamNwZDElMkZPMEtXU1hzbkRoUXEyaHBXRWg3MkdrMVlxVXVTd0NJcWc0OXRScjJxbms1T1JBMmhsNlJtaW5udTBpd01ORDdGUUlwWkFnOVpkcEhucktGQldydldXMFViZCUyRnFaZUhXcHRDWExxeVJvV1dYcVl0MnMyYXJBZHY2ZzQlMkIzcFlQdkpiS2lLVVMzc0N5U3olMkJOUW9OZ2VLOFkxcmluVDU4TzlLelJTRlB3dzhwMTFYSWF3RWdSRHdFUlZIZzQ2WlZLYmFleVJtMm40b1Y3aGJTSmFxTFhNZHFVcjFDR1VlSVpKN0ZQOFVUN0pFNHFkRkVibFhKc1ppM2RDU1dsbXRFQURLUkJHRzltOUZETGV3Q2xaYWlYZnFodjdueVdqMHZyZU51d0xzRFlSTnpReEglMkYlMkYlMkIxJTJCdHB0QiUyRkNyN1hJcEF5UVVDRmdBZ3FLb1QwWGI0TjJkUFVTMCUyQmJ4ak8wNzk2JTJCaGI1SGFpUHVHZ2FyTlNwbk10VEdqVFppdDFiZGVIb3hCUlVuMEI3VkJxaU1yUE13OWU5ZHJDWWUlMkJVY3ZpMnNuenpDTWFZbTVZSVkya0RNSUVuakdqZXpDSVlYNCUyQkhnNGNPQ0FGdTFTMUtZYzBpS1FNa0ZBaFlBSUtpcUVkRnlPRHdBS1JiMUtpMFhGdmhzVlZhJTJGcDFMemkzSlZQUXVzekJKVnp6dUdhekFsc1IlMkZkQ2tRc2IwNWIlMkZMMHljdFpIbEp0d1k3NSUyRnJCbllvcjJhUkl6YzZMV2Zaa3NQUWtENXQyWkZvWDMzMVZWV1RFMVFFVWk0SXFCQVFRVVdGa1A3TE5lMVVhTiUyQk4xTlJVNVNpNnRXbGlVZFd4c2tPZEVuQ1dmczVtT1lkR3hjdlRrelVMcmhwSHBUSTRLV25uNEs4ViUyQnl0Zk1uciUyQjJLMTl3TTNOY285V2JuUmFqamJRS05PVkN1NGR4VE1LUG4lMkYlMkJ2R29Ed2hQWTdQeEtUY3VwSUdBV0FwYjdiektyZTZsa0FRU1VkaXFyVnExU2R1T0pkaXB4MGE1dHAwSUd4UUYlMkJhbVBJOUhQT0VaV1dQRlU0cWNpRnZYNHE0JTJGUER6QTJWZnhvOWJ4RVdESVA3eEJrdE43VWdreG1kdG1IOTJodlV4clZxQXAxaXdsZ3Nmdjc1NTFCUW9CblolMkJGdlUlMkJxcU5lMWk5Q1pFckl5Q0Npb1BQUGo0SWFJRTRXV3NZVTZkTzFTcXVLSE4xTzVVZ2YxNVVXdTRYYmdXd09qMXBGc2FMa1VGZVRwSUFFcFBPd09LTmgxbFFQSEY3SDdZeHFxckJuUFA1VUZaR05xbmFxUkZqMlZLN0JZQTdydU5wVSUyRkM1QTE5JTJGJTJGYlZXY3hUajZVY3RBaWtUQkxnSWlLRENSVXJmZEpyTFB5dFdyR0J4MzdlamE5dXBzS1BTT2tuNCUyRk9obURWbjNSV3BhRm92T0ZZaSUyQiUyQjJNOWE1aXh6VU9oZDVjWUZxMktpRUxvcHpHMEtvMUNhaGZHbiUyRmIxdVhsZ1d4VTdobkt5ZlV0SlNkR2luWTdDekZrdEFpa1RCTGdJaUtEQ1JVcmZkSnJMUDNsNWVaQ2NyS2wwTVl5dVc1c0k0Tm90NkJzTzg3Z0xDdVJGRnMxMGtxaTByWnVyQlpYa3MlMkJjaHYxQXpBTEo1WUR0b3JmZ2pwMkh0N2tRVzk0JTJCUDdjT2k0eENsNER5b1V1TmFCbjI3WlZobjNQZUw5MHA0NjYyM1ZPeUlFYTBLSVNsbkk4QzdLOW5OQ2FHZEVOQVVWSWlubFN0WEtsbWpoMVRibUhBbG5iTVNjRGNrcEQxZ25DRzFidEZBT1l3RGlXZVVOSzVHOFBYdnRIdUZPcEhnM3luT01scktWSWFnRWxhTG9HJTJGMGdmTGd6VDNVZzBLSzA2ZFB3OWF0VzdWb3Q2RTJaWXNXZ1pRSkFxWWdJSUtLS1dqcGxCWWZDcWVSdFlOYTdJbWRpaFk2bDhxQ0EzZ2FsU3duQ0olMkZ2NSUyQk1ObkxEcmgwJTJCa3E0RnpNWW9kJTJCeEpoeDBHMWhwSmdlWFRzTlJaQkp5MVRyVkVKYjJpJTJCTWUyb3dSMGhoSG4lMkZ2JTJGMzIyMmd6UTVFUmpDYlJwaGlGUmdyTVFVQUVGWE5RMDJjZFRUc1Y4dndoQXpoVnVzYUY3VlFhTUpaJTJCS0VKcGZrR2hDa2JkbHpkckVzTGk4ZGhKTVRPb0NhZ0owM2xhbFlGZElpMnlPemtuT20wOUgwJTJGdzhWSjdyVlVkajd1N0d6eDZhNiUyQnFsMnY4WFZKU0FoUXlYeU5sWUJsdk4xU05ScVJJRUtpTWdBZ3FsZEZ3N0hQTjVaJTJGOCUyRkh5V25VcVhOdUZtUGV3Y0c3cEwzSWNFcWIxJTJCMGpGOFBrUGUwejBja1JIcVpSOGFSTUlwZXU5SXFvckFodTFINE5BSm5oQTNma3p0YlZYWTBXbURlVnJCeXVNWjByY3RSRFFNckh6SjZQa1BQJTJGeWcydGZuSiUyRndnY254SjNpZ0NVbUFQQkVSUXNRZnExdWx6RlRhcnFZJTJGbGVQJTJGVWRYT0h0cTFkTTU1S0NFT2p3bjFoV0dlS0xkZHFWQVJQbzNMeXRBZ3FOYUZPbmpoZlRlZDVBSTNxRnd1eFViV3olMkZjbzZyeG12cElKRlU0M2hhVCUyQmZ4MiUyRnJXMUZmNjRRMHNvcDlmU2hteWpkYWJVaVpJR0FPQWlLb21JT2FEdXZnUTRSOFNMZHJzZmJiYjc5cEZWZVU5ZWtVV1hIdVNpZiUyQmpHQnZHVTVnbjBKejJnVWpFYXNTYVklMkZPNXpsSGNEdlZXTTBwWDdaJTJCUDV4STVibHV2JTJGRFB3ZVowVWFtT2V0bTJFakg3bEZ5b1d6Zm5hZGRtenB5cDBzck94dWRRSXJ0eklSUUVtQWlJb01JRXlrSElOTzFVMXE1ZHk3SlRHZDY3dFlNTTE3SnNsbDVRQjlGMHQyQm9kTXR5ejIlMkZOMTlzTGVyU0xVRlk0Y0Z3TWFiVkF1b0QzeTRUcEc3UklLc3JJOXF0bjUlMkJpSzMzbzVlZFFFRiUyQnJYWG50TnhmWUhLZ0lwRndUTVFVQUVGWE5RMDI4ZFRUc1ZDbmQ5OHVSSkpmZlJFZldoU1dOZTFGSmxZdzVFVUZTa3VYSm1HSWtYaHRsMzlOU2xYWE9nSlQ1VjJuV0luTWtrYVNHd2NQVnVTR1h1YnZ6U2ZkZUNHNjIxNkNSMWlHMEdQZENGbXBOV3JWNEZodzhmMWlKZGdkb1VUWjlscmNwU0pnaG9JU0NDaWhZNmpsZEdpJTJCYWFpOW56NXMxamplcWFycTFZZE01RVZLTHRjbWtZcXJlbmg4TVB1ViUyRlhLTllZMXU5TVlORzVNbEZKU1JsOE1tazFDNEsyTFVOaDZEWHRXTFMySUhyb05yNlI3JTJGUFBQYTlpU2JRcEtvU2szR3dFUkZBeEd6cjlWY1F2R2dvaFNzS0swVFJoQWklMkZFd2REZUxpaW9sSlFheGEyOHdOTUpOQ3BEZXFxWElHaCUyRm4lMkYySFQ1VVBXNDRhQ014ZnVSdU9uc3JVb0xoUzlPSzlnNEEydjdSM2F0bThFUXp0cnI0UGlNJTJGOSUyQiUyRmZEOXUyYTVtODc4Tm16MU41amt2NmRGd0VSVkp4dmJwZG9EZW5nd1lOQUlmVlZxUTh1RCUyRmo1ZXF2SW5LcThnTEgwMHloRTdjS3NaMUFvZmdySEZYWFY5dU5RVXFwZUN0UHpXRzNGRzltcWZEaVJ0NTlXUktNQXVHVllOMXV4WnJTZkIyJTJGaGExT2VmdnBwbyUyQjFjTGhCdGlnb2hLYThWQWlLbzFBbyUyQlhWYWVxJTJCS0tnciUyQnBrcnQ3SGVqWjBiVzhmMDZuWjZ0Z2dRYUJmZzRkWjZaWFI5Nnl6NnB0UjVWWUNNRVZCTlp1UFFqYm1kRnFuNzZ6TDFCa1lIdWxaazBhd3MyRDRsamRVN2o4MWFzMWw3YU9ZRU16V1kwSmtTQmdKZ0lpcUpnSm5GNnJvUXIyRVBKMlFJdSUyRmI3N2hoVHE0dGtlTVZqTk9WM1lxOVJ4clRJMUNlY0d4V0kzWm1HaFUlMkZ6YXNIamZ0RXZzVUZsQ1hpU2dJNEFjJTJGTDJOVm9WRDFkNCUyRm1SWUl0YnpBWWR6Ym1wTEl5OWZMbGszY09ZQnYxUHZ2c3MxQmFxdG5teCUyRmpNVWJ2TGNaZ1hHa0hBQ0FJaXFCZ0J4c0V2ejliaWY5bXlaYXE5T2d6Vmg2SXRnNXNUdU9OcVlWRzU3RlFhTHlaR2swWkJsYXM1ekhsempFYmJvMjFUSmI4VWNmVk1obHE3cEd6SXhRajJIRGdKU3pmek5GR1AzTklUNmdmNXN4RnFGaGJNb3MwNHA3MnMyeW95REc3c0g4dHFLeXNyQyUyQmJPMVZUUXBtQkRrMWlOQ1pFZ1VBc0VSRkNwQlhnNnJqcExpN2Vpb2lMWXQyJTJCZkZvbWhMTWpmQjNkVFZnY0dVemJrSUFRcFRFR2xKVE9xcTk2R2ZmT1FUaXlXbG0waGJiNGtjeEQ0Wk5KSzFoWUxQdDRlOE1qdCUyRmRoZE5BOVRDOGNVdlRZdlh6dDYlMkZkTjNEMkQzU1hGVENnczEyJTJGdmZaUU4lMkJkcHRDS0FpWWc0QUlLdWFncHY4NjI1REYwMXBzVHA0OFdhdTRvbXhnTjlmeCUyRmpsN0xnZEtMNmdOU0h1aW9iR2pKWSUyQjY3bkRiMEE0c3RsZHMxb3lYd1dyRFZZbU9uMHlER2N2MnNvWiUyRjE0ak9FQkhHMjhxZ1JaZzZydEh4WkcyTllOdVlwbXhQSHpLNFZ6d2pxTE52V1FNVklrR2dsZ2lJb0ZKTEFQVllIYjl5S043MmJDM2VKazZjcUZWY1VUYk1oYUxVWHJod0VRNGVWMjgwMTd0RE00ZGJFdXZYUFFiSU5rS1ZqcUdiN2Y3RFNTb3lLZGRBNEtzcHE2Q1k0ZXBPQnV0UDN6VklvNlVyUlMweENLTXFKYVpvdTBnJTJGZTg5QVZSTVY1YSUyQjg4Z3FjUDMlMkIlMkI0bmNOSjElMkZqWTBhVG9JWTZja2tRTUFzQkVWVE1nczBoS21rS0twbVptWkNTUWt2TTJpbW1XUWlFTiUyQmF0ajJ1MzVCaWxHJTJGYWNVREphejhjVFdrVTJWdExwaVdEc2lDNHNkcVl1M3NsYXVtQTE1cUpFWk4lMkZ6MDF4U2Fxb1QyWXUwaWRaZVhxM242d09Cakgyb1RxUVkxNmgwYWRjQ0tJdyUyRko1RnR5czglMkYlMkY2eEZTdXRCbjJzUlNKa2dZRWtFUkZDeEpKcjZhbXNWc21QOHlZV0ZzMmRyeWpJVm83bW1pJTJCc3MlMkYyelpxeFpVQ0ppdWNjMHE4Tkg3U1ZpallCalFPVkxKSmkxN3pWJTJGSlc3WlFOdWJpQkQlMkYlMkZ1UUZ5OGluJTJCb2pxOSUyQk05ck5ZbkNtTWJiU1JwZWE4JTJGZnE5MUhaUWJJMDBjUmElMkJsSDFLYWNxVnhIemdVQmF5SWdnb28xMGJWajIlMkZnZ0laJTJGQyUyQlZvc2ZQMzExMXJGRldYRCUyQjdqT0pvVzdEeVN4TkFvMzlPZkZvYWdBMFk0blkwZDJCYzRXTTRzM0hJV3NuRnc3Y3VvOFhlZms1c05YdjY5bkRhaFBCJTJCME5DNk9hTldTMWN6cXRadmY2UGwxam9HdHNPS3VOOVBSMG1EWnRtaFl0YmRIeG5oYUJsQWtDbGtaQUJCVkxJNnF2OWpSVkp1VDVrNSUyQmZyJTJCUzRMejVJVFhHbFZEYW9Zd0o2d2NRZlYzOHMwb09mb3J6cVBmbDRlY0c0a1oxWmJFNyUyRmV3ZUxUb2g0Q1B5JTJCWUp0Rk5pd2N6SXhubEZ4RHdFTGFCUEY1RTJ4VEhudnNNWlduejFmNEVhUmVNJTJCWkJKRlNDQUFzQkVWUllNRGtzMFdMa25OYVRqYVkxYTlZWUxTc3ZvSyUyRnhRYjE0c1JmSzZ6anljUTF6TTc0YkJ2SzhhT3lKeFlpQjdTREExMHZKUXZMWjg3QnRqd1I1VXdKbEFrRlJjVEY4JTJCdHRxVmczRGhvWDlxbTlZNk9sWkY0YjBVRWNUUHBkVENHZlNxNiUyRjBEdW9WQjlRMkp5VWxKYW5pcHBEeDdJZWN0b1JHRUxBa0FpS29XQkpObmJXRlh6NFUlMkZXbXBGbHZjVFFwSEQzU2NwUTZ0OFhMS0ZxMk41NUFaM0gzZDNGQ0swMmtpQWZPQm0zcXd1SnMwZnh1UTE1TWt5eUl3ZjRVSkd4YmVneHNXb2h0NTVkUXByam40WXN3VlZWcXklMkJVaTFKVXQzZHpkNDlwNEJxcW9WNVE4JTJGJTJGREFVbzNDbGtTaHVTb1pHdVJRSkFsWkJRQVFWcThDcXEwWTFnNyUyRjklMkZmZmZVRkpTb21TWUlwcUdoamh1NkhqbEFDc1JIRHFXRElkUHFwJTJGSFlTSCUyQk1LaW5mZ1c0YmgyaW9GVlQ5ZklVdWRMJTJCdFdSWEpRVGsxRklJbEpXWnRtSGhUVU92OXM0YTNKTzNqY1d5VFFlcnNYenpzSzRRelhCcnBvcEhqaHlCcFVzMXYybkk5JTJGbVRhcDNJQlVIQUJnaUlvR0lEa08zY3hUenMzMmdVTXhKU09Kc1UwaGl1N2UwNnl6OSUyRkxOdk5tcmFueCUyRlZqNzV2Q2F0Q0NSUGVPNnM1cWJlYUslMkZaQjlYanYwT3FzaElhb1JBVk0yTFB6WG5kZUF0NmVub1IzU2lJMWdHTElYb2FDNWRYZmlWWDBIMVBPRkYlMkI4ZGVOVTFyUjhQUGZTUWFrJTJCZmoxQ2JrcVBWaHBRSkF0WkNRQVFWYXlHcmszYng0VUlSek5acHNmUFJSeDlwRlZlVWpVWjdCMWRKaTFidnE2WktyMm5zclpzM2dQNDk5U2ZBTldsY0gyMGJvbXRpdWRxMXlmTzNWcnNtRnl5SEFJVmYlMkZIRGljbGFERFlQOFlPejEzUXkwTVMzRG9YSDllc3A2cTdZZmh3TGNGcU55ZXV6TyUyRnF6WUsxUm45JTJCN2RxbyUyQlZOQ1Q3c25MN2NpNEkyQklCRVZSc2liYjklMkJ0SmMlMkZsbTVjcVhLMHQlMkZBZWVmV1lVQXhPVndocFdmbXdJcnR4MWhEZmVIZVFlQjElMkJTdVlWY0VHUkxkZjE0M2xrcnhoejBrNGxwaHFBNDVjdTR2ZDhTZGc2VmJlaG9XUGolMkIwTEZPUnRaRCUyRmVzdUtTamJSaCUyQnBVVTJhd1IzSHREMXlzWEZHZmp4NDlYVU1CNyUyQk1HVHJ5S1Nja0hBV2dpSW9HSXRaUFhWN25Sa3glMkJqeVQxbFpHU3hadW9URjhkQSUyQmJWaDB6a0QwN1hSZUhBeXlBM2ptdnNHNkdiS3Z0eGZjT2FJVGk1JTJCSmM3YXc2SVNvOWdoOCUyQml0dncwS0tRdnZZdUFGdyUyRjQyWE5DdGFQWk8yWnQyMnF3V2cxeDRheWw2T3BJJTJCVXJWczFOV3BKMlA5M1dqeEltU0JnYlFSRVVMRTJ3anBvSDclMkJHNkpONWhSWXJIN3olMkZnVlp4UmRsTkE5dFduRHY3eVo2REo0RVRVcDl3JTJCT2VvcnRCYkp4RjhSNkxiTklYNVY2VlRHSGRqM1RiWmdGQ0ZrNlhLRTA2a3dadzFQSSUyQnllNiUyRnZDbDRlZFpWZGI0MVB1aXBJWCUyRjhlc2RDdll3dGxQU0xBNXdJOE9QNUJGZTA3U0hmMXVwS3FocFFMQWhaR1FBUVZDd09xNCUyQlolMkIwJTJCSnQ0OGFOck9CdjdWbzJncWJoYWs4U3JiNGNxZXlMcVd2WTdQN2ZzemRBVUlBZm05NWFoUGZmeERPaSUyRlduV1ZuUkp2bUF0TnFUZEdoRDRjc3BxdUdEWU03U0d3a3FYNnVLR2haeTBhUDJWWlIlMkJLdWZMNiUyQkNHY2FnYWFMNyUyRjhFaEtPYWNiT29iWFBpZXdHaFZBUXNCSUNJcWhZQ1ZnZE5rdDJLaFQlMkIybWlhUDE4ejRuNUZ2V0Y5WFVlcnNuUCUyRkNkaTBqN1RmNnRRZzBBJTJGZWVmSUdOYUVWS1ZwSGhiTmNVZ3NLUzJBdXh2aVFaRnNFVHFWa3dMUWxleXpTS1huN0xGcXpyNkt0TzIlMkZvQ2MwYkIxWDgxanFodlh6ZWZQTk5MUklxZXd1MUtiUVZoeVJCd0s0SWlLQmlWJTJGaHQxemslMkJjTTVqYjNPMWVueiUyRiUyRmZlMWlpdktScnZROGc4TiUyQmolMkZmJTJGUTIwWVI4bkRldlZDbTRlempkazVMUnBDZzNYQUhQNnNqMlFtNmNwdDVyU3JkQ2FnTUMzMDlaQVNXbnROVmslMkZ6dDRLNTdKekRUMkhCUG5EMDNkY3clMkJiaXFhZWVBdG9sV1NOUllKMnBHdVZTSkFqWURBRVJWR3dHdFM0Nm1xTEZ4YTVkdXlBblJ4MHFJYVpaQ0pCbmdhc2s4b3I1WU9KcTluRGZRbU5HZXl5UDBiNHVOek5keUtjdTBEU2daSTlWQ0UxSDRFeEdOa3hhV0x0OWxiTHppdURubVJzcU92OFg3bzdNaVdCTEZSSVNFbURLRk0xSEFaRTlqUjgzdFplbXFDVkpna0F0RVJCQnBaWUFPbGgxMnZ0SE0lMkJUcXJGbWFuc3dWdyUyQlYlMkJ1VmRVY1BDVEtYTTJzZzFydmRGVzRJZTNib2ZHb1R3MXZLV2dhZCUyQm1HVFFPVWNmZDJMSSUyRkNVNmNPbXVwYnFVZE14RDRZY1k2S0N3MmYxWGxpMm5yS2pSaWNhMmF3RzFEMnJPNXVPdXV1NkNvU3R5VktwWCUyRlFDRmxUWlZyOGxNUXNCc0NJcWpZRFhyYmQ0d1BINHFWUDBPcjV3OCUyQjRIbiUyRjNER3NFOUJlSXE2U3lBRHlwVSUyRm5RZzUlMkJ5WEpTWkZndyUyRlBIeFB5R3FSV01PdVVWb3J1JTJGUHN4MmF0ZktLWFlORk9wWkdURWFBbG14JTJCbUdXZWF6aHRJRGxqMFNXTm1KdWJHJTJGem5zWkhzJTJGaGN0V2dSa09LJTJCUmFCUFRGelhLcFVnUXNEa0Nydk9tc1RtMHV1MVFVJTJCZDc4T0JCeU15a2JUMjBVMmg5UCUyQmlqRTNkY2JVNHRWMG9xJTJCNWUlMkZYTUJ1a0RENiUyRmNPN29TTnVMR2Z0VkJjM3M3dXB2enJHRFFsY0t6WlczeGZHMnZ4SiUyQjlVUiUyQkdYV1JzaklOajJPMnNlJTJGcnNMTkF5OXBZJTJCNGMxUlBhUiUyRk9FWVlxWDlNZ2pqMVJuNU9vcm4lMkJBSFRlTFZsJTJCU1hJR0JmQkVSUXNTJTJGJTJCOXVpZEZyWVR0VHFlTVVOVDZWSlI5ZllSWFNyT1hlVmslMkJmcDQlMkJHUFpYdlp3QTN5OTRMZDM3d0NLYjJITjFMMURTd2p5OTFGMnNXWkhJc2Jka0gxOWxFRFpnSUNNbVYlMkY0ak9kcFY4NU9Ta1l1TEY1enlXdUlva1MlMkZZTUx1eUI5JTJCJTJCQ0djUEhteXZLbWFqc2w0a1dkUlgxTnR1U1lJV0FrQkVWU3NCS3hlbThXdkpZeGxxVzNOejEzJTJCR2R3OXltVjJWSzQ4biUyQjklMkYlMkZ6ZWNTbE1iSFpmWDhjVEFYZCUyQjlQZ1p1R21JOXdlNEc1ckxQbkZXeTdGTSUyQkwzbzRyc2VBZXolMkZQM2NabXBXR2dMMFEzdjZSQmVmdXg2M0VEUTNWUU9HcWNqT1JKVUZHa1YlMkZEeElGS3NBaVFwdGowQ0lxallIbk05OUtpNSUyRkhQaXhBbURaNENLVWRyZDlhWWhuVlJrVGxlZVYxQUklMkYlMkZxJTJGV2F6QVhlV0RKNCUyQmNqNTYlMkJEc2FQSFFCdWJyeGdYdVYxVlVmYVolMkJpNnZxMVZaQWFYMkRWYkpCS3RFaWdiRSUyRnp2MTJVUWYlMkZ3TXE5ZTZkZDNnbXpmJTJCQWY4WTBSMEdkR25CcWtORUR6JTJGOHNNcWpqd3htSnJNYkZFSkJ3SVlJaUtCaVE3RDEwaFYlMkJOVkVjNzUxYSUyRkhCanFvd2IyUWxmdks1M0clMkIwOW1BU3ZmODNiSDZreXpzJTJGZjFROG1mM0F2Tkk5b1VQbHlyYzc3ZG8xaXVhWXUyM0lVY3ZNbGRrcXR3TFpDWmJJMyUyQmRkSGY3RzlnQ0lhQnNKYkR3OWxjN0p2M3o2WU9YT21GajFwV2NrZG1ZNlNCQUhkSWVCNmJ4amRUWUhkR05MVXFreWFOQWxLU3NoSlNEdUZoZmhEcjg1UjJrUk9XanB6OFZhME1WaGdrbWFGb09qV0pnSVdmUG1RUWJ0Q0d3aldOdDA0a09lYU9tJTJGViUyRnRwMkpmV3RoQUM1aSUyRiUyRjdHNzdnNjRHYUZVNGkyV1BNbURHcSUyRiUyQldwU0xlSjA1NmxhZXJVcVJPSXVTUG1heTRmYmV2VGIlMkJrQlNYdFdRWUIzdDF1bGEyblV6Z2hNdyUyRjZOQm5RcUxpNEdia3dWVnpTcUxaJTJCN3VjdDN3c1B2JTJGZ25GR003Y2xFUXZHdEt1clB6NUNianZscjdnWTZiQVVzJTJGWEI0YjBpRloyVFNIejEyOCUyRm9xUVRBdnNoTUdmWkRwaSUyRjdzcmVQWmJnNUoxMzNvSERoeldYJTJCOGp0NkdWTDlHV3NEUlJBUERHM3hmd1B6Rzlnbm9wNUIlMkJZc3JFTjVGJTJCYTFsNCUyRm44SG9HNWo4d2o4RnMyWFZTN0VTUzR5RlFSN1I5ampkcGx1SVlud0Vyc2EyQnh0cHJHZFVTamgybGZjbTBFN204OXJ2dlN6aWJ5VGN3MVc3UjhVbzdZTEMxbjk0YUMlMkJUbFkwNDZsMU1JMzglMkZhQkF0eDc1YlVNJTJGVHM1cVhyQjNXQ1QzRXpSRldhdVdJJTJGdlBvJTJGWGpBJTJGVlZ0U2JqMEVTUEQ4NiUyRk1IMkh2MmFIRnklMkJ2UnBpSW1KVVcwMiUyQmlhJTJCQSUyRjZqMVE2M0RKOG5BVWhMUHZMazRrYkg4dHdTejkweG01UEklMkJ2c0o1SkVmR3RxY1hxU09yaEVRUVVYWDAyTmQ1dkRCY2h2Mk1GMnJsJTJCUEhqME9MRmkyMFNBeGxIJTJGNjZDbjclMkJjNTJTenBrSldqWnZoSEZUN29GQVAlMkZPRWxYSnN0aDlNQmdyS3RoWTlRbFJDeTZjdjNRclhYOU82dktyUjR6JTJGZm1nRWJ0bXQlMkJXUnV0S3dXMlJTQWFnd1QlMkI5ZWw5NElYZVlyVkozYnQzaDIzYk5EMkt5Q2FGZHFZOGhUbmxjaVlYNWZKemltN29qNWtFRURwV1BxOThqZmJUSU9Fa0hMTTFFbTIwUlI1SkgxdWpjV2xUJTJGd2pVN2o5QiUyRiUyQk1URHJVUm9FJTJGc1ZNeEdJMGFScSUyRkszMzM2cjNRcVdqcnV1TSUyRnp5MTNxNGNNRjE3ZkhxNCUyQjdKZmw0ZVNxeFVCRjFqdzRFeXdEQTRtNTBIVyUyRmVmaHUwSGtpRGhWQVprWnVWQnhybGNPSmVUQzJWbEY2RnJteWFxNWd6UmRMZnVWbXZHbEEwSmdVMFFPSXA3UzczeTVXS1dwc3dZUXolMkYlMkIlMkJLTktTS0dxdEt6UzZYS20zM3BOcEkzNUNEJTJCc2lsQlklMkJVS3ZUQXBmMWtOQU5Dcld3OVloV3NaJTJGJTJGbmVRMGRlTk1ldUpycSUyQjV1Ym5nNGFGJTJCQWQlMkY5eGpUc0t5ZnRBQUFnQUVsRVFWVFlzc3MxWDRpMDM4cVU5JTJCNWllZDhZdzlwYTE2Zjl2UnZlJTJCbXFldFpxWGRxMkV3QnNZSiUyQld1a1oxTmJqMDdPeHVhTjI4T2RIU3lSRFoxUFZCWTJlNWs0NUxoS0JBUVkxb0ZRQzVRJTJGQjJPa1ZTck5TWXlxcDAzaiUyRmVTdTMyNDlRS2ExY2ljVGk2MmFCb0tFOSUyQiUyQlhaZENDa0cwZWU4SkExTGtSdTZLcnVRNnVVMU1adVBESDAwTExGamV3ZGl4WTUxUlNLSGgwZnZxMCUyRkp4eXRGMUVCQ05pdXZNdGRHUm9sYUZsb0JHR3lObzFhcVZ5blBBVUpXaU1BeDk1QnRJU3M0dzFwVFRYYWNka3FkJTJGZkI4MHJsOVB0Mk5idXZrb3hMVnNDR0VOQWxEWFg4ZXduRVFiMiUyQjA5a2dJcnR4eUJ6YmdzVkZKaVZGYlY3YmljbFRHeWRSclNPeFp1R3RBV29pUHFtelRNQlFzV3dBMDNxSTJyVFdyVUFzUkJRVUVRRWhJQ3BhV2xrSldWVlZ0QnFpTnFWZlpZZ0MxcHdrRVFFRUhGUVNiS21teWlvRUxSbzVabzlaR1ltR2hRSjJ2UlVObnZTJTJGYkFtMSUyRk9WWkU1UlhuOUlIJTJCWTl0RTkwQUozU25ia2xKTmZCSE5XeGNORTNDVHZkR3FtSXclMkZGb1hsdjE3b3B2UExBWUVPY0hYTUhrblltRFc0ZmV6dXNXclhLM0NiTXFrZEx4STBhTllLV0xWdENiR3dzZE92V0RkcTBhUVBObWpXRHhvMGJWMXM2cHVjSmhUOGclMkJ6ZUYlMkIzUk4lMkZIeUFnc29yTlJYSU5lZEVRQVFWNTV4WGswYUZnZ29aMVZFQWgxYkdLajcyMkdNd1ljSUVZOFVWMThuQWMlMkJDREUlMkJETVdiNkxiVVZsQnpvaE45TEpIOXdOY1pHaEpuRk5POWk2dTV2cnFXbFNWeVlUbDE0b2d4OW1iWVVmWnF5RHZQeENrJTJCdExCZk1ROFBmemhYJTJGZE84Z3NleFJqUFpJZ01IWHFWUGp6eno4aFBqNGVpb3JJZ2FmMnlkZlhGNW8wYVFKUlVWRVFGeGNIdlh2M2hrNmRPaGs4QSUyQnZXTmM4MzQlMkZ2dnY0ZG5ubmxHNVVaZG1mbDFLS2owcTN4QnpwMGJBUkZVbkh0JTJCMmFORFdlVVpKRGE2JTJGbXVLVWUzRWVkdmhnJTJCOFhzZnQyTkVKUDNBanV4N2ZIUWM5MlRVMWlmY1dLRlRCNjlHZ2dvZSUyQnR0OTRDYjI5dmslMkJyYmlqZzFNeGVlZlA4djJIUHdwSzI2ZE5sJTJCT3NVMWg2OWZHd01oQWI1V3c2Q3dzQkIyN2RvRkZHcUFCSmlFaEFSSVNVbUI5UFIweU1qSU1OZ3RrUURpNSUyQmNIOWVyVk0yUiUyRmYzOElEQXcwTE5mUWtnMEpKaDA2ZElEd2NPdDRJQk1mYmR1MmhiUzBOQTRPcVNpb2hIRUloY1k1RUJCQnhUbm1zZGFqUUVHRjFpOU9ZJTJGWXgxaGk1UEQ3d3dBUEdpaXV1VTVUV0FmZFBRRmZhOHhYWG5PV0VOaGQ4JTJGN21iWWZTQU9KT0d0R1BIRHVqZnZ6JTJGazVWM2FuRFlnSUFBZWV1Z2glMkJOZSUyRiUyRm1YNFFqV3BNUnNRMHh3JTJCJTJCdDVmc0E1anVVaXlEZ0pkTzdTRVg5RUlteHNPM3pwYzZLZlY1T1RrZE5UV05HUndWSXlDaWhlRFRraWNCQUVSVkp4a0lpMHhEQlJXZnNKMjdqZldGaG5FblQxN2xyVjA4ZldmbSUyQkh6WDVjYWE4cGhyejk1MTdYd3hOZyUyQkp2RiUyRjVNZ1I2TkdqaDhHSXNLYUtrWkdSQm9IbG5udnVBY0pZTDRtVzhaNyUyQnZ6bXdkQjBGQjVWa1NRVElDSHZPWnc5QWtMJTJGUjd3SkxkdWN3YlpGTlMxSlNrb3BmQ3Ria2djS0tXSUNya0hLU2NuRlBkcEtKdE5Bd3Z0WnFoNnoxdWZ2JTJGM0hkREZ3aW9aejExdGhhZjFpb2JQYXlMeVVJS2ZpVkMzNzU5alFvcHhDdXA1SjklMkIlMkJtbG8wS0FCZE96WUViNzY2aXM0ZXZTb3dVUENXbVBodE92dVhnYyUyQmYlMkY0bTZJakxFNUlzaDRBWEdwNU9lTzFXRVZKcWdQVHR0OSUyQnU0V3ExUzVraXBGVER4S2t2aUViRnFhZlg5TUdoVm1VejF1cGhyR2JEaGcwTjY4aElaNHlrNHZvblU5YkM5NyUyQnZydmp0eUNlOU9rZGpySlN4UUVzJTJGM0VTQ1hmdjI3ZUhVS1lwUWJucWlJSHZrTWRHNmRXdURScVpyMTY0R1Q0cmc0R0FndzBVU2JHeVJ5SlY1MU9QZlEyNSUyQmdTMjZjJTJGbyUyQiUyRnZQVVRUQjJhSHVuSDZjNUE5eSUyRmZ6JTJCMGE5ZE9WWFU1Q2lwRFZFUlM3andJaUViRmVlYlNVaVBSMUtxUUFkNlNKWnFlekJWOGpCJTJGZEElMkZ4ODlHa3dXc0VrNDZSVlpCaDg4JTJCb1lrNFNVZ29JQ2czQmhycEJDYkpXVWxCalU0TXVXTFlQMzNuc1B4b3daWSUyRkMwQ0FzTGclMkZIanh6TTR0d3hKZUFOJTJGZU9PeGtaWnB6TVZiaVl1Sk1GdElPWGppREh3MGFRM2M4TlJQTUdQWlhxZEVraGxOZDROVERsNEdaUlFCMGFnWWhjWTFDMUJUUXBJRnFRQkNqQ0ZBNjhnblRwd3dWbnpWOWYlMkYlMkJ2QUltelhMYzUwcG9TQ0Q4OGVrJTJGVFFyb1JrR3RLSTdFN3QyN3I4TENVaiUyRm9pM1BuenAwR3JRcTN6ZnpDRWxpR3dkMFNrODlCcTJZTllVaVBhSk9OT0c5JTJGZVRMczNNJTJCYmR5NWZya2IzOFF2JTJGZ0J2N3g3S0hmZlJVSnZ5SlFzbnlUZkZ3OHZUVmdSUnBTZTdWQjRaQXB4am5jWUFoViUyQldISDM1WWhjOUkxS2dzVmhGSnVmTWdJSUtLODh5bHhVYUN3Z3J0JTJGVU43QUJsTjY5ZXZoejU5MUVhbEdkbjVNT2olMkJyNkFJUSUyRkU3V3ZMejlZYXBHTkF0dHJscHNWSkdqaHdKaXhkYjV6a2FHaHBxaUl0QkxxUGN0QU4zWTM3czNSbHdManUzb2dyRjdyaG45UCUyQnpkeDNnVVJWZGUlMkI3dUpnUUl2U1NVMENHQWxTTFlRRUZVcEFwaTEwOVJQeFY3RnlsR0JNVGU5YmVpZm9JaVdPZ1dGQkJVRUpDaUlBbWgxOUI3VFhidiUyRjU0bEczYnYzakpicyUyQlhNODB6MjNwa3paMmJldWJuejNqT3R2UmpRN3p4cHdqSjMyWHB4eDVBeEpUcjRJakFFMGpBMzVjOHZIeEZwV041dTVZNkNXTDc0djElMkZGVjlNWDRQQkpPdUpHMzlGUTVLVVhuaTd1diUyRjVDMFRSTCUyRnBuUTF4YSUyQjBHTW5pc1JxSEtMWnZFRjE0YkRKN3h2VXMyZFBNWFhxVkxPQzBFVGFxaUFxaWIxUmt4a0NTUmpIUkNVSkc5MnF5aUFxZElRN2ZUb2JMa0doelo1b1BGbkdEZiUyRm9GekZtMGp3WjBaaVJjVGpzNHYlMkJldmw1MGJOVWdvRExkZSUyQiUyQjk0dDEzVFVmUEF0TG5MVXg3WGZ6eHh4JTJGdUNiZmU0V2JYazM3OVZ3eDVjN0k0Z1k1RHo5R3cxbWNqcnBmZXg2UFBJNSUyQklmJTJGTnBGVHU3UUJHNCUyQk53VzRuM3NtV0xsNkNpS1czUEdpZmxMVmx1SmxzVFQxS25HOVRQRkJhMGFpVTduTkJIdFdtWmhkUjRDSSUyQnhvViUyQk5WRzNhSzNQVTd4ZXBOdTNIQzl5NnhZY3N1c1hmZkVaRnpYemR4VlNmTCUyQlNZbEphU2wlMkJ6UUhqb1pOVGR3S2tCUjVwU2FLT0NwJTJCRUxDbTl2RlRGeTVwbUJEQWklMkJBQXlNcnJVUGVNa1VyYTdaS0dObWlWaXBWNzVNWU80dnM1eThYdXZRZXRSR01pbmw3NmRISnRvQ1RselRmZmpCaEpvZDFzeVN3dWc3Y0hSSnJIOFBTYmt3UjFmRVl1ZjkwMmNkT2dzV0xpYSUyRjFGbVJUcjE4RXR2ZHVMSjElMkYlMkIxa2dkaDVzZ2NNV0ZMVXhpVDBXOTlQbWNnRWdLcGFRMlhyMiUyQndPMCUyRncxQXJXUVBibnRGQXRHbFpUOVN2VlZsa1ZLc2dNcXVsaTVxVjB3TWlNSVZGTGt5aVBpRU9ZS2ZpVGR2M2klMkZ5Tk8lMkJGM2kzV2JRRWkyN3RMOW42NVVvYno0Nk5uclJidlRBdHNRa2Y1JTJGTEVnS1ZUVXlwa3JTekM1bUVXQ0xTc3cyVGVrV0RFU0ZyQ25yNFNzWmxZVDJCdm56VDFva1pPMiUyQm03MUNESHlGemo2TWZmZmZhenVLeDI3cUdGQkI2VEM0dm4zN3duSVJtU0d1WjU5OVZnd2RPbFM2VEl0V2JoYTNEdjVjJTJCckRCcTdxZUk1Njc5M0pMJTJGVFFrY2M3MUw0dkNJdDdDd2hJc0x3SGF6ZmpQc1k5YW5yQk5ReWJuM3ZDYU9CcW1MZSUyQjlpdUMlMkJwS0dpQ3RnMm9Fcmw4cUpxcFhLaVF2azBjUUlIVWg0NWRrSlEyeDVEdmtlUEZwNjh4ck5jRkdBN1p6ZXVMZDRhMkZmVXp6UTB4bXFMNUw0JTJGZVBDZ2FOQ2dnZGl6eCUyRlNzS1JvRE94MGZVaXQxbFhCZ3dpSmclMkZRbVZzRlhuaXBraFFHUEFJQ3R2UXNhd2QxeXdZSUY3djQ4bVRacVlxWExIOWJuNE5ESCUyQmg2Vmk4WXAxbHJLbEtYREZSV2NHVEZLV0wxOHVycnZ1dWtpUkZCZDJyMVZBVXFUdCUyQkxTYyUyQkw2UlgwdVRGTUw3dTU4V2lkdDdueU1hVzV6V1d6WXRSVFJ2VWx2OGsydTVLVmRwTm1QTTVYMWEwenFXSklVSyUyRmVPOFZSRWpLYVRmQmRQTCUyRm9PSDNYNTlHSnN3SmNVdTdyeW1vM3Vmb1VDVzhGT1p5UFh1M2R1S3BKRFlCQ1lwQkVQeU9WNmVuSHh0SGtpTmFmakhkTHlHenEyUmRjUHU2WXFWS3ZJVDYyVDFoa3V1OWVrTnhNdVBkQTlJWFVGQmdlamN1Yk00ZE9qVVJOV0FGRmdJMzMlMkYlMkYlMkZadGZlJTJCMDFhWkpDWCUyQlIzUHVzN2NkWWlDM2UweTZXS2Q4YiUyRkxpTXFMbWh0VFV5bEZDV1JVS01zdVQxdnBzNzVOJTJCNVFhZEdranZqbTlUdkVBOWRkRU5BU2ZrOUZCd3dZSUdiTm11VzVOZnFsQWN6aFJwRWNudGdJTUZGSjdQWU5xWGI0ZWlFNzdGdG1TbWJNbUNGb2kzZ1oxNnhlTlhGZDkzWXlvbEdYYVpCVlU3dyUyRjlPcUFWaWdjT1hKRVhIRGhCZTdEM1NKUjRLdXZ2bm9QeHUzckJhTDdvWmNtQ1pwM0VveWJPUzhYSzB5b1B6QjNuYzlwYkM3QXNYNElwSmN0NHhlbUY3QndXV3hiSEwzTFhLVlN1bmppdjEzRnQ2JTJGZUtyS3g1RDBZUiUyRk5TM252dlBabWtYJTJCTjlKRGQ3WDBZYnk4UVZBa3hVNHFxNVNxV3dyeUpYVTNOQmp4NDlNSm5QdW9PajBqJTJCS3VSJTJGVnExWXNsWW9ZWlZxMWNnVXhHcnZPVml3bjE1bVFIcWZUS1M2JTJCJTJCR0t4ZHMxYUk3VkJoOU1KdHJDaXVNYVBIMTgxRUNVdmo1a3JaczBQZnZqJTJCNkxIallza3E2eFU5RFdyUiUyQlpYc0FrR2duQVJSS1hJNUl6cnNFMGg1eldScG91N2QxMThzWm4xMHI3aTlWOXVnckNpayUyRjV0dnZoR1BQJTJGNjRXVmFlT0hxNVBPdTU0ZCUyRmtRNENKU3ZLMWVVQTFCZ0doWGFiZU1VdTBhdFVxOGNVWFg1aUpsTVNWd3h5SEoyN3JVbkpmMmhkbHk1UVJIJTJCUmNLJTJCclVNSnd6ckZ0RVdEdkV3b1VMZGVPQ0RhU2xtZlRpcGtQWk1DOGxvUCUyRk55WE55eFVmamZ3MDI2NUowVzNjZUtMazJ1cWhZTHRVb2lzTU5FQ2lYWm8zWjRhUDZTOGdOVkVZOW1DWUUzOUR6WERFVEJPWGhHeTRVTkY4cFdQZmlpeSUyQks2NiUyQiUyRlhuWmUxemQ0RHkwUE5pOU9GJTJGOEk4R1RhJTJCRyUyRkRhTlRnRldSeUgzeDVvOHp1dlBOTzk2cVhzbVhMR29tVWhQZSUyQnFLVVk5OE5pc1hqNSUyQnBLdzByaXcyV3ppcFNmN2lET2FaQWFVJTJGUk5QUENGOU9LT1pZbHB5VENzZGFPTTgyaDZmTEZNVUZxaGJzR0tUR1BMR1pOTmx5TEk2ang3bjFUeXlXQVVpVjE2QzNCMCUyQkdwa1ZZNEdVVTAlMkIyV3BVSzRvcU9wNHM3JTJCclFUdGJETU9SUkhsbGM2Slh6TW1ER3lhbzVEY0xDc01Nc2xKZ0pNVkJLelhjTmFLN3hjZG1JRjBQOUI2V05HaW1tJTJCQnAwJTJGSSUyRnNDZWhabngxejV3QWNCTDM4MHlqJTJCWThJRjNkaFdYWW5Pc1FOem8wYVBGU3klMkI5RkVnU0gxa2lKdWVkZDU2NDhzb3J4ZVdYWHk0cVZRck1rdU9qRERmTDEyd1hkeiUyRjdWZGgyJTJGczNLc0M2UDNDQ2Z0cVRKZlY4ZFM0R3RITzFYRWl1T1RuanUwSzZaNkhmSkdlS2lObzJDSHQ3eHJnJTJGMlNGRXZ1ZVFTWmQ2OGVkN0JWdGVQNGYyenlrcUk0eE1iQVNZcWlkMiUyQjRhemR5MUIyTDd5aHlXVHMyTEZpOE9EQjdoTiUyQnJUS203YjRmJTJGTThsNHBYUlAxbUpSaVQlMkI1aXZQRjdkMGJ4MlE3cGt6WndyYWVUWVFsNVdWSmM0OTkxdzNNZW5hdGF1b1dqV2dhU2VtV2RFNU1MYyUyRiUyRllVNGpNMjR3dUZvcms3cjVyVXRWY2xNdUxWVWttUUNqZXRXczZ6eFlleGxVcG91czJabGNWYnpMSEglMkJXUTFGanc3TlJYcFo2JTJCRXEyZkt1WExteUVFZExwTWllRVZhc2w0WjgzcGJOZyUyQlVTRndFbUtvbmJ0bUd0R1Y0WTIyRlZlUjlLSHpKVDNLTm5EN0U2ZjdXQXJKbVlPJTJCNU9tSkpYcmQ4aHBzeGNhaWtiVG9GTHpqdE5ETG05YzBBcWFSNU9uejU5eExGajVxU2djdVhLb24zNzl1NTlJZnIxNiUyQmZlRWp5Z2pDU0ZOJTJCJTJGY2p3M2R4b2g5Qnc1THByQVd1JTJCZUdqbExuMFBCbWI5WllhaVZxVkRFY05TMFJiZEdnaGhod1F5ZnglMkJhVDU0dEJoMDIza1M5SUVlMEhEbmczcjFSUm5ONjhqMnAxZVg1eDdScjJBRHQ0TUlGOTEwS0JCaDE5OTlkWDA0NEZ0WWtlejFHOFBJQjhXVFdBRWVHZmFCRzdjY0ZjTjVJTW1jOUFCSktadjNZOCUyRiUyRmxqY2R0dHRVdG5UU29mcm54d3IlMkZzN2RLQ1VmcXRBWiUyQkdMODRya2JSYXJFZHZHZXZIYnYzaTNveEdMYU0wWHJ5bUF5THAxNzFLMWJ0OFBZVSUyQlpvN2RxMXEydGx3bjIlMkZZODloY2QzQXo4U1diYWE3ZUFhVTdaV1h0Ull2M045TktzMiUyQmcwZEYlMkJ4dG8yaEk3V1FTV1RIaFNhc00zMGtmbjUlMkZ5JTJCZElQNFozV0J5RjFYZ09YbTI4V08zZnRsc3lxUlM4R2VSYlNFdUc1bVZaR0ZsVm9ONmxRVERldFVFWTNwdDNZVjZjTW9TeFFHZUlHemU3YTBhZE1tUFM4dnozbzgwVmMzbVpiT3g4ZlJYNzdCZkplc0NEQlJTZGFXRDdMZUlDdVBJS2xwTDVXV2xpWjI3ZG9seXBjMzVUTWxKZGg5NElqbzglMkZCb3NYM0h2cEt3U0Z6VXJWVk5mUDF5ZjFHbFlwcTBldG9Tbjg3WHljM045VWxEQndUZWZQUE5ZdVRJa1NLUWs0eDlsQVJ4czJUVk52SEFxRyUyRkVqbDNodyUyQnJjVmszRUoxaWVMYnVqS08xODI2biUyRkcwR1VQam1URUs0ckpnMlN4bGNQSlpwb3UlMkZmUVVaeTdjOXg5OXM2aEk0WGlJSzVwdUNnRkU3QXJwYWVKaWhYS2lNcmx5NHFLNldWRWxRcHBVbWMzNmVVVmhqQVhEdWI4JTJCOUZISHowTEZraHIwNnAlMkZoZyUyQkFwSmp1MyUyQlNmaEVNU0dRRWUlMkJrbmsxbzFNM2FpSHVobiUyQmJDUDFORHpTdjM5JTJGZ1gxQWpFUjh3cXRWTENjJTJCZVBvYWNkMWpuJTJCR01FWnJrSDM1WHVXSjU4Zkd3NndJaUtYaFppaTVkdXZpUWxGUk1NcVR0dnQ5NTU1MklEZXZvMVo1Mm5IM2gwOWxpM0xRRnd1V2lJMCUyRkM0JTJCajA1UDhiZEZWQW5TZ1AlMkZRU0dmVVVjMGlkTEFvMDBsOGQ4RWZLeDduQ2klMkJ0THUzYnZYdzF3VXclMkZlRFJSMW9ZemNtS1JZZ0pWdDBRSHMxSkJzNFhGOSUyRkJQQVNvZldyZDhHYjlwWVRKa3dRUzVjdTlWZGdFTks4ZmszeCUyRkNPOVEzNmg2Nm12VUw2Y0dEMzhSaEhvUm1Wa01aazdkMjZKU2xxeFE2ZEdFd0dqUFUlMkJpNGVoc0Z0b2o1WXA3M3hkZlRKa2ZWcEpTczFvbDhkRXoxMG9QU1hqcUcwNmk1TkdaeUw4MVExelNHdyUyRlk3TiUyQiUyRmYxR3JWcTMlMkJ3aERwMlNBcHdjNFlwNW4xOUJIRWpoSHdRWUF0S2o1dzhJME1BaUFyQ3pBRVJNdVZUWmZBMEJrNHRIbVo3QkJRMSUyRk9haWZ3Yk80bTN4OHlVS1lhVVRMbTBNdUxEWWRlTDB4clZsSkwzQ0EwZlBselFLaWFQTyUyRlBNTThVZmYlMkZ3aFhSZFB1bUIlMkZkJTJCMCUyRkxNWk1YeXElMkIlMkJYRnhVUE1UclBLbDNVVSUyRkFpNlpWZE90UlAzaWl5UzIyZmRMbE1RQk5SS1lxT3pkdTNjdER1UmM4OU5QUDEyTUpnNSUyQkJ6Z2h2a2I2RyUyRkZ1S2QybFQwbjhuTVp5MVptb3hITHJ4SGJaYUJPbXZ2QzFqSXFKbDVoN0JjeXlaY3VrTnpLNyUyRjlyenhXRWNNJTJGJTJGSk42Y3NHVWI2cmNKcEw0aDNuNzVXdE1vMkxLS3VpbkhqeG9sbm4zMjJKSTdtb015Wk15ZmlKQ1YlMkYwMjR4ZDhrNjhmdVN0ZUxQcFd0RXBJWllhSWZSTndiMUU5bjFnNXYzU3djWXNwTkhJTE42YUp1a3llY1VQVW1jNzdYOTdydnZkbURKZmlQa1NqNFU5ekVTMzFWc3JRMUZENmROVUFTWXFDUm93MGE2V25pcDdJZFY1U0hrODVWWlhoaXpGdGRlZTYzNCUyQm12NllKSnpBMiUyQjlTRFNxVzFVOCUyQiUyQjVVVVZoSUkwMkJ1MHFZRiUyRkRxazMzRmVWaDJHWWliUDMlMkIlMkJ1UDMyMjdFUjNhbnR6UCUyRjN2JTJGJTJCRnZER2JYaG5XYmRzcjVpNWVKJTJCYiUyRnMxNHN3ZTZ5ZSUyRllkMUJNTGF4aE5LSDV6NEZVQlc1aThDMUhrTkIzMTh4YmxheUJRcTNxZ2kxNWlFN1lkTzNZY2ZQbmxsNDk4JTJGdm5uR1ZnQmx4R21VcjZDZDhsallkTEZhaElVQVNZcUNkcXcwYWdXWGpEalFWWnVSVjVYbU9WSGg0ODklMkYlMkZ6ell1REFnV1ppUG5IWGREbEQxTXVzTEI1JTJGZVdMQVF4JTJCMEJQbHRkTWFaMVFJYjFxRE5xTERNV05BdXV4NVh0MjVkZDVqblBwUmYydnRrN3VMMVl0N2ZSRXcyQmx5dlVQS210TFIlMkZ6RXNQZHc5NVVpYlBVUW1zSldwVmo2MURPQU1wUGF5aXJ0ZmZlTjMyeGRndnhPclZxOGswRkU3ejBCQzhRMFlHVWg2V1RVNEVtS2drWjd1SHM5WTBUMlVGdk9HT3RaVFpVMDg5SmM0NTV4eUJMYlRwVnNxZGUzcVdtUEhCQVBIYTJMbGk3T1Q1bGtNaGFSanF1YjVuZSUyRkg0elIweDFCVFlxc2dEQnc2SURoMDZDQnF1OG5aMFFuS3dqdmJEJTJCUFd2ZGVMWFJhdkZvaFVieExidHZycUQxUnRvdXBRVXUzaTAlMkY2V2lmOCUyQjJnU2JWbGVjNUtycXdHQWJXcVJrJTJGUkFYYkNxaSUyRiUyRlBLTDhzTVBQNGdGQ3hZSWJIUm84N1l1R2xZeXNBZ3lWOTRQa3ZKZVlNbFlPbGtSWUtLU3JDMGZwbnJqWmJNT1ZwVm5vVzZVbFVxeVZtQnNXOVNySno4Y2s0YjVGRSUyRjE3eVJ1dUtLVkdQZmpVdkhqYiUyRiUyQktMUVduTmpxalpaJTJCMU1xdUlYcDNPRXJmMmFDMHFWekRsUzdwRnBCY3hrUlNhJTJCS3QxTjkxMGt6Ykk4QjRMZE1TU3ZLMWk1cUkxNGclMkZNTThsZHMwVTRTM21ZaExaRmYlMkJQSnE4VFp6UUticDJOWVNVUTRzVWtmTzNrRXN0QUdzZWdLQ3d2RlAlMkYlMkY4STc3JTJGJTJGbnRCeDBQUTljNmRPd05qJTJCSUZYN0c4a3VSdnZqWUFPJTJGQWs4RzA2UlNBandobSUyQkoxSnFsVkJjUUZacnR2eGolMkJkS3NpME1UVWpSczNDdG93TFZpM2UlMkY4UnNXMzNRUndSN3hUTnNlMTR1UkNPbTNjNm5hSlRwMDQlMkJ5NUM5eTBVdmI5cVYxc3JSTXVKYm5oNG5GbUFTYkN3NFducDhVNiUyRjI0aiUyRmRXb215SWVDalY1YyUyRmwyOFMlMkYzbnFNNzBvRHRNZ1FFVDZuNGtEaGNObTE4VDQzNDRhTlVyODlkZGY3dmxSelpvMWM1OFJSWnNOMG5sUnRIOVBvSTZlN1QxNzlvak5temNMN0E0ciUyRnY3N2I3Rm16UnIzJTJGYlp0MjhUV3JWdEZnTnZhQjFvRWIzbWFnSlVEJTJGeFpJeXFrSllONFNmTTBJR0NEQUZoVURZRGhZSGdHOGVBcEJWbWh2RlZxcVl6TkxTZHZSMHlGOVM1WXNrVjRKcE5WWERTZlJrZyUyRlZvZHp1JTJCU2ZlZTZWb2RkSUxYb2FvVUlmMCUyRnVCJTJCWXNJdiUyRjRodlp5eUZOV1dyVmxWVTd1dG4xUlMzOXpsUFhIVkpTNm5PTVpoQ09YblZqelJzbGJHRnZReEpJV3NlenNReDFKdWVuaTdvSENrNjFMSnMyYkt3MURrRlBiJTJGMFMzT0d2SCUyRnBtb1l5OSUyQjNiaDhub2hZWTZveGhCT3o4JTJCZ3ZKdWlXS2VuRlVDSWNCRUpZRWFzelNyZ3BmUUh5QXJOREZ1cUZVNXlFcEJKd25UT0xnZDIzJTJCWGx1dmJ0NiUyRkElMkZnJTJCbTJaTkolMkZLcXJyaktWOFVTU1pZZE9aQ2FmdTJHSEdJdDlVSDZjdTF6c1AzaHFjcTVITnB5JTJGZHJ0Tm5KR2RKVzdyYzY2NCUyRk55bTRWU3RxOHVwOHFvZlhXQjBBcXRYbFp0N2FrYVdTZTJoUTRmY25xd2pjZVR5VWRiNzhHNHclMkZ5ZUxvd3B4VVVzSEFSNzZLUjNjRXpKWEVCV3lwa3lIdjF5bWdxZWRkcHA3d2w0b3cwQXklMkJlakowTndUN3czZDlHUW9qTDVlc2V1bVNFbWgwYTNBWFdHUlM4ekhDcCUyQlZhM2VLZkpDWDFadDJpbzJiZCUyQk84bHVCUHh5WHJUY1A2R2VLYzAlMkJxTEM4NXVJQzQ0cTM3SUszbW9adlFsVG1jYVVidVl1ZGxZVW4xWHpsZ3pFWTRyUnFERE9kbmlvNmV2dHNTRER2SDg1Sk5QTE9YaVJHQWR5dmsyJTJGRHNnS1pFNUV5Tk9nT0JpaGdjQnRxaUVCMGZXQWdUd1VuS0JyTnlBeTclMkZnRzhDYk90cGpwWDc5JTJCbUx4NHNYdWNYaFQ0VEJGMHRMam5qMTd1aWNQeXFnOGV2U28lMkJPaWpqOFNBQVFOa3hQMWtVaHcyMGVHc0JtN3ZIVWx6YkZhczJTSHlpTHhzM0NYb1JPTGpoVVdZTTFDSXVUZjRoY25lNFhDSTZsWFNSUTIzcnlBeXNOeTZUbzJLb3QxcGRZT2FOT3lkdiUyRmFhNWl0Y2R0bGw0cFZYWHJFa0trVWdYJTJCemtFTWlRWEpwTUsyemkzTkh4emhQZyUyRndmJTJGRzk0Rm1Gck9qaEVJRHdKTVZNS0RJMnNwUmdEdnB6MGdLelJXOGp1ODVUSEZkTXB5ZG5hMiUyQlBiYmI5M0RRWkVFa2dnUmtSVHFsQU54anp6eWlPalRwNCUyRkl6TXdNSkptcGJDMXNxMDYlMkJTN3ZHcG5MUmlKdzRjYUw3RUVtYTAwRGt5TXJ4UGlwV0NKMktwemFXY1d2WHJwVVJpelVaV3Y3MUl6eVJrMG40M3o4V2F3WGs4aVFHQXFZVEh4T2ppbHlMYUNPQUZ4YXRBTHBITmwlMkJ5V2x4eHhSVnVFa0dUQUNQaGFNTzVDeTY0SUdDU1FtV2gwNkRwckIlMkZ2amVBaVVjWm82NlNobnJ2dXVrdjA2OWZQUGZHUzhyYzdyT2NNT2ZsaldicXBhdFd3M3BXV0pyelMlMkYwQWNPTEtTJTJGQVAlMkZMdnoxOExYd3Y5NGQlMkZpc21LVUNEWGNRUVlLSVNNV2lUV3pGZVhEVGdQaXdRRktaT25TcHExYW9sM25qakRmZUtoa0RTR3NuU0pNWFdyVnU3TjV3andoR3N3JTJGNFM3aUVSbXElMkJTQ0E1Ym9MdHglMkJlQ0REOXh6VXp4MWN0aXRMU3BPUHBUUUE1ZmxiMTJKemQ1aSUyQkprNmdRciUyQkFmOENmQSUyRjRxdmklMkZQaFAlMkJYdmh4OERzUnhvNFJpRGdDVEZRaURuSHlab0FYMlRPbyUyRlp1QklFQldpNGNlZWtqVXJsMWJ2UFRTU3pTUk5lQ3hidVFyeG84Zjd5WVdIVHQyZEMlMkJGRHFRTVJyTHIxNjkzYjFZM2JkbzBJNUc0Q0tkSm15MWF0SER2cTZFdHNOelFEMiUyRjRwc1hONkw1T1JrV2pxSkp3bktGVGNtMXc4VDNDbDhKSFlxMHglMkZYJTJGUldPZ2MlMkJJJTJGaG40S24yYjludzFmQyUyRjlJRjhBUGhwOEh2UXhnN1JpRHFDRmglMkZQa1c5U0p4aGdpSHdFT3BEOXU5YkFxa1hmZkUlMkY4Y1FUWkFsUmFOamx2dnZ1Yzg5aElZc0w1c0Q0cU1JTDFMMkozTUtGQzkxTG5tbW5UY2w1S0xRaW9ZeVBNb3NiR3BycTBhT0hlJTJGJTJCVkw3NzRJaUtIRlZvVUlhaG93bWowNk5IaXVlZWVFMmJ6SVdTV2klMkZNJTJCS25KTllMTmgxJTJCU3Exa1JGYjBka1RRNFBvUDFXNDdtblo1VjJIeVFTa1FXZkRsOWU0OHNWMzlPTVp4cEhKUk9neDN2ZjcwYjRhdmcxMEIzWjlmUEloQjBqRUFvQ1RGUkNRWSUyRlRXaUtBbDZDS0YlMkJ6dEVLUTNkaCUyRkxCQm9CbWtkQm04UFJpY2JrNkl1JTJGUW9VS2JvSkF2elMyVDd0c0hqNThXSlBTOG5ZUEpCNkhwNiUyRklnTjMwNmRQZHcxUzB4OHJRb1VNRjdTUWFpNDdtUDlCUTJtdXZ2U1pGM21TV1lmT3FIN21Xcm9MTjNtVE9uRElqanNVNWJhRmYlMkZDc1JzYVlWZGVUWk1RSkpnd0FQJTJGU1JOVTVkZVJmR0NwYkdDYSUyQkZwM2twSWpzN2xvWU1EYVJpR05vN0RpYTdCa0JUNnNyd2M1UnFOMzAlMkJETFJDUnBERmp4cmhYTFRWdTNGaTglMkIlMkI2N01UTXBrb2JRQmc4ZTdDWlRqeiUyRiUyQnVCUkpJUnhraG41NE1xM2NFMU5EY3JNM092JTJGS3hPM0JjeG9YTTIxTjZzQlJqRUJJQ0RCUkNRayUyQlRpeUxBRjYyaGZDM1FmNHglMkJOTGNpSVBHMmE5QVdSWVZsNTNLWXpsSm9Galc4SWUlMkJpdSUyQjk5MTczRnVlMEJQcTMzMzdEZmlnMEZ6RjZic3VXTGVMTk45OTA3NGVTa1pIaEh1YWhJd3NDY1R6MEV3aGE1ckkxcTFrUCUyQjVBRzJtVFB4TG10S1NieEhNVUlKRHdDUFBTVDhFMGNXeFVFUVhnRlEwSDBadjRTdmtLVVMwZms1RnFVb1dUVENsenZSbmt1UVBnayUyQkphaGxvZFdGdEhxSmZKa25TREMwTFJwVTlHbVRSdjNDYzJ0V3JVU2RlclVDY3ZSQWJUdnlaUXBVd1R0Z3pKJTJGJTJGbnhwcTBtb2RlU3ZHemtFTXlVM2U3TWdLcHZsY21NcFJpQnhFV0Npa3JodEc3TTFBem1ZQm5Kd0xncjRGVHhORG95R2V3T1pQSUc4JTJGY3djQ0tPSmlsU2UxJTJCSDd3JTJGdk8xa1ZBTUk2R3FjaktRWDcyN05udVhWOUpUMXBhbXFoZHA3YklicFl0em1sM2ptalVzSkdnUSUyQmZvS0lHeTVjcUtjbVhMdWElMkZKdWtFYjRtM1lzRUhrcjg0WG16WnVFalRKbUZhSjBDOTVtc01UVGlkem1xNERad3V4czBhZ1ZnMDVIazdQaDRsam9tSUNEa2NsQndKTVZKS2puV091bGlBSCUyRjRJY3RFYkJhRlhRMCUyRkMwZ2lFU2JpJTJCVTlrZCUyQlpERXhkSWluWSUyQmh2UjVuZXhPOGclMkJIN3dFZW1SeWVxeWRzMWF0NmNWU3JIa1pJYXJVbE9zTjRXTHBUcVZWbGxxUzI3MlpvRzVLWXNwcmJweHZveEFOQkdJeUZpJTJCQ29nQUFDQUFTVVJCVklzNG1oWGd2T0lYQVpBRG1yZnlFbXFRRGY5Rm1HdHlEUHJlZzI5aFJWSzg4NFhzTW5pYSUyQkhzYVBPM0FtVWliV3Ezd3JxdmV0WXhGSlRXRnYyJTJGMHNOT0cxWmJZN0UxaXRScGJWTFRBOG4zU0ljQkVKZW1hUFBZcURHS3dGZjVHbEt3ZCUyRk9md1pOMEkxdTFDd21maDYwSG5BUGp0d1NoQ3VsejRlNUcyRnZ4bDhCJTJGQjA1TG1lSFNFeWMzd1pDMHlkVEpFaFlkJTJCVENFc2lhd3JZVkdob1QwTHh4WVZDNEE0T3ZFUllLS1MlMkJHMGNOelVFTVZnSSUyRng4VXVDWThIV3c0SHA2V0VsczUlMkJ1cWNERSUyRnpTNGlnNU1DSHhSSUNQVmlOcTg2QSUyRnk5MFo4QmZBZjhwZkdETGFaQ2dGQndOZTcwTTN4emxINE5meTdrM01rUWxoWWQlMkJMSnZTWnJPSlRKeDJiZVZvRHlBTHh4WVZDNEE0T3ZFUmNDUiUyQkZibUc4WVlBT2xVYXR2bVdQT2FNRUpsdUJKOEpUd1NHeUFMdHZya2ZQaGQlMkJPZVJweVhIRUhmSXBRaVklMkZrRWU1cU5PbmNyWFNlQ3BuYVRyYUV2MFglMkJOSHczeFZqNlNtUEpWR3htQyUyRmgxcE1xY1hDaEo4TmslMkZhMWFPVjNZTkRzbzYyRkIlMkJ3RlpPQ1lxRmdCeGRPSWp3RVFsOGRzNHJtdUlqdGFGQ3RCVzMlMkJSanhxRmNSQWpXRlB1dlBRVURmeUdpNGlFdlp4ZGZOOGF2SlVudzZBanlkeVBTZlFyJTJGQ1lxMkhyOTZ6cklNTWhhVjFCVGlqdXpNRUtoWlRXN0ZUMTVlbnBtYUkyakxxSkJ3czBKd0hDTlEyZ2d3VVNudEZ1RDhFd29CZEN3RnFCQXQ1U0h2ZGlBdnRQUFhXZkJFWUU2SGJ3QmZINzRlZkJwOG9JN204UHhiN0dtQzdCJTJGd2Z5SnZJblZtTGl4RXhZRmwwJTJCek1FYWlUVWNWY29EaVdOZ1kwY1d4Tk1RR0hvNUlIQVNZcXlkUFdYTk5TUWdBRWd1Ylp6QzMySmFVb0hqNmlvU3dpTFEzZ2FXaUwlMkZpZUpVSGc4bVMlMkZvJTJCaEE4V1hCV1FOOG0lMkZBYmpTSSUyQnBvN09CckJ3dlQ3WkNDQ2NHWmxhMkZvTEU4dVhMemVSNElxMFpPaHlYTkFnd1VVbWFwdWFLeGhvQ0lCdzBmRVFXR1BKJTJGUnFGOGxrUkZidWlIWHh0V2JkV2dkalVyRVVINzZWZ2NjYkRaVWdrTE1BSkpnQUFQTmlkQkkzTVZHWUZpQkN5SmlzeGsyaFFIdnphc25xaUd0YTB0S3YlMkYlMkJTNk4zcG82SmlpazhISmtzQ1BBYkoxbGFtdXZKQ0Vqc3RDdERWSGpveCUyRnBSYWxTM3FxWFEwcVZMcldSNDZNY0tJWTVQQ2dTWXFDUkZNM01sR1FFM0FqVFVaT3FraUFvdlR6YkZzRnhhR1ZHOVVubFRHWXEwV1BGRElteFJJUlRZSlQwQ1RGU1MlMkZoRmdBSklJZ2FOV2RaV1pvOElidnBtam1KbGhQZXhER3Rhc29iblJwbzZKaWlrOEhKa3NDREJSU1phVzVub3lBaWRYRHBuaXdCWVZVM2lrSXV0S0VoV0p6ZDU0NkVjS2NSWktkQVNZcUNSNkMzUDlHSUZUQ05BU1oxUEh5NU5ONFpHS3JGZkxlbjRLS2RxeXhaU0hISUZJVU9kVVNSV1NoUmlCT0VLQWlVb2NOUllYbFJFSUVRRkxvaUpqVWFHdDRXMDJ5d1ZFSVJZMWZwUFhxMlc5MlJzdFRiWTRrSEJ0OGZMMSUyQkFXQ1M4NEloQWtCSmlwaEFwTFZNQUp4Z01CaHF6TEtFQlhTNGVBSnRZWlFOcEN3cU9UbTVvcWlJam82eXRERjFKRVJocVhrQ0VZZ0NnZ3dVWWtDeUp3Rkl4QWpDRmhhVkdTR2ZxZ3VkaHR2bzIlMkZVcG8yenJDMHFFbnVvTUZFeEFwakRrdzRCSmlwSjElMkJSYzRTUkd3SktvU0Z0VSUyQkx3ZjNjZUlWa1RWcVY1Sk44NDdrQ3dxRm82SmlnVkFISjA4Q0RCUlNaNjI1cG95QXVFaktydzdyZTdUbEZHOXNzQVVIa3Nuc1RUWmN1MnlaU1lzd0Fna0NBSk1WQktrSWJrYWpJQUVBcFp6VkdTSGZoeDJmblhvNFYwbjAzclloOUt0VzdkT0w3bDNHRnRVdk5IZzY2UkdnTjgyU2QzOFhQbGtRZ0NyU0k2anZrVm1kWlltS2hqaVlPZVBRTjBNT2FLeWViUHBYbTRub0htanYzWU9ZUVNTRXdFbUtzblo3bHpyNUVYQWRQaEhkbzRLSDB5byUyRndEVmwxaWFUS3Q5ZHV6WW9hJTJGZ1pPZzZrRXFYbVFESE1RTEpoQUFUbFdScWJhNHJJMkN4TzYzRmt0a1MlMkZGSlRVa3F1JTJCZUlVQWcxclcxdFVWcTllTFN5T0t1RDVLYWNnNVN0R1FEQlI0WWVBRVVndUJFd3RLb2NPbVVhWElGV2hmSm1TYTc0NGhVRERPdGE3MHZMUzVGTjQ4UlVqSUlNQUV4VVpsRmlHRVVnY0JFd24xTzdidDAlMkJxcGhYVHkwckpKWk1RN2RiYlFHTG9SJTJCTFVaSjVJbTB3UER0ZlZFZ0VtS3BZUXNRQWprRkFJbUpwTURoNDhLRlhaeWhXWnFHaUJxbDZsb3BDWnU1T2ZuNjlOcXIxbm9xSkZoTyUyQlRHZ0VtS2tuZCUyRkZ6NUpFVEFsS2pJRHYxVVlvdUszNk5UVyUyRkxVWkltbHlUeEh4UTlkRGtobUJKaW9KSFByYzkyVEVRRlRvbkxreUJGeDlPaFJTMXdxVjJDTGloYWt1cEo3cUd6Y3VGR2IxUHZlaVJ2TFRWYThFJTJGQTFJNURvQ0RCUlNmUVc1dm94QXI0SW1CSVZFdDIlMkJmYnR2Q3AyN1N1bHBPcUhKSFNTek5Ka1FLaWdvTUFOcUk1WW1GNW9KY0J3amtHd0lNRkZKdGhibiUyQmlZN0FxYVRhUWtjaXowJTJCM1BoVnFWQXUyWEgwcTM4RGlhWEpHelpzRUdTMU1uRThQOFVFSEk1S1RnU1lxQ1JudTNPdGt4Y0JTNHVLRkZIaHliUiUyQlQxREQydFpMazFlc1dPR1hUaFBBUkVVRENOOHlBa3hVJTJCQmxnQkpJTEFVdWlzblBuVGt0RXFsVmlpNG9XcEVZU2U2aElMRTNtaWJSYVlQayUyQjZSRmdvcEwwandBRGtHUUlXQktWWGJ0MldVSlNoU2ZUJTJCbUJVdVdKNVViNXNxayUyQlkzczJxVmF2MGdyM0QyS0xpalFaZk13SkFnSWtLUHdhTVFISWhZRGxIUllxbzhOQ1B6MU1qdXpSNTdkcTFQdWwwYnBpbzZJRENRY21OQUJPVjVHNSUyRnJuM3lJV0JwVWRtelo0OGxLclN4V2RreXZJMiUyQkI2aTZtZGJ6VTBpV0p0T2FPQlZ4bGt6R0pEMUhNUUlKaVFBVGxZUnNWcTRVSTJDSWdDVUwyYjE3dDJGaTc0aDBQdSUyQm5CSTRzeVQxVXRtM2JWcEpHNTJJcmxpWmJiMktqazVDREdJRkVSb0NKU2lLM0x0ZU5FZkJIWUpOJTJGa0clMkJJN0hrJTJGRlhpZVNnbHdNbnVvYk4lMkJ4WFJ3NGNLQWtqYzRGRCUyRnZvZ01KQmpBQVRGWDRHR0lIa1FtQ3pWWFgzN3QxckplS09yMWllTjMzekFOV3diaFhQcGVIdml1VzhOTmtRSEk1Z0JFd1FZS0ppQWc1SE1RS0poZ0NHRm1neXJTa1RzZmpxTDRHRVQxQXVnVUkwbHRoREpUYzM5MVFDJTJGU3UycU9qandxRkpqZ0FUbFNSJTJGQUxqNlNZbUE2ZkNQTEZIaGJmUlBQanZseTZVSm1YMWxlR2x5VXY2dmNhWERnQUFUbFRDQXlDb1lnVGhEd0pTb0hENXN1WUxaWGQzS3ZFVFpqVU96aGhsU3piOW1qZVZlYnBZQ1VobXhFQ09RWUFnd1VVbXdCdVhxTUFJU0NKak9VNkhUa3c4ZVBHaXBwbkk2bjZCTUlKMlZYZGNTS3hLUUlDbzg5Q09GSkFzbEd3Sk1WSkt0eGJtJTJCaklBUXBoWVZBa2ptdkolMkJzek1xTUpSQm8wOEthcUJ3N2RreXNXN2ZPREs4ZG1EOWt6UTdOTkhBY0k1Q2dDREJSU2RDRzVXb3hBaVlJV0JJVmkwN1ZyYnBKVm5XVExKSWpTbEdFT0tkbGxtVmw1ODJiSjRpc21EaTJwcGlBdzFISmpRQVRsZVJ1ZjY1OWNpSmdTVlFrVHZrVmpldFdGVGJxcVpQWTFjYU90RlVxV2klMkZUbmp0M3JoVktQRCUyRkZDaUdPVDFvRW1LZ2tiZE56eFpNWUFkTTVLb1RMeXBVckxlRkpTM1dJNmxVcldzb2xzc0RwVGV0SVZXJTJGQmdnVldjbXhSc1VLSTQ1TVdBU1lxU2R2MFhQRWtSc0NTcU9UbjUwdkJJM3ZHalpTeU9CUnFLekhzUTlYNiUyQiUyQiUyQiUyRnJXcG5lYXl5bFFLT1p3UVNGUUVtS29uYXNsd3ZSc0FBZ2VMelpIWVpSTHVEMTI5WWJ4WmRFbGV2anZXT3JDWENDWFpoc3ltaTYzblpsclhhdVhPbjJMcDFxNVhjZkNzQmptY0VraFVCSmlySjJ2SmM3MlJId0hTZVNzRzJBZ0ZDWTRsUjQ3ckpPNkgyOU93c1ViTnFlVXVNWnMyYUpaeE9wNW5jRm1DOTNreUE0eGlCWkVhQWlVb3l0ejdYUFprUk1CMyUyQk9YTGtpTXklMkJIJTJCTDhNJTJCc25MWVpkTDJ3cFZmY3BVNlpZeWYxbUpjRHhqRUF5SThCRUpabGJuJTJCdWV6QWlZV2xRSW1NV0xGMXZpYzNyakRGRzVvclZWd1ZKUm5BblFzRSUyRlBDMXRZbHBxc1VqJTJGJTJCJTJCS09WSEJNVks0UTRQcWtSWUtLUzFNM1BsVTlpQkN5SnlzeVpNNlhnYVh0bVF5bTVSQktTSGZiNTRZY2ZCTTFSc1hDJTJGVzhSek5DT1ExQWd3VVVucTV1ZktKekVDbGtSbDl1elpVdkIwYXR0RVNpNlJoSzYlMkJySlZVZGNhTUdXTWxSN3ZSV2k0SnNsTEM4WXhBSWlQQVJDV1JXNWZyeGdnWUk3RFpPT3BrREoxTnMzM0hkaXN4MGZ1aWxrbTFuMHA5VENEdWQ4bnBscmpRQkZxSllaOTVHQjR5bldscm1SRUxNQUlKamdBVGxRUnZZSzRlSTJDQWdPVUdZMFZGUldMeXBNa0d5VThGcHpoczRxWmU3VTRGSlBqVkF6ZDJrdHFSOSUyRnZ2dnhlN2QlMkIlMkIyUW1PdWxRREhNd0xKamdBVGxXUiUyRkFyaiUyQlNZa0F2dUszb09LV2t5ZW1UWnNtaGM4dDNkdUlDdVhMU2NuR3MxQjI0OXFpeDRYV2U2ZFFIVCUyRiUyRiUyRkhPWnFsb3pRUmt0TE1NSUpEQUNURlFTdUhHNWFveUFCUUtXeTNwb1F1MkJBd2NzaHliS3BhV0lhN3ExdGNndSUyRnFNZiUyQlU4bnFVb1VGQlNJNmRPblc4a3VCbUhrJTJCU2xXS0hGODBpUEFSQ1hwSHdFR0lJa1JzQ1FxQnc4ZUZLTkdqWExKWVBUZks5dUp0TlJVR2RHNGxMbXE2em5pNHRaeUs1d0dEeDRzRGgwNlpGWFBUNndFT0o0UllBU0VZS0xDVHdFamtMd0lXQklWZ3VhRER6NUl3WmYlMkZjU3VZNkJUaG5sM090aEtMeSUyRmlXVGV1S1p3ZDBrU3I3aGcwYnhMaHg0NnhrQ2M4dnJJUTRuaEZnQkppbzhEUEFDQ1F6QWxKRVpjJTJCZVBlS25uMzZ5UFA2WGdCelFyNzF3T093SmhTbHRhUGZ1NEt1RXd5WlhyNEVEQndyYTJkZkNUUWI1MjJNaHc5R01BQ01BQk5paXdvOEJJNUNrQ0tDalhJdXE3NU9wJTJGb0FCQTBqTWNxNUtuUnFWeEMxOUxwQlJHUmN5S1NCZEx6JTJGUlI5U3FWa0dxdkxtNXVXTGl4SWt5c2p6c0k0TVN5ekFDUUlDSkNqOEdqRUJ5STdCUXB2cnIxcTFyZiUyRlRvMFc5a1pCJTJCNTZRTFJwRUdtakdoTXkxUk1MeWMlMkJmUFpHMGVHc0J0TGxmUHp4eDhXeFk4ZXM1T2tvNVolMkJzaERpZUVXQUVUaUxBUklXZkJFWWd1Ukg0WHJMNnFUZmVlT09ma0xVOFVwbUdTRjU1ckpkSVNaRWJLcEhNUDZwaTllcFVFeE5lN1MlMkZPTzZPZWRMNWZmJTJGMjFvTDFUSk56JTJGd1pwbGFaMlMwTU1pakVCU0lLRGdIeVlwS3NxVlpBUVlBWDhFRkVXaCUyRmUlMkZ6JTJGV04wUTM3RSUyQiUyQklFWW5ycXhtb0MzJTJGOTJnWGoxayUyRmd6SExRNXM1RjRiOUJWb21MNU1wb2FHZCUyRm01JTJCZUxkdTNhaVgzN0xFZlNhUCUyQmFiT0I0MkZnYnh6QUNqSUEzQW14UjhVYURyeG1CSkVNQUhTYnRVSnNyV2UzTG4zenl5ZThnSyUyRlYxYzFmZmRxTCUyRlZmRXpYNFVtelE0WjBGMk1IWEZEUUNRRlEyS2laOCUyQmVNaVNGWUg2Y1NZcmswOFppakVBeEFteFI0VWVCRVVoeUJHQlZlUkVRUEM0SkExbFZ5QUp6bjZTOHlIbHZoaGczalVhTll0UFJoTmwlMkJWNXdqSHJtcGc2aFlUdDZLNHFsTjM3NTl4WGZmRVglMkJ6ZEw4QnV3NldVaXpBQ0RBQ1BnaXdSY1VIRHI1aEJKSVNnVzhEcVBYbFdWbFp0T1dxN0hDUkdIYjNwYUxQNVcwQ3lDSTZvamFiVFhSc2x5Mm12SE9YZU9iT0xrR1JsSmRlZWttV3BOQ21lUTlFcDJhY0N5T1FXQWl3UlNXeDJwTnJ3d2dFaFFDc0t2T1JzTDFrNHMxejVzeTVvME9IRG5RUWtQU00yWEV6JTJGaFl2ZlR4REhEcDhWREtieUlobDFxd3NlblUlMkJTOXpROVd6cFpjZDZKZm4wMDA4RkxkdVdXT1ZEeWQlMkJITmVWdVBUMGN4Z2d3QXVZSU1GRXh4NGRqR1lHa1FBQkVwUnNxS25jQzRVbEV2a0hIUyUyRk5ibmd3RW9CMTdEb3ZCNzN3djVpeVFuUllUaUhaajJkUlVoJTJCaHdUak54N1dXdFJjZFdEWVNpR012S3hEejk5Tk4wdElDZ0U2WWxIQjJoM0J4NDdaS1FaUkZHZ0JIUUlNQkVSUU1JM3pJQ3lZb0F5TW9pMUYxNmpDWTlQZjAlMkJuQVYwQzlLY0V5aG1rJTJCZmtpZyUyQiUyRiUyQlVPc1drdGJpb1RmMld5S2FGSSUyRlU3VEhIaWdYbnQxSW5IZG1saWlUNGdnNUl5SW1OOTk4czh3VyUyQlo2OGFCbHlMNUFVeXhNS1BRbjRseEZnQkh3UllLTGlpd2ZmTVFKSml3Q0lTaTlVZmxJQUFEaXpzN1B2eDI2czl5Tk5pd0RTbFlpdTJieEhmRE56dWZoaDduS3hwV0JQU1hpZ0YyUWhxWjFSVmJROUhjUUVGcE9PclJxS3loWEtCcXJHVko2V0huZnIxazNNbXpmUFZFNFRlUjlJeWp1YU1MNWxCQmlCQUJCZ29oSUFXQ3pLQ0NRNkFpQXIxQXVmRzBBOW5XZWNjY2FEZiUyRiUyRjk5ME5JUTN1eUJPMlc1RzBUQyUyRiUyRmRKSGJ1UFNSMjdUMHNkdTA3SlBic095ejJ3aDg0ZEVTa2x5OHJNckZGZjYwYUZVV2RqTXFpRHVhYVpPRzNmaTM0ekVvaU5Rd1dFNlBDTDF1MlRORHFuclZyNmRRQmFmY3lTTXJqMHRJc3lBZ3dBcm9JTUZIUmhZVURHWUhrUkFCRXBUbHElMkZoZDh1UUFRY0xacDAlMkJhUlJZc1dQWW8wOGx1NUJwQkJhWWtlT0hCQVlPOFk4ZGxubnduYUx5VUFOd0d5MTRLb1NPMDVFNEJlRm1VRWtnNEJKaXBKMSUyQlJjWVViQUhBR1FGVnFkOG4lMkZtVW42eGFvc1dMVDVac1dMRkZVaGZ5eTgyemdLSVg3ejU1cHRpeElnUll0ZXVnT2ZBJTJGbzdxZG9FT3kwTiUyRjRnd1dMaTRqVUNvSU1GRXBGZGc1VTBZZ3RoRUEyWmlNRXZZTXRKU1ptWm1yUVZhT1Y2MWE5YlJBMDhhSyUyRkl3Wk04U0REejRvVnE1Y0dVeVJsaUhSSlNBcHU0Tkp6R2tZQVViQUh3SGU4TTBmRXc1aEJCZ0JJVzRIQ0FXQkFsRlFVTkFrSXlNaiUyQjVWWFh2a1phYVhXN2dhYVJ5VGtuVTZuJTJCT3FycjBUSGpoM0ZaWmRkRml4Sm9ZbklIWm1rUktLRldHY3lJOEFXbFdSdWZhNDdJMkNDQUt3cTV5T2FDRWRReTJmcTFhdTMlMkI4OCUyRiUyRjdUQnlsTEZKSnRTalNLcnlkdHZ2eTBtVEpnZ2R1N2NHV3haYU5mWnAlMkJHZkEwbmhPU25Cb3NqcEdBRURCSmlvR0FERHdZd0FJeUN3TVpweUNYQ1lBaDhVV2JIYjdlS2VlJTJCNXh2ZnJxcThMaGNNU0VCZmZJa1NPQ2RwVWRQWHEwV0xwMHFTQnJTZ2lPMWxUZkFIN3lZd2c2T0NrandBaVlJTUJFeFFRY2ptSUVHQUUzV2VrQ0hJaXNwQVdMUjZWS2xjUk5OOTBrbm5ycXFhSTZkZXFFdnZOYWdBV2g1Y1hUcGswVE0yZk9GQXNXTEJEWXFDNUFEYnJpU3hEYUZ5Umx2VzRzQnpJQ2pFQllFR0NpRWhZWVdRa2prTmdJd0xKeUdXcEljekNDSmlzZWhCbzFha1NFUlZ4NzdiV2lRb1VLbnVDdyUyRnE1ZXZWcE1uVHBWJTJGUExMTHdMRFQ2RU02JTJCaVY2emdDWDRjZkJwSVMwSnBsUFdVY3hnZ3dBdVlJTUZFeHg0ZGpHUUZHb0JpQllyTHlOVzdEeGk2d1daeTQ0NDQ3Uk9mT25VWGR1blVGdHVXbklTSXB6R2xmayUyRno4ZkxGcTFTcEJ4R1RkdW5WaSUyRmZyMUFxdU94Sll0VzZSMEJDaEVjMUhHd2c4RlFka1FZRm9XWndRWWdTQVJZS0lTSkhDY2pCRklSZ1JBVnBxaDNwJTJGRHQ0dFUlMkZjbktVcmx5WllFbHpxSkdqUm9DcTRoRWxTcFYzS2NVYjl5NFVXemV2RmxzMzc1ZDBKYjJJYzR2Q2FRSzMwTjRJQWpLMzRFa1lsbEdnQkVJSFFFbUtxRmp5Qm9ZZ2FSQ0FHU0ZUQjVQd2ROS0Z6bnpSJTJGd2l0QkJGZndJRVpYYjhWb0ZMemdqRU53Sk1WT0s3JTJGYmowakVDcElRREMwZ2FaazNVbHFBTUpTNjNnMWhrWFFvUk9PJTJGNFFCR1dhdFRoTE1BS01RQ1FSWUtJU1NYUlpOeU9RNEFpQXJORGsyaEh3RDhMSHUzVmxLZXJ3R2Z4WUVKU2dOMVZCZW5hTUFDTVFSZ1NZcUlRUlRGYkZDQ1FyQWlBc1RWRDNCJTJCQnZoUSUyRmJaRnZvaXJRalFrSVRaRDhGT2FIdDc5a3hBb3hBakNIQVJDWEdHb1NMd3dqRU13SWdMQlZSJTJGdjd3OThFVGVZazFSeXQzRnNQUGhLZGRkMmVEb05CUUR6dEdnQkdJVVFTWXFNUm93M0N4R0lGNFJnQ0VoWGFoN1FaJTJGUDN3WCUyQk5MYWxaYTJ0RjhPUHd1ZXlNbXZJQ2I3OE11T0VXQUU0Z1FCSmlweDBsQmNURVlnWGhFQWFhbU9zdE81UWVmQ3Q0YyUyRkJ6NFN3ME5FU21nRGxkWHdLJTJCRG53TThDTWVINUpnQ0NIU01Rcndnd1VZblhsdU55TXdKeGlrQ3h0YVVsaXU4aExtZmpPZ08lMkJERHhOenFYZlZIZ0ZYdXZvUkdiYWJHME5QQkVTOHA3cnRTQWx4M0RQamhGZ0JCSUlBU1lxQ2RTWVhCVkdJSkVRQUtFaHN1Sk5YbWglMkJ5UTZRRVNJcjdCZ0JSaUJKRUdDaWtpUU56ZFZrQkJnQlJvQVJZQVRpRVlIU211QVdqMWh4bVJrQlJvQVJZQVFZQVVZZ3lnZ3dVWWt5NEp3ZEk4QUlNQUtNQUNQQUNNZ2p3RVJGSGl1V1pBUVlBVWFBRVdBRUdJRW9JOEJFSmNxQWMzYU1BQ1BBQ0RBQ2pBQWpJSThBRXhWNXJGaVNFV0FFR0FGR2dCRmdCS0tNQUJPVktBUE8yVEVDakFBandBZ3dBb3lBUEFKTVZPU3hZa2xHZ0JGZ0JCZ0JSb0FSaURJQ1RGU2lERGhueHdnd0Fvd0FJOEFJTUFMeUNEQlJrY2VLSlJrQlJvQVJZQVFZQVVZZ3lnZ3dVWWt5NEp3ZEk4QUlNQUtNQUNQQUNNZ2p3RVJGSGl1V1pBUVlBVWFBRVdBRUdJRW9JOEJFSmNxQWMzYU1BQ1BBQ0RBQ2pBQWpJSThBRXhWNXJGaVNFV0FFR0FGR2dCRmdCS0tNQUJPVktBUE8yVEVDakFBandBZ3dBb3lBUEFKTVZPU3hZa2xHZ0JGZ0JCZ0JSb0FSaURJQ1RGU2lERGhueHdnd0Fvd0FJOEFJTUFMeUNEQlJrY2VLSlJrQlJvQVJZQVFZQVVZZ3lnZ3dVWWt5NEp3ZEk4QUlNQUtNQUNQQUNNZ2p3RVJGSGl1V1pBUVlBVWFBRVdBRUdJRW9JOEJFSmNxQWMzYU1BQ1BBQ0RBQ2pBQWpJSThBRXhWNXJGaVNFV0FFR0FGR2dCRmdCS0tNQUJPVktBUE8yVEVDakFBandBZ3dBb3lBUEFKTVZPU3hZa2xHZ0JGZ0JCZ0JSb0FSaURJQ1RGU2lERGhueHdnd0Fvd0FJOEFJTUFMeUNEQlJrY2VLSlJrQlJvQVJZQVFZQVVZZ3lnZ3dVWWt5NEp3ZEk4QUlNQUtNQUNQQUNNZ2p3RVJGSGl1V1pBUVlBVWFBRVdBRUdJRW9JOEJFSmNxQWMzYU1BQ1BBQ0RBQ2pBQWpJSThBRXhWNXJGaVNFV0FFR0FGR2dCRmdCS0tNQUJPVktBUE8yVEVDakFBandBZ3dBb3lBUEFKTVZPU3hZa2xHZ0JGZ0JCZ0JSb0FSaURJQ1RGU2lERGhueHdnd0Fvd0FJOEFJTUFMeUNEQlJrY2VLSlJrQlJvQVJZQVFZQVVZZ3lnZ3dVWWt5NEp3ZEk4QUlNQUtNQUNQQUNNZ2p3RVJGSGl1V1pBUVlBVWFBRVdBRUdJRW9JOEJFSmNxQWMzYU1BQ1BBQ0RBQ2pBQWpJSThBRXhWNXJGaVNFV0FFR0FGR2dCRmdCS0tNQUJPVktBUE8yVEVDakFBandBZ3dBb3lBUEFKTVZPU3hZa2xHZ0JGZ0JCZ0JSb0FSaURJQ1RGU2lERGhueHdnd0Fvd0FJOEFJTUFMeUNEQlJrY2VLSlJrQlJvQVJZQVFZQVVZZ3lnZ3dVWWt5NEp3ZEk4QUlNQUtNQUNQQUNNZ2o0SkFYWlVsR2dCRmdCQmlCWUJGbzJtMVlYVVZKYVNIc2FndWJTMlFKUmFTclFpMHZWRkZlVlpUeUNsMExRVDRWWVllRVVBNElvUjdFUGZtVDF6YXhUcWkydnc4cFJjdTNUTTQ1Z3ZDNGQ4MTdqV2pvY2lybjJteHFUZFMzdWhDMjZpNzNyOEMxVWgyNFZCZXFVZzF4UjRTaTdNVHZMa1djJTJGRVhsZDdtRVFKallaVlBFaHVNSG5YJTJCc201VnpMTzVCNFFyNElLQ29xdW9Ud0RlTUFDUEFDREFDb1NIUSUyQk5JWEtqbktGRjBwRkxVek5MVkFoOXNjSFd5RjBMVDZwRVpmcnF5R3ptWENwaXgyS3ZhdlYwOGFpUHZZZDQxNlA1ZmhLRkk3SzRwNkNYQzVCQmcxQ0Z1cFZRR1Nvc3hWRlhXR2NObG01RThmdEF4ZFhOUTd1VTZkaGpsVzE2aVlVdjU0b2NOeCUyRkdqS3NYTEM0WEFLQjhweUltOXl6cTZ3MVRkSkZERlJTWktHNW1veUFveEFaQkZvM3Z2RkNzSjV2TGRRYk5lZ2I3d2N1YVZHTmtkZjdZb1E4OUFsZiUyQjRvY242MSUyRkllY1BiNnhwWHZYdE5mSWMlMkIycXVCNjRnSnlJMDZKWW1oM0E1V2NYaUl0TktmTk43cVFueURvVlVkZTh4NGozVkVYY1paREpWM2xUaGx4bkVNZkJCZ2d3VVRFQWhvTVpBVWFBRVpCQklPdWExOHFXUFhiNEtjVWxIc2R3VHBwTW1nakxuQUJoR2ElMkZZblUlMkZtVHNyWkd1RzhUTlUzN3ozOEF1RlNub1pKNHpKVHdlaEU3a0w3UEhmaW9QUCUyRklqazh4RVFsJTJGSTNKazJuRGp5bHJaQVFZZ1NSQm9HblBrVDNMSFQyOFFsSEYwQmdoS1lSOEtzcHlrJTJCcXlyMnpXYSUyQlFEeWpVVDdORnVqdXdld3p0azl4ejVzJTJCcFNmb3NSa2tJUVlLNkxlRFcxdkQwJTJGdTlmd08yaDRKdHE0Y0g3QkljQkVKVGpjT0JVandBZ2tNUUpOdTcxVnBsblBFUk5zUXAwTUdCcUdEb1Z5RkRyV3djJTJCSFg0ajVKNnZ3VzRENUZoUWVyS3NJayUyRmtielk3bUxjenVPZnlzWUpVRWtpNjcxOGdMczN1TW5JbEpyM013ZjRhR2VVSjElMkJ6QjBrMzl5V0V0WkNtVmJnVTFoU0VvVlVSYzZQdHhhM3JFQ1pPcGFCVE56UTlMSGlTT09BRFBLaUVQTUdUQUNqRUFpSWRDMjdRY3B0bHI3djBhZGVnUlFyd05ZdlRKREZjb3FyUEFwc0FsWGdjdHBLN0FMVzBHUmVxSWdmM29PVnZYb3U5T3ZHWlphZER5bE9SWSUyQm5BV0x3Tm1Rd3E5NlFRQVduRmJvbUg5dDBXUDRKU3VuRHYxTFA1ZlFRMEZTQnFKY0kxR3V3RDZBM2NSRG5RZFM5cU5RbkglMkZhWE1vT3UzRHRySEZFN0pvMUs2ZElyMlFOJTJCd3lybkhZaXRhYnFLS3JoS3JMVnc0cWhTekZSdFN2eXJxVW5yeHVtcU0wUVBpNjd4NGdIbSUyRlIxWHJuNjI1d2R1bkljV09vSThCeVZVbThDTGdBandBakVDd0kwWExBMTNURWUxb0klMkJFbVUlMkJoSSUyRjEwYXB3VHE2d0xYUE9va1YzaG1ZSjhNcVFWaFdsbERseGxTcHNOeUg0WXF5Y2tiRUs3RlZkdHM2cnBnMGl5MFRZSE0zUktYZms4TWNnQ2RkTEsxWEZHc2olMkY0QUk1S1ZPMmFOYnk4VGxZamgyYUk4dElrMTdEejdZNWJWZWdmYnJCcW5NdWZ1V0d2VkFlcDkzUk5Sd3JwM2lPU21qdHFKZWFpWW9lS2h6R0NEQUNqSUFPQWhqV0dBUlNNRkluNmxRUVdRZ1U4YjR6cFdoNE5MN1NXM1FmMWN5bHVONUd1UzQ5VlFqRHE5MTIxWGJ4djFNSExUZVVDQ0FDUXlkMVlFV1ppUHEybFVxbWluOUFJSEpXVFIwOE1kTExobHRjTWF5QnkyNGZEa3ZOalpKRWJwZnFVbnVzbWpiMFQ2bTZHQWd4VVRFQUpvUmdKaW9oZ01kSkdRRkdJSGtRYU5KM1dFMTdvWVAyTGpIYkQyV3ZTN0YxeVo4OGFIRzBrY0VFMXV0QUFsNUh2aGtXZVM5WjFkYlpWczNKd1Y1cHdUdGFjbXhUMWUlMkJnSVZOQ3kwcnNtJTJGSk0zcFNoRXlKTlVMUmxvZms1c0R5OWdLRTNXakp1Nm1DV091SVV5blg1VXdaUE1SVTBpV1NpWWdKT2tGRnhQVWNsSXlPamNWRlJVUTNVWFhFNEhHVDZKT0xsTVlGNjM1ZUVGY2U3NHdnenVwZE42OUd2S0lyTFpyUHRjVHFkdTh1VUtiTnI2OWF0dTZFSGs5dlpNUUtNUUtJaTRDaDBETU0lMkJJREZKVWdqenZLbER4MkdYMXolMkZ4SnZvVnQxa203ZEFxZTZHOVAlMkJJJTJGTnBFeGpXcmVmVVJYbTAyWkNLRXlwb0xZTVJZak1nJTJGbHRTMzZNbFJpWkpHUFlUVEkwVEpFZGdVMm5iRUs2UlgwRWpUUFI5ZmhKVjRPRTJ5JTJCYTlacnhMMnJKZzk1WDFlSUE2T09RRnhiVkdyV3JQa3AlMkJNRXRVVWZOUDBQYVhPa1glMkJKJTJGZ3AlMkIlMkZjdWJOVTl5N3dMeDZITUFLTVFDZ0l1SWM0aE5oZ01lZWhPemJ6bWg1S1B1RkkyNlQzODAzc3pxSTVHSTR4bTFpNlhiR2xOZzFtQTdUc0hzTWFDY1clMkJDR1d0WWxwZURQTW9OdEU3ZCUyRktRZGFaeVVZeDA3M2x6OVBBNGZLbjJzc3hXVlc3Tm16cjRNMHM1alFCYlZEU0FoT0Uyc05uWlljZ3dRVlZVUmIydWh2OFFmaDBJMU5zMWF0U29uYUIxNVdveEFzbUhnT0tpQ1pyR0V6TlZaVklza0JScUdKb1E2cktyM1hGcE5yU1RJWndubmd5MElldjBHbFlPSk9WYnBMTWdLY3FrbEhMTzgyT0pwRkJkTjQxJTJGJTJCR2glMkIyZXklMkJNTDUlMkZaRlYzREZXOTI3VGJxSlpXY2h3ZmVRU1lxSVFmNDFSWWVlNkYyalVnSzQlMkJFWHoxclpBUVlnYWdqNEZKQVZBd2NEcFlSb2lpbSUyRnRmekp3MWRnczU0dEVHSmFIU0E4Z0FBSUFCSlJFRlUzY0VZSkwlMkZCTEY0dnJyeHElMkZ3RGhwbnV5QUkyUnE2WU43aE9PbFR4NlpRZzFUQjElMkZ0VE52eXVEJTJGb3Y2WWFHdnMzTU5BTnRjRU56a3pGdU9ZS0NEQVJDVnlJTk5XMnElMkJBckx5UE9TMXhQUmNvY2hDeFprWWc5aEdnZlZNd2pOTEZzS1NLdWpodmFzNWF3JTJGaFNpaWkwS1VOQVZzek90bW1ZM1d0VWM5bml1WGU1RmVKR00zbk1SeG1RTzNYSWtHaFBtRFVyazFFYzVxQThqZjFsNktQUzJDbHF5M1NYJTJGVjFqQVk2SkJnS0oyb0ZPQkRsWUFBQXhGSG5TdzhwUmN1MEpvMSUyQkVZMTRzRGdpWGtJWE9GTWczaEd3MlBQMGFtNElSV2V6dUJGbkJjZVhpS2s4QSUyRnpJQ2pFRDhJTEMlMkY5cTR6Yktxb2FGTGlxU1p4cFJhMWR0S2c3VmhPJTJGVG5lZ1BjWUZrSjFkVU5jcm1GOGNRVHRPSXV6akY1MnYwMk5oVCUyRk1uVEw0UGVQbzJJdkJISlIzbSUyRmNZMlJCR3NjY01TNmVJVzVyMUdqNTcxZVNobnhyS2NFUkVFVWhVb3ZMampoMDdJdm9QQTlLU1dxMWF0Y1pvbld4Y1g0TmY4cnJFQmVTbUx3MERZWkx0cXhGdFRWYk9DREFDWVVjQVptZlQ1YjQ0bVhkVzJETU5sMEpGblFaVnhrUkZ1T2V5bUw2WGFDTzFaajNVOTBCU1VneUxwWXBGTGxlbCUyQnczall6Z2lyMXl6Z1UyUDVyWEYxJTJCckZSc1cwcWNvN0xYdU8lMkJQM2ZLVVB5aldRNFBISUk4TkJQa05pQ2ZKell0V3ZYU3ZpSklDQTNZSWx6RTZpYWFhTHUlMkJlclZxN2MzaWVjb1JvQVJpRVVFVkNkdGdXRG9IRTdITnNQSVVvNDRVcmI4TEd5N2Y4eW9HT2ljenpXSzg0UTM2ekh5U2x5ZjVyblglMkJjVW1ja3ElMkYlMkZPbjNIOWVKaSUyRmtnbXJQaVNuRmVpNEp1TVNvc3pWZHhxc29nbzNnT2p5d0NURlRDaE8lMkIyYmR2V2c3VFFoa0pHczhsVFlIa1pGYWJzV0UySUNNRENWUUhFOFhXdHo4cktLaHVpYWs2ZWFBaW9paWxST1paNllrZXNWcGxXdVdCVWU1NVIlMkJhZ0R4bGxDNlVieEo4UFZ3U2J4TGhjbTVmNDdiZkFHRTVtWWo2SWRoRjFDdmRyaXdNTWJtM1liVmpmbUs1T0FCV1NpRXNaR2haV2xDR1RsTHFpa1BWWDBYQ2NzWFc2bEY4RmhVVWNnSGNUeFFhMCUyRmRPaFFtYWlYaERPTWJRUVVsZWFZR1RuWHV1OXk5aGxGeGtTNG9tNHlLMGZSTWJzaEVhT04zWkMyalZGNkVKMHY4eWNQJTJCY2tvUHA3Qzg2Y01uWWZqRko4MkxMT2lwdGdjOW9jTTR6a2lZZ2d3VVFrenRDQXJ0R3N0ell6ZnI2Y2E4VEcxakZHdmpFa1NCcXMzTzBaQUFnRlZuRENSc3RFQmdTYnhwUjZGQjMyN1dTRmNUcldtVVR5V0lHRGxrTEd6dTlRWGpHUGpMeWJ0ZUptM1VPcTloaVZYbFR2cDVHYkRlSTZJQ0FKTVZDSUE2M1k0cURYYW5yb252dUlaOXdqZ0hvaEtFRVltS29FQWx0U3lOdE9PM2w2bXNIWXN3JTJCTlNGZk9oS2J2JTJCMEZhTG5pTXV4Z1RhQzB6cU5uM2x0S0glMkZtTVRIWGRTeUh4ODdqRE9CM2pFdXVGb2h0Y2clMkJ3RGllWXlLQlFLS3UlMkJva0VWZ0hwdE52dDclMkJBc0lEM3JTU1hNaTZEaG43OENVc2pDWVVXQWlBcGNXSFd5c3NSRUFPZjdGSmc5S1RqNmk0akt5bGl0dldLelRWVlUxeUdqOHRsVk5VOHZ6aVhFbzNyaG5qQ2NtNU5RMWhSUHZaeE94NXMydXd0MVY4dDZ3alMlMkZEemJzTk95MWRiTnlEQ2NwYSUyQlQ1TmtRRW1LaUVDS0JSOG9LQ2dyV1lqN0lMSGFMZSUyQlBaRlNNZEV4UWk4S0lTalhkaXFGUVdjRXlFTG0xM2RqazdacENxMlN4QnBOQyUyRk5KRjEwb3ZJbVA1V0xuTWhMTzB5d1RWV0V2VFBtb09nNm9ERXZiOXJnT2JxUmNSNllQJTJGMnBuVGlVOEZQc3NHdGtPY2tvVTg1JTJCTWFyNVE1eFhOVzZLenklMkZyeURiVmFnUDFQS0hXQUpob0JmUFFUN1NRVG9COFZNWHFrTkglMkI3dDFyRTZDcW5pb1VIckcxcHhWQm5udWRYOU85VjNUazR5cEljVGxmeG1vcHAxR2hWWnRLSDV2c29vUUFFNVVJQW8zTzBJaW9WSTFndHF4YUFvRzB0RFN6VDJRSkRTeVNMQWk0RDlaVHhScVQlMkJtWWV5dHhKZTQwa2psT1V6c2FWVVp5RngxSm1HTWZIZnd3ZGlZQzVLZ3NNYTZJcUhRM2pPQ0xzQ0RCUkNUdWtQZ3AxaVFybVJsVHhrZUticUNQQUZwV29ReDdYR1dJNjA3ZG1GY0FXN0clMkIyN1BwY0xUT1p1SXBUaFFsUlVaZXVtZkdrN3FyR3VLcWpSV0V4TiUyQmxYUXhGRnRNMjY1aldqT1N5R3lUZ2lPQVNZcUFTSG0yd3FYYUtDVHBLSmlpeUNFWkpERyUyRkN6SHlGc0UxR3R5NlYlMkJZMUd2VEdlS2Ezd2lEQUc1VHd0V1RIYXNWY1JzQ3l3U0lscHhLY1pFUllqVThrY09ucHNRRlkyRFN2RExPcktOWkxRUmxORWN0Y2lXaHJXWElNQVdsUklvJTJCRUlDZ2Z6cFF4ZGdLJTJGb05GcUlYSHF5MTglMkZ2R3ZZYlZzNUNMNmVqeXpoUmFrcHhxVkVnc2R6YnJ3STJTeFYlMkI0SSUyRlYzMDNrcWlvMkhmNkxVcWt4VUlndDBVd1AxT3czQ09UaDZDQ2pSeTRwemluY0VWSXdEQ0VWNTJMb2U2aVVPMWY1UGRxJTJGaGQzVHFOQ3d1VjFVcU5sY25rM3E2aWh4RmMwM2lFeVlxZDlJVEI3RkVlYkZKaFppb21JQVR6cWk0JTJGRWNLSndBUjF0VkNUeiUyRm1xSVJNVktwV3JYbzZEa0xzQk10QUZueDE2S3dHVDB1aEslMkJLZUxEbTc4YnNIWWJ0eFhlQnl1ZjdZczJmUFFvUVY2WlVwa21GWXBwMkolMkZPc2pqMHlVSnhPJTJGR1Y3WG1TZ1RqZlhTeW9yTjVDR3pHWHZRdUglMkZwR29jJTJCNG9VUlhvYzhvMDVVNnRTcFUlMkYzNDhlUDBjbXVOZWxYREwzbWFXRTIlMkZkS0RiUm5qYTdud1R5dWUlMkJ4aTdISzNFU3VPRWVHSkNOcXN2SXlEZ1RiZE1ZbWRKOGpGcW9oJTJGc1gxJTJCWGh5VktJczJYRWkyaXoyZmdOMkVHZmpmWVp3dThad0tBcTRVUyUyRlVFVCUyQk9LN2R6elIlMkJkd09iWFFoYkRIeDBoMWdEenR3aVFkNlV3ZDlsOXh6eEZjU3V0UkN0aUROalB0eWFibjglMkJ1OGVJaVRaaG0xQyUyQm9Qck1SWXZ1TExSSUZ4UFJhTVNtUnY4Y0NGOGE4MGNHaEJGRkJkWWp6RDg2UjFlbEtzN1dEZWZBc0NQQVJDWHNrUG9vYk81elYzeURsMnpBUkFVdjdCUzh3UHRCeFJYd1hiQ2hYQzNvY1d0RW5QdlhjJTJCJTJCJTJCd1I5UE9OM2pwUzZRJTJGaEFPNCUyRnNOY3JNUU5CYm5FaG1lRmtwcFFuSEloemJCdWdiJTJCT3ZqMjNtWHg2TldVdCUyQlNmbnNLcHZCNEhYWDhqJTJGVGlFamNQJTJCTk9zODRUSyUyRnFQTiUyRmtOWnZsUlhDYW1yeWQ2c0QlMkJic05hWTRqTCUyQnlEcGRvUmFLTmZ1dmRjQSUyRnRYVUk3RE12a1huJTJCMTBHMlF2aHA3VGtLOVJIMERxMm50MGVzU1E1bUQxbXRVJTJGUldmM0ZqcmtmRSUyQjg5aGNZUFlvMFBtZTJnRkQ4YiUyRmZ1M2Y5cVpUMzNLTnV0dUNaaW13THZRQjFUQ2dzTFA5JTJCN2QlMkI4R2p3ejlnaFJYQWk0M1ElMkJhJTJGdUQzVFV6WnZHZTlyeEklMkYzdnJlNnJsYXRXbDFnMmhmNk93UDdpeUJmR2RmdVpKNWZqdzVQM3ZUcmlVTTkxdUg2SiUyRktvdzA4UkpYYUs4ejdoc25mR2pxMCUyQldIdktwJTJGbXRCcm5iWGNKMSUyQjhGYU8lMkZZMjd6bGlJbXIxTloxb2ZQS3dRSTEwN056cTdmM2tMaDJhSlM5MmlobUZraWhpcVhFdVNoVmwyRENibXBQak1wYmhtSEFnd0VRbEhDZ2E2OUFsS2hBM015ZjZhTU1MV2NITCUyQjNyNFp4RkJYN0toT0RvbHRTdFVrbjhXTCUyRmlQWU9rWUZTN0NBb3RCT1ZnTWJvRnVJaWNYd3A5aUc2R1VHcDBqT2lINmtuOE9IZkw0b3FLaUo3U2RxWkY2bEdVUTRySzE4ZENuRGZMY3Y0STBKWjBnQldydmdka0hDRFlsS21pdmRrZzNGSEk5U0VjSXJnSyUyQjZ1N0h5TU45cVB2MzZJamZSRWRNbmJLMkFuY2h5R2VvRWZuUFI3NkdSQVh5b3hCUEZxNlNPb0tRJTJGSWJiRXFLQ1oyUVFTTVFReUpMVks2d3VNek96RWRwMElPcDBDJTJGUWJ6b213eWhScEcwTG1MdFNYRGdUZERaeEdwYWVudjdOdTNicGpWbWtEamMlMkJibkxPcmVmZVIzZkNWUFFscGlZekx1aXBvc1A0UTdsJTJGdXlKRkNXRnFXQWZUNXF1S2FwN2hjODJrNXJLeWlTTXRob3pNaVdQcE9FWHYwSXhJMDFLWHVObnlMNFIlMkJ6JTJCYkpVV2hoQlZtdDJFVVNBaVVxRXdNVkxtQTc2SXUlMkZuOE9MJTJGMlM5UUp3Q2RSQWQwZUc4aDZpeWQ2SkNDOEhLblU0THZSU2R4QiUyRko0cjBxVktrJTJGbTUlMkJmVDhFTlFEcDBERFFGTVFXZlJKaWdGOG9tdVFXZmFDJTJGazlqZUdGbCUyQlNUUlVleTJQb3dHamowRFhPTzFIVjBBMG5xaHZZYUMlMkYxazRmQW1LJTJCRWloU1hGeHZQM0lMSVlXUklRcG90aWpGNkg3cHVoa2l4VllYUFFTY05vTCUyQk1VN0lmeGpEd0xFdjRod3J4eENqbXYzR21ERjJYM0hOa09JMTFFVmdKJTJGM25FS0w5SzFSZnEyNk92dUU0cGRZRWhwaHlLVVAwRkk1Mkc3JTJCJTJGbU9jdXJDNWVOelNtZklUM0VQUmVyaUJBcHZmR0NmYm9yNERsVHRJQ3BtbzhUSDNWZ3hVWWx3TXpOUmlSREElMkJGSWNZS0I2cmN6d0JUcWptOUFaallZT2VxbVp1WldRJTJCeGZ2WWhwT0luOEF2aUxDcWlDc01xN3I0N29kcm9tWSUyQkRrS1IlMkZ5RCUyQiUyRmJ0YXd1THlKVmJ0bXloY2YlMkJBSEpudVFYaiUyQlFLSXNrNFI3a2RkRXlORjhndTI0OXZnQzVFJTJCbVV6TCUyRjEwVzQyJTJCTSUyQkc3NGJ2RjVIbG9id0Y5R1JWb04xWVNDdVk4S2hZOHhHSFNhaERsUjJVNGM2cjRQYzN4RGFpV3M2YW9HJTJCVk12anVqcXV5ZlRlQ0w0MXZGNzliNnhXb3hySlB3RHZka2hIUTFXZVc5bGZ3d1NveTQxUThwcXNJbGs1UENzdGdkRjNLR3N6a3pRRmlDTXklMkZ5czh6YSUyQmklMkJTamswJTJGQiUyRlZSTjFwV0c3RnZpbFlWRENTTyUyRjd2dzdDMzhmJTJGMFlXUXV3M3lSYmdQbThOOGxTMVl4dHV4Z21wJTJGR3lEZUFzV2hFc1dhSUNrOW9hZW5pak5MQzQ4cVRwQ1g1YkJ1ek1jczNubE91JTJGMzMxWk1HMHY5T0ZCek5uOUolMkZOSEJDVmxKWlZGeEZ5aDczb0s4QjZrVzJJaUxHN0NLTUFCT1ZDQUNNbDNGRnZGUkxPaEZORmw5cjd2MXV5ZHlPbDZ2WmwlMkJ4Y3hIJTJCR2wlMkZaUG1JT3d5VSUyQkJKcUJodzRacCUyQk1Kc2o1ZjFwVWgzSjZMMXh0Y3ZPSEhpeEh4MFVOMWdxVmlsVVdGNEMzMEswb3lHYmolMkJTZ2lpeTBFeERSJTJGTTV5amtkTWljTUZRbXhCWEYlMkZlc2ZEeWxNZjFwT0hFSFk3ZkFYdk9McUd2aWZSRWUzRlYlMkZNTDJqalBQY3J3SGE3SjJ1UGprTFlzQXE3eENUeDU4ejdTRkNLZUNBTDVramtxQ0tQT3lJNmhKNW93NnVNd3lmUXlCRXlBciUyQmdUNFh2ek0zUjhEanhtWTJMelJ0OG8lMkZ6dXlQT0E1dWhqJTJCU3FTN0NSSWwlMkY2ODBIQVRjZDZPdGhsSEs0ckw1S3draXBGS2xTbFZUVTFQZlIxSTlBckFXZVUxQjNDSjRJaEZFS2dUYXlVTXc2eUJzSllWcEhkcXFEJTJCcnlHY0w5MmhKaFJGYnBmNE1tNHY2Rlh4azNsQ3lYYUklMkYlMkJhRE1pckVUTXRlNW01RnMxS3l2cjZrMmJOdm0xbTFZNGtQc3RrM09PUVA2MmxqMUhqQ29TeWtDUWlwdkZTV3RKSUdvTVpOM1AzMW40bUljMVZiM0w3aW9pcTh0MjhJZmZNV1QwdSUyQnB5JTJGVjV4ZThiaWNFJTJGUVBldnlsOHVMVlAyUEduZEJYY2xGVk1yYUhIdU9DMk9PaSUyQmVPaVlyQkV4ek9ZQVV2blhEcWk2b3VkT2lmb3Z6ME5hTjFBJTJGQ3llMDhiR0kxN1BMaTBhb0ZNd2oxMDhqdU1GM3JEYmR1MmtlVkQxNkZPbzFBbkl5dkJZdWdmREN2Q0Q3cUpKUUpwSGdrbVRONWVuSWZmR0R2MDc4S0x2NDFNUjByWm9ieTNRdGNuT2xrZlJJZDFHUWdLelpNSXlWR0hqYSUyRndsNkRrdnpxS2pnTFRsc0IwdlU2Y1lSREtUYXVOdG1rRlVQY3FtUCUyQnlUeHR1ZG8lMkYycHE5N0lsbDZIVEROJTJGNWdCVXBrRExPYVo2VEdMbyUyRmtjd0hNb3l2d2Z5SlY4dmVQJTJCUGhDMWQwQmFpTERXOWRhQnVENkltJTJCZ2Q1bjJOTkZ0eHJ5VnhuVkRlQzVGMnVMY3NybWZEUDRyJTJGcThXYWNLbGJZTlFGZXVtNUpmTG40eEQlMkJFJTJCcjJJTXFhNnhNUndFM2x5cFdycEtTa0RFR1NoJTJCSDFDTmJ2T0RiaDBuQ1RGZThpTnU4OXJMYkxhYjhLdWZmRk1FNEhFQXklMkZ1bnJMaDM2dEhBVkRYWWg4ZmlQeVVrWjF6UHQ3NnNDUWhtWmFkaDlaMzJsVDF4dVZEV1NzZCUyQjdVSVpPTjRoTXRITlBWbEdZOVJoQlRLZm1mODZtanF0eWFOM1V3a2U4UzE3ekhpUGRBTU84cUNmQzklMkJDcHZ5cERyZklQNHpncUJraTgwSzBHT3QwWUFMMXhhbWZNT0pQVklDaWw0eDR5a29PUG9EcGtuU1ZESHZZNFglMkJhUG9RT2pMTTJpSG9SMzZDbnlyVnExYTQ5QXBUOEQxUmQ3S29MODZTTUY0MUtVRHJpMlhVMExtRHUlMkYweGRlSGtiNTdPRWdLNlFOcDJnOTlBNEJQQSUyQlIzcVNhJTJGc29YT1FpSXhWMnZDbzNLTE1sVkEyY2hxbzBkUzZBWDNCSWpsYTZFV0JzT0ZhNkdqUDVGZzVEY1cxJTJCNEQ0M0Q5RnNwQTV2aGdPa1clMkZyeFRvS3d1TVM2eUJ1RDhPRW5FSG5yMHh3ZGFCTEdNZ0VlT2cxNiUyQk0wUDg4eU05Z3hJWDBYR1Bva2pyb1I0SFBiOUJKWlhYajQxWG1DNDRlUDBxV3Q1SzZlY1dGNVRKM1VnNFJ2N2ZJTiUyQjAycW9iTlVkUmJ1TnpEVSUyQmVCdkdnSllSanloRlZRRVIzQnklMkJCcGZidFRoZFVGdzhES0RMdHdqVms1ZGFpc1phcWtMSVYycFJwTWlDWDMyZ3ZWbGx3V0ZVQ2hadmNRJTJCNEJ6VlMwVzdudVQlMkJUeTY4aHdZRkFKTVZJS0N6VDhSZmZIaUpma0ZZdHI3eDdwRDFzS1M4YnhCSEMwZHJrTm1jYnl3dFYlMkJETHJ4NEgwUm45N1pSMm1EQ2lUQkJieGZrJTJCMzlJcnlVYjdURjhSWjAlMkZEYnNZT3Noa29jem5hd1dnOXdHVWQ2NDJQSlI3NE9MRWtNUjFHSkpZQ0QyTnZIVmhHS1FYRGJlQkdCM3dEbyUyRlM5WHZJUjI5T3luNkU5MEVuUEN1YzVTQUxDWWdKZFV6Znc5TVFIajB2OUVWbjNMc2dVdFlCNTBjZzZ4NGFSRHNleCUyRldWeVBNSDJmUmF1WVlZZG9URmklMkJhazZKbkk3OFJ6OHFFMlRTajNLT3Qzc0phUlJlaEg2SEhYdzZPUEpxN2llWjhNbVo4OVlaSDZ6WiUyRiUyQjFFN28lMkZxallDOXF0MXFFNnprTyUyRmR4NGE3RHlFbncyZkNoOCUyQmh3cENHWmJBcTZlNWhQSlFkbyUyQlIlMkY4SU84TG1ycUdoTSUyRnZTY3pWSVpxYzR5JTJCZ2FwNHRTcU1CdSUyQmxjb2lEb1hvJTJGOERBbVF5VEdhVGc0TUFSMERkbkJhNG5LVlBRU3hndnhRN29PTDZFYVQ4WElCaVJsQVA0S3UxWiUyRk5Xbml4VTZoUThNWHViRHdrMVNQQVZBZmtWNGFkJTJCTmV6OVNnZkk4aUplNlVYM2NLbUI1b1hoNk9mbzRtanZqRXhDbW0lMkYzNzklMkI4Qk1ScWdveTRWNGQxMXdpTWFCSHlhSTRQcmRUSWgwdkNmY0pNVVR6N1FTMSUyRktOTCUyRkdXUnlXZ3Q5Z09qMDljdE9sV0NkR0ZkVCUyQmVQYUNKaW1rNSUyQkRCZ3clMkZpcDVWSHA5ZnZENmhIV0VtS1J6Zkt2QVRQUTU5aW91VUpwbDhFS1o4UXFmVU9qTWIxbXNrNUd6RUI5NnRWVTRZOEJOTiUyRiUyQnhPSG5KVVVtM29oNk9WaldFbnpEY3BBMXBqd09rVnRpVVljWmJNNTFtS1YwbHROJTJCZzZyYVpXQnclMkJYWWJTYWp1TnliNzVtSkpGNmN6ajVNWHBYYzVYWE5seEZDSUNFdEtuZ1puUWNDY1N5Y21PR2xUWnRpMVlQdWh1UngzUkQ2TSUyQkg5T21wTnZpZncwcndHTCUyQlYlMkZOZUVsdDNoeG5nWVpXdUdpZGIlMkJDU0l6UUJvYnpIdlZ3b3NPOUhuVmFBcjAlMkJYNkQ0R25zTVlWZWI1RmRMSjI0akxCdHlYMjg2aWEyQ01PRjNBYjdROWNRNklmQkx2WWdJaGowTzNYN3REMHlmUTd0RmRCd2Z6OU5zdE5zUXROdW9DTlZ2SnZJSUNVOVlHV2tWMDZNNjVUc0NrbnVQVG5qWWdyWnYzJTJGNDc4TGtUJTJCWCUyQm1VVXFyeSUyRm9qN0ExTmVGUnYxODNLb2ZmVDc4WGVuWGVKMVVVVjU5b1VGWlBmUWZBVWtSWnl3VTVPOEwzUFhtaSUyRnRWbXZFYyUyRm50M0dPTXR5a3JBejJCREViOEZYY0s5SkNMbEs4S0tBREd0T0ZIVlltQTZlNFYxb2FSSEp3dUJEUWZlT0hTM2xwNlVGSDhSJTJGa1RUNnNEaTg5dHo3b2w5VkxXNkZmalpjbVRiUTBkQ0FwTkFIUXh5R3Y0N0JNMEY0WkxwJTJCSUNOeWdVOTJDbCUyRm93NU9renZBUkxjaDkwTmcxTmxsUHJFWlg1RVNoaWlVcWE2QW9MMWdZRTFDOEpQSG1Sb2JtUDZDM0tRTnZIMzZUTkJHSHJnT2N6MnZCSTNJTVF2b0IydXdXNnliSVRqRE42a0ZVOGUyUUpDY2xCQjVFUlglMkZKN1V1TXpKczlVU0hsNkowWTclMkZBJTJGdDFCZGh2YjNEOFQ4MUFPMzBKbjZONnU4dEhyVnJzcm9nTSUyRkpmVWFaMEV2T2hqSjIwOHFjZFZoT1I5Ykk5OXZSb2h1dVRMeUlTQ3N5bFl6THNpT3hGanZiTmU3OTQ0OG16Ykh3VjVKNTFZbSUyQnpSWFo2NSUyQmhiMjVOc2xRdFclMkZWVEQxQjlma0h6dUZMYW8lMkJPQVJtUnY5aHpFeWVTV2IxdTh4bjZJMVhwYW1KQVdUV3VsRmZxTVdIQXdWalVWSHRFa2JIcWw3V0NrJTJCaGU2OUd2MTJkRGFHa3clMkZ4bmolMkJxa2FmaGdrcmFzQWpjTDlQcVJNZERlNDlFMCUyRlZFWm43RExhaiUyRmklMkZBMGlUYmlEdm5RRyUyRlRWQ0dSRTUwSXREMFV2Mm9QZUxYcldsR1g0bjNndEZOMkJwQVZFQXlHdmJZOXNXREV2Q1VSUGFjalMwbVBhWEE2clN0N0ZjTkV0OE0xUHBCUlZWVjIyeTdDM3lsQXNTSm1Db2FQOWdaYU45bXRSblNkJTJCYjNIRnNBYmF0TVdXRnUxN3dFc3N1U3dxdGtMejVjZVlEMFJ6a2RoRkdBRW1LdUVGbURxT0tiQ1FYQWl6ZVRlWnpkTXd3WmFHZkxUbVhlcURJdEVCR2RZV1g3aUhFYWszWjBCdlNNcXRCNTJSM3hBUHdsbzNiZHJVMkZScVdBTDVDR0F6RXZuMDklMkZZZ2RpJTJGS2F3aUxKSmFmJTJCcmtkV0NiN2lWOW9CQU93VmZ6bndDR3NYM1hBTjZRaEg2b3VMRDJ0OGVObjVVSlpQNFolMkJMWEdJR0VJZ1JibklrMVpKJTJCVGlFM2VZVEVDYzNkQ0RncW1tRFpxeWFNbmhFN3BUQnZWTEtPV3NLaFlhTmxZOUFXdVE3VFVXYzRYSTRmbkh2bSUyQkpmZDhQbkNUUDc5U1pGJTJCMnRJa0JERllrTTN4M0duUE9ZSmdrbHBWQ01oaDM2aURDVHR1VUdUVVglMkZGQzNnYXZSZ0R6TCUyQmpqdndmc0thczBBbVBhQkE2JTJCJTJCOUFzcDdRWk5JTW01bGxZUGhxdXlaY1FINGpYdmphNEJxWU5IdyUyRkFsJTJGV1JvVHJIaGd2Z0M3eXBlbjBpTXFNVUk0aENLWXlkSjROaGpkbUlLM2VwRjRybGJvMmJiVHB0MVlKcmVMeHY5Qlo1OW1nWjRiS0dsV0hza3hBaHJkb010WDd2OU9JeFA0dHR0bW5WVGpmazFldW1YQjM4Nk41SFp5S3VBWjdQZjhYODFzczN1OXFvNk9weDBZaXJlJTJGcVBsWHNRdHBzdmRwRGI3UXRsM3JGaUZvWW5tR2MzbTJVbmVKYzhXT09pZlhKS0IySEI0cUF4WU1jcUxxWWtmOENKZkZieVJLRzB0RWpld2dQN3g2OGNQZGdVdDR1ckRCWWh4ZGgwUE5Jb09zaWJia1FOa2NiRm8xN2JLeTJCQ1NEWG56YUlZMExFZmFOdGd3Z1UzUFJTZEwyNzlxWDF5aDhVZThBb2ZpZk5rMGkzR1BZZ0k0TXFLOVRsOWs2WWRFSW9ueURJU3A2WlRzTWElMkJBMnZZZ0F3enJyeUc4SmdzanJxQWtzQ0Zhblg3QXpNMWtNeTN1bHJJTjJ6SXJtOEtwWDNoRzVWTWRmVGF2QVpwUFA3alg4RTB4bEdZc1hWbE96elBDWmNYJTJCTEhpUEhyNXc2JTJCQSUyQlBIR2JBN1BiNyUyRlBCRUtxS0I1eklwZmwyMjJwZ1RaRkJWZFRkSWpGR2tRUm9PRGdhQlJDVXFjJTJGR3lmUzhZUUtLWkJwMThiZVRYV0NmUDMzVENJaDVFMWdDVWFRa3lvb2w3SlE2a1RKZW9nS0NjZ1B6bkVOUk9CbmFBYkgyR2xWZFg0dmNaR0dQJTJCTGxHV0FCY2dxTFRxeTY4bXFPdHN2OERvQlB3YVpEYiUyQmxSQmlVNUM2ZkpJQml3dDhBbkNEc0olMkIxWWRHNEw3WTZMVVZlUG1WQ081NkhzTERVTnhyMUNDU1B2TWxERjJKWXA5V3hsT05qMGRIMk5rbHJjd24xRGNTZjQ1RUJTVEhCUkdtTmliZ1Y5Q2JpZXRJbjBxOUxVUzh3SkcwbnoxWkxwT3JHYkYxc01WdXlFQXFHVHNUazJRcEJjWmlUNHF1OG9aNUtMTUdkcHhjZXBUQjZvZnM0ZEREMWZBSjhiMTdDcmU0WE9OcWhEMGpPTXBDWkF2aWZZV1Y1SGI5MFduTjclMkZGYndWUk0lMkZkNmlUN2pnOXlQSDYwcWdGdG9iZkdNWjhONGVxQ3dRMUhUckklMkJ6ZzhEMUVmOXZFcXdGYXZhJTJGY2x5dE5PRzVaSTk4dCUyQmZPeHdTcm1pbTBBUnpZZWpGZEcyZWE4UkplOGlXR0olMkJOY1lCNXdtclJmVGhraFFPSFlueEVLRXE4cElDaEJpb1pLSmFWR0lBV3VzaW9NT3JxcFVDS1RodXRqR2NWajdjOThnZjVremZEMjNjVnpIS2g0WUpRRHpJY2tJdk4lMkIya1lFOHltbFNaQVpsTEtBQyUyRjlLT2lROXNBM2N0eHY1eCUyQlFkeVdWNnhZTVRmYTh6eW9NSUU0bEZjNzFFWEpENkFPUllIb0NaY3NuVjhENG5jVSUyQnNxR3FoTjFNUG1hbHRPT0NlTFZEUGE2b1dYd3dTNmxsc3ZjUUFwdGRsd25paXlhQ2Uwd2glMkJWUTAxN0QlMkI5bFUyMEw4eXhrJTJCSCUyRmlQdnhKQXZFWmdxTGFpV2NMbHdNSWlndzglMkJsJTJCc2lpTkc4bUlSMk9BYWhKVTVPTnRra3o3MzdjVUpqRUN1VlMxU2k0dTRKWXdWa28zS2dVNmhhM0dtWGlDQ3NWQ2RuSWY5OUpZVTVkV0ZJVkVpRUpyZWlBN29JZFJtTjI5Tk9KVE85VXBCWEEwalElMkJUMDlTQkxFVFlDa3VkRHByc2N0ZlFXNlBmVG00YXlZZjJWV1VTRk54QjNLVzEzYmJyamZIZkdNelRPZyUyRk91YWklMkZqRiUyQmpKU1JLTWVJVnRVUUZKMExVNVFQMHVMbTElMkJKb2h0UU9iclpsVTV1JTJCWk9IcnNBWlFHT1ElMkIzOE5TNkNLdm9oekU1Vzh5VG03SUUlMkZEdFdjWnlGOXNFSjVRd1hhYjh5SyUyRmZ4Q3ZHdHFjcnAlMkI4YnZreWdnZ3dVWWtndUZhcThkTFdJd0NsU2xSUVpqMmk0bWY1MGRhTnlBcnEweHFFaGZaZDZRZFBZOTdCREMxU21rYkZIc3N1OFlVSEN3JTJCR3d3UUlESzMwJTJCUnB6Qzc2T3hvWmhsTGVlUXozTGFjTlJ4aVBhc0dqZW8weEZoRk1ZWE1nV0ZWakdxaFBwakhWbjhQOVhVbXphWjhScFN6RWtNMWdtdkxSRU9NWXZzS3g0TkE0Yk5DWXFRcHhQdTdCdW1aeFQlMkZCd3J2JTJCQSUyRno0aW90RG45bW1IcFpLMko4V3FIVkR6WWs4aHlwTzlVWmRYSzczUFc2MGR5YUxnUkNLWWpDWGNaa2xhZlhvY0hNRXExdzBOblIwTUlQczZnbkQ0eWRJTzBKekFVOURMOHVXWEtsQ0dUNmZVSSUyQndTJTJGeTZCRHolMkZST3lRSng3U0Q4SWphaFd3dlNzaENycGk4TEpIRVlaZmZyNkRMczBIUmt3eDRFblBWSXIyayUyQmFCTSUyRlpvT3drQzBxcHBuR1VLUVZaazZIZllSaWN5MHg4azI3RGFzWVE5VXhMVXIlMkI1TUh6TGVhcTJNb1YyV3Q1bEdDYTMwelB0ZDh2bGowWEhYYTRoM0g5NGhJcndKaW9DQjcyaVdaVEo2UkZCVjkwY1RIMGc2JTJGT3ZlZ1l0TzFkcWgwZUN1TTN5UlV2OUgzYVFscmRiOTY4bVlZaXhoVjdHbEp3WVBsek0xaERUa2U5ejhEOUdZZ2ozeERlRHdTRVdibTIwUE1qQ01zWDJBSDR3V2dPQzZIc2U0Q0p0bndCRXdXdGdtRHZVUjQ3TEZsaDZUUlJMeiUyQmlHbWk1MEM3VTlucnVNUVRTRXRxWWNNRHRvRmxCc1BNcnJKdCUyQjdleVZ4RjRETndlOEFtTDdVbFdYNEQlMkZOY0k2UXc2WmtvQUpycUJJMnUyTU9kcTh0Z3J4dUg2RXE3bE8ySjhWMmhZTXZYYk1lejNYSHF6blRTSU5xRXp6c1l3Uk9CTUoxSDhJSTVCTnRsY0YwZk5FdW93Q2hvajFJdFBtV1dvZFhYQkM5RGklMkZrNFNqVWt5YWElMkZsdnN4M3NxWGFkT25YSVkxbW1CZURxWXNTViUyQld5S081cmswZ0pleCUyQk4yQTlDMUJXRHJDa21QYThVQmZXQnc2NGozbzVMUzZ5aUVzRmVVJTJGb1kySTlIM3QycldyQUFPJTJGQWdXWmI4aDZpb3FLZHVsTnBrWFklMkY3WnQyN1l6eUhKRlBaa2lYUHN3bzlRd1h4aWthRksxdTJNM0ZJcWxDRVhCNmp5JTJGOTAxSkNWM0txWjJFYWZseGRvOFJkUHlIejVMdUVtRkZkTVQlMkJLJTJCZDc3NzlTRXBjQUY0cmlHbWhTalJObGo2Zk5Nb25ucURBamtLaEVKY3d3UlVZZE9yVmRPcG9ybzhPamlhYkdieFNkUk9FS0FsbW9wTTBhOTN2Q3BWJTJCckI1WVFHdXI2cTlpWFJHZGxaWlU5ZHV3WUVaaVd4UVNtRlNJdmg5ZnJPYzVHJTJCTGVBclN2a0klMkY3Rmp2TG9XVlFFTmhDanVUVTBBVGlxN3ZqeDQyZWg3c0hrNmZlTUFiJTJCZ0ZIbG5qb25QZml2SEtCNnJnYWhqanh1aW9ncWJ1VVhGcnBCRkpXNGMzaWpiekI0VHZIUjhMQWlLVGNYQmpmNzc0WGdxakZsSWczRHRuZ2p2Q1V1RTMlMkJhOWg0T2NLY1pMc0ZYbGQxcjZuUWgxalpjNnlIeXh4a3Rkdk10UUJoNzZBQUFhVmtsRVFWUVo4c3ZXVzFta3JqRU1va2RVYkZpMlN4MWVxVGgwVlBXMEdhTVRqQmhSMGVibHVhY2x0N0NRTE1ZazNUSFklMkZYY1FycTlBT1ZvamZxNUhSdlBiQlZhVlBwcXdpTnlDR0t5QVlyOU9IZ1JHJTJGJTJCc3pJcVU0cFJTNEdMOVVUNG5KWG9YOHY0UDJva21XZmk5eWxKUG1MY1dOdzZhanBwWkU3SlNXRlRlVlFVSHglMkJiUGZ0THlLNzQ3VWVXMWNYeU9WTWZGVzFPN05lejkzcHFuT09JeFVYWXFaTlFWMlh2WE5PS3hXWEJjNVVZbEtYRFFLZG15bERZT09hUXVMeWFMbmE4T2llSCUyQk9OaTkwTU5ReGw3cERCN2dVeEtVTENqSlpyekFnV1ElMkZwaFljN2JQJTJGJTJCJTJGVVRjYUJqTHgyRklxRlNJQ2dvUkZGRUJYbjVreTZkQ29kM1FzSUhXdGRFR3hQUzlZbTc5d1ZCSjU1Z3V2Nlp3YUd6VCUyQlc4dWw3TERPd21kcEt5b0xqb0x5TkNwTHRkVGhwRnhHTkdpJTJCJTJGQXpoS3AwTnluNjNMekpReWFheEhOVUJCQklWS0lTOGxkaEJMRDJVNGwlMkJndVl6JTJCTDNRUVF4S3BjT3JVcVVLdmNqMHpnWXhzbUw0MVNuU0FZUVp6bTY1RnZrVTZPUjFBWjNmb2hNZWlhRGZ0RXJSYmwzZzdkcndTTjdEaWxRYiUyQmk4S1l4N2glMkJ0JTJGNVZWc21ZQk1Vb2RMcWlkYTlXbVQzJTJCOSUyRjB6aHRBZGNGQmdGRnRiJTJCJTJGOEE3MVdoRnJWTEkzTnJtN1h4dWVWYSUyRjRsckNxcnRlRmU5OWMwN1RXaXRGYmZlUlVqUEplWUpKdGp1TkdkT3d1RkpvU3ppeklDQ1VsVTBKbUY2MlViamVhWW81UEpwWGlwUjcwT21PellFV1hSNW51aWZQbnlDN1JseFBCVWs4ek16RFBRVWRMZUtlMndWUGg4dXRiS1JlS2V6bTVCRzclMkJ1cHh2RGFRMzB3aU1RcGtmZXNvREZOUkhJeTFBbEhwTUhFSmxpS0JCZ1JCaiUyRmQlMkZ5ZWElMkJpJTJCRU9XTiUyQnJ3NFBLdFA0ZG1jcmZIVFVSWlQzUEtuUDBYemFWYWFRRmk1JTJCWkZWN1UzaVl5dEt0WmtTRmFmd0p5cDAwQ0dzS3FOTUttS3pxV0lzbG1yWE5aR0ppeWdjNUhnSEprOWZaVkxZciUyRkttRFBaN0Y1ckljMVNZRUVoSW9oSW1iS0tpQmk5dnZ4YzZNbTZFbCUyQm9WVVNtQWJ5WjMlMkI5NjY3eFlTTWRBSiUyRnd4RFZIOGolMkZDJTJCODhQJTJGRXNNZnZ1UDVCUnk0aVFTQWtla1NCZHJldEg1RU1OVXBSNTBrSTBwdkQ4S1JHTkdLM3NCNVZ4UE56VndnWiUyQkEzOWdLeHFpV3BRNm1IMW1vJTJCRU5GSGEyOVVBa2V2bkhSRHBhN0lTQWlPYTlFbFdKMjlQRTZJTHJmTEhFdVZmeldRQVlGVG1SWm1WUVRwT1VWdVp5aFk1ZklaJTJCUExMcEJSbWZZMGJXQnMlMkI5em05MSUyRkQlMkJPYjl2MkExUGlwNU11Wm9LYWRYJTJGdWJPRlMzaklwMEFtaE91azVZbGNLQ0NRcVVRbkx5ellhN1lGajVtY2hINyUyQlhBRHBjJTJCbEtPbWlNTENUTHJxczBRTDNPWWZ2MGR3djNtYUVDcUJ2UmslMkJrdUhQd1JMWURmcWFRV0JLSzhYSHU0d21qQUtETjdSMFhzV091TjdkTUxESHFUWWxZJTJCaDFIVGVRUkNaaHVWJTJGaDhndDJtSzBUdjVSTloyRGVOMkJNcVRybE9Nam5UQyUyRklGVjElMkZlb1g2QjJncVBlMDdQcGN5VVpwM2xHeGRIMW1qJTJCZXJvRHpHYzRTd0ltajE5MCUyRnBUZTRYaXhiZFdRajdybW03Z2JDZGQ2RFdqcGRpcWM2eVphR04lMkI3RENhUUpzeVdtR2FWVHhUdDdVbkxXRzhSd1JVUVNZcUVRVVhtdmw2T3hvT2EzZk1BWmU4cGVoMDQlMkZhbUQ3S01RemwwSFpTZTdERDdDY0d0ZEExaWFQY1p4bkloelVZJTJCZWgyRHFoSFFWZ3pNbEdHWmJodkl2cW9WZ1JsZTUyR3dyVGg0YnlIeGUxaG5Ca1hxblVDJTJGWXV2QTM3YVo4QlhJSUE3ZkdXJTJGQXZFaVRaSTJlSzVETGJkR3BmNHQyb0htajl5bkU3c0drN0xOQ1VoeG9rSzdmUmFzQ2RvNmxLZ0VnT1djRHZXWmtvQVl2VGdtaWpxaGFJYnZlelQ2WkV5dDluc2VQTlhKblRMa2F6d2FmdThwVHp6OVFzZUR6WHNOaiUyQnJRcDNmJTJCd1Y3YjdUWVFhcFUlMkIxSXpjMXBRaTV3aWpTQTZQUEFLR0QyN2tzJTJCWWNQQWpnaFVwZmQlMkZzODk4VyUyRnRKZktaM2lwNjMwTmFrUkR1NFVGNENab3VFR3JCZVY2djNpZkUyMFViVlpIcG4wJTJGQjB0UVZKWXJvbXdYJTJCbVYlMkJNbUNiUWJoVU1MN0F5MG9KUW9nMkwwTWJVV2VzZFNuQTRSdVFpYmJhaUhEY0YxdHNYdFRvSXNJYlV3NzRyRWVCeHNOcjNYdkFScGRvYWdWRHVRZE9WeU45ZmEwT1BEdWowVzZHbmJLMyUyRk5wSmc3YkRtdkM1ZDVqZnRTSnV6JTJCNDFxcmxmZUF3Rm9NNm1WajdWWnFPaFRGTlg1M0RSNDZBeU5NUnI2RlNYYlF6TjlUQVVpS0VJWmRnd0d6YTFlOTVpWHNwdWw5TiUyQjZmSWZjbWlsSDd0U1FpQlJpUXJJZmZ5NDRuMG5YdFVwY1NOMGVQVFZIakdIYmUxUHgwdnNYWjBNOXVOZGJqaG1pekxQUTVyTk91a2VoalVoUXljOHJFRUdST1VJaUliVVVtcFlRdzZnUUg2ZEZmRDI2OWpNQ282aHUyY1FyemRmSmhObCUyRkEwZDh0MW02UU9KZ3o0SGlPczclMkJLVWhKNGRYMnVHNDN1RjFIOHBsV1A5M1VOWWNGT2FnZDRId1hGWEQlMkZaaUdEUnVtZVllSDg3cVlKTDZ2byUyRk1JOHY5VUo5d3dDQyUyRkpVYkFYbUJCQjFZNzVDeE9iZGh0VncxQkpLVWFnTSUyQjZDUiUyRjBTa3lJY2NoVlZtR2tTNzQ2YU5TdW5TTEU3eVdMaXR6cW9KSzJpcG1CNTc0Zlp2VWE4VEVTZ0pEekdMbWdvck5raXgxU1lnVXptbENrSEZaZlNGWk9xOVlhNVk2eEdpVjJjbUgyUUVodDIlMkY5ckJGRDBLTCUyRlUlMkZ0REVJNjQlMkZPNlZQOGhuMmlHdlIyS0o2VVdrR2JMeXdtdDJPVE5VUHJCRjcyMU1sJTJGclUySCUyQjFybzdMOUNlZTA2Y1dFSlFpZlVHdGxmcXFOc01rNVZQcXdUN2hkVWJDbmFvbzFBdlJ0cnc4enVVUTRuJTJGUFdRb1JVaVBnN2haUkR3ZnlqdnIlMkZBOWdVbFFKSURTb2EydWhZVmdCWFJxdjR5JTJGeExORFpNRGxrN25jRGJXaDFnVlZScTBTenowSTdXcGMzJTJCbTU5JTJGcnRmT2pRb1I5QmxDdDVoWVhsa3NnM0ZQMElYMUdqRVBDcE4lMkJHNTNxb0pONzM5ZDhxUWZJeUtqRE1WRWlMYmJuZiUyQkVHc0hGWjUxJTJCY3ZsMFJtJTJGYkZaMk5QaUUlMkZPbjNIemVUOGNUbFRzclppczFWcmpVbmJwQld4YVBaaXh3VDZaUmxUOXBZJTJCYVdKczhlVkl1eUdyUm92V0ZERk1aZmk2cGs3YmZDaVdDbDNNcGNqVVlsS1dGJTJCMjBYaEE4QUl0d2hiak5QeWlIUUtpVTRsdlFTZjFZN2dzRmNVZDM2M0lhd1o4WlhnZmglMkZpM3NSbmROejZCT2pjZ0pHUUZPcUlUZFJISyUyQjZKT2VNaEJSRktnNUdkNFAzS0Y4bUNzT1NDWHJ5UDlCT3J2YmEzUUVmRU5BbEVnd3RNTlhzJTJGQ1JNSWQ0U2NEazVVZ0hLT0l0T0NNbyUyQm9VWWVSUUJodmsyMFAyYWZobGVBYW9vMnptTFElMkJaUHlwWHJ0d2ZjVVE0VEw3NHZWT1pYME5WMlA5M1FBeW83TyUyRnA1TndSUkhsT3JWcTFHdWpFQlJVRXJPamdTM3F1cSUyQm9vZUJKdDlaMU91SFdRS2tiQ1VsQm9Kb2hHYUcyejJhZWMzbldZWHQ1bVNTTVMxN1RiVzJXT3BSNmJDT1hHODhaVXNkJTJGaENtdzFTJTJGN2tvYiUyQkN1RDFsVldqSTlDdzg2dmk5UmZkUlBzJTJCdFZicEl4bWYzR0hrTEpzNyUyQmdUd2FHdWFEZHNieENmMm9ub1l5SEJGVkJKaW9SQlZ1ODh6Mjd0MjdBUkszd091OUVEdWhJMTZEem1zNExVczExMlFjaTQ3eUN1aFlqQTdwRTNqNjR0ZTZuOUd4UEtvTjFMdkhzTWNtaEwlMkJnRjRld1I5QnAlMkZJejhtaHJFQnhTTVR0a09mYjJRaUVnS3JXRFF1aTlSSHVxZ0FuSDVPc0puQXAlMkZSMkNQRyUyQkVXbWt3aVlMVUlIMlFaUmMzU2lQVUhad0h3Z2JpYmpFTUdkcU04VzRQTVBmdWZBVDRLZkNEOFhmaVhLUUNkcno0ZnNNS1E1dzZQQTYlMkZjTGJPWGZNejglMkYzJTJGMGxETm1ZdEtoNHlndEM5UkN1cDNudXZYN1B4REwzWE5UNWxVcVZLZ1hkd1JQWkFaWnZRZTlTZUwyVlp4JTJCaWpZSmVsYkpxNnBDVnd1YlNXck84cWxGOGljUDZDbFBzSzdON0RMJTJGT1B6SjZJWTE2UDVkaHMlMkIwbmtvSmhIeE9uaU1ITHAlMkJVVW1Fam9ScTJhTXVRbGNOckhFV254M0tsbnVoVG5pdVk5UnJ6WHZQZXcycnJLb2hDSTl1alFyT2VJV2RqTTdWTllVc3FhWkluNnVQNnphdW9ndldmVkpCbEhSUklCbXJBWlNmMFIxWTBYMDZjb1AzWHNXdmRFS0M4bHJiSm8zJTJCT2wzUWw1Zmd0ZjJTRHZQUWolMkZIbldmZ1E1cUJ1cHFhTW9tVW9QaERQcWlwekZxR2k0NURkN0lmWVF2em51Z1Y0OG82YVpCJTJGcW5vVk9tRmFHUkdMWUxNTE9pY2dJNzhsd29WS216eGRLNjZDaldCd0tJdDB0NEVIZGNqcXFZbTJuTzdBYXVUMm16ZXZIbTNKMERtRnhhcXkwSCUyQmZqQ1FKUXNGRVlVdHlIOGJNS1JONXVyanZtMWFXdHFaZEJhUlhqcVUwd0hNbjhIdmc0aVBoTmw3QTNRUHdKREs5OTc1QTZjMXVHJTJGa0hZYnk5a0Y3VXR2b09xVEpRNFQyYTdjWG5xY3B1Z2xDREVTNTdYaFdpRXdNTUZDMUQlMkJGZnd2OEEyWm5GYzdjTVJESDRnT0ZRNkNNUzl6QThFUU1qUzlqUHdPRUs0RkZrcUV3eUFwM2Q2d3BXdDBpSnE4bzBsMHQ5TUglMkY2RUdxYnFEajNCTkdGOXJ0Z0Yzc09HUnE5UHp4bFdiaXFyZk5jMmlyZkV4RG9iM2F2NTY3QTVrVmZZbmlwa25WYUJmOHpyamRPT0Z3dnJQc3VoOW82NG81T2VNWlExVEJrWkU3WVRwWGtFSWF0JTJCdVJOSFVJZlJFRTVJbVhBJTJGeTZEeE5nMGJraXBrbGlEY3NWMGNFSVNGYnlReU1RYmthR0hhTFVtWHNETjBUbE9SMTFrdnV3UG9Gdzc0TGZENzhjTHZBclMwZEFDZVhwWjRkMXE2b2l0UGhrc3VXdUlTWkdZYiUyRkFkZEhRMXplVlVKQkV0bk9TcUVNSGFCcjhWNVQyTyUyQnhyNHJZRjdJaVExY0olMkJCJTJCMnE0Tm5OJTJGQXFmZUdLcWl1Z2ZzMEZtJTJGajBSM0JwaXdJckE2YUpZR0ZvUXFtTEI3SCUyQnJ3UUhGYm1Jbkx4RzJBcnJHbzYzTjY4M0JRRDdJT05mRldoSHhqaXFoNHlvWm5tNGJYbnNlOTJYTkpaSGt4UEgzdDc0UThyYkFpb3RIQXk5ZkJ0WmxWbUo3cjk1RDJDU3ZTQXprcFIxdm1aeCUyRk5tdzdGbDBrbFVCVXF3MnlodUQ1Tk8xSDJtMGlkdXR1azc3Q2E5aE9PZnJBWTNJSDhXbG1XemIyQm03TnpPUFlHb1JWUGl1cWNqSXJLV2slMkYzWWp2JTJGZDV5S2JkcnF0R1lMYWZkYnklMkZJR0lORDQwaGNxT2RLS09xTThkeUdmeXdOSWVsS1VscU1yeXNQWWhmYnRnTk1pZ1FWUldRa2lORGtZdmFXV0Jpd2hiOHJRcDBvdGYyVE1SS1UwMGJmSW0lMkJZeFlJaGdCTVJ1aDNkWWlBY2JQUk9kMzFEMDgzOEVxNERTb1ROUVlFbTRHVDlrWGpleWZJU1NoVGJ0TVFTOGl4MVFCeHZzbkt1VjE3MkhWUzRkSFNCMWlMSXZXWUc1UkZYMzdkdTNWMWVoSmhCdFdBNXRTTmFzaSUyQkV2Z2o4YjNnNXY2WURsUHlqYmQlMkZpZGlJNTJpVmtDUGVzSTBsNEp3bTY0N0JScGNxRXpXNk8zTjBoWXhGJTJCa2VGYk93M00zQ25rVEpwRndlY0R0djhCdGJyaVYwd1RSd2lPT3QlMkZEMnZEVkEzWWNnVHl0TkZyZ0VucmtpMTVMODZUbjBrUkd3bzFVcngyM08wekNCN1N6TW5la05uWjB4cENIMVhPRyUyRmRiWFRManF2bmpoNFU4QVpHeVJ3bDBjNHZ3SW1aTFVOeE8xRnglMkYwekdPdVBSUTdscDJESzFLblRNTWUyaXJiMk9QWDRVdWk1RE11TjI4bGpZVnhVVU16MzB3dHEzazhiM2hsTCUyQmNkWUVCWCUyRkJMRWY0b0lWU1BMWmlreGxFcFdvRE1RTCUyQm9YSVFCWjlyZWhNbTZEVEdZYWNhZmdEJTJGNHRoY2JQeElzJTJGQmkzeE9XTFFWSzZFdHk3RkUlMkJBSGNZbVdBYUJsTzNjVzZ5R1Q4Rllac1JtQk95dVp3Nkc5NDBpSjBFM1RSRUlKbG1WRyUyRm1yU0hTakI1MHlvWERJRTFSdm1yb2FPdWpqWWdpMUZGM0JQeEtVQTdGOEFTc3gweUJVWjcyT2psQzlLeEVlRlozbkhRZVpuWnZCMDlvbUpGYnJ6MWglMkJNYXcyJTJCWG9aelBRVmViY09pRGp0JTJCQTZkc2dXOSUyQmlMZ0YxTUlIbTM2elh5S3Z3QWlXTG5KWFZUMTgxV1ZzVXNRWWROVWlWdWglMkYlMkYyZ2Rjd25WQVVXMzdFWTVmNGNBSnplbklJeDMzNlpCTFZ4VWxFMWFDMDZHUXJFbUJPMVg1MTE2a2RQbjNoMEZreVF5ckkydFRzeU81ejZJZWo2QzhhVUVxMzRKMHNLTGhKR2RWM1lGMWNqdGNxcklETDcyZHFrMU5BeW1yWVlPMUZXMWJBMTlIYnNzcjVCdUNtUGhOcmc4eWY1OWtzTXJNdHFmWSUyQjYzODlpbnBZZVdFSXlxWVhKdzNkWENxRHpCUnZvbHJvb0lKajQwd0VhOEtYdmpZVWIyb2lIN0o0NHQzMTU0OWUlMkZDUG4xaXV1TDcweFhJeGZDZjRESGhaOSUyRiUyRnRuWHVJVlVVY3glMkI5cnRjMTBzU1RjcEhBcEh5dmxIOW03akY0RVJSbFJSQWtWVVpnRiUyRlZHRVNmWWtET2xCJTJGeFNWMGV1UFhnYVZiVzVCa0FYNlIyaEV1T1dhMlFNak05SzBxOWFxOTl5JTJCdjd2WDNIdjJ6ajdQT2JQMzdtZGd2UGZNT1dmbU41OVo3JTJGbWVtZCUyRk0yQSUyRlQ1NHFyOVVPJTJCV2dMbGg0SGVPTlRyOU5ZOFMlMkIxeGplNCUyRlZYR200b21LRFlvRENmcU5LRTM1TmJzdGRpaCUyQkpBRzZWajlTTmdRUWVSQ1h0SVlsN0ExJTJGaG1Lem9qbiUyRjJlY0VuVEpoOG9NZXFodjE4SDlMTnV6WDhZZ0pFaDMydGo0dVpOQWNQYkN0dDZocVVGMm5TQlJWdElkRTJIYVglMkYwM1ZUQ0pLbEdDWkxiWVhLN3RMRk0ybmFxRCUyQlBkWU82OVElMkJYeWl1VU0lMkZnTnpwT0xKaURhTEdRZTIwSVBRbUoyVmdxcURTVEpmVmNvU3YzeUpaUDc0djF0OUcyRkFnYWlvdjFmMlRCTUFSTEFuek1aNlpQeDlwdUc0cXBMVUdRblRmUTlWVHFUNmlrJTJGcFhQVG1NQ0RlSXNvcWFGaXJOV28lMkJTRUhrN1RWZFhqOUlOd3RINmtqN0ZQSFIlMkJsNzdzVWQlMkJoNGg0VENEbjJYVzhQdlAlMkZyR0lqdHlzbGx2UDZWWkdlTjBQRTVDMHg2dTl0M0dxVXVpUkhadmt4allyczlZQklsdkRsR1hMM2JtVk5wTE9FbTdUeTNQSkl1NnlGanpzJTJGcm83OFI2RFNaTHZKaXZVaW1xdCUyQkZJYlJ0Z3M2RjJLbjJuUHJmS3NmbExIOEtxSndDOTlhYzE3WFclMkIlMkZsN3YxSVA1bko3blJzajM5blFtZFUlMkZueWdjMkpXbFB0NGpMTGxiUHh3SUpnckZKbHQxUFdmS0pTeTNibXltOFBEN0lQYXFPclh2N3VkNU8yeERkRFJvQ2FlJTJGdjJub1RLbWt0UWFFdEZNSXZRZjFoaVBROFFpVlNuR1FHZ2VRSlNLUzA2cUg5WGJoa3BZMVh6NW4xdEJBU0lqRHJpc2RQTHFRQzYwbTRVVVdhSTd1WFlBOFhUZVZwVHdXWjVkJTJCdnV2OVRMMGFVQzUxeDVWSWJwbHFzZUhOY1F6UURyTjlXY1htNmEwJTJGaHhaOVdQMnclMkJicVdnbVZ5M0tQMEZIZlEzdkNIWG90UWk5UzQ4WGI2MTZrZTlDUlVOdyUyQlhsV0R5aGFtVVRTa1NvSkFTYVl1cVBnQzNBcDdmb0Nlb1ZhdENRU1U1diUyQlEzeUxma3I2ZDRyOVQ0c0ZOM25RNFMzYTlobmNpaU53NFFJSEglMkZkTTQxSDd0dDNuZDdXcjlCRDBQeHZXdUl2T3YxUE9oVzBTeVN0R052VnVDcXVHVVpEclVjUHAxY2IzcnRFJTJGaVpuYXNpc1l1aHhxSG4zY2QlMkZYOG5WcGs5OVAyNmIySlYlMkJwSjhXR2xIdUZHZk9XbnBjS2l1JTJCSm5jMDY3RE9vUFYlMkZOTlJZV2RxeDR1RmN2cHQwNGZkNWo4elBGekZ6N3JxblJwZkswRkg5M3VlVmpQZnk3aiUyRlVEWXRkWjBJdEY2YnZVVVBsYzk3RjhrcnFQeSUyQmQxNiUyQkY3UXZrZXVsYzlqJTJCVjdEbDhiTGxNZGdSWFhCSWZ5TjF1Q0htV20wJTJGOXUlMkJuREpzcEtSbnY1QnFIZ0NUN0cxVDBBQ3dhYkEyNkpYJTJGd2Y5Mkd4UUw4YnMlMkZ4TVMlMkJDSTczbFF4TjRTS2VsdENKWndXdW9URHBBallhclg3c3cxejBwbmdORDE0NWhTTEdSTXZVNGJ4b1A1TkQ4d09lZU1xRmp2MGpPbllkOFJSSFZ0WDNDMiUyRmk5b0lwZGxUJTJGMlRQbDNRdzRUSlhJcUZaajhoSlF4b202bDQxZUxQV1BkeW92RFlHUWVhN29DRzFaakN6aUZvdmUzUnFJWmRyS3pzcjl3MVJtelBLYiUyQlZxJTJCYTJZN3hvaFpnSUlsWmdCazMzOUVwQkF1RkMxJTJCeXhjUTRtVjZSSXJtOFBwY1J6YmFxNWp4b3l4R1QlMkZoTWVUYkpWU1d4MUVtZVVaSHdIcGVtdmIlMkIzWFF3bDIzUzlOcFN6R1NDSnIxRVQ5Q2lZZkxSeXVUMVBhOFhiOFZjdmpnbXlPZUtEYnM2Vnk3S1IyZkZ5TXJKQkV3aG41cFV6T1JNdEV3cVp1V2pGSFRQckZKSHdWNkxtVUttOUtrT2hiMjVJTGRqOHI3OVA5cW1pY090eWN5cm5oaWZDZzY4WWN2JTJGOTVlWGVpVHU2R3hiWWtOR2hKZ0pJRlJpQmt6MjlVdEFnc1NjV0hlcWhoVXpWUFJRU1d4NnZLYXVQNkR5SGd0VGxoUDFTWm9Cc3lXY3pqRUVJTkEzZ2RMcXZ1dXp5elF1VXRGYjJ2TXU5V1k5S1FmVFJUM1QlMkJCNGZBWVJLZkd6SmVSUVFVSyUyRktCNnJtVmFHcXJsTnZ4aG1odE1nUEpWTE1CMldEaElyZVBDdkN4eXIlMkY4b29VRGlBQWdVRVJzQTBNTlRSbnZaSVZUcllhYm52bCUyQjdZbHR3NHFNeTRlRmdHdG5VT0FBQVNHUWVEakt2ZWVMZ0Z6VzVYMHlKTFVtNU9WUUxIMVhNSWl4Y3A0S0xLQ3lBZ0NvNVNBRmpsN1hUc3RYNlRxJTJGOUVEd1FlYkc2ZHJ1alVoU1FJSWxTUnBVMWJkRWRCTW4xV3ExSUZ3eFNRa25wVllNWWZKeUlQeXptbkl5Y2JHTDZpUyUyQlVyMXBxeXZrazRTQkNBd1NBS2RLeDljbXcyMEpIOVJQWmRhTURNb05GMGY5ZDVFZ3pScFZGN08wTSUyQm9iSFlxSFNVQkNSTGJycUhYZUxVRXhjJTJGeUZabW42Y29ib2lwUHF4TWZxJTJCblE3eXElMkY4NnZrJTJCWXZTenBaUXNZWHpDQkNBUUVRRXpNSDNZRmRqdXA2ZG1DTkNGVXMyQ0pWWXNKTHBhQ0lnOFRCT1BTdm1LOUpTcGQ2MjR1NUxPdiUyQnNWdHY5dHNyNUFTVTFOemRQMVVxemQlMkJsaUd4dHZxbkxUTHBWeHJzcm90ZkJibFd0SmdnQUVJRkF6QkJBcU5kTlVHRHFTQ1pUM1lWb3RHMCUyRm93ODVPbmZ0RThWZEYyNEJ3bSUyQkx2NmlIWmRtZzM1bW5UcG8zTjUlMkZOTlNwdW9IcGxUZFA0c1hYdW00dG1LV2NWcVlidXV2VlpUb3RkVU8wa2FCQ0FBZ1ZvbWdGQ3A1ZGJEOWhGRm9OenI4WTZNR3ZTTUh3bU5Mb2tTelhxc25HSFFYd1YxMyUyRnZhVjNDQmRsciUyQnM3OXJPUThCQ0VDZ0Zna2dWR3F4MWJCNXhCS1FjRWhyMSUyQmliOUdGTFRrJTJCTzBWRGJGZmtwJTJCYU84RldNWlpBMEJDRURBT3dHRWl2Y213SUI2Sk5EUzBuTEVuajE3THBWZ3VWcjF1MUs5SmNjTXQ1N0t5M2JFZmslMkY1TEdkbXozQnBjajhFSUZBckJCQXF0ZEpTMkZtekJDUXdzaE1uVG16VnZvV3RFaG96VlpGV1JmTmxzV1h2TGRyS3RvZVd3TiUyQnQ2M2ZydWwxSzI2MjRVY2ZyTkh0b2ZkS2JIYXBzQWdRZ0FBSHZCQkFxM3BzQUF5QUFBUWhBQUFJUWNCRmd3VGNYR2RJaEFBRUlRQUFDRVBCT0FLSGl2UWt3QUFJUWdBQUVJQUFCRndHRWlvc002UkNBQUFRZ0FBRUllQ2VBVVBIZUJCZ0FBUWhBQUFJUWdJQ0xBRUxGUllaMENFQUFBaENBQUFTOEUwQ29lRzhDRElBQUJDQUFBUWhBd0VVQW9lSWlRem9FSUFBQkNFQUFBdDRKSUZTOE53RUdRQUFDRUlBQUJDRGdJb0JRY1pFaEhRSVFnQUFFSUFBQjd3UVFLdDZiQUFNZ0FBRUlRQUFDRUhBUlFLaTR5SkFPQVFoQUFBSVFnSUIzQWdnVjcwMkFBUkNBQUFRZ0FBRUl1QWdnVkZ4a1NJY0FCQ0FBQVFoQXdEc0JoSXIzSnNBQUNFQUFBaENBQUFSY0JCQXFMaktrUXdBQ0VJQUFCQ0RnblFCQ3hYc1RZQUFFSUFBQkNFQUFBaTRDQ0JVWEdkSWhBQUVJUUFBQ0VQQk9BS0hpdlFrd0FBSVFnQUFFSUFBQkZ3R0Vpb3NNNlJDQUFBUWdBQUVJZUNlQVVQSGVCQmdBQVFoQUFBSVFnSUNMQUVMRlJZWjBDRUFBQWhDQUFBUzhFMENvZUc4Q0RJQUFCQ0FBQVFoQXdFVUFvZUlpUXpvRUlBQUJDRUFBQXQ0SklGUzhOd0VHUUFBQ0VJQUFCQ0RnSW9CUWNaRWhIUUlRZ0FBRUlBQUI3d1FRS3Q2YkFBTWdBQUVJUUFBQ0VIQVJRS2k0eUpBT0FRaEFBQUlRZ0lCM0FnZ1Y3MDJBQVJDQUFBUWdBQUVJdUFnZ1ZGeGtTSWNBQkNBQUFRaEF3RHVCJTJGd0FPTkZON05UMTZ5d0FBQUFCSlJVNUVya0pnZ2clM0QlM0QlM0IlMjIlMjB2ZXJ0ZXglM0QlMjIxJTIyJTIwcGFyZW50JTNEJTIyMSUyMiUzRSUzQ214R2VvbWV0cnklMjB4JTNEJTIyMTA1MCUyMiUyMHklM0QlMjIzOTAlMjIlMjB3aWR0aCUzRCUyMjYwLjkxJTIyJTIwaGVpZ2h0JTNEJTIyNjEuMDIlMjIlMjBhcyUzRCUyMmdlb21ldHJ5JTIyJTJGJTNFJTNDJTJGbXhDZWxsJTNFJTNDbXhDZWxsJTIwaWQlM0QlMjI0WHlaYWE0TTZpckZRN3JvZ2ctYy02MCUyMiUyMHZhbHVlJTNEJTIyVGFibGUlMjIlMjBzdHlsZSUzRCUyMnRleHQlM0JodG1sJTNEMSUzQmFsaWduJTNEY2VudGVyJTNCdmVydGljYWxBbGlnbiUzRG1pZGRsZSUzQndoaXRlU3BhY2UlM0R3cmFwJTNCcm91bmRlZCUzRDAlM0IlMjIlMjB2ZXJ0ZXglM0QlMjIxJTIyJTIwcGFyZW50JTNEJTIyMSUyMiUzRSUzQ214R2VvbWV0cnklMjB4JTNEJTIyLTgwJTIyJTIweSUzRCUyMjIxNi4xOSUyMiUyMHdpZHRoJTNEJTIyNjAlMjIlMjBoZWlnaHQlM0QlMjIzMCUyMiUyMGFzJTNEJTIyZ2VvbWV0cnklMjIlMkYlM0UlM0MlMkZteENlbGwlM0UlM0NteENlbGwlMjBpZCUzRCUyMjRYeVphYTRNNmlyRlE3cm9nZy1jLTYxJTIyJTIwdmFsdWUlM0QlMjJUYWJsZSUyMiUyMHN0eWxlJTNEJTIydGV4dCUzQmh0bWwlM0QxJTNCYWxpZ24lM0RjZW50ZXIlM0J2ZXJ0aWNhbEFsaWduJTNEbWlkZGxlJTNCd2hpdGVTcGFjZSUzRHdyYXAlM0Jyb3VuZGVkJTNEMCUzQiUyMiUyMHZlcnRleCUzRCUyMjElMjIlMjBwYXJlbnQlM0QlMjIxJTIyJTNFJTNDbXhHZW9tZXRyeSUyMHglM0QlMjIzNjAlMjIlMjB5JTNEJTIyMjE2LjE5JTIyJTIwd2lkdGglM0QlMjI2MCUyMiUyMGhlaWdodCUzRCUyMjMwJTIyJTIwYXMlM0QlMjJnZW9tZXRyeSUyMiUyRiUzRSUzQyUyRm14Q2VsbCUzRSUzQ214Q2VsbCUyMGlkJTNEJTIyNFh5WmFhNE02aXJGUTdyb2dnLWMtNjIlMjIlMjB2YWx1ZSUzRCUyMlRhYmxlJTIyJTIwc3R5bGUlM0QlMjJ0ZXh0JTNCaHRtbCUzRDElM0JhbGlnbiUzRGNlbnRlciUzQnZlcnRpY2FsQWxpZ24lM0RtaWRkbGUlM0J3aGl0ZVNwYWNlJTNEd3JhcCUzQnJvdW5kZWQlM0QwJTNCJTIyJTIwdmVydGV4JTNEJTIyMSUyMiUyMHBhcmVudCUzRCUyMjElMjIlM0UlM0NteEdlb21ldHJ5JTIweCUzRCUyMjY4OS4zOCUyMiUyMHklM0QlMjIyMTYuMTklMjIlMjB3aWR0aCUzRCUyMjYwJTIyJTIwaGVpZ2h0JTNEJTIyMzAlMjIlMjBhcyUzRCUyMmdlb21ldHJ5JTIyJTJGJTNFJTNDJTJGbXhDZWxsJTNFJTNDbXhDZWxsJTIwaWQlM0QlMjI0WHlaYWE0TTZpckZRN3JvZ2ctYy02NSUyMiUyMHZhbHVlJTNEJTIyJTIyJTIwc3R5bGUlM0QlMjJzaGFwZSUzRGltYWdlJTNCdmVydGljYWxMYWJlbFBvc2l0aW9uJTNEYm90dG9tJTNCbGFiZWxCYWNrZ3JvdW5kQ29sb3IlM0RkZWZhdWx0JTNCdmVydGljYWxBbGlnbiUzRHRvcCUzQmFzcGVjdCUzRGZpeGVkJTNCaW1hZ2VBc3BlY3QlM0QwJTNCaW1hZ2UlM0RkYXRhJTNBaW1hZ2UlMkZwbmclMkNpVkJPUncwS0dnb0FBQUFOU1VoRVVnQUFCUUFBQUFVQUNBWUFBQUFZNVAlMkYzQUFBQUJHZEJUVUVBQUxHUEMlMkZ4aEJRQUFDa2xwUTBOUWMxSkhRaUJKUlVNMk1UazJOaTB5TGpFQUFFaUpuVk4zV0pQM0ZqN2Y5MlVQVmtMWThMR1hiSUVBSWlPc0NNZ1FXYUlRa2dCaGhCQVNRTVdGaUFwV0ZCVVJuRWhWeElMVkNraWRpT0tnS0xoblFZcUlXb3RWWERqdUg5eW50WDE2NyUyQjN0JTJCOWY3dk9lYzUlMkZ6T2VjOFBnQkVTSnBIbW9tb0FPVktGUERyWUg0OVBTTVRKdllBQ0ZVamdCQ0FRNXN2Q1p3WEZBQUR3QTNsNGZuU3dQJTJGd0JyMjhBQWdCdzFTNGtFc2ZoJTJGNE82VUNaWEFDQ1JBT0FpRXVjTEFaQlNBTWd1Vk1nVUFNZ1lBTEJUczJRS0FKUUFBR3g1ZkVJaUFLb05BT3owU1Q0RkFOaXBrOXdYQU5paUhLa0lBSTBCQUprb1J5UUNRTHNBWUZXQlVpd0N3TUlBb0t4QUlpNEV3SzRCZ0ZtMk1rY0NnTDBGQUhhT1dKQVBRR0FBZ0psQ0xNd0FJRGdDQUVNZUU4MERJRXdEb0REU3YlMkJDcFgzQ0Z1RWdCQU1ETGxjMlhTOUl6RkxpVjBCcDM4dkRnNGlIaXdteXhRbUVYS1JCbUNlUWluSmViSXhOSTV3Tk16Z3dBQUJyNTBjSCUyQk9EJTJCUTUlMkJiazRlWm01Mnp2OU1XaSUyRm12d2J5SSUyQklmSGYlMkZyeU1BZ1FBRUU3UDc5cGY1ZVhXQTNESEFiQjF2MnVwV3dEYVZnQm8zJTJGbGRNOXNKb0ZvSzBIcjVpM2s0JTJGRUFlbnFGUXlEd2RIQW9MQyUyQjBsWXFHOU1PT0xQdjh6NFclMkZnaTM3MiUyRkVBZSUyRnR0NjhBQnhta0NacmNDamclMkYxeFlXNTJybEtPNThzRVFqRnU5JTJCY2olMkZzZUZmJTJGMk9LZEhpTkxGY0xCV0s4VmlKdUZBaVRjZDV1VktSUkNISmxlSVM2WDh5OFIlMkJXJTJGUW1UZHcwQXJJWlB3RTYyQjdYTGJNQiUyQjdnRUNpdzVZMG5ZQVFIN3pMWXdhQzVFQUVHYzBNbm4zQUFDVHYlMkZtUFFDc0JBTTJYcE9NQUFMem9HRnlvbEJkTXhnZ0FBRVNnZ1Nxd1FRY013UlNzd0E2Y3dSMjh3QmNDWVFaRVFBd2t3RHdRUWdia2dCd0tvUmlXUVJsVXdEcllCTFd3QXhxZ0VacmhFTFRCTVRnTjUlMkJBU1hJSHJjQmNHWUJpZXdoaThoZ2tFUWNnSUUyRWhPb2dSWW83WUlzNElGNW1PQkNKaFNEU1NnS1FnNllnVVVTTEZ5SEtrQXFsQ2FwRmRTQ1B5TFhJVU9ZMWNRUHFRMjhnZ01vcjhpcnhITVpTQnNsRUQxQUoxUUxtb0h4cUt4cUJ6MFhRMEQxMkFscUpyMFJxMEhqMkF0cUtuMFV2b2RYUUFmWXFPWTREUk1RNW1qTmxoWEl5SFJXQ0pXQm9teHhaajVWZzFWbzgxWXgxWU4zWVZHOENlWWU4SUpBS0xnQlBzQ0Y2RUVNSnNncENRUjFoTVdFT29KZXdqdEJLNkNGY0pnNFF4d2ljaWs2aFB0Q1Y2RXZuRWVHSTZzWkJZUnF3bTdpRWVJWjRsWGljT0UxJTJCVFNDUU95WkxrVGdvaEpaQXlTUXRKYTBqYlNDMmtVNlElMkIwaEJwbkV3bTY1QnR5ZDdrQ0xLQXJDQ1hrYmVRRDVCUGt2dkp3JTJCUzNGRHJGaU9KTUNhSWtVcVNVRWtvMVpUJTJGbEJLV2ZNa0tab0twUnphbWUxQWlxaURxZldrbHRvSFpRTDFPSHFSTTBkWm9selpzV1E4dWtMYVBWMEpwcFoybjNhQyUyRnBkTG9KM1lNZVJaZlFsOUpyNkFmcDUlMkJtRDlIY01EWVlOZzhkSVlpZ1pheGw3R2FjWXR4a3ZtVXltQmRPWG1jaFVNTmN5RzVsbm1BJTJCWWIxVllLdllxZkJXUnloS1ZPcFZXbFg2VjU2cFVWWE5WUDlWNXFndFVxMVVQcTE1V2ZhWkdWYk5RNDZrSjFCYXIxYWtkVmJ1cE5xN09VbmRTajFEUFVWJTJCanZsJTJGOWd2cGpEYktHaFVhZ2hraWpWR08zeGhtTklSYkdNbVh4V0VMV2NsWUQ2eXhybUUxaVc3TDU3RXgyQmZzYmRpOTdURk5EYzZwbXJHYVJacDNtY2MwQkRzYXg0UEE1Mlp4S3ppSE9EYzU3TFFNdFB5MngxbXF0WnExJTJCclRmYWV0cSUyQjJtTHRjdTBXN2V2YTczVnduVUNkTEozMU9tMDY5M1VKdWphNlVicUZ1dHQxeiUyQm8lMkIwMlByZWVrSjljcjFEdW5kMFVmMWJmU2o5UmZxNzlidjBSODNNRFFJTnBBWmJERTRZJTJGRE1rR1BvYTVocHVOSHdoT0dvRWN0b3VwSEVhS1BSU2FNbnVDYnVoMmZqTlhnWFBtYXNieHhpckRUZVpkeHJQR0ZpYVRMYnBNU2t4ZVMlMkJLYzJVYTVwbXV0RzAwM1RNek1nczNLellyTW5zampuVm5HdWVZYjdadk52OGpZV2xSWnpGU29zMmk4ZVcycFo4eXdXV1RaYjNySmhXUGxaNVZ2VlcxNnhKMWx6ckxPdHQxbGRzVUJ0WG13eWJPcHZMdHFpdG02M0VkcHR0M3hUaUZJOHAwaW4xVTI3YU1lejg3QXJzbXV3RzdUbjJZZllsOW0zMnp4M01IQklkMWp0ME8zeHlkSFhNZG14d3ZPdWs0VFREcWNTcHclMkJsWFp4dG5vWE9kOHpVWHBrdVF5eEtYZHBjWFUyMm5pcWR1bjNyTGxlVWE3cnJTdGRQMW81dTdtOXl0MlczVTNjdzl4WDJyJTJCMDB1bXh2SlhjTTk3MEgwOFBkWTRuSE00NTJubTZmQzg1RG5MMTUyWGxsZSUyQjcwZVQ3T2NKcDdXTUczSTI4UmI0TDNMZTJBNlBqMWwlMkJzN3BBejdHUGdLZmVwJTJCSHZxYSUyQkl0ODl2aU4lMkIxbjZaZmdmOG52czclMkJzdjlqJTJGaSUyRjRYbnlGdkZPQldBQndRSGxBYjJCR29HekEyc0RId1NaQktVSE5RV05CYnNHTHd3JTJCRlVJTUNRMVpIM0tUYjhBWDhodjVZelBjWnl5YTBSWEtDSjBWV2h2Nk1Nd21UQjdXRVk2R3p3amZFSDV2cHZsTTZjeTJDSWpnUjJ5SXVCOXBHWmtYJTJCWDBVS1NveXFpN3FVYlJUZEhGMDl5eldyT1JaJTJCMmU5anZHUHFZeTVPOXRxdG5KMlo2eHFiRkpzWSUyQnlidUlDNHFyaUJlSWY0UmZHWEVuUVRKQW50aWVURTJNUTlpZU56QXVkc21qT2M1SnBVbG5SanJ1WGNvcmtYNXVuT3k1NTNQRmsxV1pCOE9JV1lFcGV5UCUyQldESUVKUUx4aFA1YWR1VFIwVDhvU2JoVTlGdnFLTm9sR3h0N2hLUEpMbW5WYVY5ampkTzMxRCUyQm1pR1QwWjF4ak1KVDFJcmVaRVprcmtqODAxV1JOYmVyTSUyRlpjZGt0T1pTY2xKeWpVZzFwbHJRcjF6QzNLTGRQWmlzcmt3M2tlZVp0eWh1VGg4cjM1Q1A1YyUyRlBiRld5RlROR2p0Rkt1VUE0V1RDJTJCb0szaGJHRnQ0dUVpOVNGclVNOTltJTJGdXI1SXd1Q0ZueTlrTEJRdUxDejJMaDRXZkhnSXI5RnV4WWppMU1YZHk0eFhWSzZaSGhwOE5KOXkyakxzcGI5VU9KWVVsWHlhbm5jOG81U2c5S2xwVU1yZ2xjMGxhbVV5Y3R1cnZSYXVXTVZZWlZrVmU5cWw5VmJWbjhxRjVWZnJIQ3NxSzc0c0VhNDV1SlhUbCUyRlZmUFY1YmRyYTNrcTN5dTNyU091azYyNnM5MW0lMkZyMHE5YWtIVjBJYndEYTBiOFkzbEcxOXRTdDUwb1hwcTlZN050TTNLelFNMVlUWHRXOHkyck52eW9UYWo5bnFkZjEzTFZ2MnRxN2UlMkIyU2JhMXIlMkZkZDN2ekRvTWRGVHZlNzVUc3ZMVXJlRmRydlVWOTlXN1M3b0xkanhwaUc3cSUyRjVuN2R1RWQzVDhXZWozdWxld2YyUmUlMkZyYW5SdmJOeXZ2NyUyQnlDVzFTTm8wZVNEcHc1WnVBYjlxYjdacDN0WEJhS2c3Q1FlWEJKOSUyQm1mSHZqVU9paHpzUGN3ODNmbVglMkIzOVFqclNIa3IwanElMkZkYXd0bzIyZ1BhRzk3JTJCaU1vNTBkWGgxSHZyZiUyRmZ1OHg0Mk4xeHpXUFY1NmduU2c5OGZua2dwUGpwMlNubnAxT1B6M1VtZHg1OTB6OG1XdGRVVjI5WjBQUG5qOFhkTzVNdDElMkYzeWZQZTU0OWQ4THh3OUNMM1l0c2x0MHV0UGE0OVIzNXclMkZlRklyMXR2NjJYM3klMkIxWFBLNTA5RTNyTzlIdjAzJTJGNmFzRFZjOWY0MXk1ZG4zbTk3OGJzRzdkdUp0MGN1Q1c2OWZoMjl1MFhkd3J1VE54ZGVvOTRyJTJGeSUyQjJ2M3FCJTJGb1A2biUyQjAlMkZyRmx3RzNnJTJCR0RBWU0lMkZEV1ElMkZ2RGdtSG52NlUlMkY5T0g0ZEpIekVmVkkwWWpqWSUyQmRIeDhiRFJxOThtVE9rJTJCR25zcWNUejhwJTJCVnY5NTYzT3I1OSUyRjk0dnRMejFqODJQQUwlMkJZdlB2NjU1cWZOeTc2dXByenJISThjZnZNNTVQZkdtJTJGSzNPMjMzdnVPJTJCNjM4ZTlINWtvJTJGRUQlMkJVUFBSJTJCbVBIcDlCUDl6N25mUDc4TCUyRmVFOCUyRnN0UnpqUEFBQUFJR05JVWswQUFIb21BQUNBaEFBQSUyQmdBQUFJRG9BQUIxTUFBQTZtQUFBRHFZQUFBWGNKeTZVVHdBQUFBSmNFaFpjd0FBZFRBQUFIVXdBZDB6Y3MwQUFsNU1TVVJCVkhpYzdOMTNmTlQxNFQlMkZ3MSUyRnZ6JTJCZHpLNWJKM0NKQ3dBcklKZXluZ3dxMHNKJTJCN3hyVCUyQjExanFxJTJGWFpaYmExMXRyYTExbEd0eWxkdHFWWHJIaWlvTE5tYkJBS0U3T1F1dHolMkZyOThmbFFrQkdnTUFsZDYlMkZuZzBDNGtid3YlMkJYemU3JTJGZm5kZThoVE5NRUVSRVJFUkVSRVJFUnhTY3AxZ1VnSWlJaUlpSWlJaUtpRTRj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sRmdYZ0xvT0lVU3NpMEIwVURhYkRlZWNjdzdxNiUyQnV4WmNzVzFOWFY0WnBycmtGemN6UFdyRm1ESFR0Mm9LU2tCS05IajhhWFgzNkpYYnQyNFpKTExzSGV2WHZ4M1hmZjRZWWJic0MyYmR2dzZhZWY0dkxMTDBkRlJRVVdMMTZNU3k2NUJCczNib1RmNzhlRUNSUHd4aHR2NEx6enpzT1dMVnZnOFhnd2N1UkliTiUyQiUyQkhaTW5UOFp6enoySGlSTW5Zc09HRFJnM2JodzJiZHFFUVlNR1llWEtsVGpsbEZPd2J0MDY5TyUyRmZIJTJCdldyVVB2M3IyaDZ6cDY5JTJCNk56ejc3REQxNjlFQ3ZYcjJ3WnMwYXVGd3VoTU5ocEtXbHdlVnl3ZSUyRjNJeXNyQ3hrWkdmam1tMjhRRG9jeGMlMkJaTWxKZVhJeVVsQmFacG9ybTVHUTZIQTZxcW9ycTZHa0lJMU5UVVlQcjA2U2d2THdjQTdONjlHMmVkZFJaV3JGaUJ2THc4dUZ3dWJONjhHZFhWMWNqTnpVVktTZ3JXckZtRGtwSVNsSmFXWXVYS2xRQ0EwdEpTcEtTazRLdXZ2a0poWVNINjlPbURKVXVXSUJnTUlpc3JDd1VGQlhBNm5mamdndyUyQlFsWldGNU9SazJPMTJXSzFXdUZ3dWxKU1U0TFBQUGtOTlRRMFVSWUdpS0RCTkU1SWt3V3ExUXBabFNKSUVSVkhnOCUyRm5hWHM5Wlo1MkZ2bjM3d3UxMnd6Uk5CSU5CMU5iV29xbXBDVjZ2RjE2dkY3cXVZOTY4ZWFpdHJVVjlmVDEyNzk2TnlzcEtEQjglMkJIQVVGQmRpJTJCZlR0cWEydmg5JTJGdHgzbm5uWWRXcVZlalhyeDl5Y25Ld2V2VnE3TjY5RyUyQmVjY3c0MmJkcUU3ZHUzbzZTa0JEYWJEY3VYTDhlTUdUT3dldlZxNU9ibUlpTWpBeXRYcnNUMDZkT3haTWtTT0J3T09Cd09qQm8xQ3A5OTlobFNVMU9Sa3BLQ2I3JTJGOUZrT0hEb1dxcWtoS1NzS2dRWVB3MldlZndUUk5LSXFDSGoxNlFGRVVwS1Nrb0UlMkJmUG5qdnZmZFFYMThQU1pLUW01c0xyOWNMcTlXSyUyRlB4OEJJTkJxS29LcDlNSnQ5c05WVlZoc1ZqZ2Ryc2h5ekpjTGhmY2JqZDhQaCUyQkdEeCUyQk81T1RrdHQlMkJ6cXFxUUpBbDc5dXhCT0J6RzRNR0RZYlZhNGZQNXNIYnRXbHglMkYlMkZmVllzV0lGVkZXRjMlMkIlMkZIcGsyYmNNTU5OJTJCQ1RUejZCeCUyQk5CWm1ZbUhBNEhNakl5a0o2ZWpyMTc5MkwxNnRXNCUyRnZycnNXREJBbHgxMVZYNDVKTlAwTlRVQk1Nd2tKV1ZoWEE0ak56Y1hPaTZqclMwTk5UVzFpSW5Kd2MxTlRVb0tpcENZMk1qVWxOVHNXblRKbVJtWm1MYnRtM0l6OCUyRkgxMTklMkZqVHZ1dUFOUFAlMkYwMExybmtFa2lTaEU4JTJCJTJCUVMzMzM0N0hucm9JWXdjT1JJMzNuZ2o3cnJyTHZUcDB3ZFhYMzAxZnZHTFg2Q2twQVJ6NXN6QkhYZmNnZVRrWkp4JTJGJTJGdm1ZT1hNbWJycnBKcWlxaW1uVHBtSEdqQm5ZdVhNbjdyJTJGJTJGZmt5ZVBCbW5uSElLQmc4ZWpMS3lNbHg1NVpXb3JxN0cwS0ZEVVZKU2d1TGlZcFNVbEdEWXNHRllzMllOempyckxKU1dscUt3c0JBRkJRWEl6ODlIUVVFQkNnb0trSldWaGN6TVRHUm1acUtnb0FEbm4zOCUyQlB2endReFFYRnl2cDZlbEtjbkt5NG5LNW9oOXljbkp5MjIwcEtTbUsxV29WUWdpUm1wcXFTSklrTEJhTGNMbGNpbW1hcHRQcFZCd09od1FBTHBkTGtXVlp5TElzVWxOVEZTRUVubnJxS2VYdHQ5JTJCMnRKNW5Wb3ZGSXB1bWFSNnVmaFJDQ0tmVGFSTkgwWWc3blU0YkFQaDh2bEJIbjJNWWh1bjMlMkIwTWRLWSUyQnFxbm93R0F4N3ZWNmNkOTU1NnUyMzM2NjFudnVhWVJpbXBtbW14JTJCUFJKRW1DeiUyQmZUQTRHQUxvUVFicmRiMVhVZG1xWVpIbzlIRTBLSVFDQ2dlendlemV2MWFpMHRMWnJQNTlQZGJ2ZCUyQiUyRjI5c2JGVEx5OHYxTTg4OEUlMkIlMkI4OHc1Mjc5Nk5ob1lHTkRRMG9LNnVEdFhWMWRpelp3JTJGMjd0MkxYYnQyb2JxNkdwczNiOGE3Nzc2TDRjT0hZJTJGWHExU2d2TDBkRlJRWEt5OHV4WnMwYTVPWGw0ZVdYWDhheVpjdXdmdjE2ckZ1M0RsOSUyQiUyQlNVZWUlMkJ3eDlPJTJGZkh4OSUyQiUyQkNFJTJCJTJGZlJUbUthSko1OThFdSUyQjk5eDdlZlBOTiUyRlBqSFAwYXZYcjN3d2dzdllNZU9IWGo4OGNmeDFsdHY0Ym5ubnNPOGVmTmdHQVlXTFZxRSUyQiUyQjY3RDA4ODhRUXV1dWdpQU1DQ0JRdHd6ejMzNERlJTJGJTJCUTNHalJ1SHhzWkdGQmNYdyUyQjEySXk4dkQlMkZYMTlTZ29LSURiN1VaR1JnYWFtcHJnZERxeFo4OGVwS1dsd2UxMlF3aUJwcVlteUxLTXBxWW1tS2FKakl3TVRKdzRFYzg5OXh4bXpweUoxMTU3RFNOR2pFQm1aaVlhR2hyZ2RydVJucDZPNHVKaXVGd3VlTDFlYk4yNkZVNm5FeU5IanNSZiUyRnZJWERCNDhHS1pwd21xMW9sJTJCJTJGZmdpSHclMkZCNFBGaXhZZ1ZzTmh0eWNuS2dhUnBNMDBSV1ZoWkNvUkNFRUczbGpKYWpxYWtKQUNCSkVob2JHNkdxS3V4Mk84ckx5M0h4eFJlam9hRUJkcnNkbFpXVkNJVkNzRnF0V0xkdUhXYk1tQUdQeHdOZDE5dk9YN2ZiamVibVpxeGV2UnBUcGt5QnglMkJOQlEwTUR4bzBiaHklMkIlMkIlMkJLS3RmcWlycThQa3laUHglMkZ2dnZZJTJGanc0YWl0cmNXZVBYdFFWbGFHOTk1N0Q3MTY5Y0tvVWFOUVUxT0R0V3ZYWXZEZ3dmand3dyUyQlJrNU9Ed3NKQ0RCZ3dBRlZWVmZqdXUlMkIlMkZRdDI5ZlpHZG5vM2Z2M3ZpJTJGJTJGJTJGcyUyRkpDY25JeU1qQTVtWm1TZ3FLc0t1WGJ2d3hSZGZJQ2NuQjhuSnlYQTRITERaYkVoSlNVRjZlanBzTmh1U2twTHc4c3N2SXhRS3dXS3h0TFVmVnFzVnFxckNORTJFdzJGNHZWNWNlZVdWYmJjSGcwRzB0TFNncGFVRkhvJTJCbnJaMzBlRHhJVDAlMkZIYWFlZGhxcXFLbFJWVldIUG5qMllNV01HVE5QRXJsMjdVRk5UQTZ2VmlrbVRKbUg5JTJCdlhZdkhrenhvMGJCMVZWc1huelpxaXFpckt5TXF4WXNRSkRoZ3lCMSUyQnRGVFUwTlJvNGNpVTglMkIlMkJRUmxaV1ZvYW1wQ1JVVUZpb3FLa0olMkJmaiUyQmJtWm16ZHVoWDUlMkJmbkl6ODlIZlgwOU5tN2NpT3pzYkRnY0R2ajlmcVNscFNFNU9SbkJZQkRwNmVsUVZSVU5EUTFJVGs2R3J1dG9hV2xCV2xvYUdoc2JzV2ZQSHB4enpqbW9xS2lBeldaRGRYVTE5dTdkaTdQT09ndGJ0MjZGcG1tb3FxckN4SWtUc1hidFdreVlNQUZyMTY1RlJVVUZTa3RMc1duVEp2VHYzeDlidG14QmNYRXhLaW9xa0plWGg3S3lNcnp6empzWU5Xb1UlMkZ2dmYlMkYyTCUyQiUyRlBsWXZIZ3gwdExTTUdUSUVQejk3MyUyRkhaWmRkaGlWTGxpQVFDS0NzckF4dnZ2a21SbzRjaWY3OSUyQiUyQk1mJTJGJTJGZ0hTa3RMTVd2V0xQejN2JTJGOUZaV1VscGsyYmhzTENRanoxMUZNb0tTbkJtREZqa0olMkJmajhjZWV3ekJZTENqVlNyUlNYV0VwcHNTQ0FOQUl1cnlacyUyQmVEWnZOaHBxYW1sZ1hoWWk2Q0NFRU5FMkR6JTJCZERNQmhFT0J4dUN5RUNnUUQ4ZnI4Y0RBYVR3dUd3VTFYVkpGM1hrMVJWZFdabVpqcG56cHpwN05HalIwcG1abVp5UmthR0t5TWp3NVdabWVuS3lNaElUa2xKY2JoY0xvZk5ablBvdXA3MDI5JTJGJTJCMW5ydnZmZGFiRGFiVlZFVVJaWmxSWTQ0OEhOWmxtVkZDQ0VKSWRENnVSQkNDRm1XRmRNMEljdXlKRW1SeVJleUxFTUkwZmJtbTJtYXVPMjIyM0RiYmJmRjhzZDZRa1F2UEtKQnRtbWFTRWxKQVFBWWhnRmQxNDNXMzZjV3VkczBOVTNUaEJBd0RNUFFORTNUZFYwekRFUFhkVjFyJTJGWWglMkJybXVhcGdhRFFUVTlQVDJzYVZyWWJyZjdYUzVYQUVCQVVSUyUyRjNXNzN1Vnd1VDA1T2pyZXdzTkRUMU5Ua0t5a3A4V1JtWnZyQzRiQlAxM1clMkZxcXElMkJjRGpzRHdhRGZyJTJGZjd3c0VBb1poR05BMERlRndHTUZnRUQ2ZkQ1cW04UTFUSXRwUGElMkYyT3ZMdzgxTmJXd2pDTVdCZUppT2lnR0FBU1VaY2x5ekpNMDBSNmVqcThYbSUyQnNpME5FSjFrZ0VJQXN5MUJWRllaaElCQUlRRlZWV3pnY1RnOEdnJTJCbTV1Ym5wcDU5JTJCZXY3UW9VUHpldmZ1blpPZm41OWpzVmh5bm4zMjJXeFZWWk9kVHFmVGJyY24yZTMySklmRGtXUzMyJTJCMUZSVVY0NTUxM092VDlUZFBFd0lFRFQlMkZDcjNCZVF4ZnM3OUJhTDVWQjNSWmVrc1I3djk0aU9Rc3ZLeXVyUTQzMCUyQkg4YVBIeDhZTVdLRVB4Z00lMkJvUEJvTiUyRm44JTJGa1ZSV214V3ExMSUyQmZuNXRhRlFxTlppc2RSYXJkYTl1Ym01ZGFGUXlCME9oNXNDZ1VDamFacCUyQnd6QVFEb2ZoOSUyRnNaRUJJbEtNTXc0SFE2TVdUSUVLeGZ2eDZSOXpPSWlMb1dCb0JFMUNVbEpTWEJZckdncGFVRnVxN0h1amhFZEFJRkFnR0VRaUhvdWg3OVBFZlR0SndKRXlaa0p5Y25GNWVVbFBSSlNrcnE4OWUlMkYlMkZyVVFRR3BhV2xxNnklMkJWS3o4ek1kRjV3d1FYZiUyQjNxRmhZV0glMkZGNUhHN0xGZXloM01wMnNuJTJCWFJmQiUyQm4wd21uMCUyQmtBNEFDUWVlRDlSVVZGMyUyRnZhVFUxTm9SNDllalJkZlBIRmphWnBOaVVuSiUyQiUyRnEyN2Z2OXNtVEoyJTJGUHpjMnRDSVZDZGFGUXFEWVFDTlFkR0E3S3NueThMNCUyQkl1aWhOMDVDVmxZVnp6amtIbjN6eUNkJTJCOEpxSXVod0VnRVhVNW1abVpTRWxKUVgxOWZheUxRa1NkSkRwbE54QUlRTk0wJTJCUDElMkJCSVBCTE1Nd2VvNGRPN2Fnb0tCZ1VGcGEycENubm5xcW45MXV6OCUyRkt5c3FaUG4yNiUyRlVoZmx3RWRIWSUyQmpQWDVhMTdhelpXUms1QUhJaTk3ZXQyOWZYSGJaWlFDQWhvYUc0SDMzM1ZjVERBYjN0b2FENjA4NzdiUjFlWGw1NVJVVkZidjhmbjk5JTJCM1BoTUNNamlhaWJDWVZDR0RWcUZLcXFxckJzMmJKWUY0ZUlhRDhNQUltb1MlMkJuZHV6ZUtpb3BRV1ZrWjY2SVEwVEdLaG4zUlVVOSUyQnZ4OCUyQm55JTJCM3VMaTRlTXlZTVVOeWMzUExubnZ1dVlFcEtTbEZoWVdGUFglMkYlMkYlMkI5OUxCJTJGczZEUGVvcSUyQm5JTVptWm1XblB6TXpzQmFBWGdIRzllJTJGZWVQWCUyRiUyQmZBUUNBWDNuenAyN3JyNzY2c3B3T0x4aDdOaXhLd29LQ2pidTJMRmpoOSUyRnYzeE1OQlZWVjVUUmlvbTVNMHpUb3VnNVpsbUcxV2hFSUJHSmRKQ0lpQUF3QWlhZ0xHVFJvRUVhUEhvMXQyN2J4d3AlMkJvRzRrR2ZxRlFDS0ZRQ0I2UHh6Rmt5SkMlMkJFeWRPSEZ4VVZEVG1oUmRlR0pHZG5WM1N1M2Z2SWtYNWZ0ZUQ1enZGazBNZHp3NkhReTR0TGUwTm9EZUFLWk1tVFlKcG10aXhZOGZlR1RObWJGZFZkZjNZc1dPWEZCWVdybDIyYk5uMmNEanNpVzV1dzBDUXFQc3hUUk9abVpsb2FXbUIyJTJCMk9kWEdJaUJnQUVsSFhNR0xFQ0p4eHhobllzMmNQd3dDaUxrNElBVlZWRVE2SEVRNkg0ZlY2cyUyRnYyN2RzdkhBNlBPUHZzczZkWXJkWkJwYVdsQTV4TzUlMkZmbU52TDhwa1Ixc0dOZkNJSGk0dUw4NHVMaWZBQ1RKa3lZY0ZNb0ZESTJiZHEwMVRUTmpSOSUyRiUyRlBIaXpNek1KWHYyN05rU0RvZnJHUWdTZFIlMkJtYWNJMFRSUVhGNk82dWhyVjFkV3hMaElSSlRnR2dFUVVjN0lzNCUyRlRUVHdjUTJVV05pTHFXYU9DbmFSckM0VEJhV2xveUJnOGVQTURoY0l3JTJGNzd6enBnc2hUaGt3WUVBdlNkcCUyRkppJTJGRFBxTERPOWc1WXJQWnBHSERoZzBBTUdENDhPRVg2cnFPc1dQSDdsQVVaZE1ubjN6eVZWcGEycGVyVnEzYXJDaEtUVGdjNXBSaG9pN01ORTBZaG9IaHc0ZGo2OWF0Mkw1OWU2eUxSRVFKakFFZ0VjV1VvaWd3VFJPcXFuSWhkS0l1b24zZ0Z3d0c0ZlA1WEVPR0RCbG9tdWFVTTg4ODgxVFROQWNPR2pTb2hJRWZVZWM3OER5U1pSbURCZzNxRGFCMyUyRiUyRjc5enpKTkV5TkhqdHhsR01hNmQ5NTU1NU9VbEpURksxYXMyR3kxV3B0Q29SQXNGZ3VFRUR3ZmlicUlhQWc0YmRvME9KMU9yRm16SnRaRklxSUV4UUNRaUdKQ0NJR2twQ1JvbWdaTjAySmRIS0tFWjVvbWdzRWdORTJEeCUyQk9SQ3dzTFMyMDIyJTJCZ0xMN3p3REpmTE5XTElrQ0dsQjY3Zng0Q0I2TVE3OER3VFFtREFnQUZGQUlvR0RoeDR0bUVZbURoeDRuYSUyRjM3JTJGcW5YZmUlMkJkZ3dqQ1ZMbHk3ZG9paEtNQlFLOFR3bDZnSU13NEN1NjdqODhzdWg2enJXcjE4ZjZ5SVJVUUppQUVoRUo1MGtTY2pJeUlDdTYxQlZOZGJGSVVwSTBWRiUyQm9WQUlYcThYUW9pJTJCUTRjT0hkS3JWNjh6N3Jubm50RjklMkIlMkZZZG5KeWNiR3YlMkZIQVlKUkxGMzRIa29TUklHRHg3Y0IwQ2ZNV1BHWEJJTUJ2VzFhOWV1cjY2dVhyNTglMkJmSVBBU3ozZXIzYnclMkJFd0FvRUF6Mk9pR0RFTUExYXJGVmxaV1FEQWticEVkTkl4QUNTaWswcVNKUFRvMFFPR1lhQ2xwU1hXeFNGS0dPMERQeUVFV2xwYTB2djE2emNvT3p0NyUyQnRWWFh6MmpYNzklMkJ3NjY2NnFxVTlzJTJGaGhRbFIxM2ZnZVdxMzIlMkJYUm8wY1BCVEQwdlBQT3U3YTJ0dFl6WU1DQTFidDM3MTQwY3VUSVR6Uk5XeE1JQkJwQ29SRFhEeVE2eWFJakFRSEE0WEF3bENlaWs0b0JJQkdkTkpJa29WZXZYckRiN1dodWJvNTFjWWppWG5SYXI2cXFjTHZkS0N3czdKJTJCWGx6ZmgzSFBQUFNNakkyUDA0TUdEJTJCN2ElMkYlMkJPZEZDRkgzZCUyQkI1bkpPVGs1S1Rrek1ad09RNWMlMkJiY3YzSGp4Z3FQeDdOaTRjS0Y3emMyTmk2cHI2JTJGZkVnNkhkZTR1VEhSeVdTd1cyR3cyTkRjM3MlMkYwbG9wT0NBU0FSblJTeUxLTnYzNzZ3V3EwSWhVS3hMZzVSM0RKTkU5R3BmcnF1Wnd3ZE9uUmslMkYlMkY3OVolMkY3eWw3OGNOM0Rnd0dFcEtTbEpCejZlaU9KWCUyQjNOY0NJR0JBd2NXQXlnZU8zYnNMSiUyRlBGOXEwYWRPYUxWdTJmQllPaDklMkZic0dIRCUyQmtBZ1VHJTJCeFdGZzNFSjFnaG1IQWJyY2pPenNiOWZYMU1Bd2oxa1Vpb2pqSEFKQ0lUamhabGpGdzRFQTRIQTc0Zkw1WUY0Y29yclNmMnR2UzBnSkpra3A2OXV3NWZ2TGt5ZWZsNWVXTkhqaHdZRW43eCUyRk9pbmloeEhYaiUyQk81MU8yNmhSbzBhUEdqVnFOSUM3TjJ6WVVGRmRYZjMxb2tXTDNwVWs2WnVXbHBieTZMSUJOcHZ0NEYlMkJVaUk2WllSaHdPQndvS0NqQTNyMTcyNllIRXhHZENBd0FpZWlFVWhRRlE0Y09SVkpTRXNNJTJGb2s1aW1pWkNvUkFDZ1FBOEhvJTJCenRMUjBVSEp5OHVuWFhudnQ2WU1HRFJxUm5aMmRldURqaVlnT2RHRGRNR2pRb09KQmd3WVZUNXMyN2JMYTJ0cm1QbjM2TEYlMkI1Y3VXSGUlMkZmdSUyRldEMzd0MGJWRlhWdUc0Z1VlY3lEQU5PcHhQRnhjV29xS2hnQ0VoRUp3d0RRQ0k2WVJSRndaZ3hZNUNVbEFTdjF4dnI0aEIxYTlHcHZYNiUyRkgwNm5NNnR2Mzc1bHA1OSUyQiUyQm5rREJneVlNbXpZc01HeUxPJTJGM1dDS2lvOVclMkI3c2pKeVVtYk5tM2FqR25UcHMwSUJvTVByMXUzYnVYdTNidSUyRnJLcXFXcmgyN2RyVmZyJTJGZmMlMkJCemlPalk2THFPbEpRVURCdzRFQnMzYm1RSVNFUW5CQU5BSWpvaExCWUxKazJhQkpmTEJiZmJIZXZpRUhVN1FnaUV3MkdvcW9wQUlBQ0h3MUZVVkZRMFlkcTBhZWNWRlJWTkhEQmdRTyUyRjJqJTJCZEZPQkYxcHZaMWl0MXVsOHZLeWthWGxaV05OazN6empWcjFtemF2SG56Wng5JTJCJTJCT0U3b1ZCb3FjJTJGbnExY1VoZlVRMFhIUU5BMXBhV2tZTW1RSTFxMWJCMDNUWWwwa0lvb3pEQUNKcU5NcGlvTEpreWNqSnllSDRSJTJGUlVXaSUyRm5sOXpjek42OWVyVnY2Q2dZUHFaWjU0NU15c3JhMnhSVVZGMjlMRzgwQ2FpayUyQlhBalVTR0RSdFdPbXpZc05JNWMlMkJiY3NtblRwb3JLeXNyRkgzend3VUpWVlJmN2ZMNXFxOVhLRFEySWpvR21hVWhQVDhld1ljT3dhdFVxamdRa29rN0ZBSkNJT3BXaUtCZzdkaXl5czdPaHFtcXNpMFBVNVVWRFA4TXcwTnpjalA3OSUyQnc4YU9IRGdPYU5Iano1djFLaFJvNTFPcHozNldJWiUyQlJCUnJCOVpEcGFXbHhhV2xwY1ZubkhIR0ZlWGw1VlY3OXV4WiUyRk5GSEglMkYxTDElMkZWRlBwOXZqNklvREFPSmprTDdFSEQxNnRVTUFZbW8wekFBSktKT295Z0tSbzhlamN6TVRIQ1JjS0pEYXolMkZTeiUyQjEyUzBWRlJZUDY5T2x6ZGxsWjJibGxaV1ZqazVLUzJyYmJaT2hIUkYxWiUyQnpxcXBLU2tvS1NrWlBia3laTm5WMVpXMXU3Y3VYUFJSeDk5OUUlMkZETUJiNWZMNDlGb3NGVnFzMWhxVWw2aDRZQWhMUmljQUFrSWc2aGFJb0dEVnFWRnY0cHlpc1hvZ09GQTM5UEI2UDBxTkhqOEVEQmd3NDc1UlRUam03ckt4c2pOVnFiZHZGZzZFZkVYVkg3ZXV1bmoxNzV2VHMyWFBXNU1tVFolMkIzYXRhdDJ4NDRkaXo3NjZLTiUyRk5qWTJmdXIxZW11RUVBd0RpUTRqR2dJT0hUb1VhOWV1NVpxQVJIVGNlSVZPUk1kTmxtVU1HemFzTGZ5VEpDbldSU0xxRWc0WTZZZlMwdEloWThhTXVYRHc0TUhuamhvMWFyU2lLRzNEWkJuNkVWRThhViUyQm5GUlVWNVJRVkZjMmFQSG55clBMeTh0M2J0bTM3JTJGTzIzMzM2enVibjVxNWFXbGdZR0cwUUhGdzBCVHpubEZLeGJ0NDRqQVlub3VEQUFKS0xqb2lnS0JnOGVqUFQwZEdpYXhtbSUyRlJJaGMlMkJBYURRVFExTmFGdjM3NTl4NDhmZjhHb1VhUE9Hek5tekhpSHcyRnQlMkZ6Z2lvbmgzd0RUaEhpVWxKVmVjY2NZWlYyemV2TGxpOGVMRjc0ZkQ0VGVycXFxJTJCa1NUSnolMkZXRGlmYW5hUnBTVTFNeFlNQUFiTjY4bVNFZ0VSMHpCb0JFZE14a1djYWdRWVBhd2o5TzVhRkVaaGdHVkZXRjMlMkIlMkJIYVpyRmt5Wk5tamxpeElnTHhvOGZQOUhsY2lWRkg4ZlFqNGdTV2ZzNmNNQ0FBY1VEQmd5NHhUQ01XMWF2WHIybXZMejh2WEE0JTJGT2Jtelp1JTJGYzdsY0JzTkFvZ2hkMTVHYW1vcmk0bUtVbDVkell4MGlPaVlNQUlub21FaVNoSktTRXFTbXBrTFROTWl5Zk9RbkVjV1phT2dYQ0FTZ0tFcE9UazdPR1dlZmZmYTg0dUxpS1ZsWldhN280eGo2RVJGOVg3UnVsQ1FKSTBhTUdEcGl4SWloNTU5JTJGJTJGdDNmZnZ2dE42dFhyMzY3cnE3dUxhJTJGWHU0MUJJRkVrQkV4S1NrSmVYaDZxcTZzWkFoTFJVV01BU0VSSFRaSWtGQllXSWprNUdicXVNJTJGeWpoS09xS29MQklDUkpTdTdacyUyQmVrQ3k2NFlNN1FvVU5QTHk0dTdoRjlERU0lMkZJcUtPYVY5Zldpd1dhZEtrU1JNbVRabzBZZDY4ZWZkdjI3YnRzJTJGJTJGJTJCOTc4TDZ1cnFQdlo0UExWY0w1QVNtV0VZc052dHlNaklRRU5EQSUyRnNhUkhSVUdBQVMwVkVSUWlBek14TU9oNE5ya0ZCQ2lZWiUyQmZyOWZsSmFXamhveVpNaXNDeSUyQjg4TnpCZ3dlZkVuME1PJTJCSkVSTWVuZlQyYW1abnB5c3pNUEglMkZzMkxIblYxUlU3QzRySzN2SDQlMkZFc3FLMnQlMkZTWVVDZ1U1TXBBU2tXbWFzRnF0Y0xsY2FHbHBZZCUyQkRpRHFNQVNBUmRaZ1FBaWtwS2JCYXJaeDJRQW5CTUF5RXcyRjR2VjVrWldYMW5qSmx5dXhodzRhZE4zNzglMkJJa1dpNlZ0dTJ0MnZvbUlPbCUyRjd1clc0dUxoSGNYSHh6WVpoM0x4eTVjcVZ5NWN2ZjdPNnV2ciUyRnZGN3ZkbFZWMlMlMkJoaEdLYUpoUkZnZDF1UnlBUWlIVnhpS2liWUFCSVJCM21jRGlnS0FyRERvcDcwZEYlMkJzaXk3aW9xS3BsMXd3UVdYRFJreTVJenM3T3kwNkdONEhoQVJuVHp0MXdzc0t5c2JXVlpXTm5MT25EayUyRjJiaHg0OGZ2dnZ2dXF5MHRMUjhHZzBFM1J3VlNJcEVrQ1lxaWdGUGppYWdqR0FBU1VZZFlyVmJJc3N6UWclMkJLV2Fab0lCb05RVlJXbHBhWERoZzRkT3ZmaWl5JTJCJTJCWVBEZ3dZUGFQNGFJaUdLbmZUMmNrWkdSUEhIaXhBc25UcHg0NGNhTkc3ZHMyclRwelMxYnRpd0lCQUpyT0NxUUVvRnBtaEJDUUpJa0h1OUVkRVFNQUlub2lDUkpnaEFpMXNVZ09pRTBUWVBINDRGaEdMblRwazI3Y1BMa3lYTW1UNTQ4eFdhenRiV1JEUDZJaUxxZWFOMHNoTURBZ1FQN0R4dzQ4Q2RubkhIRzNkdTNiJTJGJTJGODdiZmZmckdscGVXOVVDalV4RkdCbEFnWUFoTFJrVEFBSktMRFl2Qkg4U2c2MnMlMkZyOVVvbEpTWGpmdmpESDE0MVk4YU04NHVLaXZMYlA0YUlpTHElMkI5dlcxMCUyQmxVaGc0ZE9tUG8wS0V6dG03ZFdsNVJVZkd2bFN0WCUyRnNQdjkzJTJGSFVZRVU3eGdDRXRIaE1BQWtva05pJTJCRWZ4UnRNMHVOMXVHSWFSTlczYXRGblRwMCUyQiUyRmJNS0VDWk1WSmRJY012UWpJdXJlMm84SzdOZXZYMG0lMkZmdjElMkJOSEhpeE5zM2J0ejQwZHR2diUyRjFTZlgzOWY0UEJvSWVqQWlsZU1RUWtva05oQUVoRUI4WHdqJTJCS0ZhWm9JQkFMd2VyMmlUNTglMkJvJTJCJTJCJTJCJTJCJTJCN0x6anJyckl1TGk0dUwyaiUyQkdpSWppeDRHakFzdkt5czR1S3lzN2UlMkJQR2padlhybDI3WVBueTVhOTR2ZDZ0M0R5QjRoRkRRQ0k2R0FhQVJQUTlEUDhvSGtSMzh0VjFQZlgwMDAlMkIlMkZaT2JNbWZNblRwdzRXVkdVdGdPY3dSOFJVZnc3WUszQUFRTUhEdnpmR1RObTNMbDQ4ZUwzcXFxcVh0aTFhOWVuZ1VBZ3pEYUI0Z2xEUUNJNkVBTkFJdG9Qd3olMkZxN2pSTmc5ZnJSV1ptWnY5aHc0WmRlZGxsbDgwdExTM3RGNzJmRjNoRVJJbnB3QjJFenp2dnZEa0E1aXhkdW5UWkJ4OTg4R0pEUThNQ3Q5dmRrSjZlSHJ0Q0VuVWlob0JFMUI0RFFDSnF3JTJGQ1B1cXZvTkYlMkIlMkYzMiUyRnQxNiUyRmZhVGZmZlBPMWt5ZFBQaWN0TGMzWiUyRmpGRVJFVEElMkZxTUN4NHdaTTNyTW1ER2pkJTJCelljVyUyRlBuajFmVzd4NDhkOTlQdDk2VGclMkJtZU1BUWtJaWlHQUFTRVFDR2Y5UTlxYW9hM2RRajUlMkZUVFQ1OTcybW1uWFQ1MjdOaXgwZU9ab1I4UkVSMU8lMkJ5Q3dkJTJCJTJGZVJYZmVlZWZkTjl4d3cyMWZmdm5sTyUyQlhsNWM5VlZGUjhFZ2dFTkFZbzFKMHhCQ1FpZ0FFZ0VZSGhIM1UlMkYwV20lMkIyZG5aQTY2ODhzcnJMcjc0NHN0Njl1eFpHTDJmd1I4UkVSMk45dTJHeSUyQld5ejV3NWM1WnBtck9XTEZteTVEJTJGJTJGJTJCYyUyRnpsWldWYndZQ0FUZmJGJTJCcXVHQUlTRVFOQW9nVEg4SSUyQjZDOE13NFBmNzRmVjZNV2pRb0ZOdnZmWFc2MDg3N2JRTDB0UFRrNk9QNFlVWkVSRWRyJTJGYWpBaWRPbkRoaDRzU0pFelp2M256djRzV0xYMmhwYVhuWjQlMkZIc3N0bHNNUzRsMGRGakNFaVUyQmdBRWlVd2huJTJGVUhaaW1DYiUyRmZEMTNYazg0NjY2eno1czJiZDhQVXFWT25LNHJTZGo4UkVWRm5heDhFRGhnd29PJTJCQUFRTiUyQlhWTlRjMGRTVXRLQ3p6Nzc3RzllcjNkVmFtcHFqRXRKZEhRWUFoSWxMZ2FBUkFtSzRSOTFkWnFtSVJnTXdqQ01uQWtUSmx3eGRlclVxNGNQSHo0a2VqJTJCRFB5SWlPaG5hdHplNXViblpOOXh3dzYyWFhucnBEWjklMkYlMkZ2bmJTNWN1JTJGWE13R1B4VTB6U0dLdFJ0TUFRa1Nrd01BSWtTRU1NJTJGNnNwVVZVVkxTd3V5czdPTGh3NGRldDJ3WWNQbTklMkI3ZHUwZjBmZ1olMkZSRVFVSzlFMktEazUyWGJ1dWVmT1B1T01NMlp2M0xqeGs0VUxGJTJGNUZrcVMzZlQ1ZktDa3BLY2FsSkRveWhvQkVpWWNCSUZHQ1lmaEhYVlc3alQyR3pKOCUyRiUyRiUyQmJ6eno5JTJGWGs1T1RrYjBmZ1olMkZSRVRVVlVUYkpLdlZpbUhEaGswZk1tVEk5TFBQUG52WlAlMkYlMkY1enolMkJ2WDclMkYlMkIlMkYlMkZ4JTJCdjlkcXRjYTRsRVNIeHhDUUtMRXdBQ1JLSUF6JTJGcUN2U05BMkJRQURaMmRrVEw3NzQ0djg1JTJGZlRUTDBwSlNYRUFEUDJJaUtocmk3WlRraVJoekpneG84ZU1HVE42M2JwMVAzcjMzWGYlMkZ2RzdkdXBjRGdVQnpXbHBhYkF0SmRCZ01BWWtTQndOQW9nVEI4SSUyQjZtdWdhZnprNU9UUFBPZWVjMjBhUEhuMkd6V1lUQUlNJTJGSWlMcVh0cHZHREo0OE9CQmd3Y1BmbXJ6NXMyM0xWcTA2UG5LeXNxWGdzRmdsY1BoaUhFcGlRNk9JU0JSWW1BQVNKUUFHUDVSVnhIZDBkZnY5MHVabVpubm5ucnFxZjl2NU1pUk15d1dTOXY5UkVSRTNkVkJkZzUlMkJhTmV1WGYlMkZ2MjIlMkIlMkZmWDdYcmwzUGVqeWVTbG1XRVczM2lMb0tob0JFOFk4QklGR2NZJTJGaEhYWUZwbXZENWZKQmwyVEp6NXN3THI3bm1tbHNuVFpvMFJaS2t0dnVKaUlqaVJmc2dzS2lvS0wlMkJvcU9qJTJCNnVycTY0VVFMNzMxMWx0JTJGcWE2dUxyZlpiRkFVWG81UjE4RVFrQ2klMkJzY1VoaW1NTSUyRnlqV29zR2Z3JTJCR3dUWjA2OWFMNTglMkJmZk5uSGl4UEh0N3ljaUlvcFg3WVBBdkx5ODNEdnV1T1B1eXk2NzdQbzMzbmpqcFRmZWVPTlBlJTJGZnUzWnFhbWhyalVoTHR3eENRS0g0eEFDU0tVd3olMkZLSmFpd1olMkZkYnJkT25UcDE5dno1ODM5WVZsWTJxdjM5UkVSRWlhSjl1NWVUazVQeGd4JTJGODRJZHo1c3k1ZXVIQ2hmOVl1SERobnlvcUtqWncxMkRxS2hnQ0VzVW5Cb0JFY1lqaEg4VktOUGl6V3EzS3FhZWVPdXZhYTYlMkY5NGRpeFk4ZTB2NSUyQklpQ2lSUmR2QzdPenM5QnR1dU9IV1N5NjU1S3EzM25ycjVRVUxGanhkWGw2JTJCV2RPMEdKZVFpQ0VnVVR4aUFFZ1VaeGolMkJVU3kwRyUyRkVubjNycXFSZGRkOTExZDB5YU5HbGklMkIlMkZ1SmlJaG9uMmpibUpHUmtYTEREVGY4NEtLTExycnM5ZGRmZiUyQkg1NTUlMkYlMkZZeWdVS3VkR0lSUnJEQUdKNGdzRFFLSTR3dkNQVGpZaEJQeCUyQlAwS2hrSFRxcWFkZWNPT05OOTQ1ZWZMa1NkSDdHZndSRVJFZFhyU3R6TXJLU3IlMkYxMWx2dnZQamlpJTJCY3ZXN2JzdVZXclZqMFREQVlyMlpaU0xERUVKSW9mREFDSjRnVERQenJaTkUxRGMzTXpKa3lZTVBQaWl5JTJCJTJCWjlxMGFWT2k5JTJGRmloWWlJNk9oRTI4NkNnb0xNQ3k2NDRKNFJJMFpjOWMwMzN6eTNmUG55UHdjQ2dTcTJyUlFyREFHSjRnTURRS0k0d1BDUFRpWlZWYUdxS25yMTZqWHBra3N1JTJCY25VcVZQUGp0N0hpeE1pSXFMalk1b21oQkRvMmJObmZzJTJCZVBYODZldlRvcXolMkY0NElNJTJGZnZubGw4JTJGNiUyRmY0bXRyVVVDd3dCaWJvJTJGQm9CRTNSekRQenBaVkZXRjElMkJ0RiUyRiUyRjc5Ujg2YU5ldk9zODglMkJlNTdENFpBQkJuOUVSRVNkS2RxdUNpRlFYRnhjZFBQTk4lMkYlMkZtMUZOUHZYYkJnZ1dQZiUyRnJwcHklMkY2Zkw0ZzIxNDYyUmdDRW5WdlVxd0xRRVRIanVFZm5ReTZycU9scFFVNU9UbWx0OTEyMjdQUFB2dnM0b3N2dnZoeWg4TWhtNmJKOEklMkJJaU9nRWFkJTJGT2xwYVc5diUyRlp6MzcycDhjZWUyekpsQ2xUTGcyRlFyTGY3MmQlMkZrRTRxSG05RTNSZEhBQkoxVTJ4ODZVU0w3dXlibnA1ZWVOZGRkOTElMkI0NDAzM3BDWm1aa1d2WSUyQklpSWhPanZZakFrZU5HalZpMUtoUnIzNyUyQiUyQmVlM3ZQSEdHNzlwYm01JTJCVDlPMEdKZVFFa1gwR29SOVFhTHVod0VnVVRmRThJOU9wR2p3bDVxYTZoZzdkdXoxbDExMjJZOTc5dXhaRkwyUGlJaUlZcU45RUhqcXFhZE9QdlhVVXljdldyVG8zYmZmZnZ1UmlvcUtSYXFxeHJpRWxBZ1lBaEoxVHd3QWlib1pobjkwSXFtcWlsQW9oS2xUcDg3JTJCd1E5JTJCY08lMkJvVWFOR1J1OWpKNCUyQklpS2hyYUI4RVRwa3k1WnpSbzBlZjlmYmJiNyUyRnl4eiUyRiUyQjhiZWhVR2lqeFdLSmNRa3AzakVFSk9wJTJCR0FBU2RTTU0lMkYlMkJoRVVWVVZQcDhQeWNuSnB6N3p6RFAzVFpvMDZZem9mZXpZRVJFUmRVM1JOdHJoY01oejU4NmRQM1hxMUFzV0xWcjB6S0pGaTU3MCUyQiUyRjIxYk1QcFJHSUlTTlM5TUFBazZpWVklMkZ0R0pZSm9tUXFFUXNyT3pCJTJGJTJGUCUyRiUyRnpQUGVlZWUlMkI1bGRydGRpdDVIUkVSRVhWJTJCMHpjN0x5MHViTTJmT1QwYU5HblhacTYlMkIlMkIlMkJzZzc3N3p6dks3cklmWWo2VVJoQ0VqVWZYQVhZS0p1Z0owMjZteW1hY0x2OXlNY0RtZE9temJ0d2RkZWUlMkIycldiTm1YV0czMnlYdTdFdEVSTlE5UmR2dlBuMzY5UDdwVDMlMkY2ek5OUFAlMkYzVmhBa1RMbkM3M2VCR0lYU2lDQ0Y0dlVMVURYQUVJRkVYeDhhVU9wdXFxZ2lIdzVneVpjcmx0OXh5eSUyRjJubkhMS1FJRHYzQklSRWNXRDl1c0RqaGt6cG16TW1ERUxGeTFhOU43TEw3JTJGOHE5V3JWMyUyQmo2M3FNUzBqeGlDTUJpYm8lMkJCb0JFWFJqRFAlMkJwTTdkYjVtJTJGVEhQJTJGN3hGeE1tVEpnV3ZZJTJCZE5TSWlvdmh5d0VZaE0wZU9IRG45dWVlZWU3YTh2UHgzZSUyRmZ1M2NXMm56b2JRMENpcm8wQklGRVh4ZkNQT290cG1nZ0VBc2pLeWlyNXdROSUyQmNOJTJGczJiT3ZjVGdjY3ZRJTJCSWlJaWlsJTJGUnRqNDVPZGwyeHgxMyUyRkwlMkZLeXNvTEZ5eFk4T2oyN2R2JTJGRWd3R1F6RXVIc1VaaG9CRVhSY0RRS0l1aU9FZmRSYSUyRjM0OWdNR2klMkY2S0tMYnIza2trdnVLaW9xeWdYWUtTTWlJa28wcG1sQ0NJR2VQWHNXJTJGZmpIUDM1eTRzU0o4MTU0NFlVSFBSN1BlNnFxeHJwNEZFY1lBaEoxVFF3QWlib1lobiUyRlVHWFJkaDl2dHhyaHg0NmJmZWVlZEQ0MGRPM1lNd0k0WUVSRlJJbXMlMkZMWGpDaEFuakoweVk4TzY3Nzc3N3hoTlBQUEZnTUJoY3czNENkUmFHZ0VSZEQzY0JKdXBDR1A3UjhUSk5FMTZ2RnlrcEtiMXZ1dW1tdjc3MjJtc2ZNJTJGd2pJaUtpOWt6VGJPc1huSFBPT2JOZmVlV1ZSVE5uenZ4NUtCUks5ZnY5TVM0ZHhRdnVEa3pVdFhBRUlGRVh3Y2FSanBlbWFWQlZWUmt6WnN6TjExeHp6WDBGQlFVRkFJTSUyRklpSWlPcmhvSHlFM056ZjFpaXV1JTJCTm1RSVVNdWZ1R0ZGJTJGNjNwYVZsSWFjRlUyZmdTRUNpcm9NQklGRVh3UENQam9lbWFmRDVmSEE2bmFjOSUyRnZqanZ5Z3JLNXNNc0tORlJFUkVIUk5kSDNEWXNHRkRubmppaVglMkI5JTJGJTJGNzclMkY5cXlaY3RQZzhIZ2V2WW42SGd4QkNUcUdqZ0ZtQ2pHR1A3UjhmQjZ2WEM1WExtMzNucnJVeiUyRjV5VTglMkJadmhIUkVSRXg2TDl0T0N6empycm9nVUxGbncxYyUyQmJNbndjQ2dSUk9DNmJqeGVuQVJMSEhFWUJFTWNSR2tJNlZxcXBvYVduQnVISGo1dDU0NDQwUDl1M2J0eSUyRkE0SSUyQklpSWlPVDdRdmtaJTJCZm4zYkZGVmY4Yk9EQWdlZjk0UTklMkZlR0Q3OXUzJTJGemM3T2puSHBxRHZqU0VDaTJPSUlRS0lZWWZoSHg4STBUZmo5Zm1Sblp3JTJCWU8zZnVtNDg4OHNqckRQJTJCSWlJaW9zMFg3RmFOR2pScjV3Z3N2dkhmTk5kZThrSmFXVnV6eiUyQmRqbm9HUEdrWUJFc2NNUmdFUXh3RWFQam9XbWFmRDclMkZjcXNXYk4lMkJjT1dWVno1UVdGaVlCVEQ0SXlJaW9oTWoyc2NRUXVDYWE2NjVlcyUyQmVQYWYlMkY5YTklMkYlMkZWVkZSY1d6cXFxeUEwTEhoQ01CaVdLREl3Q0pUaktHZjNTMFROTkVNQmhFY25MeXVDZWZmUExEZSUyQiUyQjk5NG5Dd3NLczltdjFFQkVSRVowbzBUNUhZV0ZoNGM5JTJGJTJGdk0lMkZQJTJGUE1NJTJCJTJCbnBLU01ESVZDN0l2UU1lRklRS0tUanlNQWlVNGlObkowdERSTlF5QVFjRjU2NmFWM24zUE9PWGRuWm1iYUFiNWpTa1JFUkNkZmRMZmdVMDg5OVl6Qmd3ZFAlMkJ2REREeDk3NFlVWEh2SDclMkZTMnhMaHQxUHh3SlNIUnlNUUFrT2trWSUyRnRIUk1FMFRvVkFJTHBkcjBrTVBQZlRvaUJFanhrWnZKeUlpSW9xVmFGOGtLeXNyNmJMTExudWdmJTJGJTJGJTJCWnolMkZ5eUNQM2J0eTQ4V09MeGNJJTJCTHgwVmhvQkVKdyUyQm5BQk9kQk93STBkRm9IZlhuT3VlY2MzNzk2MSUyRiUyRiUyQmxPR2YwUkVSTlRWUlBzbFpXVmxvMTUlMkYlMkZmVVBiN2poaHFkZExsZE9Td3NIQTlMUjRYUmdvcE9EQVNEUkNjYkdqRHBLMHpUNGZENGtKeWRQZmZEQkJ6JTJCZU4yJTJGZVQ5TFQweTFjNjQlMkJJaUlpNm9tZ2ZSWklrY2R0dHQ5MzYlMkI5JTJGJTJGZnRHWU1XUE85M2c4MERTTiUyRldEcU1JYUFSQ2NlQTBDaUU0aU5HSFZVT0J5RzAlMkJsTSUyRlolMkYlMkYlMkJaJTJGZjMzUFBQWjhPSHo1OERNQlJmMFJFUk5UMVJmc3IlMkZmdjNIJTJGRGNjOCUyRjklMkIlMkJxcnIlMkY1YldscGFENDRHcEtQQkVKRG94T0lhZ0VRbkNCc3Y2b2pvV245WldWbVQlMkZ2em5QejgyWk1pUTBkSGJpWWlJaUxxTGFOOUZDSUhycjclMkYlMkIyalBPT0dQNjAwOCUyRmZWOTVlZmxyc2l5emIwd2R3alVCaVU0Y2pnQWtPZ0hZd2FHTzBEUU5mciUyRmZmdjc1NSUyRiUyRmlsNyUyRjg1V2NNJTJGNGlJaUtpN2kwNEw3dG16WjYlMkZmJTJGZTUzcjg2Wk0lMkJlMTlQVDBYaHdOU0IzRmtZQkVKd1lEUUtKT3hzYUtqc1EwVFFRQ0FiaGNycEdQUHZyb2glMkZQbnolMkYlMkZmdExRMGhXdjlFUkVSVWJ5STltbm16cDA3NzRFSEhsaFVWbFkyeCUyQnYxY20xQTZoQ0dnRVNkandFZ1VTZGlJMFZIb21rYXZGNnZOSHYyN0I4JTJGOWRSVGk4YVBIejhaNEtnJTJGSWlJaWlqJTJGUk56ZUxpb3A2UHZua2t3c3V2JTJGenlGOVBTMGdvNUdwQTZnaUVnVWVkaUFFalVTZGc0MFpINGZENmtwS1NVJTJGdkdQZjN6M2h6JTJGODRTUFoyZGxPanZvaklpS2llQmZ0NjF4MTFWWHpmJTJGM3JYMzg1YXRTb1N6Z2FrRHFDSVNCUjUyRUFTTlFKMkNqUm9RZ2hvR2thR2hzYk1YZnUzS3RmZlBIRkwwNCUyRiUyRmZTekFJNzZJeUlpb3NRUmZkT3pWNjlleGM4ODg4eWJsMTEyMmZNcEtTbTVIQTFJUjhJUWtLaHpNQUFrT2s1c2pPaHdXbHBha0pxYW1udnBwWmYlMkI3VGUlMkYlMkJjMExSVVZGT1J6MVIwUkVSSWtxMmdlYVAzJTJGJTJCTlk4JTJGJTJGdmpuSTBlT1BETVFDTEJ2UklmRkVKRG8lMkJERUFKRG9PYklUb1VFelRoTiUyRnZ4NmhSbzZZOTlkUlRuOHlmUCUyRiUyRmE2TzFFUkVSRWlTejZabWolMkYlMkZ2MUwzM3JycmZmT1BQUE0zJTJGcDhQcWVtYWJFdUduVmhEQUdKamc4RFFLSmp4TWFIRHFWMW93JTJGYnVlZWUlMkI4dTMzMzc3dzlMUzBsTTQ2byUyQklpSWhvZjZacHdtYXpTUmRkZE5IZER6MzAwRWN1bDZ1TW93SHBjQmdDRWgwN0JvQkV4NENORGgxSzYwWWZwenoyMkdQdlhYWFZWVCUyQjEyJTJCMHlPN0ZFUkVSRUJ4ZnRKNDBaTTJiODczNzN1OCUyRm56Smx6cDhmakVkd2doQTZGSVNEUnNWRmlYUUNpN29hTkRSMG91dEZIVTFNVDVzNmRlJTJCWGRkOSUyRjlXR0ZoWVJiQUtiOUVSRVJFUnhMdEwyVm5aenZ2dXV1dTM1ZVVsSnkyZE9uU0gzcTkzbTAybXkzR3BhT3VLSHBOeHI0MlVjY3hBQ1E2Q2d6JTJGNkdDQ3dTQ1NrNVBUTHIlMkY4OGwlMkZmZE5OTiUyRndPd00wSkVSRVIwdEV6VGhCQUNGMTk4OGJrVEowNGM1ZlA1N2x5eFlzWHJIQTFJQjhNUWtPam9jQW93VVFleDAwRUg0JTJGZjdrWlNVTlB6NTU1JTJGJTJGZ09FZkVSRVIwZkdKcnB1Y201dWIlMkY5UlRUNzEyNVpWWFBwMmNuSndhQ29WaVhUVHFnamdkbUtqakdBQVNkUUFiRldxdiUyRlpUZlN5JTJCOTlQb25ubmppc3hFalJvd0JHUDRSRVJFUmRZYm9hTUJiYnJubDF1ZWZmJTJGNWptODAyMXUlMkYzeDdwWTFBVXhCQ1RxR0FhQVJFZkF4b1FPRkF3R2taS1NralYzN3R5JTJGUGZ6d3czJTJGTnk4dEw0eTYlMkZSRVJFUkowcjJyY2FObXhZMmE5JTJGJTJGZXRQNTgyYjklMkYlMkJhbTV2QktjRjBJSWFBUkVmR0FKRG9NTmlJMElIOGZqJTJGc2R2dUlQJTJGJTJGNXp4OWRkZFZWMXdJYzlVZEVSRVIwb2tUZlpNM0t5a3E2Nzc3N25qcjMzSE5mVDB0TEsyaHBhWWwxMGFpTFlRaElkSGdNQUlrT2dZMEh0YWZyZW5USzd6V1BQZmJZWjRNSER4N09VWDlFUkVSRUowZTB6M1hSUlJmTmZmVFJSejhmT25Ub2pFQWdFT05TVVZmREVKRG8wQmdBRWgwRUd3MXFMeHdPdzI2M0oxOXh4UlZQUHY3NDQ4JTJGbjV1YW1NdmdqSWlJaU9ybWliNzZXbEpUMFc3aHc0WDh2dWVTU243amRib2xUZ3FrOWhvQkVCNmZFdWdCRVhRMGJDMnJQNSUyRlBCNlhUMlc3Qmd3VjlQTyUyQjIwcVFDbiUyRkJJUkVSSEZrbW1hY0RnY3lpMjMzUExyakl5TXNuJTJGJTJCODUlMkIzZWIzZTNiRXVGM1VkMFdzNjl0dUo5bUVBU05RT3d6OXFMeGdNWXNpUUlSZmRjY2NkeiUyQlRrNU9RQjdFUVFFUkVSZFFYUlhZTG56cDE3MFpneFk0YmNkTk5OdHdRQ2dZOWpYUzdxT3FJakFRM0RpSFZSaUxvRVRnRW1hc1h3ajRESWNhQnBHdHh1dDN6aGhSZiUyQjhxV1hYbm96SnljbmolMkJ2OUVSRVJFWFV0MGY1WmNYRngzNFVMRjc0M2UlMkZic3U1dWJtd1duQkZON2tzVFlnd2pnQ0VBaUFBeiUyRmFKOVFLSVRVMU5UY3UlMkIlMkIlMkIlMkIwOXo1ODY5Q09Db1B5SWlJcUt1ekRSTkpDVWxXVzY3N2JiZlptWm1qbjc1NVpkdkRZVkNOYkV1RjNVZGtpUnhKQ0FsUEViaGxQQVklMkZsR1UzJTJCJTJCSDNXNGYlMkJmVFRUMyUyRkU4SSUyQklpSWlvJTJCNGoyMlM2JTJGJTJGUEpaVHozMTFLZFdxM1dDMyUyQiUyQlBjYW1vSyUyQkZJUUVwMEhBRklDWTNoSDBWNVBCN01uVHYzc3QlMkYlMkI5cmQlMkZ5TXZMUzJmd1IwUkVSTlM5UlB0diUyRmZ2M0gzVCUyRiUyRmZkJTJGSk12eTdldldyWHRPMTNYMiUyQndrQVJ3SlNZbU1FVGdtTG5RQnF2OTdmZWVlZDk2dVhYbnJwSHd6JTJGaUlpSWlMbzMwelNSbFpXVjlPaWpqJTJGNTF6cHc1ejlqdGRtY29GR0wlMkZud0J3SkNBbExoNzVsSkRZJTJCQk93YjcyJTJGeHg5JTJGJTJGTTBycnJqaUFVbVNPT1dYaUlpSUtBNUUlMkIzVFhYbnZ0TFclMkI4OGNhN1RxZXpyOCUyRm5pM0dwcUt0Z0NFaUppRk9BS2VFdyUyRkNNZ3N0NmZ3JTJCRVklMkJjd3p6N3c0YU5DZ0lRRFglMkJ5TWlJaUtLSjlHJTJCM1dtbm5UWjE0TUNCbiUyQiUyRllzZVBtdlh2M3ZoUGpZbEVYd2VuQWxHZ1llMU5DWWZoSFFHUzl2MW16WnMxNiUyQk9HSFB4NDBhTkFRMHpRWiUyRmhFUkVSSEZLZE0wa1plWFYlMkZqcXE2OHVuRHQzN3QxdXR4dTZyc2U2V05RRmNDUWdKUkllN1pRd0dQNlJydXR3dTkyWVBYdjJYYSUyQjk5dHJyWE8lMkJQaUloT05pRkUzSHdRZFNlbWFjSm1zOG0zMzM3N2I4OCUyQiUyQiUyQndYazVLU1VzTGhNSTlsWWdoSUNZTlRnQ2toc0dGUGJFSUloTU5oT0J5TzVQUE9PJTJCJTJGeHl5JTJCJTJGJTJGSHFBVTM2SmlPaEVFVGhVMThQUWRZUUNmb1NDZnFpaElMUndDS29haGhvS1J2NnZocUdHUTlEVk1EUk5nNkZwTUhRTnVxN0RNTFQ5Mmk1RDEyR2F4djclMkZiemVkVFpKbENFa0dZTGE3VFduWEx4S1FaUVdTTEVPV1pVaVNETmxpZ1dLeFFySGFvRmlzc05yc3NOanNiYmZaN0E1WUhVN1k3QTVJc256UTE4ajJsYm9xMHpRaGhNQ2NPWFBtNSUyQmJtOWxtNGNPRTFQcDl2RzY4VmlOT0JLUkV3QUtTNHh3YWRRcUVRbkU1bmp3VUxGcng0JTJCdW1uVHdkNGNVSkVSSjNud0w2R2Facnd1ZDN3ZWhyaGJXNkV0NmtCTGU1R2VKc2JFUFI1b2FraHFPRXdORFVNWFZPaGF5b01YZCUyRjNkVVRiWDlqdnN4UFJwMmx0RCUyRmR2RmMyMkcweVlrSVFFV2JHMGhvTTJXS3lSRDBkeUNsenBXWENsWnlJbE14dkpxWmx3cFdYQ1lyTjk3JTJCZEIxRlZFajhlcFU2ZE9LaTB0JTJGV0xidG0zWHJsMjc5b01ZRjR1NkFJYUFGTzhZQUZKY1klMkZoSGZyOGZkcnQ5JTJGQ09QUFBKU256NTklMkJnRzhFQ0Vpb3VQWHZvJTJCaHFTcWE2JTJGYWlxVzR2R3FvcTBiQjNOM3llSmdUOVhvU0RnWDJQajA2ZGpVNmpSZVJ6eFdJRkxMRjZKUjFqbWlaMFZZV21oaEh3ZVlEVzlYTk4wd1JNRTBLUzRIQzZZSGU2a0pxWmc5eWVmWkJWMkF1WnVUMzJDd1RaQmxOWFlab21jbk56Q3hZc1dQRHZoeDU2NkVkcjFxejVJOWNGSklhQUZNOFlBRkxjWXZoSEhvOEhjJTJCYk1tWHZ2dmZmJTJCTlNzcnk4V0xEaUlpT2g3dCUyQnhZQnJ3YzF1OHBSVmI0WnRic3IwTkpZajFEQTF4YnVTWklFSVVtdzJPd3hMSEhuYVFzdUQlMkZPWVVEQ0FvTiUyQkxwdG9xbEs5ZkNZdlYxaFlHOXVnN0NMazklMkI4RG1TQUlRSFhqSWRwbGl5elJOSkNVbDJSNTg4TUUlMkZ2UGppaTZkOCUyQnVtblB3cUh3d0ZlUnlRMmhvQVVyeGdBVWx4aW81M1kybTMyOGNONzdybm5VVVZSSklaJTJGUkVSMFROcUZYdUZnQUh2S04ySG54bFdvM2IwRExVME5NRTBEa2lSQmt1UzRDZnVPbFNSSlFMdkY5RTNUUkZOdEZScXFkMkhUOGklMkJSbXBtSG5nTk9RZTlCSTVGZDJBdlJ5YzFzb3ltV291c0NYbjMxMWJmazVPUVUlMkYlMkI1M3Y3czZGQXJWeExwY0ZGc01BU2tlTVFDa3VNUHdMM0ZGTiUyRnV3Mld6V1N5NjU1SGMzM0hERGJRQXZMSWlJNk9pMTcwJTJGVTdkbUo4blhMc1h2YkJyanJhbUNZQm1SWmhtSTVjZk4ybzk4JTJGc3VOdTYyMFFhUDNUNWxoYXVJUDFsTm9QeUROYjF3Q00zR2JDeExHMXBVS0l5TnFCc0FDbUNYZEREVlolMkZ1UWNibDMySiUyRk9MJTJCNkQ5OFBIcjBQd1d5SExra1lYdE5zUklOQVdmT25IbFc3OTY5UDNuc3NjZXVVbFYxWmF6TFJiSEZFSkRpRFFOQWlpc00lMkZ4SmJNQmhFVWxKUyUyQmglMkYlMkI4SWNYTHJyb29nc0FYa3dRRWRIUmlmWWx0SEFZdTdhc3c5YlYzNkI2NTNhRWduN0lzZ0xab2tBJTJCN0VUWWpwT2sxclVBbyUyRjBYYzElMkY0cHVvNk5GV0RxdW5RZEIyNmJrUSUyQmpNaUhZWmpRZFFPR1ljQXdUUndxQ2pRQm1JWUpTUklBQkdScDN4UmxBSkFsQ1JDQTFIcWJMRW1RWkFGWmtxSElFbVFsOHE5RlVWcWZZJTJCNFhSSm9tWUxSZkQlMkZEUVAxaklpZ0paVVdBWU9pbzNyY0d1TGV1UVUxU0MwckxKNkQxd1dHUXRSTER0cHRpSUhuZURCZzA2NVZlJTJGJTJCdFdIdGJXMTE2NWV2ZnJ0R0JlTFlvd2hJTVVUQm9BVU54aiUyQkpUYSUyRjM0JTJGazVPUSUyQmYlMkYlMkY3MyUyRjh4ZnZ6NHNRQXZJSWlJcU9PaSUyRllpZ3J3VTdOcTdDNXBWZm83NXFKMkNha0JVTHJNYzV2VGNTdXUwTCUyQnd6RGhEOFFSQ0FZaGo4UVFvdlBENTglMkZDRjhnaEVBdzFCYjhhWm9lQ2Z6MGZjR2ZZUnI3OHI1ajdmNjBieUlGSUFrSlFoS3RRZUMlMkJNRkNXSXglMkJLTE1ObXRjQm10U0RKWVlQVFlVZVN3dzZIM2RyNllZTlZVZHJLWTdhVzgyQk5zUkFTRktzTk1FM1VWRzVIVGVWMmJDanNoVlBHbm9iZXA0eUVMTXR0b3clMkJKVGpiVE5KR2ZuNSUyRjV4aHR2dlBtem4lMkYzc0xxJTJGWCUyQjFTc3kwU3h4UkNRNGdVRFFJb0xEUDhTV3pnY1JwOCUyQmZTYjk3R2MlMkYlMkIzdlBuajJMR2Z3UkVWRkhSZnNRQVY4THRxMzZCcHRYTGtGelhUVWtXVzRia1hhc1pDa1Nxc0VFUXFvS1Q3TWZqZTRXTkRSNTBPVHh3ZWNQSWhRT0l4eldZS0pkbGlmYVQlMkZmZGY5cXZMRXVRSVIzOEd4Nm55SWElMkJKblRkaEtZYmJmT0N6ZWpJeE1oJTJGOTJXSEptQ3h5TERickxCWkZiaWNTVWhQZFNFOTFZa1VseE1weVE1WWxNamxobUdZMzclMkJBanU2QWpNZzA2eSUyRiUyQiUyQlJJMnJWeU1vUk5PUjFIJTJGVXdBaCUyQkdZZXhZUnBtckRaYkphSEgzNzR5WTglMkIlMkJxanZPJTJCJTJCOGM1ZW1hV0ZlY3lRdWhvQVVEeGdBVXJmSGhqaXhOVGMzWTlhc1daYzg5OXh6TDZhbXBpYnpRb0dJaURxaWJjU2YzNGV0cTc3QjVoVmZ0UVolMkZ5bkZ0NWlGTEVpUkpRTmNOTkxmNFVOJTJGb3hwNmFSalM2VzlvQ3YyaW9KN1ZPJTJGMVVVdWJOZTFuR0olMkZFaGExeDdjJTJGNjlETWswVCUyRmtBSVBuOFFEVTB0cU5nZDJUdkJZYmZDNVhRZ095TVYlMkJUa1p5RXh6d2VWMFFBZ0IlMkZTQmhvR0t4QXFhSjZoMWJVVnRaamw2bFF6RnM4cG5JekM5cSUyQno1RUoxTjBYY0F6empqaiUyRiUyRjNxVjclMkZxZWYlMkY5OTE4YkNvVWFlZTJSdUJnQ1VuZkhBSkM2TlRiQWljM2o4V0RldkhrMyUyRnU1M3YlMkZ1RDFXcTE4T0tBaUlpT1pOOVVYeSUyQjJyMTJHVGN1JTJGUWxQZDN1UGF4VmVTQkdSSmdtNllhUGI0VUZQZmhKMVZ0YWh2OGlBUURFY2UwenExTmpvaUxsN3MyNlJrJTJGejVaV05WUTMlMkJoQmJZTWJHN1pWSXRuaFFIWkdDb29LYzVDZm5ZNWtwd013QWQzUTk4MzBiUjBSYUpvbXl0ZXZ4Sjd5VGVnJTJGWWdLR1RKaU9KRmNxQUFhQmRISkZROEJMTHJua2dzTEN3dmYlMkYlMkJ0ZSUyRlhoWU9oN2ZGdWx3VU93d0JxVHVMcng0SUpSU0dmNGxMMTNWNFBCNWNlT0dGJTJGM3ZqalRmJTJCUXBabFhoQVFFZEZoUmZzTmFpaUlyYXUlMkJ3WWFsaTlxbSUyQmxxc3RtUDZtcklzUVJJU2ZJRWdxdXNhVWI2ckdqVjFUUWlFd20wYmJWaTZ5T2klMkJrMDBTQXBBRm9xJTJGZUh3eWlZbmNBNWJ0cjRITGFVWkNUaVpLZWVjak5Tb2RGVWFEcmV1dG1KcEhmbGNWcWc2NnFXTFA0SSUyQnpjdEJxRHgwJTJGRGdKRVRJQ3NXdHZsMFVrV1B0M0hqeG8wdUtDajQlMkJFOSUyRiUyQnRQbGdVQmdjWXlMUlRIRUVKQzZLd2FBMUMweCUyRkV0YzRYQVlOcHZOT25QbXpNZm56NSUyRiUyRlB3QkhBeEFSMGFIdDIzUkRSJTJGbTZsVmolMkY5YWVvcjlvSkljbXcySTQlMkIlMkJCTkNRSllsbUthSiUyQmlZUGR1eXF3WTQ5dGZDMCUyQkFBQVV1dU91YlElMkZTWkxRdXZFdyUyRklFUU5sZnN4dmJLdmNqS1NFWGZYZ1hvWFpnTmg4TWVDUUtOMWlCUWttQzEyZUZ0YnNUWDd5NUF4ZnFWR0RGMUpncEtCZ0JnJTJCMDhubDJtYTZObXpaNjhmJTJGdkNINzIzWnN1V2FwVXVYJTJGalBXWmFMWVlRaEkzUkY3SjlUdE1QeExURUlJaE1OaE9CeU9sTCUyRiUyQjlhOHZYWHp4eFJjQzdQd1RFZEdoUmZzTXU3ZHV3TnF2UDBaViUyQlJaQUlMSUQ3VEY4TFVXV29Xb2FkdTZweFphS1BhaXViVVJJVlNGTFVwZFp4Njg3aUlTQkVrd1RxS2x2UW5WZEU5WnZkYUolMkY3MEwwNlpVUFo1Smp2eUJRVmhRQUNxcDNic09IciUyRjRKJTJGWWFQdyUyRkFwWjhHWmtnYUFmUUU2ZVV6VFJFNU9Uc3BycjczMiUyQmdNUFBIQm5SVVhGSCUyRkx5OG1KZExJb1Job0RVM1RBQXBHNkY0ViUyRmlDb1ZDY0RxZGhhJTJCODhzcXJwNTU2NmhTQUhYNGlJanE0YUglMkJoYnM5T3JQN3lBJTJCemFzZzZHb1VPeFdIQ2tUUzBPOXJVVVJVWXdHTUwyeW1wc3JkaUYyZ1kzZE1PRXd0RiUyQngwVUlRSkVqd2FtN3hZOXZWMiUyRkJ4dkxkR05DN0VQMktDJTJCRjAyS0hwZWx0N0gxMGZjTVBTTDFDMWZTTkdUSjJKdnNQSFFuQzNZRHFKVE5PRTFXcTElMkZQYTN2MzM2NzMlMkYlMkZlJTJGNktGU3NlMEhXZEIyQ0NZZ2hJM1FsN0xOUnRNUHhMWE9Gd0dFbEpTYVZQUHZua20wT0hEajJGblh3aUlqcVlhRiUyRkI1Mm5HMnNVZlk4dXFyeEVPQnFCWXJHMUJVMGRKa29Bc3l3Z0V3OWhjdmh1YnQlMkI5R2c3dWxMYlNLVG1mdExnekRnR2tZTUUzemV4JTJGQUlkNVVFNGpzV0l6b1poOEhmRWhTMiUyQmZIUzVZa3lCTGc5UVd3Yk0xV2JOMVpoVUY5aTlDM1p3RnNObXRiRUNpRWdOVm1SMHR6SXhZdCUyRkRzcXQ2ekZxR25uSVRVcjk5Q3ZnNmlUUlklMkZGJTJCZlBuJTJGeVExTmJYd3hSZGZ2Q1VjRGdkNHZaS1lHQUpTZDhFQWtMb0ZOcWFKeXpBTTJPMzJzanZ2dlBQJTJGaW91TGk5bXhKeUtpN3hHUm1FcFR3OWo2M1JLc1dmSXBQSTExc0Zpc1I3M0JSelQ0OCUyRnVEMkw2ckVsdks5NkRSN1lVa1JKZmQwTU0wemNpVVdWMlBCSDFvMTFhYWtYVUprNUtjU0hJNlliUFpZYkZhWWJYYVlMWFpZTFZhSUNRSnNxd0FBckJZckpBa0NacW1RbE0xR0lZT1hZOThoRU1oaEVJaGhFTWhoRU5CQklOQiUyQkgwJTJCYUtyNnZZR1ZrcEFneVRKa0tmSnZSMFdEUUklMkZYanlVck4yRnJSUlVHbCUyRlpHNzhKY0tMSU1UZGNqajFNVXdEUlJ2bjRGcWl1M1k4VFVtU2d0bXdnaEpJYUFkRkpFUThBTEw3eHclMkZxdXZ2cHA5eHgxM1hCRUtoWnA0M1pLWUdBSlNkOEFBa0xvOE5xS0pxNldsQmRPblQ1OSUyQjMzMzN2VjVRVUpERkRqMFJFUjJvJTJGVHAlMkZxeGI5RjlXVjJ5SExNcXcyJTJCMUY5SFVsRWdqOWZJSUR0TyUyRmRpUyUyRmtlTkxYNHVsendwMnNhTkYzYmQ2RnBBbmE3SFpsWjJVaEpUVVZLV2hweWN2T1FXMUNJek94c3BHZGtJaTA5SGM1a0Z4eEpTZTBDUUN1c05odWtEZzVsTkUwVDRYQVk0VkFRNFZBWW9WQVFvV0FJQWI4UDd1WW1OTlRYbzZtaEhvMzE5YWlwM291bWhucDRtcHZoYm01Q2k4Y1RLVyUyRnJpRUpKa2lBckN1VERCSVBSSUxDJTJCdVFWZmZMTUcyJTJGS3lNS3kwQlBrNTZUQU1FN3BoQUVMQVlyVWo1UGRoeWJ1dm82cDhFMGJQdUJBcG1kbVJDSlQ5QmpyQm9uM1RjODg5ZDJaNmV2cTdQJTJGM3BUJTJCZUdRcUZkTVM0V3hRaERRT3JxR0FCU2w4YndMM0c1M1c3TW5qMTcxdlBQUCUyRjlDY25KeU1zTSUyRklpSnFMOXBIYUdsdXdLb3YlMkZvdHRhNWJDMFBXakh2RVhYZVBQSHdoaDY5YWQyRlMlMkJHNTRXUHlRcDlzR2ZZUmpRVkJXNm9iZU41TXZLemtGMlRoNXlDd3JRcTZRUGV2ZnBpOEllUlVoTnowQktXaXFTa3B4SCUyRlgwT0Y1WkZmODVDQ05oc050ZzZ1SE95cnV0d056WEI0MjVHYzFNVGRsZnV4STd0MjdCclJ6bnFhbXRSWDFPTjV1WW1tSVlKQ0VDV0ZTaUtCWkswZjk5UGtTTUI1ZTY5OWFpdWEwTGZYdmtZTXFBWXFTbE9hRnBrV3JBa3k1QmtHUlhyVjZKdTkwNlVuWDRCJTJCZzRkRFhCdFFEcEpUTlBFeElrVHh6JTJGeHhCUHZ2JTJGcnFxM01EZ2NDNldKZUpZb01oSUhWbERBQ3B5Mkw0bDdqY2JqZm16WnQzN1pOUFB2a25tODFtWmVlZGlJamFFMEpBMXpWc1hmazFWbjMxQVZxYUdtQ3gycUJZT2g3WVJYYjFsUkFLYTlpMm93cnJ0dTVFVTNNTEpGbUtXZkJuR0FaVVZZV2g2ekJoSWpVMURiMzc5RUdQbnIweDRKVEI2RmM2RUlVOWVpSTdMdyUyRktZVFlmNmN4MjgxaSUyRmxpekx5TWpLUWtaV0ZnQmdlTm5vdHZzQ2ZqJTJGcWFxcFJXMTJORFd1JTJGdzlZTjYxRzVvd0kxVlZYd0IlMkZ3d0VRMEVsYllSaW9vaXd6Uk5iTnklMkJDN3VxNmpDb2YyOE03Tk1EVm9zQ1ZZdE1DN2JZN1BENzNGajByNWRRdTZzY28yZGNBSXZOemhDUVRnclROREYwNk5CQk9UazU3MyUyRjMzWGVYYmR5NGNWR3N5MFN4d1JDUXVpb0dnTlFsTWZ4TFhCNlBCM1Btekxuckp6JTJGNXlTT0tvZ2gyMm9tSUtDcmFQNmpkVllFVm4lMkYwSFZkczNRVHFHNmI0V1JZYXE2ZGk2c3dycnQlMkJ4RWZhTUhRZ2hZTENlN2EyeENWVFZvbWdyVE1KR1Ntb2FTZnYzUXIzUVFobzBhamI0RFN0R2paeTlZRHpMcXJxdTNqNGNybnlNcENUMkxTOUN6dUFSbDR5Y0FBRnJjVGFqYVZZbHRHOVppN2NybDJMWjFDJTJGYnUyUU92UHdqVE5GdW5EQ3V3S0FvQ29UQ1dydDZNeXFwYWpCelVCNFY1bWRBTkU0WmhRSmFWeUU3QjMzNk9odXBkbUhqdXBjaklMV3dkNE5pMWYyYlUlMkZabW1pYnk4dk1MWFgzJTJGOVA5ZGNjODJWSDMzMDBkdVptWm14TGhiRkFFTkE2b29ZQUZLWHclMkZBdmNYbTlYcHh6emprUDNuVFRUZmNMVHRzaElxSTJBa0lBNFdBQXE3JTJGOEFCdVhMWUlhQ2tJNXl1bSUyQmlpekJOSUdkVlhWWXU2a0MxZlZORUloTUFUNVpUTk9FR2c1RDB6VW9zb0s4d2tMMEgzUUt4a3lZaEVGRGhxR29kekVzRnN2M25oTlBEdlo2WEtucEdKQ2FqZ0dEaCUyQkdjT1ZmQTUyN0VqbTFic0dYZGFteGF0d2FiTjI5QmJVME52UDRnZ01nbUlOVjFqZmhvc1FjRFNucGdXR2t4a2h3MnFKb2VDWE50ZHRSVWx1T0RWJTJGNklpZWRlaXA0RGhnQmczNEpPUE5NMGtaNmVudkw2NjYlMkYlMkYzNjIzM25yamh4OSUyQiUyQlBmYzNOeFlGNHRpZ0NFZ2RUVU1BS2xMWWZpWG1IUmRoOCUyRm53JTJCbW5uJTJGNzRyRm16N2dEaTcyS0hpSWlPVGZ0TlBwWiUyRiUyRkclMkZVN2EyRXhXSTlxdkJQa2lUSWtrQmRvd2RyTmxWZ1oxVXRETjA0YWNGZlclMkJpbmFiRGFiQ2pwM3g4ang0ekhtSW1UMEhkQUtUSXlzNzczJTJCRVJ6NEd0MnBtYmdsRkhqY01xb2NRQk1OTmRWWSUyQmUyTGRpNFpoVTJiZGlBYlZ1M29ycTZHbjZmRDh0WGI4U3VxbHFNSHprSVJmbFowSFFEcG1uQ1lyVWg0R3ZCWjIlMkY4RGVQUG1ZdiUyQkk4Ykg1c1ZSd2pGTkUzYTczZmFuUCUyRjNwaGZ2dnZ6JTJGMTg4OCUyRmY3cEhqeDZ4TGhiRkFFTkE2a29ZQUZLWHdmQXZNYW1xQ2tWUmxPblRwJTJGOXgxcXhaTndLSmVlRkRSRVFIRUFJQ1FORG54WGRmdklmTkt4WkQxJTJGV2ptdTRiV2VkUFJvc3ZnQTNiSzdGNSUyQjI2RXdpb1VXVDRwNFolMkJxcWxERDRkYlFid0NHalN6RDVPa3pNR2pJTU5nZGpyYkhzZDM3dnZZJTJGRXlFRTByTHprWmFkajJIanB3SUFtbXFyVUxGOUs5WXNYNGExYTlaaTg4YU4lMkJNOUhpekY4VUI4TUgxUUNTWWpJTVNSSjBIVU5YNzM5RDhBRSUyQm84Y3o1ODNuUlNtYWNKaXNVZ1BQJTJGendVNDglMkIlMkJxaHIyYkpsRDhXNlRCUWJEQUdwcTJBQVNGMEN3NyUyRkVGQXFGWUxWYXJYJTJGNzI5OWVuRE5uenFVQUw0S0lpR2hmdjJEbnB0VlklMkZzbCUyRjBGU3pCNHJWQ3VXQXFiR0hveWd5VkZYRHV1MjdzWDdMRG5oOGZpaXlmTUkzJTJCTkIxSGVGd0NEQ0J3cUtlR0QxaElrNDdjeVlHRFIwS3U1MmgzN0U0OEdjbGhFQjZUZ0hTY3dvd3NqVVEzTDJqSEZzMmI4YXlKViUyRkJWWkNOREpjTlhuY1RRa0UlMkYxRkFJNFdBQWE1ZDhqRjREaDhMbWNQTG5UeWVGYVpxUVpSbDMzMzMzcjU5JTJGJTJGdm1VcXFxcWUyTmRKb29OaG9EVUZUQUFwSmhqJTJCSmQ0aEJBSWhVS3cyJTJCMUp6ejMzM0N1WFhITEpSUUF2aG9pSUtOSkdCSDFlclBqMFA5ankzZGN3VFFPV294ajFKMHNTaEJEWVU5MkE3elpzUjNWZEV5Ukp3SEtZWFhNN2c2cXFDSWRDU0UxTGk0UiUyQnA1JTJCRjBSTW10ZTJDQzdDZDZ5d0hDd1I3OUM1Qmo5NGxtSGJtMlcyM2g0TkJCQU5laElNQjZKb0dpOVhHWFlIcHBETk5FMElJWEhmZGRmZDg5dGxuYVclMkI4OGNZUEFPaXhMaGVkZkF3QktkWVlBRkpNTWZ4TFBFSUlCSU5CSkNVbHBmNzFyMzlkY05aWlo1M0pqamdSRWJXdDliZHRBNVolMkIlMkJFODBWdSUyQkJZclZCRWgwYnNTZUVnRVdSNGZINnNXcGpPYmJ0MkF2ZDBFJTJGb2lEJTJGVE5CRUtCV0VZQm9wNjlzYlUwOCUyRkVHZWVlajVKJTJCJTJGZmQ3REoxWWglMkZvWlclMkIxMldPMzJEajJXNkVTS2hvQ25uWGJhVFhmZGRWZnlUVGZkZEYwb0ZBbzUyaTBGUUltQklTREZFZ05BaWhtR2Y0a25HdjQ1bmM2Y1AlMkY3eGolMkY5MzZxbW5UbVZIbklpSWhCRFF3aUY4OThWJTJGc2Y3YnoyRm8ybEdOJTJCbE1VR1pxbVk4UFdTcXpadkFNZXJ5JTJCeXpwOThZc0klMkZ3ekFRREFSZ3M5a3d2R3dNempydlFveWJNclZ0TXc4VEFOaSUyQnhSejdHTlNWUkVQQXE2NjY2bktYeSUyQlc4NXBwckxnOEdnMzZiN2VoMk02ZnVqeUVneFFvRFFJb0pobiUyQkpwMTM0bCUyRnZNTTglMkY4YSUyQkxFaWVQWk1TY2lTbXpSJTJGa0R0cmdwOCUyQjhGYnFLN2NEb3ZGQ3JtRGElMkYxSmtvQXN5ZGhiMTRnVjY3WmhiMjNqQ1ozdXEydGFwQzFMZG1INjJlZmclMkZObHpNWExNdUxiWHdYYU5pQTRuV2tkY2RORkZGOXBzdGpldnZmYmFlY0ZnMEdPM2QlMkZ3TkQ0b1BEQUVwRmhnQTBrbkg4QyUyRnhSTU8lMkY1T1Rrd2llZmZQS2Y0OGFORzhPTEpDS2l4Q2FFZ0tIcldMdjRZNnhaJTJGQ0hDb2VCUjdmQnJVV1FFUW1HczI3d2RHN1pWUWxXMUV6YmRWOWMwQkVOQlpHWmw0NndMTHNMNXMlMkJkaXdLREJiZmV6VFNPaW8yR2FKbWJPbkhuMks2JTJCODhzJTJGcnI3OSUyQmRqQVliRXBLU29wMXNlZ2tZd2hJSnhzRFFEcXBHUDRsbm5iaFg5R2pqejc2enpGanhwVHhRb21JS0lFSkFRSEEwMWlIYiUyRjc3SmlvM3I0VnNVYUJZckIxNmVuU1RqMTE3NjdGODdWYlVON2tqMDMxUFFQZ1hIZkdYbVpXRkMlMkJaZWlvc3Z2UUk5ZXZacXU1JTJGdEdSRWRLOU0wTVdQR2pPa3Z2ZlRTd3B0dnZubFdNQmlzWXdpWWVCZ0Mwc2trMkhHaHFCTWR6akg4Njc2RUVMQllMTEJhcmJCWUxMRGI3VWhLU2tKU1VoS1NrNU1oeXpKa1dZYlZhb1VRQXBJa3dlRndRSklrTkRZMlFwS2szbzg4OHNqQ0VTTkdER09kUTBTVXVLSjlnWXIxSzdIMG8zJTJCaHBiSCUyQnFOYjZzMWdVZUgwQnJONVlqaTBWZTJBWUJ1UVRzTTZmcnVzSUJnTEl5TXJDNmVlY2g0dm1YbzZpM3IwQk1QUWpvczRsaE1DU0pVdSUyQnZ1MjIyMllaaGxIbGNya2dTVkpiWFdPYUpuUmRoNnFxOFB2OThQbDhDQWFEQ0lWQ0NBYURVRlVWdXM1TmhidTdFeGtDc3QyaUtBYUExT1pFQm5RTSUyRjdxM1l3MEF3JTJCRXdoQkI5ZnZXclh5MGNObXpZWU5ZM1JFU0pTd2dCTlJUQ3lzJTJGZXdmcHZQd2NBeUIxY3EwJTJCU0pFZ0NxTmhWZ3hYcnRxSEo0NFZGa1R1OWZ4SGQzQ1BaNWNKWjUxJTJCRVN5NiUyRkFrVzlpZ0h3QW9xSVRod2hCSll0VzdiOFJ6JTJGNjBTV2hVS2pTNlhTMkJVSU1BQlBIaVFvQjJYNVJGQU5BYW5PaVFqcUdmOTNmc1FTQXNpekQ2WFFPZU9DQkIlMkY0MWVQRGdnYXhyaUlnU1U3UWZVTDkzRjc1NTclMkY5UXZYTWJGS3V0dyUyRjBEaTBXQnp4JTJGRWQlMkJ1M1lYUEZIc0FFWkZucTFES2Fwb2xnSUFDTDFZcXBNODdBcGRkY2olMkY0REI3WGRSMFIwb2draHNITGx5dFYzM1hYWGhjRmdjSWZOWm9OcG1nd0FFOHlKQ0FIWmpsRVVBMEJxY3lLQ09vWiUyRjhlRm9BMEJOMDVDVmxWWDZzNSUyRjk3TjhEQnc3c3ozcUdpQ2d4UmZzQlcxWiUyQmphVWYlMkZRc2h2eGVLMWRhaDUwcVNnQ1FrN054VGklMkJWcnQ2REo3WVdpS09qc3JrVTRGSUpwR2hnMWRnSXV1JTJGWjZsSTJmQ0lBWFRFUjA4Z2toc0hyMTZqVSUyRiUyRnZHUEwyeHBhYW13MiUyQjB3RElNQllJTHA3QkNRN1JsRk1RQ2tOcDBkMWpIOGl4OGREUUJ0Tmh2QzRUQlNVbEw2UHZUUVElMkI4TUdqUm9BT3NZSXFMRUpJU0FHZzVoJTJCY2YlMkZ4c1psaXlDRUJLbUQ2JTJGVlpGQm1CWUJnck4yekg1dkxkTUEyejAwZjk2WnFHVURDSTNuMzY0dkxyYnNTWjUxOElTWXA4RDdaZFJCUXJyU0hnMnJ2dXV1c0NyOWRiWWJWYUdRQW1vTTRNQWRtbVVSUURRR3JUbVlFZHc3JTJGNDBwRUFVRkVVR0lZQmw4dlY1JTJCR0hIJTJGNFBwJTJGMFNFU1dtYUIlMkJnc2JZS1g3JTJCekFIdDNiT253bEY4aEJCUlp3dTdxZWl4ZHZRVU5UUjRvbmJ6V24ybWFDUGo5U0VsTnhjV1hYb0ZaVjF5RnRQU010dnVJaUdMdHdCQlFVUlNFdzJFR2dBbW1zMEpBdG0wVXhRQ1EyblJXNTVyaFglMkZ6cFNBQ29hUm95TWpMNlBQend3MjhQR1RKa0VPc1dJcUxFRSUyQjBEbEs5YmdXOCUyRmVBcyUyQlR6TXNIWnp5cThneU5GM0g2azBWV0xkNUJ6UmRoOUxKTyUyRnlHdzJHWWhvRXBNODdBMVRmJTJGQUgzNkR3REFpeU1pNm5yYWhZRG5OemMzNzVCbEdUNmZqd0ZnZ3VtTUVKQnRIRVV4QUtRMm5SSGNNZnlMVDRjTEFGMHVGMVJWUlVwS1N2RmpqejMybnlGRGhwekNlb1dJS1BFSUlXQVlPbFo4JTJGQiUyQnMlMkIlMkJZVEFJQWtIM21YWDRISVJoOE56UzM0ZHRWbTdLNnVneUozN3FnJTJGd3pBUThQdFExTHNFMTl6eUE1eDUzb1VBZUZGRVJGMWJOQVM4NDQ0N3ptOXFhdHBoR0FhOFhpOER3QVJ6dkNFZzJ6cUtZZ0JJYlk2M284M3dMMzRkS2dCME9wMVFGQVZwYVdtOUgzMzAwWDhQSHo1OEtPc1VJcUxFSTRTQXo5T01yOTlkZ0IwYlYwTnAzUlRxU0NSSmdoQUNXeXQyWThXNmJmQUhRbENVemgzMUZ3d0dZTFZZY2U0bHMzSEY5VGNoS3ljWEFDJTJCSWlLaDdhTjBkZU5YdHQ5OSUyQlFVMU5UYVd1NndnRUFnd0FFOHp4aElCczd5aUtBU0MxT1o0QWolMkJGZmZEdFlBT2gwT2lGSkV2THk4bm85OGNRVGJ6UDhJeUpLUE5IMnYyWlhPUmIlMkY1elUwVnUlMkJHeFdidjBITXRpZ3glMkZJSVJsYTdkaTI0NHFRQUN5MUhrYmZSaUdqb0ElMkZnRUZEaCUyQkhtSCUyRjRJbzhaT0FNQUxJU0xxZm9RUVdMRml4Y29iYnJqaCUyRk9ycTZqMUNDQVNEUVFhQUNlWllRMEMyZXhURkFKRGFIR3VJeCUyRkF2JTJGaDBZQURvY0RraVNoSnljbk1LJTJGJTJGT1V2JTJGeGsxYXRRSTFpVkVSSWtsMnY1dldmazFsbjc0VDRTREFjZ1dTNGVlcHlneXFtdWI4UFYzRzFIZjZJYkZjdVNwd2tjakZBeENzVmh3MGJ6TGNmWE5QMEN5eThVTElDTHExb1FRV0xKa3lkZFhYMzMxaGZYMTliV1NKQ0VRQ0RBQVREREhFZ0t5JTJGYU1vQm9EVTVsaUNQSVolMkZpYUY5QUdpMVdnRUFPVGs1T2M4JTJGJTJGJTJGemI0OGFORzh0NmhJZ29zUWdob09zYVZuejhOdFo5OHltRWtDQjFZTU1PU1pJZ0FHd3MzNFdWNjdZaEZGWTdkYU9QeUZwJTJGZnZRZk9BaTMzSGszeGt5Y0JJQVhQMFFVSDRRUSUyQk9LTEx4WmRlZVdWRnpVME5EUUNZQUNZZ0k0MkJHUWJTRkVNQUtuTjBZWjVEUDhTUnpRQXRObHMwSFVkR1JrWkdmJTJGNHh6OFdUcDQ4ZVRMcmtNNGlFSXRUaXI4JTJGSWpwYVFnZ0V2QjU4OVo5WHNYUFRhaWdXVzRmNkJJb2lJeEFNWWRucUxkaTZzd3FTa0NCSm5WZnhoY05oQ0NGdzhhV1g0Nm9iJTJGd2VwYVdtczQ0Z283Z2doOFBISEgzOTg2YVdYWHRMYzNPeUp2Q0hEQUREUkhFMEl5TGFRb2hnQVVwdWpDZlFZJTJGaVdXYUFCb0dBWlNVMU5UWDN2dHRiZG16Smd4bmZYSDBUdmN1V1BvT3RSd0VHb29CRTBOSXh3TUlPVDNJaGp3UXcwRm9hbmh0ZzlkVXlOUE1nRmQxeUJKRWlSWmdTVExrR1FaaXNVS2k5VU9pOTBPcTlVR3F5TUpka2N5RkpzTmltS0Z4V285NGpwZCUyRlAwUzBYNkVnQURRVUwwYlglMkYzN0g2amJzNk5ENiUyRjN0UCUyQlYzQSUyQm9iUFowNzVkYzA0ZmY3VVZEVUUlMkYlMkZ6bzd0eDZ1bG50dDdNT295STRwTVFBdSUyQjk5OTU3OCUyQmJObTkzUzB1S1hPbkg5Vk9vJTJCT2hvQ3NqMmtLQWFBMUtham9SN0R2OFFUJTJGWjBuSnljN1gzdnR0VGRtenB4NU51dU9EbWk5V0Q1UTBPOUR5TyUyQkR6OU1FVDJNZFBBMjE4TFUwSSUyQmozSWVqM0l1VDNJaHdNUU5jMXdJdzIydWElMkJ4dHMwc2Y5UDN3UmF2NU5vJTJGYjZSejBYa2N4SDVYRWdTTERZN3JEWUhiSTRrMkozSmNEaFQ0RXhKUTNKYUJsTFNzJTJCRk1UWVBWbmdTYkklMkJtZ0w0bSUyRmQ2TEVGRzBIS3Jlc3clMkJKM1hvWFAzUXlMMVhiRTUwbVNnQ1FrYkM3ZmphVnJ0aUNzZHU2VVgxM1RFQXFGTUdYNjZianQzdnVSVjFBWXFSOVpWeEZSbkJOQzRGJTJGJTJGJTJCdGUlMkZMcnZzc2t1RHdXQ28lMkZlM3QlMkY2WDQxcEVRa1AxM2ltSUFTRzA2MGtpd0lVbE1wbW5DNFhEWVgzdnR0ZGN2dU9DQ0MxaHZITnFCNTBnNEdJRFgzWVNtbWlvMDF1NkJ1NzRHTFUwTjhMa2JvWVpETUUyanRlRTJJWVFFSVVtUmY0WG8lMkZQUE5qSVNJa1E4RHBtSEFOTTNXN3lrZ2hBU3IzUUZuU2hxU1V0S1FrcEdEakp4OHBPVVV3Sm1TRGtleUN3ZSUyQnc4eGpnU2olMkJSZXVpRFV1JTJGd0xLUEZrTFhOY2p5a1Vmd0tiSU1WZE93WXUwMmJOaGVDUUhScVZOJTJCUThFZ0hFbEp1UHJtV3pIN3l2bVFaWmwxRWhFbGpHamQlMkZNb3JyN3gyJTJCJTJCMjNYMkdhcHFGcEdqUk5nNjdyTUF6am1IZU5wZTdsU0w5bnRvMFV4UUNRMmh3cGJHRDRseGdPVmljb2lxTDg0eCUyRiUyRiUyQk1lY09YUG1IT294Q2V1QVVYN2hZQUR1aGpyVTd0cU8lMkJqMlZhS3JmQzA5akhiUndLQks0QVpGcHVwTGNKYyUyQnBhQ0JwNm5xa3JKSUVTWkxoU0U1QmFtWU8wbkx5a1ozZkV4bDVQZUJNeTREMWdPbCUyRlBEYUk0b3NRQW9hdVk5bEhDN0h1bTg4Z3laRTY0VWdzRmdWdWp3OUxWbTdBN3VwNktMTFNhZXVjbXFZSnY5JTJCSFB2MzY0ODRIZm83aFpXUGFiaWNpU2lUUnZ1UTc3N3p6NTdmZWV1dVd2WHYzb3FxcUNvMk5qWEM3M1FnRUFsMnl2MG1kNjBoaEw5dEhpdXJFQlZnb25wMlEwVWpVNVVpU0JMdmREb2ZEZ1pTVUZHUm1ac0xwZEdMJTJCJTJGUGwlMkZadmkzejRIblFrdFRBMm9xdDJQdnpxMW9xS3FFdTZFV21ocUdhWnFRcE1pYWZMSmlpVkZwajQ0UUVtUlpBZzRZM2VQM3V1RjFOMkwzOW8yUUpBbUt4WWFVekd4azV2WkFUbEV4c25zVUl5VTlFOG9CVXdKNXZCQjFYMElJaEFKJTJCTEg3bk5aU3ZYUUhGYXUzUW00V0tMR1BYM2pwOHZYSWozQjVmcDY3M3AlMkJzNlFzRUFwcDg1RTdmZjl3QXlzM05ZenhCUndqSk5FMElJbkh2dXVUZlgxOWUzJTJGTzF2ZjdzNzFtV2lreTg2UTRjalB1bElPQUtRMmh5cVV5JTJCRSUyQk42MFA0byUyRnBtbENVUlM0WEM2a3BhVWhOemNYMmRuWnVPS0tLeDZmTld2V0hkSEhKTEwyNTRpN3ZoWlZGWnV3cDN3ejZuWlZJT0Qxd0RDTnRzQXZWb0Y1OUx1ZTZOJTJCVWFab3dkQjJHb1VNU0VoU3JGV25aZWNndTdJMkNrbEprRmZTQ015WDFlODhob3U1QkNBRnZjd01XTFh3RlZlV2JPclRaaHlSRjNpemNzTFVTeTlkdWhhNGJrVGNVT2trNEZJTEZhc1ZWTjk2Q3k2NjlnVk4lMkJpWWhhQ1NGZ21pWiUyQiUyQjl2ZjN2JTJCWHYlMkZ6bElWVlZPUUl3QVIxcUpDRGJTb3BpQUVodER0WTRNUHhMSE5FQU1EazVHYW1wcVVoS1NzSU5OOXp3ODl0dXUlMkIxbjBVNUZJbXAlMkZYdmc4emRpN1l5dDJibHlGNnAzYkVQUjdBZE9FckZnZ092azhhYiUyQkFjMlJqaiUyQmltSHEwYmVoeHd1cHF0bTRXWXJSdUVTSzFQRWdMZm02WWNYU0RmYlAyUEdma0xKc3kyZGZPUDl2Y2RDUVExR0lZQlNaYmhURTVGWmtGUDVCY1BRSTglMkJwVWpKek4ydnpJbDZQQkYxQjBJSU5PemRoUyUyRiUyQjlYYzBWdSUyRnVVUGdueXpJMFRjZXlOVnV3Y1hzbEpDRjE2bnAlMkZmcDhQQlVWRiUyQk5FRFA4ZllTVk1Bc0I0aEltcFBDQUZkMTNIUFBmZmMlMkJwZSUyRiUyRk9XUEFCZ0FKcUNEaFlCc0x5bUtBU0MxT2JCeFlQaVhXTm9IZ0FCdzg4MDMzJTJGR3JYJTJGM3FjVW1TRXJMUmlKNFBwbUdnWmxjNXRxOVpqdDNiMThQWDNBaXpFME8lMkZ5UFQ2ZmRQc3BkYnZxMms2VkUySHFtblFkQU5oVlVNb0ZFWW9yQ0lVVmhFTXExQTFEWVllYWVSMXcyeHQ4RTJZTUNFSkNVSUFrcEFBRVJtWkkwc1NyQllGRm9zRlZvc0NxNkxBWXBGaHQxbGhzMXFnS0RJVVJZWkZrZHQyNlRUYU5nMUJhMmk0THlROEhNUFFvV3NhaEJDd081eklLdXlGd3BKU0ZQWWRoTFRzZklhQlJGMVF0TjdiczMwVHZ2ejN5JTJGQjVtcUZZckVkOG5rV1IwZUlMWVBHS2pkaTF0eGFLb2h4MEIlMkZSallab20lMkZENGZSbzRaaDN0JTJCJTJCV3YwNk5tTGRRWVIwU0VJSVJBT2glMkZWYmJybmwydWVmZiUyRjd2Y2d4bnBWRHNIQmdDc3Qya0tBYUExS1o5NDhEd0wlMkZHWXBnbFpscUhyT202NjZhYnJubnp5eWI5WUxCWTUwZXFJNkhrUTlQdXdjJTJCTXFWS3hmaVpwZDVWQkRRY2dXUzRjV3Z6JTJGazF3WWdwSDFCbnhBaUV1eUZWUVJEWVhpOGZuaThmclQ0QXZBSHdnaUdRZ2lHd2dpRzFMWmdENjFoWEhTa1glMkJ2UVBiUU5FMno5ZTk5dnpkejNuNE9OSW13ZEhhZ29NdXhXSzJ3MkMlMkJ3MkslMkJ4V0M1S1NiRWh4SmlIRjVVU1MzUWFMUlliTllvRXNSMExoZmVIZzRVTkIwelNnYXhwZ0FsYTdBemxGSmVoVk9oUTklMkJneEVjbnBtdThjbDFyRkcxSlZFNjc3dGE1Wmh5YnNMb0laRGtKVWpyOTFudFNpb3FXJTJGR2w4dlhvN0hKMCUyQm5yJTJGWVhESVp4NzhXemMlMkJ1Tjc0VXgyc1o0Z0lqb0NJUVFDZ1VEdzBrc3ZuZmZ2ZiUyRiUyRjczOUhiSkVsaUdKaEEyb2VBYkRzcGlnRWd0V2slMkY1WkRoWCUyQkl3MjRVNEFEQjM3dHpaTDc3NDRpdDJ1OTJhU1BWRDlQaHZhV3BBJTJCYnJsMkxaNktacnJxd0VnTXRydkdEdE1raEFRcmFQdmRNTkFNQmlHMXg5RWc5dURwbVl2M0MwJTJCdFBnQ0NBUkNrVkY4cGhGWjBCbWliVlJnZElUZ2lXUzJEeFpiUHlKMVFhUU1OcXNGemlRN25BNGJrcDFKeUVoTlJucXFDMGtPRyUyQncyS3hSWmlnU0N4cjVnOEZEZlI5ZFVBRUJTY2dyeWklMkZ1aiUyQkpTUktDZ2VzTjgwdzBRNjlvaGlMVnElMkZiRnk2Q045ODhCWmdtcERrdzclMkZaRWQzc28zelhYbnk5Y2hNQ29WRGJ5T0hPb0liRGtCVUYxOTk2QiUyQlpkZlMwQTFndEVSQjBsaEVCVFU1UG45dHR2UDJmOSUyQnZWZk5UWTJvckd4RVg2JTJGSDRaaE1BaE1FTHF1QTJEN1Nmc3dBS1EyYlZNUUdmNGxEQ0VFWkZtT1ROY1NBaE1uVHB6eDVwdHZMa3hPVG5ZbVN0MndMJTJGaXJ4NmJsaTdGdDdWTDQzRTJSblh2bFl4dkpJa21SdGE4RWdFRHJ5TDZhdWliVU5iblI1UGJCNnd0QTF3MFlwdEU2R2xDS2pBenN4TmZWMlV6VGhORWE3Z0dSWUZPUkpUaVQ3RWh4T1pHVzRrUm1XZ295MDF4SVNyTERabEgyZTg3QmppZlRNS0JwS2lSWlJucDJQbm9OR0lyZXA0eEFSbTdoZnQlMkJYaUU2Y2FCMjRhdEg3V1BuWk94Q1NmTVIlMkJnQ1FFSkZsZzNlYWRXTDUyS3d6VGhOeUpmWWRnTUlEMGpFejg2S2UlMkZ3SlRwcHdOZ1hVQkVkTFNFRUtpcHFhbDY0SUVIemxpNmRPbjZtcG9hTkRRMFFOZDFCb0FKeERBTXRxSFVoZ0VndFdINGwzanNkanR5YzNOUldGaUlDUk1talByeGozJTJGOGZsWldWbFlpMUF2UmpvJTJCM3VSR2JsbiUyQkZiYXUlMkZoZGZkZU16VGZDTnI3RVYycFBUNUE2aHI5R0JQVFFOcUc1cmg4ZnFoNlRwTUU1QWxBU0ZKWFRyczZ5Z1RrUkF2TWowNTh0cXNGZ3ZTVTVPUm5wcU1uTXcwWkdXa3dPbXd3MnBSV3NQQXlPTVBwR3NhREVPSHpaNkUlMkZKTCUyQjZEOThQQXBLQnJTdFA1WUl4eVRSeVJiZDRHblpSd3V4ZHNuSGtCVUZRaHklMkJIeURMRWd6RHhJcDFXN0Z1MHc0SVdXcGJ1N1F6JTJCSDAlMkJGUGZ0aCUyRnQlMkYlMkZSdVVEaDdLYzUlMkJJNkRnSUliQmh3NGJOMTE1Nzdla2JOMjdjNWZmN0dRQW1vT2hJUUNJR2dOUkc3c1NwTzlROTJPMTJwS1dsWWVqUW9YMyUyQjhJYyUyRmZOU25UNSUyRmllSzhUb2gyZVVNQ1B6U3VYWU1QU0wlMkJCdHFqJTJCbTRFJTJCSXlOUmVJUUUlMkJYd2pWZFkyb3JLNUhUVjBqZklFUURNT0VKTFd1dVhJaVhrd1haSm9tOU5aM0dpVkpnczFxUVhxcUM3bVpxY2pQeVVCR3Fnc09leVRVMDQzdmg0SFJLY0pDa3BDWjF3TjloNDVCOGVCUlNFcE9pZHdmZWRCSmZsVkU4VWNJQVYxVDhmVjdiMkRUaXElMkJnV0t4SHZDQ1VaUmxoVmNYWEt6WmlXJTJCVmVLTEw4dlIzSmoxVjBzNCUyRlI0eWZpdmdkJTJGZzl6OGZJWiUyRlJFU2RRQWlCSlV1V2ZETnIxcXh6OXU3ZDJ4aWQ5VVdKZ3dFZ1JURUFwRFlNQUJPUEVBSjklMkJ2VEpmZlhWVjk4Yk5XclV5SGl2RDRRUU1BMEQyOWN1eDlyRkg2T2haamRrV1RuaVdsY0hrb1NBck1qUVZBMjFEVzdzMkYyRDNUWDFhUEVHMnFiQ1NSSTdWa0Q3UUJCUVpBa3B5VW5JelVwSFlXNG1jckxTa09Td1FlRGdZYUN1cVRBTUF5a1pXU2daUEJyOWhvOUZhbWJPZmwlMkJiaUk2ZUVBSnFLSVF2MzM0RjVXdVh3MksxNFVoSm5xTEk4SG9EV0xSOEhhcXFHenAxc3clMkZETUJBTUJuRDIlMkJSZmpqcDg4d00wJTJCaUlnNlVUVHNlJTJGZmRkOSUyQmROV3ZXckdBd0dJemV6aUF3TVRBQXBDZ0dnTlNHQVdCaWFMJTJGaFIwcEtTdkpiYjcyMWNNYU1HZFBqdVM2SWRtN3FxeXJ4M2VmdllkZVdkWUNJYk81eE5DUkpnaXhMOEFlQzJMbW5EdVdWZTFIWDZJYXFhcEJsaVZQb084QXdET2l0SXlPVGt4ekl6MDVIVVVFMmNyUFNrV1MzN1RlQ3NPMDV1ZzVkMCUyQkJ3cGFEM3dPRVlNR29pc3ZLTDJ1NlA1Mk9YcUxNSklSQU9CUERGdjElMkZHem8zZlJjSyUyRkk0eFJ0aWdLNnBzOFdMUjBMUnFhUGJCMFlIZmdqdEoxSFdvNGpFdXZ2UjQzM25ZblpGayUyQm9lZjA4Vnpzc3E0aG91NHFXdmU5JTJGUExMZiUyRiUyRkRIJTJGNHd2NnFxQ2cwTkRXak5BaW5PUlhjREptSUFTRzBZQUNhRzZLWWZWcXRWJTJGc3RmJTJGdkxhM0xselp3UHhlMkVqaEVBNEZNTDZyeiUyRkIlMkJtOCUyRlI5RHZoY1ZpUGVKb2wlMkZaa1dZSWtKTFQ0JTJGQ2l2ck1iV0hWVm85bmdqSWFJc0o4ejAzczVtR0pHd1Q1SUVVcEtUVUppYmlkNkZ1Y2pPU0lYRnFrUTJTbW5YWVlsdUdtSzFKNkgzd0dFWU5Ib0tzZ3A3N2JzJTJGVG85aG9zNGloRURJNzhVWCUyRiUyRm83S2pldjNXJTJGbjdVT3hXaFJVMVRSZzBkSjFhUEVGb0NpZDExZlFWQlVtZ0J0dnZ4T1hYbjBkZ0JOekhoOFklMkJvV0NmcWpCSVB3dGJnUjhIb1NEUWFpaDRMN04wQlFMN0VsTzJCeE9PSkpkc05xVFlMVTd2dmNtRCUyQnNjSXVwTzJvV0F2M253d1FmdjI3dDNMMXBhV2pnS01BRXdBS1FvQm9EVWhxT1g0cHRwbWxBVUJUazVPZWpYcng5dXYlMkYzMlAxeDAwVVUlMkZpTjRYYjZLZG1lcWQyN0hzbzRXb3J0d0d4V0k5cXVNOE1wVlhRcE9uQlZ2Szk2Qmlkelc4dmlDRUpEcDF4MHVLamd3MG9NZ0tzakpTMEx0SExub1ZaTU9WbkFTWTJHOVVvR2thMEZRVk5yc0RQVXVINFpReFU5dUNRSzRSU0hSd1FnZ0VmQzM0NHEwWHNYdmJoZzZGZnhhTGdzcmROZmh5JTJCWG9FUXlwa3VmUHF2WEE0REp2TmhqdCUyQjhyODQlMkI0S0xBSFIlMkJXeFJ0Qnd4ZFIwTk5GYXAzYmtWRFZTV2E2NnZoOHpSRERRVWozOU04WUlmRTF0M1pJUVFVaXdWSnJqUWtwNmJEbFpHTnJQd2laT1lYd1pXZTFUcDZFcTFsQjFwcklDS2lMa3NJQWNNdzhPTWYlMkYlMkZnSGp6MzIyRFBSMnlpJTJCTVFDa0tBYUExSVlCWUh3elRST3lMTVBwZE9LJTJCJTJCJTJCNjc3OTU3NzMwb2VudThFVUpBVTFXcyUyQmVvanJQdjZFNmpoWU50dXNoMGhTeElrV1lMYjQ4UEc3YnV3ZldjViUyRklFUVpGbm0ybjRubUluV2RVcE13SmxrUTJGZUZ2cjJLa0JPWmhvVVdXN2RUZm43UVdEeEthTXdhTnlweU1ncGFMMHYlMkZvNXJvbU1saElDJTJGeFkzUDMzb0JWZVdianhqJTJCQ1NHZ3lESzI3ZHlESlNzMlF0WDFUbjNUSXhRS0lUVTFGZmY4NmlGTW5Eb05RT2VlczlHTFdWJTJCTEclMkJYcmxxTnkwMW8wN04wRk5SeUVhUnFRSkNYUzV4RWlNb0o3MzElMkJ0ek9pZnlQOE1IWVpod0RRTVNMSUN4V0pCV2xZZWNvcUtrVjg4QUxsRkpiQTdrJTJGYzltJTJGVVBFWFZoUWdpRVFxSHd2SG56NWk1Y3VIQmglMkI5c3BQakVBcENnR2dOU0dBV0Q4YW4lMkJlWDMzMTFWYyUyQiUyQiUyQnl6TDFvc0ZpbmV6djlveDZXNXJocmYlMkZQY043TjYySWJLelpRZVBiVWtJS0lvTWQ0c1BtOHAzWSUyRnVPS25nRHdVand4MDdSU1dlWUpuUmRoMFZSa0p1Vmp2N0ZCU2pLejRiVmFvR3U2MjJiaHBpbUFTMGNodDNwUXQlMkJob3pGbzdHbEl5Y2hxdlMlMkIlMkJqbkdpb3hVTiUyRno1OTQyJTJGWXUyTXJyQjBJJTJGMlJad3NhdGxmaDI5WmJXSGIwN3IlMkY0TEJvUEl5Y3ZGVHglMkYlMkJQWWFOS2pzaHdaJTJGZjY4R21aVjlpMiUyQnB2NFdtcWo3d214ZEpwRjdlbWFjTFFOUmk2RGxsUjRFclBRbUZKS1hvTkhJN2NYbjNibGxSaCUyRlVORVhaVVFBdlgxOVUzWFhYZmRXZDk5OTkzU3BxWW0lMkJQMyUyQldCZUxUaEJ1QWtKUkRBQ3BEUVBBJTJCQlM1bUpNaGhNQ1VLVk9tJTJGZXRmJTJGM283T1RuWkdXJTJGbmZ2VENybUw5U256N3dWdnd1WnVndEp1ZWRhVG5LcktNWURpTUxSVjdzR0ZySlZwOGZzZ1NSJTJGeDFCYVlKNklZT0FZR3NqQlQwN1pXUDNrVjVjRHJzJTJCNjBUYUJvR05EVU1aMm9HQm82ZWpJRmxrMkJMU203OUd2RjF2Qk4xaEJBQ0FXOUxKUHlyNk5qSVAxbVNzR1pUQlphdjNRb2hpVTU5OHlNUThLT3dSMCUyRjg0dmRQWU1DZ3dTY2slMkZOdnkzVGRZJTJGZVg3Y05mWFFGWVVTSExuYlZoeWNDWU0zWUN1cVZDc1ZtUVY5a2Fmd2FQUWU5QklPSnlzZjRpbzZ4SkNZUGZ1M1JYWFhudnQ5RyUyQiUyQiUyQmFiQzUlMkZOeEZHQ2MwalF0MWtXZ0xvSUJJTFd4V0k1dVIxVHElMkJrelRoTlZxUlZaV0ZxWk1tVExvMFVjZiUyRlRRdkx5ODMzczU3SVFSMFhjZktUOSUyRkJ1cTglMkZpVXgzN3VBdWxZb3N3ekFNN05oVGk3V2JkNkN1MFExWkVnekV1eWhkTjJDWUp0SlNuT2picXdCOWUlMkJVanhaa0V2WFVOUWFCMTEyQmRSWHAySVlaTW1JNiUyQnc4ZTIlMkZUN2o3ZGduT2hRaEJJSSUyQkx6NTc4M25zMmI3eGlPR2ZKQVFrU2VDN0RlWDRidjEyU0pMbzFBdEJ2OSUyQkhQdjM2NCUyQmVQUEk3aWZ2MDdQZnhyYVc3QXQlMkIlMkIlMkZoWjJiVmtNSXFjTnRnR2lkJTJGdnU5V2NEWXQ1eG9SOHRxbWlaMFRZVnBta2pOeXNXQUVSUFFiJTJGZzRPSkpkUiUyRlYxaUloT0ZpRUV2djMyMjZVWFhIREIyVFUxTlkyU0pERUVqRU1NQUNtS0FTQzFZUUFZZjZMbmQybHBhZDVycjczMjBaQWhRd2JIMnprdmhJRFAwNHl2MzEyQUhSdFhRYkhhT3RSeGthVEl5TWo2QmpkV2J0aU9YWHZyQUJPZHVzZzluVGpSVFVOY1RnZjY5TXhIJTJGJTJCSWVTRTF4N2pjaVVOYzBtS2FCZ3BKU2pKaDZOdko2OVFYQWkzQ0tmMElJQlAwJTJCZlA3bUM5aTliZjJSdzclMkZXc0clMkZsdW0xWXRiRWNjaWRmQVBwOVhnd2FPZ3klMkZlUFJKNUJmMjZQVHdyMkh2Ym56MjFndG9xcTJDMVdvNzRpN3ZVdXViUEpJUTBIUURtcWExdmJsZ21wR25pOVpBVkpGbEtISmtReWpUTkZzZkUzbmM0VjZIcm1zd05CMnBXVGtZT0hvS0JveWNDSXN0TWlxZGRWRDg2d29CQ284ejZvam9zYnB3NGNKJTJGejU4JTJGZjNZd0dGUU53JTJCRHhFMmNZQUZJVUEwQnF3d0F3dmhoR0pBaEpUazVPJTJGdmUlMkYlMkYlMkYzMnRHblRUb3VuOHozYVlhbmR2UU9MJTJGJTJGTXFHdmJ1NnRDdWxnQmdVV1FFd3lvMmJOMko5VnNyRVF5cHNDanlpU3d1blNDR1lVRFhEU1E3SGVqWHV3QURTbnJBbFp5MDN4cUJXamdNaTlXR3ZpUEdZZmprTTVIa1NnWEFpeU9LVDBJSWhBSiUyQmZQN1dpOWkxWlcwSHdyJTJGSW14N0wxbXpCdWkwN1RrajROMnpVYVB6aTBTZVFsWlBiNmVHZnQ3a0IlMkYzMzVEM0RYMSUyQnkzSyUyQiUyRkJ5SElrOVBNRlFxaHJjS091MFFPUDF3ZCUyRklJUlFPQXhOTjJBWUpvUUVLSklNaXlMRFpyUENZYmNpT2NrQlY3SURhU2xPdUpJY3NGb3RzQ2d5RE1PRVlSb3dEZk9nZXdEcnVnWkQxNUJkMEJ2RHBweUYzZ09IQVdEOTAzMkpJJTJCWExiUXhkaDY1cHJjZUFEc1BRb1lhRFVJTkJoRU5CYUdvWXBxN0QwRFhvaGc2ajNTWlhoeUxKTW1SWmdheFlJQ3NLWkZtQnBGaGdzVnBodFNkQnNWcWhLQllvVnR2M1pqTHdtS05EaWRiNXI3JTJGJTJCJTJCdE8lMkYlMkZPVXZiNnVvcUlDcXFsMGl5S2JPb2FwcXJJdEFYUVFEUUdwanRYWjhsMVRxMmt6VFJFcEtDbnIwNkNIdXUlMkIlMkIlMkJsJTJCZk5tM2Q1OVBaNEVPMlFsSzliZ2ElMkZmWFlCZ3dOZWhYWDRsU1VDV1pPeXVyc1B5dGR0UTE5ak1EVDdpaEdHWTBBMGRMbWNTU3ZzVW9YOXhJWkljTm1pYTNqcGFKN0pSU0ZwV0hrWk5PdyUyRkZnMGNDaUo5emdnaG8zUUU5SE1ibiUyRjN3Uk96WjgxNkdSZjREQXQ2czJZJTJGM1dIVkJhMTR2dExINnZGOFBIak1VdkgzMENHVm5ablI3JTJCbWFhSno5OTZBZHRXTDRYVjdqamtZeU4xdjRTNlJqZTI3cWpDcnIzMThQa0QwSFVERUpGMURvVkEyNjdBSmdDWWtVRFBiQjN4QjdUdUVDOUpTSExZa09aS1JtYTZDem1aYVVoUGN5SEpab1VrU3pEYVJoTHUlMkYxcTExb3Zwa2lGbEdEWHRYTGpTTWdHd0R1cWFEaCUyRnltYVlKVFExRFYxV0VRMEVFV3R6d2U5M3clMkIxb1E4bnNSOHZzUUN2b1I4dnNSRHZnUURnV2hoa1BRMUZEcmJ0S1JOaWx5akVWM25EYjN6VGslMkZZdGtFSUtKOW9jaiUyRkl4OFNMRlliN01rdUpDV25JaVVqQ3hsNVBaRFhzdzlTTW5OYXl3N2dvRkUxSmJwb25YcnZ2ZmZlOXNnamp6d2RHUVhONmNEeGdnRWdSVEVBcERZTUFPT0hZUmhJUzB2RHIzJTJGOTYxJTJGZWROTk5Qd1hpNXlJajJoRlpzJTJGaGpyUHowUHpCTUEzSUhGbmxYRkJuaHNJbzFtM1pnJTJGZGFkMEhRZGlzeFJmJTJGRW1NalhZUkhwcU1nYjM3NFUlMkJQZk5oVVdTb1dtVDNNMTFUQVNIUWQwZ1pSazAlMkZIODZVOUxhTGZhTHVUQWdCUTlmeDFYOWV4WmFWU3lLajRRNXo0Yll2JTJGTnVFOVZ0M1FwR1ZEbzlzNmdpZjE0dXljZVB4ODk4OWdmVE16RTV2ZzRRUXFLbmNqdiUyQiUyQjlGUWt1RHRFNFJWWlJpZ2N4cXFORmRoU3NSdkJzQXFsTmNnN0Z0SHB2NFpod0FTZ3lKRkFNRHNqRGZuWjZjakxUb2NyT1FrV1JZYW1HekJiSHhkOXJoWU93WldSaFZIVHprUGZvV1BhYnFmWU9OUnhZJTJCZzZORFdNY0NnSW43c0ozdVlHZU4yTjhMbWI0UGQ2RVBDMUlPRDFJQnp3UjBiNEdUb00zWUJwNkRCaFFnaHB2MkFPMFpENWdJVW14U0glMkZjeGptb1NNODB6UWp4NXdabVFVaVN6S3NqaVFVRkElMkZBS2VOT1JXN1BQbTJQSXpxUUVBTEJZREE4ZSUyRmJzaXolMkY0NElOM0pVbmk3ckZ4Z2dFZ1JURUFwRFlNQUxzJTJGMHpTaHQwNGh1ZWFhYTY1Njl0bG5YMVFVSlc3Tzg4aG1IeHFXZmJnUTY3JTJGOURKS3NIUEVpTHJyRGIzVmRJNWF0MllMcSUyQnFaT0glMkJWQ1hZJTJCdUd6QmhJajg3SFVOTFM5QWpMd3Ntek1qdHJSZmhhZG41R0h2bXhTanFQeGdBTDRpbyUyQnhKQ3dBVHc3ZnR2WXQzWG4wQ3hISDR0MU9pYWY5JTJCdTJveDFXenAlMkY1SiUyRlA1OFhvOFJQeHMwY2VRM3BHNTRkJTJGUU9RMWYlMkZQJTJCVzFpMzVDTlliQWNmJTJGV2RSWkRTNnZmaHElMkJYcFUxelhCb25SJTJCM1c4Q01GdEhJQXNoWUxkYWtKV2VpaDRGMmVpUm00bVU1Q1JFTDZLTjFwJTJCRHJxa0FCQWFXVGNLbzZlZkRhbmV3JTJGamtKRHZhN053d0RhaWlJVU1BSFQwTXRtdXRyNEdtc1JVdHpJJTJGenVadmk5Ym1ocXVIVnpxY2k2c3BLUUlDUXBFdksxQnVtSCUyQnZwSFd6YlI3cSUyRm81d0t0SSUyRjRPOGR6b29ENFRrWEM2JTJGZWhWd0lScFJFWXNXbXdPakpwJTJCTGdhUG14WjVIbzg1T2dnaEJPcnE2dXJ1dlBQT2FlJTJCJTJGJTJGJTJGNjZwcVltOXBuakFBTkFpb3FiWUlDT244MTIlMkJMVnpxR3N6REFOV3F4V1ptWm1ZTUdIQ2xHZWZmZmJkbEpTVTVIZzV4NlByV24zMW4xZFJzVzVGaHpiN2tDVUpKb0FOV3l2eDNZWnRDSWMxS0Z6ckw2Rm9tZzVabHRDblZ3R0dsUllqMWVXRTFocVM2NW9LU1ZZd2RNSU1ESjk2TmlSWjVnVVJkVHZSZW5EbFolMkIlMkZodTglMkZmaFd5eEhENzhFd0pDRWxpMlppdldiS3FBSW5mdUZDJTJCZno0dXhrNmJnWjclMkY5UFZMVDBrOVklMkJHY1lCdDc1MiUyQjlSWDdVVHN2TDlOWXdWV1Vheng0dFBscXhDazhjTFN3ZDNCVDVla1RmaUloc1JPZXhXNU9ka29GZGhMdkp6TXBEa3NFYldERFJNR0lZQkxSeENYcSUyQiUyQkdIZjJIR1FWRkxVOW56ckhnY2UxWVJnSUIlMkZ4b2FXNUFVMDBWbW1xcjRHNm9nYWVwSGdGdkMzUk5oYTZwTUF3ak12VlJraUJGUiUyQjlGdnVBeGxnUFlGJTJCaEZwcHhEb0czNWtlZ1NGcm9lV1UlMkZTTUV4b3VvNndxa0hUZE9pNkRrM1RXOWVvTkw3MzlSVkZocUlvc0ZrVjJHMVdXQlVGRm91eWI0M0sxbEdvMGJVSUoxOXdKZnFQR01kampRNUpDSUcxYTlldXUlMkJDQ0M2WlhWRlRVeW56anZOdGpBRWhSREFDcERRUEE3czB3RENpS2dpbFRwaFMlMkY5TkpMWCUyQlRsNVJYRnklMkZrdGhJQyUyRnhZMHYlMkZ2VjM3TjYySHRaRGpQWm9UMUZrJTJCUDBoTEYyekdkdDM3b1hVdXZnN0pSN1RqRnhNSlRzZEdEYWdCUDFMQ2lGTG9tMTZucXFHVVR4b0JDYWNNdzlKcmhSZUZGRzNFYjBnVyUyRiUyRk5aJTJGajIlMkZiY2dLWEprdXVGaEhpOEpnZVhydG1MTnhnckluUnolMkIlMkJYMWVqSnM4RmYlMkY3Mjk4akpUWHRoSjFMa2MwJTJGR3ZIT0M0OGg0UFZBa3ZaJTJGWTBkSUFwcW00Nk92dmtOMWJTTXNscE1UJTJGaDBvVXZjWWtJUkFpaXNKdlFwelVOd2pEeGxwTHNpU0JFMlBiQXBoVDNKaCUyQkpTelVGbzJHWEpyVU1sNjZDaEZRN3AyTkUyRjMlMkJOR1ExVWw2cXAyb3JsMkw1b2JxaEgwZVNOciUyQk9rYUpFbUdKTWx0SSUyRm1PZHhTZmlQNHJpYlklMkJoNlliMFBSSWtCY0txJTJGQUhRZ2dFd3dnRVclMkY4TmhSRUtoeEVPYXdpckdzSmhEYXFtdFk0WTNiZmo5S0hXNzlzMzFUaXljM1dTM1FaWHNnUHBLU25JeTBsRFpxb0xkcnNWa3BBUURvZGdkN3B3N25VJTJGUW5KcUJvOHpPaVFoQk41OTk5MzNMcnZzc291RHdXRG9ZT0V6ZFI4TUFDbUtBU0MxWVFEWWZabW1DVlZWa1o2ZW52cnV1JTJCJTJCJTJCUDM3OCUyQkhIeGNtNExJZERTVkklMkZQMzNvUk5aWGJqN2lvdlFDZ0tBcXE2eHV4ZU1WR05EWjdUdHJJRCUyQnJhSWp0am0lMkJoWmtJMVJRJTJGb2hNejJsZFpNUUEyb29oS3lDbnBoODRaWEl6T3ZCaXlMcUZvUVFLRiUyQjdIRjhzZkRrU1BCeG1TUVFoSWh0aHJGeSUyRkRkJTJCdDMzNUN3cjlSWXlmZ2w0ODloZFMwRXhmJTJCQVpIWFVsOVZpZiUyQiUyQjlDUjBYZnRlNkdsUlpDeGZ1eFVyMTIlMkJITlViaDM0RWk2NU1hc0ZrdHlNdk9RTjllQlNqTXk0VE5hb0VhVnFHcFllVDE3b2NoRTJhZ3FQJTJGZ3R0OE42NktETzlpeHE2bGglMkJOeE5xS3VxUlAyZW5hamZ1d3Z1JTJCbXFFZ3dIb21ob1owU2RIUXZMakc5SFhHdlJKMFExa0JBekRoS3BwMEhRZCUyRm1BWUxWNCUyRmZQNWc1Q01ZaE44ZmdxOTF0JTJCbTJVYUN0byUyRjFFNnpUZjlwdDdmTDlraDU0R2JPNyUyRkYwd3o4dlZOMDRTaXlIQW0yWkdUbVlhZSUyQmRrb3lNMkVCQjNEcHA2REVWUFA1cVlnZEVqdGR3YiUyQjJjOSUyQmR0dk9uVHZiZ21icWZ2eCUyQmY2eUxRRjBFQTBCcW96QWs2YlpjTGhkNjllb2wzWCUyRiUyRiUyRmYlMkJZUFh2MlBDQSUyQkxocUVFR2lxcThabmIlMkZ3TmpUVjdJb3ZhSCUyQkh4aWl4aDY0NHFmTE5xRTBKaGxSdDkwUGVvbW80a3V4WERCJTJGVkJhWjhpQ0FDNllVQlRRMGh5cGVQVWklMkJjanY3aCUyRlhKeERGTCUyQkVFTmk3WXlzJTJCV2ZBczFGQVEwaEUyUTdJb010WnMyb0dsYTdaQWxqcjNJczd2ODJMb2lESTglMkJNUWZrSkdWZGNMUEhTRUVxaXEyNFAyWG40WXN5ZnNGT2JJa29ibkZoJTJGYyUyQlc0YXdxaDd6Wmg4blNuU0tzSkFFc3RKUzBLZFhQbnIzeUVWeWtoMmhVQWdRQXZtOSUyQnFIZmlQRW82bmZLZnJzYkoyeWRkTkJBREZERG9Vamd0MmNINnFzcVVWOVZDWGRERGNMQklIUmRneXkzanU0VDR2akNQZ0ZJUW9Ja1JYWkpWVFVkcXFiQjV3JTJGQjNlS0Z4eHVBMXhkQWl5OElyeiUyQkFVQ2dNdlRYd2pRUjglMkI0TEN0bUljNGpWMXR1am9RZDNRSVFrSkdXa3VET2lkajdMUm8zREJqVCUyQkdrSlRFUGE3b2lLTHR4STklMkI5S05iSDN2c3NUOHFpZ0xMRVphWm9LN0o1JTJGUEZ1Z2pVUlRBQXBEWmRyWk5NSFdPYUp0TFMwdkRvbzQ4JTJCZU4xMTE5MGZ2YTI3aTRaJTJGbnl4NEZzMTExVWNNJTJGeVJKQUNhd2FtTTVWbThzYjcyTnh6UWRYSFQwUlhGUkhzWU03USUyQlgwd0ZWTTZCcFlkanNTWmg4d1JYb1ZUbzBMczRsaWo5Q0NEVFgxZUREZnp5RGx1WUdLSmJ2cjRIWG5sVlJzTEY4RjVhczNOZzJSYkd6QlB4JTJCRERobE1CNSUyQjZobGs1JTJCYWRsSE5HQ0lIZDJ6YmclMkZaZiUyRkNNc0JHNWhaRkFYTDFtekJxZzNiWXpiMXQ2TjAzWUJobWtoMU9WQlNWSUIlMkJ2Zk9Sa3V5RUdnNUZicyUyRktROCUyRiUyQmcxRTBZREN5OG9xZ0hOQU94bVA5ZEtoalUxTlZoQUklMkJOTmRWbzdGbUQ1cHI5NktwcmdxZWhqcUVRd0hvdWg0SiUyRkdTNWRkT01veiUyRkdEd3o3RE5PRXFtb0lobFM0dlQ2NFBUNTR2SDY0VyUyRnp3ZVAwSWhzTFFkYU50bDlUSWlFQnAzNXAlMkZYVEFqMFZ2WEVTenVrWU9mUCUyRjVIOU93N01DNlBJJTJCbzhRZ2o0Zkw3QWpUZmVlTzZpUllzJTJCcmElMkJ2aDZacERBRzdtWEE0SE9zaVVCZkJBSkRhTUN6cGZxTG43eFZYWEhIWkN5JTJCODhFcTg3UGdyaEVCemZRMCUyQmVmMVpOTlh0UFdMNEowc1NWRTNIMTk5dHhOWWRlN2pMTDNXSWljZ21JV211Skl3Yk1SQkZCZG1SaGRaVkZiTEZnaWtYWG9uaVFTTjRjVVJkaWhBQ0FWOExQbnIxVDZqZHZlT0k5YVBWSW1QN3pob3NXcllXaG1GRzNpenBKQUclMkZIeVg5JTJCJTJCUGhwJTJGNkVnaDVGSiUyQjFjRVVKZzE1YjElMkJPQ1ZQJTJCeTNMSVFRa2JYJTJGM3Z0OEdacmNMWkM3eVFod3d6Q2c2eWFjU1RZVUYlMkJWaFFFa1BwS2NrUTlkVWhGVVZGcXNOYVZsNXlPdlZGN2s5JTJCeUtyc0NlU2tsTWdIZUwxZGVrNjZ3Z2ozNktib3dSOExmQTAxTUxkV0FkUGZRMmE2dmJDM1ZDTGNEQUFUUTBEcGdsSlZpREowbkVHZmdLeUZIbSUyQnFtb0loVlc0VyUyRnhvY3JlZ3VjV0hacmNYN2haJTJGWkhxdkZ0bkpXV29mOUoya2tYeWR6ZSUyRnpZZkpwMCUyRkNMeDU2QzFXcnIyc2NNeFp3UUFqVTFOYnN1diUyRnp5cVo5ODhrbEZyTXREUjQlMkZuT0VYRlJWaEFuYU83ZEpRcHdqUk5PQndPVEp3NHNXekJnZ1VmcGFlbnA4WEQlMkJTeUVnTHVoRmglMkIlMkYlMkZpeWFhcXVPZUhHcnlETDh3UkMlMkJXcllPTzZ2cVlMRW8zYkl6VHJHajZRWXNpb1FSZyUyRnBpY1A5ZUFDTHZsQ3BXSzA2YmRTMkslMkJwM0NqaE4xQ1VJSTZKcUt6OTU0SGpzMnJqcmltcWhXUmNhdTZucDg5dlVhcUpyV3FXJTJGMEJRTUJGUFhxalllZWVnYTlTdnFjMUhORUNJSGRXemZnJTJGVmYlMkJzRjhib1NneTl0WTI0b05GSzdybG0wQ0dZVUxYZFRnY05wUzBCb0daYVM3b2hnRTFyRUxYTlNpS0JiWWtKOUp6OHBHZVU0aTByRHhrNU9URGxaRU5xOTNSdG9uSWtVU1dmdXVNMzluUmozUXpEUU9hcGtJTmhSRHd1dEhTM0FpZnV3a3R6ZlZvYWF5SHA2a09BYThIbWhwWkc5RTB6YmJwdkRpT05jaWlVM0VsV1lKcG1BaXJHbnlCSUJxYlc5RFkzSUtHNWhZMGU3d0loZFhXOVdGTlNKTFVGcHAzeDJQcWNIeGVMMzU0JTJGJTJGOWkxdVZYQVdCQVFJY25oTUNpUll1JTJCbWpsejV0ayUyQm44OGJiJTJCZER2T01tTGhURkFKRGFNQURzWGd6RFFQJTJGJTJCJTJGWFBmZmZmZHolMkZ2MjdWc2FEJTJCZXlFQUplZHlNJTJCZXZYUGFLamVmZVR3VDVIaGFmSGhpNlhyVUZQWDFPV25lMUhYWmJTdXkxVmFVb2d4dzBwaHRTZ0loWUt3MnBNd2ZlNE55TyUyRmRqeGRIRkZQUmk2MmxIeTNFbXE4JTJCZ01WaU8lMkJ5b0owV1JVZCUyRm94c2VMVjhFZkNFR1dPeSUyRjhDNFZDeU03SnhjTlAlMkZ3bjlTayUyRiUyQkZFSWhCUFpzMzRUM1gzNGFpbUpwJTJCemtvaW96MVczYmk2JTJCODJ3YUowM3o1TnBEN1NZYmZaMEtjb0Q2VjllaUFqemRVV0VCcW1DVVBYWU9nNlpGbUJZckhDNmtoQ1NrWTJrdE15NEV4Smd6TWxIY21wR1hDbXBzR1dsQXhac1VDU1pNaUtja0ptZkppbUNkT0lUSWMxZFIyNnJpRWM5Q1BnOVNEZzh5TG85eUxvYTBIQTF3SyUyRnB4ayUyQlR4UDhMVzZvYWhpR3BrSFhWQmlHQVVtV0lVbFNaR09YNDl4d29HMkVueXpCTkUyRXd4cTglMkZnQnFHOXlvYjNLanNha0ZIcDhmcXFwRDAlMkZYSXlENUo2dlJwOGwxVk9CeEdqNktlJTJCTXVyYjhEcGNyR05vOE9LbmhOJTJGJTJCOXZmJTJGbmIlMkYlMkZmZGYzOURRd0tuQTNRZ0RRSXJpMVRKUk55U0VnTlBwdFB6JTJCOTclMkYlMkZXenlGZjBHJTJGRjUlMkIlMkY5U0lhOXU0NjRzZ1dpeUtqMGUzRloxJTJCdlJxTzdoZUVmSFJkSkNBaEZ4cWJ0dTlIaUMySlMyU2x3SlRzUURQaXc2RjklMkZ4NWxYM29xMHJGeGVJRkZNYlYzMUxkWjklMkZRbVVJNFYlMkZzZ3l2TDRBdmw2Mkh6eCUyQkUwb2xobUJvT0k5bmx3djBQJTJGVFltNFYlMkJVckZnZ0t3cE10TnNaMVFRYTNTM2RmaFM0SkFRa1JZR3FhVmklMkZiU2ZLZDFXalQ2OThEQ2pwZ1l6VTVFaEFLRW1BQlFBaTY1a0dmQjc0UE0wd2pkYVJhN0lDUlZFZ0tRcGtXWUhWa1FTYkl3azJ1eE0yUjFMcmFFRUxGSXNGc21KdCUyRmRjQ0lTUklCemxlVE4yQXJyY0dkYTBCbjZGcFVOVVExRkFRNFZBUWF1dEhPQlJzbTZwckdub2t0R3dOTENIUXVqR0hCQ0h0bTBaNzRQcUd4eXE2MjdVa1JhYjBlbndCMURXNlVkJTJGb1JsMmpPektkVjlVaVlXUHI0NFFrWUpVU3J3OWhzVml3WjFjbHZsdSUyQkZKTk9teDdyNGxBWFo1cVJEVzJ1dSUyQjY2NjNiczJMSDJ3UWNmZkRMV1pTS2lvNWQ0clIwZEV0Y0E3QjRNdzBCV1ZoWWVldWloaDg4OTk5eHpZbDJlemlDRWdLYUc4ZVclMkZYOEhlSFZ0Z3RUa08lMkIlMkZobyUyQlBmcGtsVm84bmhoNFE3VzFBa0VBSXRGd1o2YWVueTglMkJEdE1HVHNFV1drcGFHbHV3S0tGTCUyQk9NeTI2R1BTbVpJU0NkZEVJSTFPNnF3TGNmdkhYRTBVbVNKQkJXTlh5MWZEMGFtbHBnc1hSZSUyQktkcEdoU0xCZmY4NGtHTUdEMDJwdWVDWXJWQ1ZpelFOUlhSQ05DRUNaOCUyRmlHNmZBTGFLQm9GaFZjTzZMVHV3ZmVkZTlPbVZqOUklMkJQWkNlNG9xc0hXZ1lpR3h5MnpwRkZ0RU5ZVXlZSnFCcktuUlZSU2pnaDhjMElpUDFXajhpVTRETlNCZ25CTkJ1WGJ2dk9lQjVadXR6STJ2Z2liYWRkcU9qN3FLM1IyOVRMQmJBWXYzJTJCMSUyQjJNbjVNVUNmME0wMFFvcktMVzdVVjFiUk5xR3ByUTBOeUNVRWlGYmhodHdhQXNTNTA2SXJhN0VrSWdGQXBoN1hjck1PbTA2UkJDc0gyanc0cUdnUGZmZiUyRjhqUzVjdTNmamhoeDklMkJHT3N5RWRIUjRWVXpVVGRpR0pIZDI4NDc3N3lycjdubW1oOEIzWCUyRk5sbWlIYzhtN0M3Qmp3eXBZN1VjTyUyRiUyQnFiV3ZEcDE2dmhidkV4JTJGS05PWjFFVU5EYTM0T092dnNPcFk0Y2dMenNETlpYYjhNMSUyRjM4VFVpJTJCZnpJb2xPS2lFRSUyRkMxdWZQV2ZWeEVLJTJCS0FjSmtRUlFnQ213TmZmYmNMdTZ2cE9IUm10NnpwTXc4RHREJTJGd2NVNmFmMFdsZjkxZ3Bsa2dBcUtuaDFnQk1RTk1OaE1JcXV1ZTJESWNXbVpyYUdnUnUzb0dLeW1yMDdWMkFBU1U5a09weXRnV0IlMkI0dXV6U2VpZndBY0tRdzJXeGNIUEFUUjlsZk1SVUklMkZHWVpwd0I4SW9hYXVDWHRxRzFCYjN3eXZQd2hWMVNCYWcwRUdmb2VtS0FwMmJOOE8wekFoT25HRElJcGZwbW5DYnJkYm4zJTJGJTJCJTJCYiUyRk5talZyOGpmZmZMUERZckZ3S2pCUk44RXJaMnJETlFDN05zTXdZTFZhTVhYcTFQRyUyRiUyRiUyRjN2bjRxUEVDTFNXVmkxNkgxc1hybmt5Tk4lMkJaUm1OelY1OCUyQnZVcXVGdjgzWHFOSiUyQnJhRkNVeWhmTFRyMWZqMUhGRFVaQ1RnVzFydmtWV1lTOE1IbmRhckl0SENVSUlBVVBUc09TOUJXaXMzbjNZT2pLNjF0bUt0VnNqdTZGMzRwc2pobUVnJTJGUCUyRlp1JTJCJTJGd3VNNHlmJTJGamY1em5uVEZQdmtpMWJzdVZlWXljMjZjMXhpcE00aFJBU2toaElDQ2trSkpTbEJqWmh5VkxlWFhaaFlaZjliWU5kWUdFcEMyeElnWVIwSjNGdnNsd2tXYjIzMGZSVG51ZjlZelFUTzVaa1M1clJtWEolMkZyc3RneSUyRmJNSFVzNjVUNTMwWFU4JTJCUGhuY01PdHR3R3clMkYlMkJHVHFtcFFGUFdVaEpWbFdSQWkzYyUyQkxFNHNsQXNPNmdmME56V2hzN2NMaTJybFl1bkF1OG5OellJMDlKSnclMkJsaXI1dlhIRnZzWWhBWDh3aEo3JTJCWVhUMkRxS25md2lCVUFUQ0VsQ1VhRFVqalFVNU80cXFvcWVyRSUyQkZJQ0c2M3glMkI1d1NKcVFVbUx1M0xuVlR6JTJGOTlIJTJGY2V1dXQxd1dEd2JEZE1SRkN6ZzZkSFVrY0pRQlRsNVFTa1VnRTFkWFZaVCUyRjR3USUyRiUyQlBUOCUyRlA4JTJGdW02OUVZQXhvT3JBTGUxOTlGcHJtbVBUcG9hb284UHFEZVBudCUyRlpUOEk3TkNWYU1icHFOSndMV1lVMWFJdlM4JTJGZzlJNTgxRTVmM2EzbnBMc0V6c2U3biUyRnpUMmlwMzNmR3BVaWFxdUJvY3lmMkh6a0JWZUVKeSUyQk5JS1JFT2hYRG52UiUyRkRYZmQ5UFA0eHUwVmJnRlhJa3pLQVVrZ0lLVk02aVpVSThVUmdSTWUlMkJ3MDN4Uk9DU2hYT1JuJTJCTkpRQ0l3dGNSYWR5TzZnYzdlUWJSMTlxR3pkeEQlMkJZQmhTQ2loY2lWYjYwU2liS2VPY1kyUm9DT0VnSlFESjFGMTU1WldYJTJGOE0lMkYlMkZNTTNQdk9aejN5cXY3JTJCZnFnQUpTUU9VQUNSeHBtbmFIUUlaaDVRU0RvY0RTNVlzVWI3eGpXJTJGOFUxMWRYY1lzJTJGZWpyT0lHM252dEY5TmVUWExnckNrY3dGTUdyT3c1R0YzNVEyeSUyQlpKYXFpSUJJeDhPcmJCN0Rwd3JVb0tjekIyOCUyRjlFbHMlMkIlMkZCZ2NMbmRLSkVKSTVtbzdlZ2o3WDM4aE9qOXRraHNyVFZYUTB6JTJCTUhRZU9KbnlEYVNnUXdEVTMzWUlISCUyRjhzZ05SSSUyRmdHQTVuUkhGMGNJR2U5c1piRzVjNmtSWXRKRmwxaHdoTUlSN0QzY2lNYldMaXhaTUJlTGElMkJjaUw4ZWQxb2xBeGdDRlJ6JTJCeHc2TiUyQm5HanZRVnRuUDRaSCUyRmJBc0M0cWlRRlU0QUVyNnpRUmpES1pwWU5UclJWRkppZDNoa0RRU213ZDQ5OTEzUCUyRjd5eXklMkZ2JTJCWSUyRiUyRiUyQkklMkYlMkZpbjJNRUpLNjZDNmF4Qm1HWVhjSVpCeFNTbGlXaFVjZWVlUkx0OTU2NiUyRnZ0amljUkdHTUklMkJrZnglMkJ1OSUyQmdrZ29PT2xNSzg0NWRNUEVhenNQb3FkJTJGR0E1cTZ5R3pURkU0UWhFZEw3OTlBRmRkdEE3UzZzRCUyQjExJTJGQWhzMDMyeDBheVZDTU1YZ0glMkIlMkZEV3M3JTJCQXNFd29xamJobjFVVWprQW9qTzE3R2hBTzZ3bmQlMkJCc01CckQlMkIlMkZBdndxUzk5RllxaXBFenlUMG9KUlZIZ2NMcFBxUUNNYlhYTk5yRkVZREFVeHU1RDBSYndKUXZtWWtsdE5YSnlYR25YR3EycUNvUVE2T2tmUm1OckYxcTclMkJoQUtSZUwlMkZuZFRlbTFpV1pTRVE4TnNkQmtsRHNZVGZkNzd6blg5b2JHdzh0SDM3OXIyVUJDUWt0ZEVabE1UUndUcjFNTVpnV1JhMmJObHl3d01QUFBDWFFPcFVYMHhYYkhiaDI4JTJGOUNrTzlYWENjWWFZVkFMeXo5d2phdXdjbyUyQlVkc295b2MlMkZtQVlyNzV6RUZkZHRCWkhkNyUyQk91WXVXWTg2Q3BXbiUyRlBVbFNDMk1NaGg3QjltZCUyQkR0JTJGSTRLU3R2NHd4Q0NIeDlwNmpHQmp5SmpReEVnNkhVRnUzQ0Y5NiUyQmx2SXpjdEx5YTl6VjA0dVl1ViUyQlVrcW9Lb2VxS0tja0JiTkpMRUhtRDRheDYlMkJCeEhHJTJGcHd0S0YxVmhVVTRVY2p3dVdKVkk2RVJpYjc5ZlZPNGo2NDIzbzZoMkVZWnBRRklXU2Zra2toRUE0RkxRN0RKS21wSlFvTEN3cyUyQktkJTJGJTJCcWNmYmQ2OCUyQllydTd1NGhUWnY0b1JVaHhGNTBOaVZ4RHNmRVZWaGtkc1dTWkxxdTQ4b3JyMXo4TCUyRiUyRnlMJTJGJTJGaWNEaVVWTHdCbTQ3NnQxOUc4OEZkWjV4cHBTb2N1dzgxNGxoTEoxMzhFOXRwcW9MaFVUJTJGZTJOMkF5ODViamoxJTJGZmdabDk5UkNjemhUTWpsQzBrJTJGc29jZWVsJTJGJTJCQXpxYUd5WmQlMkJZT3dZV2QlMkJFNW82ZWhCNGpEVU5IWVZFeHZ2VDFiNkd5YWs3S2ZuMjdjJTJGTnhjbWljY1RpZFd0YTBBRThrTmclMkZQRndoaHglMkY2ak9OcmNnV1YxODdDb3Bnb2VkJTJCcFZCUEt4NVI0RHc2TTRlTFFGclIyOU1Dd0JWZUUwOG1NV1NDbHBEQkNaRVNrbFZxNWN1ZVp2JTJGJTJGWnZ2JTJGJTJGcFQzJTJGNnJ2NyUyQmZzbHBKaWNoS1luT3FpU09LZ0JUaTVRU0JRVUZuaWVmZlBMZkt5c3JLMVAxQm13cUdHUG9hVzNFN2o4JTJGQTBWVEolMkYyYWl3MjAzOWZRREZWUk1uMm1PMGtUbXFxZ3EzY1F1JTJCcWpYNWRIZHIyTzFSZGVaWGRZSklNMEhkeUZ3JTJCJTJCOEhKMXZOd2xWVTlIYTBZc0REYzFqczlBU0l6WmY3Yk5mJTJGUnBXckY2VHNzayUyRkFIRG41SjMyTVk5NzhuJTJCM2JISnlJdkNkZlVkeHJMa1R5JTJCcm1vcmE2RWk2SGxoSjVVbFdOemxuZDE5Q013NDF0Q0VkMHFJcENpNzVtQ1VQMGVsTllsdDJoa0F4dzU1MTMzbm40OE9FZFglMkYlMkY2MSUyRjglMkJOcXFCRUpKYUtBRkk0dWhKVGVvd0RBTUZCUVg0M3ZlJTJCOSUyQjFMTHJua1lydmpTUVRHR1BSd0VHOCUyRjkwdVlSaGlxTnZGTm1xb3E2T2tid1R2N0V6JTJGUW5wQ1pjbWdxR2x1NmtKZmpRdDQ3TDJQJTJCMGpVb0tDbFA2VVFKU1gyTU1RejJkT0NkNTM4ZCUyRiUyRlZFVkVYQnlLZ2ZiJTJCODdBaUZrdEhVeUFZUVFNQXdEbiUyRno4bDNEcHBzMEplYzFrY3VmbTQ1UVNRQWJrNTNwU0lyR1ZTamhqQUFNR2hyM1l2c2VIenQ0aFhIRE9jdVRrT0cyckJHU01RVlU0dXZ1SHNmUEFNZlQwRDQ4bCUyRnVqV1pGWXhBQkpwdXl5R3BJN1k3TCUyRlBmJTJGN3pUJTJCJTJGYXRXdkhuJTJGJTJGODUlMkIxQ0NMcUdKeVRGVU1hSGtCUTBOdmZ2cmc5JTJCOElPZkFOSiUyRjdsJTJGTW5sZWVRMzluNjZUSlA4NDVBc0V3dHU4NUROMHdLREZOVXBLaUtqaDR0QTJIRzQ2aCUyRnEwWDdRNkhwRG5HR0NMaEVMWSUyRjg5OEklMkJiM2d5c1JKRU00WVRNdkMyM3VQWU5RZlNsanlEd0JDb1NBJTJCY1BjMjNIYlhOZ0NwZiUyQjV4NSUyQlNmOXJHOEhBJTJCeXZnY1lZMjJkbG9CaG1tQ01vYVF3RCUyQnRXMU9IYXk4N0RSZWV1Z011cDJaYjg0NXlCYzRhRFIxdnh4OWYzb0hkZ0JBNU56Y29GTHZaamtGTEFNcWtDa015Y2xCSzV1Ym1lNzMlMkYlMkYlMkIlMkY5V1dWbFpTcTNsaEtRZWVzeEc0dWpwbiUyRjJrbERBTUF6ZmNjTVBLNzN6bk85JTJCTnpRSk1kNHd4ZERRMm9HSG5xOUNja3clMkIwaDVSNFo5OVJESGhINGFCS0FKS2lPR093TElIZDlTZFFWdm9xRnEzWmlQTDVpekxpJTJCNVhNcnRoeGZ1Y2ZmNFBldHVZenp2MVRGSTY5QjQlMkJqdmJzJTJGb2RWU3dZQWZGMTU2QlQ3JTJCMktjQnBIN3lEd0FjYmpkVWh5TmVlU0tsUks3SEJaZlRBZE8wc3E3eVJFb0pTd2hJR2ExVUxpM09RMVZaRWVaVWxLQ2tNQSUyRk9zYlpmWVFrSW16NiUyRkN1Y3dMUXM3OWglMkZEa2FiMjZGWmZhdmUxbDBUV0xzNGhpU2VsUkYxZDNiSnZmdk9iMzN2c3NjYyUyQk5EUTBCTVpZMWgyUENVbFZkSGROU0FvUlFpQXZMeSUyRm44NSUyRiUyRiUyRkw4V0Z4ZVhwTU1OMkprd3hoQU9CckRqVDclMkJCc0N5bzJzVExaaFNGWTMlMkZEQ1RTM2QxTWJFRWw1aXNMaEQwV3dmZGNoMUwzNlBLNjU2MkdBTG5ESlZJeDl1UnpaOVFhTzd0bCUyQjVzVklxb29USGIwNGVMUUZhZ0puSzBYQ1lkUXVXb3pQUGZsMU9KMnV0RWolMkJBWURUNVlIbWNNT0loQURHSUlWRWJvNExIcGNMSXo0JTJGbEN6NGZveFYlMkJqRUFUcWVHeXNJaVZKWVhZVTVGS1lyeWMlMkJGd3FKQWltaGcwYks3eTRweEROMHk4dWZzd210cTZvYWtLSlFWc0o4RTRoMHBiVzBtQzNYbm5uWGNlUEhqd3JXOTg0eHYlMkZFTnRRVGdpeEg5MWhremk2Q0xPWFlSakl6YzNGOTc3M3ZXOWNjTUVGNTlzZFR5SWRmUE5QR094cWg4UGxudkRQYUtxQ3JyNGg3RzlvaHNKcDZRZEpENXFxb0t2Zml6JTJCOThFZXMybmdKcXBldVRadmtDYkVmQTBOUFd4TjJ2ZlE3Y0VXWk5JRWNtJTJGdjN6cjRqRUZKQ1NkRE5sR0VZeU0zTHd4ZWVlaHBsRlJWcDlmWHJjTG1oT1oySWhJTlFBQWdwNFhJNGtKJTJGcnhyRFhsN0dEYm9TVXNDd0J4Z0MzMDRIcXlrTE1LUzlHVlVVeDhuTTkwRlFWbGhBUVFzSXdVcU1GajNNTzA3VHcyczVEYU9ub2hTT0JXNnZKRE1qbzlUODlkQ1dKRkt2SyUyRnVJWHYlMkZpTm5UdDM3bnpsbFZmZXBubUFoS1FHT3RvVGtpSXN5OEwxMTE5JTJGNTExMzNmVW9rQjd0VjJmQ0dFTiUyRlp5c083M3h0MHNvV3poaENZUjA3OWglMkJGWVpvSnJXd2hKTmtVVmNHQmhtYTglMkJMdGZZdHRuVm9KeCUyQnZvbFo4WVlROUElMkZpdTNQJTJGQng2T0RScGRUUm5ES1pwNGEyOURmQUZRZ2xybVJSQ1FBcUJSeiUyRjNKYXc2WjMzYU5RRTYzWjdvdVVVS0FHUCUyRkpnd29MeWxFUzJlZnJiRWxrZ1RHcXZnc2NNYmhjVHRSVVZxSXF2SmlWSlVWSXklMkZIRFZWVllJMjE5dW9wa3ZTTGlkNzBTN3l6JTJGd2hhT25yZ29HcXpsQ0VCS0lvQ3R5Zkg3bEJJaHBGU0lpOHZMJTJCY0hQJTJGakJ2MTElMkIlMkJlV1hkSGQzRDNIT00lMkJMJTJCaHBCMFJnbEFFbWRaTkFEWUxvWmg0TnBycjEzJTJCOTMlMkYlMkY5JTJGJTJCUUtYUCUyRkFBWWhCSGIlMkYlMkJmOWdSTUtUSndBNXg5N0RUZWdiOUZKVkFFazduREVZRW5qMiUyQlQlMkZoJTJGS3UyWU5uNkN6UGtlNWdrQzJNTXdyTHc5bk8lMkZ4RkJQeDZSeiUyRjhDaTdlYTdEeDFEUiUyRmNBdEFRZUk4T2hJTzY1JTJGMEZjZTlNdDBRJTJCazBkZXRsQktxNW9ERDVUN3QlMkI2MnNPRCUyQmh5MUhzSW9TQUpRUVVyaURYNDBabFdTSG1WcGFndktRUU9XNFh1TUpoV1FJeUJaTiUyQkoxTVZCZnNibW5DMHFZT1NmeWxJVlZUa0Z4VFlIUWJKUUZKS0xGbXlaTVUzdiUyRm5OdiUyRnZFSno3eDRYQTRESVVlOGhOaUs3clRKc1JtbG1VaE56Zlg4NlV2ZmVsZlMwcEtNbUx1SHhEdFpEdSUyQjcyMTBOaDZHTmtsbGk2b3FhTzNveFpHbWRob0VUdEtXcHFybzZSJTJGQmIzNzZYJTJGakNtdlBBVkVkYUpWUEk3SW0xUUIxODZ5V2NPTFI3OHVRZm9sOWJUYTNkT0hTc0ZXb0NqNUhCZ0IlMkJYYnRxTWV6JTJGeEdJRDByVHAlMkY3eVpnSVFUeTgzS1E2M0hCSHdpbDNkeXAyRXclMkZ6aGp5OHp5WVUxNk02c3BTbEJVWHdPMXlnakdNdGZkR2s0T3BUbFU0dXZzSHNhJTJGaEJOMzRwNkJvSWwxRFhqNGxBRW55Yk51MmJkdjI3ZHRmJTJGdGQlMkYlMkZkY2ZPWjNPZUlzd0lXVDJVUUtReE9tNmJuY0lXWVd4YUlXY3FxcjQ5cmUlMkYlMkZkUkZGMTEwb2QweEpVcDA4WWNmJTJCMSUyRiUyRkV4am5FODYxNGp6YSUyQnJ2N1VCT0VsRkRUN0VhTmtKTTVuRTY4OHNwcnVPcjFsN0h4aW12U3JwMlN6SjZPeHNQWTklMkJxelVOVEpxNkZVUmNIUWlBODc5aCUyQkRoQVJuaVRsR1JzSmgxQ3hjaEU4OThTUTBUVXZiNUI4QWVQTHlUNGxmQ0lrY2x3dUZlVGtZOVFXUkxxZVZXRkxQN1hLaVptNHhhdVpXb0txOENCNlhNN3E1VndpWWFkYXB3UmlEYVZuWWZhZ0pobUZBcFRsektVY0lnYUxpWXJqY0U4OW9KbVFtWXNtJTJCcDU5JTJCJTJCbTlhVzF0M1BQJTJGODg0ZFZWYVVFSUNFMm9UTXhJVGFKM2JCY2M4MDExMyUyRnNZeCUyRjc5TWtmeXdTSGQ3NEdiMzgzdEVrV2YzRE9jYURoQkFaSFJxbjFsNlE5empuQ29RaCUyQiUyQmglMkYlMkZqbk11dUhUYzFrU1MzUmhqOEEwUFlQc2ZmZ0hMTkNkTkFITEdvSnNtM3Q3YkFIOHdjWFAlMkZUTk9FMCUyQjNHWjU1NEVtWGw2YlgwWXp6dTNIRXFsemhRVVZxRTFxNyUyQjJROW9DcVFjRzclMkZDZ01MOFhOUldsMk5CZFJXS0NuTEJHWU5sV2JadjdwMEpSZUU0ZHFJYlBYMURWUDJYb29SbG9heWlBazdYNUpYSWhNeUVsQklsSlNVbFglMkZ6aUYzJTJGNDJtdXZYUjBPaDhQcFZwMU5TS2FnTzI0UzUlMkZGNDdBNGhxd1FDQVN4YnRtenVQJTJGM1RQJTJGMlRvaWc4M1clMkZDWWhoakdCMGV3SkdkcjBHWnJQVlhVZERWTzRRanpkVDZTektIMCUyQlhDM3IxNzhjcnp6JTJCRHFtejlnZHpna2hUREdZQm9HdHYlMkZoRnhnZDdJZm1uSGd1S3RqWWJOU0R4OUhaTzVpd0RaMVNTaGlHamdjJTJGOVZtc2YxOW1MSnYzNU9XUDIyNWZtc0p6QUdOdHZxckNNYmV5QkhVMVZaaFhXUWFQMnhtdEJMUXNwRyUyRmE3MTJHWWVKb1V3ZkFRTlUlMkJLY3EwVEpSWFZxVmRxenhKVDVkZWV1a2xmJTJGM1hmJTJGM1Z6MzN1YzE5eXVWeFFWVFh0SDBJUmttNG9BVWppVEROMUIwaG5HaWtsS2lzcmxXOTg0eHZmbnpkdjNyeE1PJTJGa2QydjRTQXFNamNEakhyJTJGNWpqTUV3VGV5cGI0UnBXZ21kYTBXSW5SaGpZRnpCZiUyRiUyRm5mJTJCQ2lxNjVGVG00ZVhkeVNlUEpqNzZ2UG92M1lvYk9hJTJCM2U4cFJQMXg5c1N1aFU5R0FqZ3VwdHZ3UWZ1JTJGakNBektnNmQlMkJmbW41WmNFa0tnSUFYbkFFWVRmeFkwVmNXQzZnb3NxNnRHWlZreFZFV0JaVmtwdmNoanFsUkZRWHQzUHdhR3ZWQlM1TiUyQmZuSTVKWU83OEdnQ1pjVHdncVN2V0N2end3dzklMkZmdWZPbmE4JTJCJTJCJTJCeXpMMFFpa1pRNVBoT1NMU2dCU09Kb0J1RHNpRjFnM1glMkYlMkYlMkZZJTJGZWZQUE5OOXNiVFdJeHhqRFkwNG5HQXp1Z2FoTlh0NmdxUiUyRjJ4RHZUMEQxUHlqMlFjcDlPSlkwZU80ZG4lMkYlMkZSVSUyQmNNOUg3UTZIcElqbSUyQnIwNHRQMGxxSTZKSzZPQjZHS2t3ZUZSN054JTJGSEF3U0xFRnolMkY4TGhFSmF1WElWSCUyRnVKTHlKeHQ4NEREN1lIcU9IV292QkFTSHJjTCUyQmJtZWxKZ0RHS3Y0YzJvcWFxc3JzSFJoTlNwTGk4QTRnMlVKR0JuNkFMYWpad0NXSlJLNnVab2tqcFFTVHBjTDgycHE3UTZGWkFrcEpUUk40OSUyRiUyQjlyZCUyRnVIUG56Z3VPSFR2V1E3TkJDWmxkOUIxSDRoeG51Q2toaWFIck9pNiUyQiUyQk9LTm4lMkYzc1olMkY4S3lMd25yb2QzdklKSUtBakhCQlV1bkhPTSUyQmtNNGVMUUZuRE5RVXhESlJBNkhBNyUyRiUyQjJVJTJCdyUyQmZxdEtDd3V5Ymp2ODluSEp0b2xsQmFHZXJ2dzluTyUyRkJJQkpFM3FjTSUyQmk2aWJmMk5pQVlDaWZzQVlscEdzakxMOEJmJTJGT1Zmb2JDb0tLTyUyQkhoMU9OelNuQzVGUUFJeTklMkIlMkIlMkZGR0ZCVWtJZjI3Z0hiWW9zbCUyRmpSTndaSjVjN0Y4MFR5VUZlY0RZTENFQlptWmVUOHdBSVpwb21kZ2hLcDdVcGlVQW02UEJ3dnFGdGtkQ3NraVVrck1tVE9uOXNrbm4lMkZ6N0J4NTQ0STVRS0VTdHdJVE1Ja29Ba2pnWERRQk9PdE0wVVZCUWtQZjk3MyUyRiUyRm4lMkZQejgzTXo2V1RIR01OUWJ5ZGE2dmRDbldUMkgyY01oNDYyWU5RZnBNVWZKR05wRGdmYVcxcnd1JTJGJTJGNWIzejR3VWZzRGlkdG5kemFLWVdBYVJnSUJVWVJEZ1pnUk1JdzlEQXMwNFMwTEFoaHdiSXNTQ0ZnV1FhRUpTQVR1b3RaUWt5alVvdHpCYTFIRHlMazkwNTZiR1JnNEl4alQlMkYweGRQY05KWFR1bjJtWSUyQk5namoyUDVxdFVKZWMxVTRuQjVvRG1jaUFUOXAlMkYxZVNWR2VEUkZGbWFZRlJlR29yUzdIeXNVMXFDb3JqbjQ4elRiNVRnZmpISDVmQUtGUUdJeW5jZVklMkJ3d2toa1olMkJYaSUyQkxpRXJ0RElWbm96anZ2JTJGT0JycjczMndnOSUyRiUyQk1QJTJGb0h0UVFtWVAzWDJUT0tvQVRCN0dHQXpEQUdNTTMlMkZ6bU43JTJCJTJCWnMyYWN6SXAlMkJSZHplTWVyQ0ljQ0UxYiUyRktRcEglMkY1QVh4MXU2YVBFSHlYZ09sd3ZQJTJGUHFYdU9IOXQ2T2tySnllYms5QkxQR25oMFBvYmptT25yWkdESFYzd3U4ZGhLbEhZSm9taEdWQ1dCYWtGSkJDUnY5ZlNnQVNTRlp0OFhSZVZnS0txazJhJTJGQU1BVFZOd3RMa1RoeHZib0NxSnV6d0xCZ080YnVzdHVPV09EMFhEeWJDdlE2ZmJBODNwT3YyJTJGU3dMNU9XNDROUldXRUxPMmhNS3lCQUJnYm1VSlZpMnB3ZHlLVWpET1lLYnhOdCUyQnA0cHdoRUF6RE1DMnE4azloUWtya3VsVDRobnJoeWJNdldVNnlUMnhrdzllJTJCOXJWdkhUcDA2TTBkTzNZY3k2T3ZRVUptQlNVQVNWdzRITFk3aEl5bXFpcHV2ZlhXTGZmY2M4JTJCamRzZVNhSXd4RFBkMTQwVDlualBlNUI0NjFnTGRNQkpXM1VKSXF0STBEWjJkSGZpJTJGWCUyRjhTSDNud0UzYUhrellZWXhDV2hTTzczMEREanRmZ0hleURaUnJnaWdyT0djQVlHTWIlMkJuM053OExHcm1mUk5OYWlxZ3Y0aEwzWWVPQXFXd0hiblNDU01oWXVXNE9IUGZoNUE1aVglMkZwSlJRRkFWT3QlMkJlMCUyRnpZaEJUd3VGOXh1SjBiOVFTaEpUZ0FLSVdFSkN5V0YlMkJWaXpiQUZxcXl1Z0tEeGFsWnFocmI0VFlRQjB3NEJsQ2ZBVTNjUk1BTTQ0OG5NYzZPOW9Sa1VOdFFHVDJTV2xSRmxaV2RsWHZ2S1Y3MyUyRjg0eCUyQiUyRmZtQmd3S0J0NFlRa0g5MkJremlmejJkM0NCa3BObXk5cnE2dSUyRkp2ZiUyRk9ZUFZGVmxtWFlUQmdCSDk3eUpjTUFQaDJ2OHpiJTJCcXFxQ3JaeEN0blgwSjNXcEpTQ3B6T2wzNHcyOSUyQmlSdmZmenRLeXNveUxnR1RjSXpCTWcyOCUyQmN3dmNIVDNHMUJVRlZ4Um9jemdnVUgwZm9MRmZ4NU5Ibzc5M3JzJTJGZWZmUG4lMkY0S0UlMkY3bWUlMkYlMkZzYVolMkZkOTN5JTJCVCUyRiUyRjlhTFZVT0tKaiUyQjU0R2hNSjZ3dWIlMkJXWllGaDhPSng3NzRCSXBMU2pQNmE4JTJCZGszJTJGYVA2NlFFaTZYQTA2SDl0NVBRMEpKS1dHYUZqd2VKNWJYTGNEeXV2bHd1NTB3VFN1cnF2NU9GVjF1SXFTQUFrb0FwcUxvTWdZRkZhWEY2R2x0eE1vTE4yZlVjaUNTSHFTVXVQcnFxemQlMkY3R01mZSUyQndyWCUyRm5LM3dDWXRXcHRRcklWSlFCSkhHMWhTZzRoQk54dU43NzYxYSUyRiUyQlRWVlZWVzJtWFZ3eHhoQVlIVGxqOVo5bENSdzYzaG9kaUU3dHZ5UkxhSnFHcnZaMlBQJTJGNyUyRjhWZDkzM2M3bkJTSGdOdzRNMFhjV1RYNjNDNDNGTzZFV0NNZ2ZQb0hEMUFRa2dKSVNTa2xCQkN3TFNzZUZMR0VnSkNpTEUlMkZJeUJFOVAlMkJCYUI1SmlPaHhXa3A1eWcyeGtQS1VwSjZROHBUa2toRGkzVHlVZlBjMXgzNFolMkZmdnhYMHRZUWtMaERBUERQdlFOamlRcyUyQlNlbFJDUWN4c2NlZlJ6bm5YOWhRbDR6bGJuejhrJTJCZjl5aWpZeWZjVHNkcGlkaEVzU3dMakhNc1dUQVhxNWN0UUhGaEhpekxnbUZrV2NuZk9GaXNVcGVrSkNtQjNCdzNpb3NLME5mWkJ0JTJGd0FQS0x5JTJCd09pMlNweHg1NzdLbm5ubnZ1bGUzYnQlMkIlMkZpbkZNU2tKQWtvb3dQaVZPb0tpdmhHR01JaDhPNDQ0NDc3dDYyYmRzOWRzZVRMSTBIZGlEZ0hZWTJ3ZXclMkZUVlhRMnRtSGpwNEJxTlFPUkxLTXclMkJuRXM3JTJGOU5iWiUyQjRBN2s1ZWRUaGNVRUdHUHdEdmJoOER1dlFITTR6dW9HZ0RFR1ZlRVFVaUtpRyUyRkNPQnVBTGhPQVBoQkFNUnhBTVJSQU1SNkRySm9SOE45RW54aEo3MFh6ZXV6JTJCUGlYMk9UdjdmJTJCTWRQJTJGblBSRDU0YzBOVCUyQm04ZGVnM09XME1yb1VEQ0k4eSUyQjlMSjUwenZTdk9VOWV3WVMlMkY1M0lsZnI1eHJPcXZ0TGdBNjFjdHdyeXFNZ0NTRW45eEVwcW1naXNjVWs3NTI0TE1Bc3V5VUZsYUJKZlRnVkRBaDg2bW81UUFKTGFRVWlJdkw4JTJGenZlOTk3eDh2diUyRnp5eTBPaFVKQzJoeE9TUEpRQUpIRk9wOVB1RURKT0lCREFlZWVkdCUyRkRwcDUlMkYlMkJXeUR6YnNJWVk5RERJVFR0M3dFJTJCeWRCNjB4Sm9hR3FIRUJLS1NpZDFrbDAwaHdNdHpVMzQ4JTJGTiUyRndFMjMzMmwzT0NudFJQMWVCSDNlQ1VjSnhNUVNmOEd3anBhT1FYVDBES0IlMkZhQVNoa0E3ZE1DSEdCb3lmM1BJNzFnUjgwczlQZjgzNHozbjhUNmNkUTlkUlhsbUp4Nzd3QkRSTnk3anp6bmc4dVFVVFZ2a2xldDZzYVZyUU5CWG5yS2pGcXFVMWNEdWRNS2F4SFRxVENTbmhkanFnS2dvc3kwSjZmaWRsTnE1d1ZKWVZnekVPS1NXNm1nNWolMkJYa1hVeHN3c1lXVUV1ZWVlJTJCNkdyMzN0YTElMkYlMkI5S2MlMkYlMkZXVkZVVUJKUUVLU2d4S0FKSTRxQUJQTHNpeVVsSlNvVHo3NTVEOVVWbGFXWiUyQm9GVmV2UkF4anE2NEtxalo5QVZsVUZIZDBENk9vZHBPbyUyRmtyVlVSY1VmZnZNclhIZlRyWEE0blhTRDlWNk1RUWlCOW1NSEozMllBRVRiT2szVHdzR21kaHh0YXNmSWFBQVNFcHh6Y01ZUzFrYWJqbUx0enZjJTJGJTJCaW5NcTZuTm1xOHpkMDRlMkhnM2l3emdDU28lMkZrMUxDdEFUbWxCZmozTldMVVZsYUJFdFlsUHdiaHhRU3VUbHVPQjBxQWtHVDJ2bFNqSkFTSHBjVDVTVUZzSVNBb21yb2JUOEJ2MjhZdWZsRmRvZEhzdGpERHolMkY4Rjg4JTJCJTJCJTJCeXpMNzMwMHB0VW1FSkljbEFDa01UUms1YkVZWXdoRUFqZ29ZY2VldUQ2NjYlMkZma29rM1liR254STM3ZDhRcmJjWWpoRVJEVXpzc0lhRlI5UiUyRkpVZzZuRTBjUDEyUEg5amR3OFJXYjdBNG41VEFBSXdPOThBNzFUYm8xVkZFNFJuMUJiTiUyRlRnTTdlQVhER3N6cmg5MTdCWUFEWGJyMFoxOTE4cTkyaHpDcW54d09IeXczTE1FNU5CTXJvJTJGTm1aTWkwTG1xcmczQldMc0hwSkxWUkZvY1RmSklTVWNEa2RLTWpMaFM4UW9qVWdLY2F5QktyS2lwRGpjY0VTMFljblFiOFhIY2Zxc2V5OGklMkIwT2oyUXBLU1djVHFmMm5lOTg1d2VYWG5ycFJYNiUyRlAwRHo2UWxKUERvbkU1SUVQcDhQRjE1NDRiTFBmZTV6ZjJWM0xNblUzOW1DdnZabUtCTlU3S2lLZ3A2QklYVDIwdXclMkZrdDBZWXhEQ3dqTyUyRiUyRm1WMDZCdFZ4SnhtdUs4TDRZQWZuSSUyQmYwSXNtJTJGMEo0OGMxOTZPZ1pnS2FxVU9pNEVxZnJFY3lyV1lBSFAlMkZVWEFESnY1TVJrR0RnWUclMkY5cklhSWIwMzVkS1FIRE1GRlNtSSUyRk5GNjNIJTJCcFYxNEl6QnRMSjF1JTJCJTJGWjQ1eWpzcXd3dmxDSHBBN09HS3FyeXFJUCUyRnNlT0U0d0JyUTM3SUtXZ2lrMWlHeWtsVnE5ZXZmYXBwNTc2aW1tYWtQRnhIdlJqcGo4SWlhRXJaMElTekxJc0ZCY1hxMSUyRjR3aGUlMkJXMXhjWEpUSk4ySE5CM2RCajRUR2I3MENJQ0Z4N0VRblROT2lrdyUyRkplazZYQzN0MnZJMGpodyUyRlJSS3h4RFBWMFREakhqVEVHdzdUdzV1NTZESGw5Y0doVUZYQXlJUVFZR0I3JTJCOU9kUVZsNlJOY2slMkZ4aGlNU0JpN1h2bzk5UERwNXlJaEpRS2g4TFJlV3dnQktRVldMSjZQYXk4OUYzTXFpbUVZMWltYm5Na2twRUJWZVFtY2p1eVlRNWt1aEpESXpYR2hxcXhvYkQ1amxLSnE2TzA0Z2FHJTJCYmh1akl5VHF3UWNmJTJGUFRWVjE5OXNXRk0lMkZ3RU9JV1I4bEFBa0pNRUNnUUMyYmR2MjREWFhYSE4xcGw3ME1zWVE4dnZRZXVRQVZGVWI5ODhvQ3NlUTE0JTJCTzdnRW9FMVQwRUpKTk9GY1E4UHZ3cDJkJTJCYjNjb0tXbWd1MzNDaHdtcXduRzBxUU9kdllPVSUyRkJ0SEtCakVqYmQ5RUpkZXRkbnVVR1lOWXd6Q3NyRDlEJTJGJTJCRDFxTUhvTHluVll3emhsQTRna0FvSEYlMkZxY3JaTXk0TERvZUhpODFiaXduTlh3T0hRWUpoVTlUY1ZsaVZRVXBpSHN1S0NoTFJoazhTd2hJWHF5ako0M0s1VHFqTVo0OUJEUWJRZTNtZGZjSVFnV2dYb2NEaTA3M3puT3o4b0tDaklNV25jQWlFSlJRbEFFbWQzYVhJbSUyRkFnRUFyajQ0b3VYWjNyckx3QzBIamtBMzhqZ2hPMTZuREUwdDNVakZOYkJwM2p6UlVpbWNqaGRlUDNsRnpFOE5FaFZzV01ZWXdnSEF4Z2Q2aDgzQWNnNVF5QVV3WkhtZGlnMHElMkZZMGtVZ0VpNWN0eDMyUFBBWWdPMXAlMkZZOTg3dTE3NlB4emJ0eDBPeCUyQm5ENGpubjhQb0NDQVREVTFvRVlwalJsdCUyQnJMMW1QSlF1cllWa0NRbEFDYTZva29tTkE2bXFxa1BsZmtlbEJTZ2xWVVZCYlhUN3VZbWF1S0docDJBYzlFcWJ6RTdHVmxCSXJWNjVjODlSVFQzM1ZORTA2QmhPU1FIUWxUVWlDV0phRm9xSWk5Zk9mJTJGJTJGeDNpNHVMQ3pQMUpvd3hCZ21KbHNON29oZUk0MXdrY3M3Z0Q0WnhvcjJIWnY4UmNoSk4wOURWM280MyUyRnZ5UzNhR2tsTkdoUGtRQ2Z2Qng1cmdwbktPamV3QmVYNEJtJTJGcjJIRUFLS3F1RGh6M3dlQllXRldaSDhpem4wMXA5eDhNMCUyRlFuTTR4ejBQTWNiUTJUc0kwenk3bVdZUzBlUmZ6ZHdLWEgzeGVwUVhGOEF3ekt6Nk4wMDAwN0l3ZjA0WlNncnpUbWszSmZhd2hFQlpjUUhLU3dySHJjcFVGQTBqZlYzb09GNXZRM1NFbk82QkJ4NzQxRlZYWFhWeEpCSVpHOHNnNmNjMGZ4QVNRMWZTaENSSUlCREFSejd5a1lldXVlYWF6WmwlMkJvQjNxN2tCZlJ3djRCTXMlMkZGSzZndGJNUG83NFFiWmNtNUQyNHd2SGlzODlFNTdaUmxRVUF3RGMwZ0VnNE9HNEZvSkFTYlYxOVlEUTU4VFNoWUJCYjMzODdObDZVUFpzN0dXTm9PckFUTyUyRiUyRjBXM0JWdzNqTFB6aGpDRWNpYU8lMkZxQjFmT0l2a25KU3pMd3FyRk5iamklMkZEVnd1eDNVOHBzQVVrcTRuVTRzWHpSdm92R2VaRFpKWU9IOFNqaFVkZnlFQUlzZWJ4c1A3SWd2WHlERUxyRlc0TCUyRjVtNyUyRjVYbTV1cmx2WGRWaVdSVCUyQm0lMkJZT1FHQnFrUSUyQkpvME9yME1NYmc5JTJGdHg0WVVYTHZ2c1p6JTJGN05idmptUTJ0Unc0Z0VnckE0WEtmOW5zTTBTcUs1dlllVExDVWtaQ3M1dENjYURpMEgwZnJEMkw1NnJWMmg1TVNSZ1o2eHYwNFp3ekJVQVJEWHYlMkJVNTdobHVrZ2tnb1dMRiUyQk1qRHowQ0lIdGFmenNhRzdEOUR6OEhnQWtmTUNtS2dxYTJiZ3lQJTJCcUVxazglMkJnalNiaU9kNjNkaWxXTGFtRmtJSm0xaVdRYVZsWU9MOEtqYTNkNkIwWVB1UG5neVNIRUFKNXVSN01uMU1PVTB5Y0RGQTFEVDBuam1Pd3V4MmxjJTJCYlBZb1NFbkU1S2lUVnIxcXo3d2hlJTJCOEJkUFBQSEUxJTJCaGVsWkNab3dRZ2lhTWhxOU1qaElESDQxRSUyQiUyQjluUCUyRmswbXQlMkY0QzBac3YwOURSZXVUMGdlc3hpcUtndTI4UUE4TmVtdGRGeURpNHdoSHclMkIlMkZEeUg1JTJCbkJPQ1lvYjZ1Q2ViJTJGY1l6NkFnaUZJMU9hNDVicGhCRGdqT0dCeHolMkJMd3FMaXJFbiUyQkRYUzM0JTJGWGYlMkZSY01QUUpsZ2dWVWpERkVkQU1OVGUxbmZFM1RzdUIyT25EaCUyQmhWWU1LOFNwbVZseGIlMkZsYkpKU3dxR3BPR2ZGUXZ6cGpiMVVXV1lUeXhKWU9LOEN1UjQzakVtdTl4bmowQ01oTkIzY1NRbEFrakllZSUyQnl4eiUyRiUyRnYlMkYlMkY3djclMkZmdTNidlA3VDY5JTJCSUFRY3ZZb0FVamlLQUU0UFpGSUJOdTJiYnZueGh0dnZENGJiaHg2V2hzeDB0ODlZZnN2QUp6bzZJVnBXTkJvV3ljaDQzSTRuSGp6bFpleDdlTVBJemN2TDJ1VERvd3hXS1lKMzlEQXVFa0J4aGo4b1RCMHc2VHR2eWNKQllQWSUyQm9FN2NQRVZtJTJCd09aVll3eHVBYkhzU3J2JTJGNFJncU1qVU1kWiUyQmhHaktnb2FtdHJRTiUyQmlGcGs1Y2JXYVlKb29LY25IcGhsVW9MeTJDWWRBMVVMS1lwb1c1RmFWWVhqY1BoNDYyMExYQkxKTlN3dTF5WW1ITm5MTmFwcUNvR2xxTzdNZWFpNiUyQkJPeWMzYTg5UEpEVklLWkdibSUyQnY1MjclMkY5MjclMkYlMkZ5RWMlMkJzamtZREJvS1ZSSVRNbTEwQmlaeHVxN2JIVUxha1ZKaTJiSmw4Nzc2MWElMkYlMkJ0ZDJ4ekphMkl3ZGhtZ1ljVHRkcHZ4ZGIlMkZ0SGVQVUREJTJCZ21aaEtwcGFHODlnVDN2dklWTHI3cmE3bkJzRmZSNUVRa0Z4NTNsSnFYRXFDODQzbzZIcktWSElwaGZ1d0QzZmVLVEFESyUyRjlUZTJKZnJWMyUyRndJdzMxZDBNWTU5OFFvbkdQVUg4U2hvNjFRSm1rWk53d1RjeXRMY2ZGNUs1Q2ZtMFBKdjFrZ3BjQzZGWFhvSFJoRyUyRiUyRkFvTkxxQm56V21KYkNvdGh6RkJia3d6MksySlZNVSUyQkljSDBkRjRHSXZYYnB5RkNBbVpuSlFTbDExMjJXVjMzSEhIZzklMkYlMkI5cmYlMkZvYUNnSU9QUGZZUWtDeVVBU1Z4T1RvN2RJYVFWSVFRc3k4SVh2JTJGakZ2NTR6WjA1VnBwJTJCSUdHUFF3MEYwTmglMkJadVAyWEslMkJqc0dZQXZFSnEwOG9LUWJNY1lnN0FFWHZuVEM3ajBxcXVqMjdVeiUyRkJneWtjRG9NUFJ3Y053WmYxSktqUHFEdEFCa2pCUUNFaEwzZiUyRkpUS0MwdnolMkZpdm1kallpZGQlMkY5eE4wdHpUQzRabzQlMkJRZEUyJTJCdVBudWlBTHhBYXQySlVTQWxoQ1N4Yk9BOGIxeTJCUTlVbWJZY2tpU09FaE5PcDRmeDF5JTJGRGlHM3VoR3lZdENac0ZVa280SFNxV0xhdyUyQjYlMkJNRkclMkZ0N2JRMzdzSGpOaHF3JTJCUDVIVTh1bFBmJTJGb3ZYMzc1NWVkMzdOaHgzT1B4MkIwT0lXbUpFb0FrcnJDdzBPNFEwb2FVRXFacDRvWWJicmhwMjdadGQ5c2R6MnpwYmprTzM4Z0FPQjglMkZ1V2NKQzYxZGZYU3JUc2haY0RpZDJMdnpIZlQxZEtPOHNzcnVjR3pqOXc3RGlJVEhyZXlTa0FpRmRkQkJKU29VQ21IVHRWdHc1YlZiN0E0bDZSaGprRUxnN2VkJTJGaFphR2ZXZE0lMkZxbUtncjZCRVRRMHRrTWQ1d0dVSlFRVXpuSGUycVZZdGFRR0VoSW1iVWFjVmFacG9iS3NHQnZYTHNYck8lMkJ0cEh1QXNNQzJCdXZsVktDM09oMm1lJTJGWEliVmRYUTA5b0kzJTJGQUE4b3JMa2hnaElXZEhTb215c3JLU3ozJTJGJTJCOCUyRiUyRmYzWGZmZmF0aEdMU3RpWkJwb0FRZ2lRc0dnM2FIa0JZWVk5QjFIYVdscGNWZiUyQmNwWCUyRmhiSSUyRkJhczJOMTMlMkIlMkZGNkNOT0U0ano5MEtFb0hNTmVQJTJGb0d2ZlJVbjVDem9Lb3ElMkJucDZzR1A3RzdqaDFnJTJGWUhZNXRBdDRoVEhRRUZVSkNOd3lxQUFSZ0dnYUtTMHR4M3lPUEFjanM4MDRzS2JUM2xXZHhaT2ZyY0V3eTh5JTJGNjV3RkxDdXl0YjBJa29wODJZODR3TGVUbmVuRGglMkJ1V1lQNmNNaGtuTFB1eGlHQ1lXMTg2RjF4JTJGRXZzUE5VRldGdnJ1VFJFb0psMFBEOGtYek1kVXZkOFlad2lFJTJGT2hvYnNId2pKUUJKYXBCUzRwWmJicm5wOXR0dnYlMkJOSFAlMkZyUnp6am5kQ3duWklvb0FVamlBb0dBM1NHa2hkZ0E1U2VlZU9MSm1wcWF1bXc0OFRBR1JFSUJkRFVmbmJEOWwzT0d6cDRCaENNUmFCUDhHVUxJcVJUTzhjYkxMJTJCR0dXeiUyQlF0VzFXZnUlMkZ3aEF0QUlyb1JyVnFoREFGMFhjY2RIN2tQOHhjc3pJcXZrOE03WHNYZTE1NkRxamx3cGlHUXFxS2dzYlViSFQwRHB5VCUyRnBJd3VPSnRiV1lJTHoxMkJ3dnhjNkRUdnozYVdFRGgzNVNLRXd6cU9OTGZUTlVPU21KYUZKUXVyVVZhVUQyUEsxYTRNVWdJZFRZZXhiTU1sV1h0JTJCSXFucHExJTJGOTZsJTJCJTJGJTJCdXFyZnhvYUd1clh0UEUzd2hOQ3hrZG5YQkpITXdEUGpzJTJGbncwVVhYWFRSUGZmYzg1RGRzY3ltN3BiajhJOE1qcnY5bHpIQU1DeTBkZlZUT3c4aFU2QTVIR2c0ZUFCZEhlMllVejNQN25Cc0VSaWRPQUZvbUNaTVlXVjklMkZpOGNDbUhOJTJCblB4JTJGanN6ZiUyQklFWXd3bjZ2ZGd4d3UlMkZBVmNVc0ROVWxNY1N4UWVQdFp6eWNXdnNZZDJxcFRVNGQlMkJWaWFBNkZsbjJrQ0NrbEpBUGVkODR5NklhSjVyWnUyZ3ljWUVKSWVOd3VyRmcwSDJLYWlUdFYxZERmMFlMQTZBaHlDNG9TSENFaDB5T2x4SUlGQzJxZWVPS0pyenowMEVPZkRJZkRvSzNBaEp3OU90dVN1UHo4Zkx0RFNIbVdaYUdxcXNyeHJXOTk2MjgxVFZPejQybG85TmE3cyUyRkV3aEdWQlVVOSUyRjBzWTVSJTJGJTJCUUY0TWpQaWpVJTJGa3ZJV1ZOVUZRUDlmZGoxOWx2WWVsdVdKUURIS2txQ285N3hFNEFBTEV0QUNvbHNMZ0VVbGdXSDA0bjdQJTJGa3BPRjJ1aks3Q1lZeWglMkI4UXh2UGwlMkYlMkZ3MGh4SVFWNXlkVEZJN0cxaTRNREkzR2wwOFpwb1ZjandzYjFpeEJYVTBWaEJCVG1uOUdrazhJQ1ZYaHVHVERTa2hJTkxmMWpMdTRoVXlQSlFTVzE4MURVWDd1dEJmZFJEZHclMkI5SFQyb2hGYXpZa09FSkNadWFlZSUyQjU1NkwlMkYlMkI2NzklMkJ2bjM3OXUxdXQ5dnVjQWhKRzNTbUpYRkRRME4yaDVEeVJrZEg4Wld2Zk9YaGpSczN2aSUyQlRiOEpPeGhpZ1IwTG9iamslMkJhZnR2ZDk4UUlycEJGJTJGQ0VUSkhDT2Q1ODVTVnN2ZTMyckdxellnRDBjQmlHSGhtJTJGeFpORlJ5NElJYk01JTJGNGRRS0lUYjd0cUdkUnZlWjNjb1NjVVl3M0JmRjE3OTdYOGhFZzVHVzMlMkZQZ21sYWFHenBpczRCdEtKYmtoZFVWJTJCQzhOWXRSUkMyJTJGS2MwU0FxcXE0SklOcThBWlExTmJEMVNGVXlmQkRGbVdoZUtDWEN5cnE0WTFrMFUzakVGWUZycFBIQjFMQURKZ3dvbXRoTXdlS1NVMFRWTyUyRjlhMXZmZWZlZSUyQiUyQjkxTyUyRjM2MVFGU01qWm9UdDFFaGNLaGV3T0lhV1pwb2x6empsbjRTT1BQUEpsdTJPWmJYM3RKJTJCQWJHUUliWiUyRnR2clAyM3MyY1FuTk5GT3lGVHBXb09IRGw0QUYzdGJaZ3piNzdkNGN3cVBSS0NaVTY4NU1PMEJJUVVXWnYlMkYwM1VkMVRVMTJQYng2TVNKVEUwT004WVFHQjNCSzclMkYlMkJFZndqZzlET3NQUWpSdUVjdzZOJTJCREk2TVFnaUJrc0lDckY1V2k3cjVWZEdIVjVUOFMzbVdKYUFxMFNTZ3BxazQwdFFPVlZFb0NUaE5zU1BFMnVVTDRIRzVwbDM5RjZPb0t2bzdXMkhvRVdnTzU1U1hpUkNTTEZKS2JOeTQ4WDIzM0hMTFExJTJGJTJGJTJCdGUlMkZXMUJRWUhkSWhLUUZTZ0NTT0tmejdDNjRzdzFqREVJSU1NYnd1Yzk5N3VueTh2TFNUTDBKbTBqM2lXT3c5QWcwMSUyQmtsOXB4ekRJMzRNRGppbyUyQjIlMkZoRXlEcXFvWUhPakhybmZld3RZc1N3QkdJa0ZZcGo1dUJTQURneEF5V2dHWWhhU1VzRXdUZDkzM2NaU1VsV1YwOGk4U0R1SFYzJTJGd1lnOTN0MEp5dXMlMkY2N1FrbzRIUnFXMTgxSFhxNGJ0WE1yNEhZNVlWcFcxbjdkcENNaEJEaG51SEQ5Q3JnY0dnNGNhUUZqa3E0cHBzRTBMU3lZVzRFRjh5cGh6cVQ2Ynd6akNuekRnJTJGQU85cUcwS3N2R1ZKQzA4T2lqano3eDdMUFBQck4zNzk0bWxSWUtFWEpHOUYxQzRuSnpjJTJCME9JV1hwdW83YmJydHQ2NTEzM25tSDNiSE1Kc1lZTE5OQVozTUQlMkJJVHR2enphJTJGaHZSYVlnM0lkUEV1SUkzWDNrWlcyJTJGN1lGYTFBWnVSQ0N6VG5IREpxNVFpYSUyRjR0M2lzY0NtSGRobzI0N3FaYjdRNGxhYUxuR0JOdiUyRnY1bjZHeHVnTU01dFRsT1VrcTRuQTVzWExzVWdJUmxpUmxYUEJGN0NDSEJHSERlNmlYSXpmRmd4JTJGNGpNRTBCUmFFazROa1NRc0x0ZE9DY2xYWGdqTU1VQ1VnQU1nWlRqNkMzdlprU2dDVGxTQ2xSWGw1ZSUyQnRuUGZ2YnBEMyUyRjR3M2VvcWtvUERnZzVBN3BiSjNIRHc4TjJoNUNTRE1OQWNYRngzaE5QUFBFdElITmJzQ1l5ME4wQjcwQWYlMkJIanR2d0FzMDBKWDd4QzE2eEF5QTVxbVplVTJZTXMwSVlUQXVFUCUyQkdDQmw5RWUySFYlMkJFRUhDNlhMajNFNSUyQkVwbWtaZWQ2SmZVNTMlMkZQRiUyRjBYUndKeHpqVkppZkRTa2xKZjB5aEpReXVyeGlVVFh5Y3R6WXZ1Y3d2TDRBTktycU9TdVdzTEJtMldLVUZ1Y25kT08xbEFJREhTM0F4c3VpMWRvWmVEd2k2ZTJPTyUyQjc0NE85JTJGJTJGJTJGdiUyRmZPYVpaNTUxT3AxWmQ4MUF5RlRRR1pYRVZWWlcyaDFDeW1HTXdldjE0ak9mJTJCY3puRmkxYXRDd1RiOExPcEtmbE9QUklhTnpLRE1ZWiUyRklFd0JrZEc2WWtiSVRPZ3FpcUdCdnF4YjlmT0xFc0FHaENXQ2E2TWZ6a1NQZWJLOFplRVpMQlFNSWliYnI4RDU1eTMwZTVRa21yZmE4JTJCaiUyRnAyWHA5VDJTektibEJLR1lhRzZzaFRYWG5vZTN0clRnTGF1UHFncXpRV2NqR2xhbUZ0Uml1VjE4MkNhTTYlMkY4TzVtaXFoam9hb01lQ2NQaGRORWFFSkpTcEpSZ2pPR0pKNTc0eHU5JTJGJTJGJTJGdVhCd2NIUTNTc0lHUmlsQUFrY2JRRiUyQkhTUlNBU1hYWGJaaWs5ODRoT1AyeDNMYkl1MUlYYTNIQjIzJTJCZyUyQklEbUR2SCUyRklpRkk1TSUyQkdjSUlXZUhNWVpkMjklMkZBbHB0dnpabzJZTXN5SVlVRW0lMkJCcVJFb0pLWUZzZXJ4Z0dnYktLNnR3eiUyRjBQQXNqTXFuUEdHSTdzZmhON1huNEdpcXBSWW9lY3hqQk41T2E0Y09VRmE3R3ZvUm1IanJYQXNxZ2xlRHhDaUxGVyUyQkNWUU5TWGhDVURHRmZpOVF4Z1o2RVg1M0pxRXZqWWhpU0NseE1xVks5ZDg4cE9mZlBSdiUyRnVadnZwMlhsMmQzU0lTa0xFb0Framk2QUQ5VnRDME43SUVISG5nNkx5OHZOeE52d3M3RVB6S0VvZTZPQ2F0emhBUjZCb1locElSQ1h6NkV6SWlxYWFnJTJGc0E4ancwTW9MQ3EyTzV4WklhV0V4UGd0d0F4akxjQlpWbSUyQmk2em8lMkJ1TzBqcUpwYm5iSEp2OWFqQiUyRkhPODc4Q1k1eXF4OG1FTEV1QWNZWU5heGFqb3JRSTclMkJ3JTJGZ21Hdkg1cXFabHRSOElRa29yUCUyRjFxMnNRMmx4UVVKYmYyTVlBMHhEeDJCWEd5VUFTVXI3ekdjJTJCODdrWFhuamhWd2NQSG15bSUyQjFwQ3hrY0pRQkxuZGs5diUyRms0bWlyYWdHSGolMkYlMkI5JTJCJTJGOWRaYmI3M1o3bmpzMHRQV2lGRFFEMVhWVHZzOXhoaDB3MEJ2JTJGekRkd0JHU0FLcXFvcmVuRzRmMjdjWEZWMnl5TzV4Wk5ObEZldVlsd0NZVGlZU3hiTlZxM0hUN25YYUhraFNNTWZTMk4lMkJPTjMlMkYwRWxtbENvZGx1NUF5aU14NHR6SjlUaHVMQ0hPeXBiMEpqU3plRWtGUU5DTUEwVEN5cW5ZdGxkZk5nSmlINUY4VWdoSVdoM3M0a3ZUNGhNeWVsUkdscGFjbGpqejMyNUVjJTJGJTJCdEZ0akRFcWJpRmtISFRsUmVMNiUyQiUyRnZ0RGlGbENDR1FuNSUyQmY4NlV2ZmVtdnM2VVY3eFJqSjh5ZTFrWklJY2FkdjhVNXclMkZDZ0glMkY1QUNKeE9zSVRNR0dNTWhtNWd6enR2UnhPQVdUQnNuWUZObXY3TEpqSmE3b2k3N3IwZmJvOG40ODQ3akRHTURQVGkxZCUyRjhHT0dnSDZybXNEc2tra1lNMDRUSDVjSWw1NjFDZFdVcGRoODhqdUhSQUxRc25nMW9taFpLaXZLeGNlMFNNQUFpaWUlMkJsS0NwRyUyQnJ0aFdTWVVSYzI0NHhQSkhQZmNjODlkdiUyRnpsTDMlMkYwMm11diUyRlRrJTJGUDUlMkIlMkJWZ2w1RDBvQWtyamk0dXhvT1RzYm82T2olMkJPUW5QJTJGbllraVZMVm1UamlZTUJNSFVkZmUzTjRCTlVhQ2lNbzMlMkZZQzkwd29XbDBLQ0VrRVRTSEEzdDJ2b05JSkFLbjA1bng5VyUyQk1zYkVIREJLVFZ3Sm12bkFvaEkwWFg0TExObDlqZHlnSnh4aEQwT2ZGcTclMkY1RVVhSCUyQnFBNWFPa0htVG9yT3BvRkMlMkJkWG9yeWtFUHNiVHVCNFN5ZE15NEtxWk5jY1lpRUVIQTRORjZ4ZkRvJTJGYm1mQzVmJTJCJTJGRnVRTHZZQjhpd1FBOGVRVkpmUzlDcGt0S0NjNDVmJTJCcXBwNzUxNzczM1hoUUlCSFRxVWlMa1ZIVFhUdUo4UHAlMkZkSWFRRXk3S3dmdjM2UlolMkY2MUtjJTJCYTNjc2RocnM3WVRmT3pSdWV5OERZRm9DJTJGWU1qV2Z2a25aQmtVRlVWblcydE9IYjRFRmF2TzlmdWNKSk8wVFJ3cmtCT3VPZzNPNDR2UWdnNFhTNXN1JTJGOUJjTTR6cW1LQk1RWWpFc0hydiUyRnNKJTJCanBhNEtDTnYyU0dETU9DMiUyQlhFaGVjdXg0SjVGZGhUMzRUdXZpRnd6cUJrd2MxJTJCZEhZcThMNXpscUtxckJpR21helczNU13aGtnb2lPSCUyQkhrb0FrcFFtcGNTNTU1NTczcFl0V3g3NDVqZSUyRiUyQlE4dWx5dWp6cW1FekJRbEFFbWNaU1gzNldFNmlHNmNsUGprSnolMkY1VkhGeGNWRTJuekQ2MnB0Z2hNUFF4cnRaWXd3UjNjREFzQSUyQmNaOGNOT2lHemdYT09nTiUyQkh2VHQzWkVjQ1VOWEFGV1hDaSUyRk5zV1FBU0NnV3g1ZWIzWSUyQjI1RyUyQndPSmFFWWk4NE8yJTJGNkhuNlB0MkVFNG5EUnJtQ1NHRUFKQ0FGWGx4YmltcUFESFdqdFJmNndWSTc0QU5DV3oyNEpOeThJNUslMkJxd3BIWXV6TmxJJTJGaUg2dld3YU9nYTcyekYzNGRKWmVVOUNadUxoaHglMkYlMkI0cTklMkYlMkZldGZEUXdNZERzY05IS0NrQmhLQUpLNGtwSVN1ME93bmMlMkZudzVWWFhublZuWGZlZVlmZHNkZ2xkdEhjMjlZTU5rRnlUJTJCRWN3MTRmUXVGSVJsOWtFMklIVmRXdzg2MDNjYyUyRjlEeUxUWjVDcW1nTmNVV0FaeHJnbGdOa3dJZEN5TEJRVmxlQ3VlJTJCOEhnSXo1Zk1mT0RidGYlMkJqOGMzJTJGYzJ0ZjJTcERCTkM0d3pyRnhjZzVvNTVhZyUyRjNvWmpKem9RanVoUU16QVJhQmdtRmklMkJZaTNVcjZpQ0VtTjFISkZKaVpLQTclMkJ2TXNtRkZMMHBlVUV2UG16YXY2ekdjJTJCOHhjUFAlMkZ6d3AxVlZ6YmhqQVNIVFJRbEFFcWRrMmZ5VThaU1hsNnRmJTJGdktYdjhZNTU1bHlFellkNFdBQWc5M3Q0TXI0aHdqR1dYeiUyQm40UG0lMkZ4R1NVS3Fxb3JXcEVSMXRyWmhYVTJ0M09FbmxjTG1ocWc2WWhqNSUyQnFvOWxmaEl3RWdyaEEzZHZRMjNkb294SiUyRnNVY2V1dlBPUERtbjZBNm5IVHpSWkpHU2duRE1PRjJPZkclMkJ0VXV4YUg0bERoMXZRMHQ3RDNUVGdxcndqUGo2TXd3VDg2cktjTUc2WldQVnRjbGMlMkIzRTZyaWp3RFEyJTJCdXdoa1Z0JTJCZGtLbmJ0bTNiUSUyRiUyRjRqJTJGJTJGNG93TUhEaHpJaEdNQUlZbEFkJTJCNGtycXVyeSUyQjRRYlBmd3d3OXZPJTJGJTJGODh5JTJGSXRKdXdxUnJxNlVBbzRBTmpFOHolMkZNeTBNREkzUzlsOUNra0JSVlF3TkRxSiUyQiUyRjc2TVR3QTZQYmxRSFE0Z2VQb3hWeUsySkNSelY0UVlobzZxNm1yY2R2ZUg3UTRsb1JoamFEeXdFN3RlJTJGQzE0QmxaaGtkUVViUXNXS0NyTXd5VWJWbUZaWFRYcWo3V2h0YXNQUnBvbkFnM0RRbVY1TVM1OTMycG9tZ3JMbXQza0h3QXd6dUViSG9BUkRrUEp5WjMxOXlka0txU1VjTHZkcnFlZWV1cXBEMzd3ZzdkcW1pYlQ5ZnVma0VTaUJDQ0pjN3V6ZHphUGFab29LU2twJTJGdlNuUCUyRjBWdTJOSkJRTmRiVEQxeUlUeiUyRnd6RHhMRFhUJTJGUCUyRkNFbWlmVHQzNE5xdE4yZHNHN0FFNEhTNW9UcWNFJTJGNzNjY2FpRHhvbTNoS1MxdlNJanB0dXZ4T2xaZVVaOHpsbWpLR3o2UWkyJTJGJTJCSG4wWTJNRTFTU0U1SXNzZVJZZVhFaHlzNHZRRSUyRiUyRk1Cb2EyOUhlM1ElMkZETk5PdU5kZ3dUVlNVRnVHSzg5ZkE1ZFJzU2Y0QkFHTWNrVkFBZnU4UVhKUUFKR2xpNjlhdE45MTg4ODNYdmZMS0s4JTJGbTVlWFpIUTRodHFPck1oSlhWbFptZHdpMjhYcTllUHp4eHo5VlYxZFhteWszWWRNUnV5RHU3MnlaY1A0ZjV3eGVmeENoQ00zJTJGSXlSWk5FMUQlMkZmNjlDSVdDY0xzOWRvZVRIRktDTVlhY3ZBSU05WFNNOCUyRnVBcW5Cd3ptZTkxVzAyNkxxT21vVjF1UEcyMiUyQjBPSldFWVl4am9ic05ydiUyRjFQR0hvRXFxclpIUkxKWXViWWNydXFzbUpVbGhXaGQyQUVSNXJiMGQ0MWdFaEVoNklvS2Y4ZzB6Qk1WSllYNFlyejE4TGpkdG02c0k4QnNDd1RJd085S0owejM3WTRDRGxiVWtwd3p0a1h2dkNGcng4JTJGZnZ5bFlEQVk0Vm13S1p5UXlWQUNrTVFOREF6WUhZSXRoQkJZdjM3OTRnY2VlT0JSdTJOSkJYb2tqTUhlRG5BJTJCJTJGdUVodGdBa29wdlFWSm9iU1VneUtLcUtudTR1SER0OEdHdlBQYyUyRnVjSklxcjZoMDNPbzNDUm05UVdjTW1aZiUyQkEwekR3UHMlMkZkQThLQ29zeW92cVBNUWJmOEFCZSUyRmZXUEVCejFSbHU3Q1VrQnNVUmdaV2tSS2t1TE1EZ3lpdU10blRqUjNvdEFLQXpPT1pRVVRBb1lob25xcWpKY3VuRVYzQzZucmNrJTJGQUFCakVLYUowY0UlMkJlJTJCTWdaQXFrbEZpM2J0MjZ6WnMzMyUyRmZ0YjMlMkY3SHpWTnk0aHpMaUhUUlFsQUVoY09oJTJCME93UlpDQ0R6NDRJTmZMU3dzTEtBVEF1QWQ2RVhZNzUlMkJ3QXRBU0FvUERQdHIlMkJSa2dTY2M3aDklMkZsd2NOJTJGdWpFOEE1cGVVUTQ1VDRTY2xvR2txVkZXQllWb1oxUUVjaVVTd2VObHlYSHZUTFhhSGtoQ01NWVFEZnJ6eW14OWp1SzhIbXROcGQwaUVuQ2FXQ0N3dXpNTUY2NVpqeGVJYU5MWjI0MFI3RDBaRyUyRlFBQWhTdTJIMnVrbERCTUM0dHI1JTJCREM5Y3ZIWnY3Wm5QeUxZUXlqZyUyRjFqUDgzTThSUWtNejM4OE1OZiUyRlBuUGYlMkY2cmdZR0JQazJqNm5TU3ZTZ0JTT0p5Y25Mc0RtSFdCWU5CYk5xMDZiSVBmZWhEZDlvZFM2b1k2dTJFb1llaGpuTnlaSXpCTkFVR1IzeWdFbnBDa2t2VE5PemQ4UTd1dnUlMkJCakw3UnlpMHNCbGVVMCUyQmI4U1NuaDBGU29pZ0taWVd0QWhHWGhBM2QlMkZHRGs1T1duJTJGZVdXTXdUUU12UEg3bjZLbjlUZ2N6dXlkSjB6U2cyVUpXQUJ5UFc2Y3UzSVJWaXlhaDdiT2ZqUzJkcUZ2Y0FTR2FVSGg5clFIVzVZQVk4RDZWWXR3enZLRllJelpOdk52UEp4eiUyQkx5RE1FMFRxa3Eza1NROVNDbFJVMU5UJTJGWWxQZk9MeHA1OSUyQiUyQmt0NWVYbHBmJTJCNGxaTHJveUUzaXNpMEJLS1dFcXFyOHkxJTJGJTJCOHBPS29paDBJb2hlNkE3MWRvN04yenI5d3BjeElCU0p3QjhNVFZnaFNBaEpERVZWMFh6OEdIcTd1MUJSTmNmdWNKSW12NmdVTGs4TzlFamtsTTNpOFFTZ3FrUTNobVNJU0RpTUZXdldZdE9XRyUyQndPWmNaaWllbTNuJTJGc2xUalRzbyUyQlFmU1N1eHJjR2FxbUxwd3Jtb3E2bENUJTJGOHdHbHU3ME5rN2dHQXdFbTBQVm1ibmdhZGhtTWpOY1dQajJxVllPTDhTbGlWU2J2NHA0eHhCM3doTVBVSUpRSkoyN3J2dnZvZWVmZmJaZnhzWUdHaHkwSmdLa3FYb3lFM2lpb3VMN1E1aFZ2bDhQbXpac3VYbXl5JTJCJTJGJTJGSEpLJTJGa1dUZTFJSWpQUjFnJTJGUHhaJTJGdHh6dUVkRGNEUXpReXF4U0VrTlNtS2dxR0JBZFFmMkolMkZSQ2NDOG9qSzRjJTJGSVJDZlVDNzZrczVwekJvYWxqRllEcFQwb0pLU1Z1dTJzYm5NNkp0eCUyQm5oYkZrN1o1WCUyRm9BanUxNkg1cUMyWDVLZVlpMjNqQUZ6SzBvd3Q3SUVYbDhBcloxOU9OSGVnNkVSSHl3aG9YQ1dsTzRIU3doSUlWRlRYWTZOYTVhaU1EOFhobWttJTJGSDBTZ1RHT1NEQ0ljTUFQbHllN0NnZEllcE5Tb3FTa3BQQVRuJTJGakVsJTJCJTJCJTJGJTJGJTJGNTd4eGFFMkIwV0liT09Fb0FrTHBzMnVrb3BVVjVlN256ODhjZSUyRm1zbXRkVk9sUjhJWUhlNEhuJTJCQnBOMmNNSTZNQjZLWUpoMGFIRDBLU0tkcHliJTJCTEE3bDI0OHByck1ySU5XRW9KVmRPUVgxcU80Zjd1MDM2ZmdjSHRjbVJNQmFBZWlXRDU2alc0OUtxcjdRNWx4aGlBd3p0ZXclMkY3WG5vZnFjR2JWTlFUSlRGSyUyQk95Y3dQOGVEdGNzV1l0bkNlZWdiSEVGTFJ5ODZld2ZnRDBUblpYT0ZuMUt4UEIxQ1NKaVdoZnhjRDlZdVg0REZ0WFBCT1V2WjVGJTJCTXNFejRSd1pSV0ZaaGR5aUVUTmxOTjkxMDl6ZSUyRiUyQmMwZjdObXpaemVkdDBnMm9qdDRFbmY0OEdHN1E1ZzFVa3A4JTJCdE9mJTJGc2lhTld2V1p0b045VXo0aGdlZ2g0SVQzc2labHNEd3FKOXU5QWlaSlpxbW9YNyUyRjNveWZ0MVE2Wno1TzFPODU3ZU9NTWVSNDNKbVIlMkY1TVNRZ3E4JTJGME4zcDMzMUgyTU1MWWYzWWNjZmZ3UEdPWjBUU01heGhJQWxCQlNGbzdxeUZOVlZwZkFIUXVqcUhVSnJaeCUyRjZoN3dJaGlOZ2lGWXFUNldTeUJJQ3doTHd1RjFZV1RzZkt4Yk5SMTZPRzZZbFVtcmUzM2lpTXdsTiUyQkVZRzdRNkZrQ21UVXNMaGNHaFBQdm5razdmZWV1dU5UaWM5dkNMWkozUHZKc2lVWmNzc0JOTTBVVkpTVXZ6d3d3OSUyRndlNVlVbzEzb0JlR0hvR2luSDVvaUY3MFdSanglMkJtZjgxSnNRY25ZVVZVVlhad2ZhVHB6QXdzV0w3UTRuYVVxcmFxQ29HcVNVcDF5TU13Yms1N3JUT2xrV0U0bEVzSHpsYWx4MjFUVjJoeklqakRIMHRqWGh6V2YlMkJHOEt5b0dSd1lwb1FLV1c4S3REamRtTHB3cmxZWERzSFhuOEEzZjNENk9nYXdKRFhCMzh3Rk45anhCayUyRlpaT3dsQkpDU2tnWjdhUW95UE9ndHJvU2kycXFVSkNmQXlFRURETkZ0dnllQmN1eTRQY08yUjBHSWRPMlpjdVdMZGRmZiUyRjAxTDc3NDRndVpzSXlMa0ttZ3F6WVM1JTJGRjQ3QTRoNlJoajhIcTllUGpoaHglMkJwcTZ1cnBRUCUyQnFVYUhCMkNaQmhSMXZBM0FRQ2lpd3g4TTB3SVFRbWFKb2lqd0RnJTJGamFQMmhqRTRBRnBYUGdTZXZBQ0hmS0pqeTdneFNDU0RIN1lLcThEVGZBeHl0JTJGcnYxUTNmRDZYS2w3YzBHWXd6ZWdUNjg5dHYlMkZRampvaDZwbHg0TkRRb0JveTY0UTBVUmRRVzRPaXZKenNXemhQQVNDSWZRTmV0RTdNSXpCNFZFRVFoSG9oaEZOJTJCSEVHaDZiQjQzS2lyTGdBVmVWRktDc3BoTWZsaEJBQ1pob2wlMkZtSVlZd2g0aCUyQk0lMkZUOWZqR2NsT1Vrb29pc0klMkY5N25QJTJGZVdCQXdkZVZGWFZvaXBBa2swb0FVamk4dkx5N0E0aDZYUmR4NnBWcSUyQlk5OU5CRGo5b2RTeXFKbmZqODNpR3dDZHBZT09NWTlRVmhtTFFBaEpEWmRtamZIbHgzOHkwWmViTWxwVVJPZmdFS1Nzb1I4QTZEbjV3QUZCSnVsd01PVFlOdW1tbmJxaE9KUkxCMHhTcGNmdlcxZG9jeWJZd3hCUDJqZU9VM1A0SjNzSSUyQldmcENzRm0wUmp2N2M0M1ppNGZ6SzZPWmUwMElnRkVGRTF5R0VoS0lvY0RrMXVGM08lMkJEWmh5eElwUCUyQmR2TXB4ekJIeGVXSllGUlJsJTJGYVJ3aHFVeEtpUXN2dlBDQ0cyNjQ0ZmFYWG5ycHYzTnpjJTJCME9pWkJaUXdsQUVwZVRrOW5idkJoakdCMGR4VU1QUGZRWDVlWGxwWmwyRXoxVFFnajRSZ2JCMkVRYmdCbDhnV2dDVUtPV0wwSm1qYVpwT0h4d1AwekRnS3FkWHAyYkthcHFsNkRqJTJCR0hncFA5RUlTVThiaGNjRGhVUnd3RFNOQUVvTElGYjc3Z0xMbGQ2dGpNenhtRHFPdDc0M1UlMkZRMzNFQ210TmxkMGlFcEl5VEt3TUJJRGZIamJ4Y042STF5OUhOMzBMSXRLejJHdzlqSE9HQUQ2YWhRMUhjZG9kRHlMUjklMkZPTWYlMkY5S09IVHQlMkJHdzZIUTNiSFFzaHNvYnQ0RXBmcEZZQ0dZV0RObWpWTDc3ampqbnZ0amlVVm1ZYU93TWpRaElPc2haUVk5VWRuM0JCQ1pnOVhGUFQzOXFLdDVRUVdMbDVpZHpoSlV6bCUyRkViU3g1Uml4U2o4cEpWd09CM0xjTG96Nmd6WkhPRDE2SklLNkpVdHglMkJUWHBXZjNIR0FPa3hGdlAlMkZSSnRSdzlTOG8lMkJRTXhBaXRSZDV6QlJqRE9GZ05BSG9kRkVDa0tRbktTVldyVnExNnZ6eno3JTJGN3U5JTJGOTdyJTJGWUhROGhzNFVTZ0NTdXFLakk3aENTeXV2MVl0dTJiWjh2S0NqSVNjY0tqR1NMQlAzUXc2RnhXJTJCeWlDMEFFdkw0QU9NMyUyRkkyUldjYzdoSFJsRzA3R2pHWjBBTEttcVJtNWhDVVlIJTJCMDlaTE1FNFVGU1FoNjYlMkI5Qnc2YnhnR3JyJTJGbE5uZzg2VHRvZk45cnolMkJQbzdqZW83WmNRQWpBRzB6QVFDZmlSazFkZ2R6U0V6TWhERHozMHVSJTJGJTJGJTJCTWUlMkZHQmtaR2FXV2RwSU5LQUZJNHZidDIyZDNDRWxqV1JZdXUlMkJ5eWM3WnUzZm9odTJOSlZVSGZLQ3pUbUhES3ZtbGFHUFVIYVFNd0liT01NUVloQkk3V0g4TG02MiUyRk0yRG1BbXRPRmlua0xNTkxmRGVXa3l4UE9HRW9LYzlQeXY5blFkVlRYMU9DcTYyJTJCd081UnBZWXpoMkw2M3NlZlZaNkU2SEduYmdrMElTU3hwV1FqNFIxR011WGFIUXNpMFNTbXhkT25TUmZmZWUlMkIlMkZIdnZPZDczeEhWZFcwdk5ZZ1pDb29BVWppZW50NzdRNGhxZDclMkYlMkZ2ZCUyRndlMTJPJTJCbkFQcjZRZnhTV1pZS3gwMXVBT1dNSWhNT0lSUFMwSGNKUFNEclROQTJIRHgwNHBUMDJFMVV2WG9WamU5OCUyQjVXTkNTdVRuZWVEUTFMVDc3OWQxSGRmY2VET0tpa3ZTN3FhQ01ZYXU1cU40NTdsZmdZR05lMjRnaEdRZnhxS0xURUolMkJyOTJoRUpJUWp6MzIyT00lMkYlMkI5blAlMkZuTmdZR0JBeSUyQkJaeTRRQWxBQWtKM0U0SEhhSGtCUzZydU9paXk2NjRMYmJicnZWN2xoU1dkRHZoV1dhNDdaNE1jN2dENFJnbUprOTE0YVFWTVVWQmQwZEhlanY3VUY1WlpYZDRTUk54Ync2NUJRVUklMkJUenhyY0JTeUdSbCUyQk9CMiUyQldBUHhpR2tpWUpRTk0wVVZaUmdTMDNwOSUyQnBoekdHa1lGZXZQNzduOERRdzFCVXVpRWloTVF3Q0dFaDVLTUVJRWwlMkZVa3JNbno5JTJGM2dNUFBQRFExNzcydGIlMkZLOUtXWWhGQUNrTVJsNHR3REtTVTQ1JTJGakNGNzd3SlUzVHRIU3J3SmhOSWI4UGNvTEIxWnd4QklKaG1CWnRBQ2JFRHB4empIcEgwTnJVbExFSlFDa2xQSG41cUppM0FFMEhkOFVUZ0VKS3VGMU81T2Q2NEF1a3o2SyUyQlNEaU1LMiUyQiUyRkE1Vno1cVpWOVI5akRDRyUyRkQ2JTJGOTVzZndEdzlDcGJsJTJGaEpEM2tFSWc2QiUyQjFPd3hDRXViQkJ4JTJGOHhNOSUyQjlyTiUyRjYlMkJ2cjY4clVvaGhDQUVvQWtwT29HWmJZWVl3aEVBaGc4JTJCYk5WMTUzM1hYWDJSMVB5aHFycG9tRWd4TzIxa2twNFElMkZRQm1CQzdNSTVoOTgzaWhOTmpkaHcwY1YyaDVOVTg1ZXVSdFBCWGFkOGpIT0dpdElpZEhRUEFHbndyRXBZRnZJTEMzSERiUiUyQjBPNVFwWVl6Qk1rMjglMkJjelAwTmR4Z2piJTJCRWtMR3hUaEhPQmlJJTJGandENTlLUzdDS2xSR1ZsWmNYOTk5JTJGJTJGNkZOUFBmWEZuSnowWGRwRnlKbGtWc2FIekVpbXpUeVFVc0xsY3JHJTJGJTJCSXUlMkYlMkJMS2lLQW9keU1jWFMlMkZucG9lQzRBOTVqczE1OHdUQXRBQ0hFUmx4UjBIajBDSURNdnVHYVU3c1VlWVVsQ1BwR3dKVjNMMU5LaSUyRlBCRlE0cFUzOFhSVGdjeGlXYk5tUGhvc1ZwODNtS1BRRGE5ZEx2MFhKNEh5WCUyRkNDRVRZb3hCRHdmVGJpNHJJWlA1OEljJTJGZlA5JTJGJTJGdWQlMkYlMkZxQzN0N2NqMCUyQjZMQ1ltaGljNGtUZ2lSVVQlMkY4ZmolMkJ1dU9LS3paZGZmdm5sZHYlMkZicGpvaHJFa3FBQmtzSWVEemg4QTRYZVFSWWhkTjFkQjA3QWdzeTdRN2xLU1JVc0tkbDQlMkJxaFV0aG1lJTJGJTJCZHdwTG9DZyUyRkZ6a2VGNlJNN1Zta1FnaG9EZ2UyM1BKJTJCdTBPWnNvYWRyNlAlMkJyVDlUMnk4aFpGS01NUmpoRUN6VHNEc1VRaEpDU29ueTh2S1NqM3prSTQlMkJFUWlGS2JKT01SUWxBa3BHa2xGQlZsVDMlMkIlMkJPT2ZWeFNGcDBzRmhsMHMwNEllR2o4QnlCaWdHeWFDb1FnWTZHUklpRjA0NXhnYzZFZGZkN2Zkb1NSZDdiSzFZSW9TcjU0VFVpTEg3VUpoYmc1RWloJTJGUGRWM0hpalZyc1c3RCUyQiUyQndPNWF3eHh0RFoxSUNkZiUyRm90R09kMDQwTUltUlJqSEpGd0NDS0RIMGlSN0hUUFBmZDhiTUdDQmRXR1lZQXhsakUlMkZDSW1oQkNESlNNRmdFSnMyYmFMcXY3TWtoUVU5TXY3VExzWVlncUV3VE10SyUyQmJZN1FqSVo0eHglMkJudzhkYlcxMmg1SjBsVFdMVVZoU2Njck5KZU1NbGVYRktaOEFGSmFGTFRmZkNsVlYwNkw5TjdieDk0M2YlMkZ3eW1FWWt2WHlHRWtJbkVXb0JOa3hLQUpIUEVxZ0ElMkYlMkZPRVBQeG9PaHlseFJqSVNKUUJKeG9sViUyRnozMjJHTlUlMkZYZVdoQkF3OU1nRU13QVpncUVJTE11eUlUSkNTQXpuSE1GQUFCMXRyWGFIa2xSU1NqaGNMc3hmdHViVTZoSXBVVlZXQ0tlV3VvazFROWN4ZjhFQ1hITGxWWGFIY2xZWVk0Z0VBM2o5dCUyRjhGMzhnZ0ZKVm1IaEZDemdKak1DSVJtTHB1ZHlTRUpOeTJiZHZ1cTYydG5hZlQxemZKUUpRQUpCa25WdjEzeFJWWFhHNXpLR25ETkUwSTB4eTN4WmN6aG1BNEF0TVM5Q1NNRUp0eHp0RGEzQVFBR2YlMkY5dUdERk9taE9ENlNJSnZzc1M2Q29JQThGZWJrUUlqWG5BT3E2anF1MjNJRDhnc0tVVFZMR01NWWdoY0JieiUyRjBTdlcxTjBHanVIeUZrQ3FRVUNJY0Nkb2RCU0VKSktWRldWblpLRldBbSUyRkNBa2hoS0FKS09jVlAzM09hciUyQk8zdW1IcDd3aGxwS2lXQklUJTJGbWJXVUt5Z2FLb2FHbHV0RHVNcEpOU29xU3lHbVh6YW1GWjBTSHpFb0JEVTFGVlhnd2hVdTk0WkZrV2lrcEtzSG5MalhhSGNtWmpOd1A3WCUyRjhqR3ZlJTJGQTgxSnlUOUN5TmxqQUtRUTBJTiUyQnUwTWhKQ251dWVlZSUyQjJwcmElMkJjWkJpMjZJWm1GRW9Ba281eFUlMkZYZUYzYkdrRTBPUFJEZHJ2dWNCRVFNZ2hFUWdSSE13Q0VrRmlxS2dwNnNUd1VEbVYxMHd6bEczNmp6SWt4NU9TQW5NS1MlMkJHb3ZDVWV5Z1JDWWR4M3ZrWFlsN3RncFNMN2IwWWdKYkQlMkI3RHZ0ZWVnYWc2Y2R2QW5oSkF6a0ZKQ2o0VHREb09RaEJ1ckFpemV0bTNiSXo2ZkQ1Wmx3VFROdFA1QlNJeHFkd0FrZGFScVM5WFprbEpDVVJTcSUyRnBzR3k5QlB1Y21PWXd5V0VBZ0V3JTJCQ1VBQ1RFZG94ekJQMSUyQjlQVjBvN1p1a2QzaEpOMzhKYXVSVjF5RzRPZ3d1S0xDRWdLbFJmbkl6OHVCZHpRQVJVbU40OUpZOVRtdXVmRW11ME01SThZWWhudTc4Tlp6JTJGd01oQlJTRkxnVUpJVlBFR0tRY214OU5TSWE2JTJCJTJCNjdQJTJGckRIJTJGN3c3M3Q3ZTdzMWpXYmtrc3hBVjMwa0x0MUxuRU9oRURadjNudzV6ZjZiT3NzMHh5cFdUciUyQlp0aXlCWURoTUc0QUpTUUdjTVFRQ0FmUjBkMlY4QWxCS0NYZHVIbXFXcmNYQjdYJTJCQ1E0a3UlMkYzQzdISmhYV1lyaEVSOFVKVFVhR1F4ZFI5MlNwVmolMkZ2dlB0RG1WUzhhVWZ2JTJGOHBncU1qVUdudUh5RmttcVNVOFFRZ1l5emxLNThKbVFvcEpTb3FLc3J1dWVlZUIlMkY3eUwlMkYlMkZ5eWZ6OGZQb2FKeG1CRW9Ba0xwM0xnMk1INUVjZWVlUlRpcUlvZElDZUdzc3l4ejJwTVFZWXBvV0libzY3SVpnUU1yc1k1d2o1Zk9qdDZyUTdsRm16YVBWNU9McjdEVWdwNHplWjglMkJlVTQzQlRlJTJGeGpkak1NQTV1dXV4NU9weXRsYnhCaSUyRjNadlAlMkY4cjlMVTNRM082N0E2SkVES0JkRWlvU1NsaGpMVUFkN2ExSWElMkJnQVBrRkJTa2ZOeUZUY2Q5OTk5MyUyRnd4JTJGJTJCOEFjREF3UDlxa3FwRTVMJTJCNkt1WXhLVjdCZUFGRjF4dyUyRm5YWFhYZXQzWEdrSThzeW84TzEzbk1qelJoRE9LSkRXSUltUkJHU0loaGo2T3hvaiUyRjg4azIlMkIycEpRb21UTWZGZlByME5uWUFOWGhnR1VKbEJibm82UXdEMzJESTFBVnhkWVlMZE5FU1drWkx0dDhqYTF4VEM1NkJEJTJCNCUyRlVVY3A2VWZoS1EwUmVFUVFzWm5uYWJpMGlNZ2VudzJ4eW9BWDMzeGo5aHl5NjAyUjBSSVlra3BNWGZ1M0RuYnRtMzc2TGUlMkI5YTF2MngwUElZbEFDVUFTbDVlWFozY0kwOElZZzY3cmVQVFJSeCUyRlhORTNMNUp2aFpCR1dOVzRsRFVNMEFXaWwlMkJYeElRaktKb2lqbzd1aXdPNHhad3hqRG9yVWIwZGw0R0VCMEc3Q3FLcWlaVzQ3ZWdXRjdnd01RaVVSdyUyQmRYWFl1NjglMkJTbWJqR1VNNkdnOGpMMnZQQXRGMVVCTFB3aEpUYXFpb0x0JTJGQ1BzT055TXZ4NFYxS3hmQjQzS202SFdZQktSRWUxc2I5dSUyRmVpZmQlMkY2RzY3QXlJa0tSNTQ0SUdIJTJGdCUyRiUyRiUyQjMlMkYlMkZiMlJrWklUejFCZzlRc2gwVVFLUXhGMTAwVVYyaHpBdGhtR2dzckp5N2RhdFcyJTJCMk81WjBKY1phZ045N1NtT01JUlRSWVZraVpXWnRFWkx0T09mbzdlNkNFQUxaY2lGYXZXZ2w4a3ZLNFJzWmhESTJDM0JlVlJrT0hHMkJvWnZnM0o2RVZtejV4MVZiYnJUbCUyRmM4R1l3eiUyQmtTRzg5ZXolMkZ3REtOc1FRZ0lTVFZjTTRSQ0lYdzV1NTZESSUyRjRJU1FRQ0VWdzVRVnJ3WG5xYlQ1bmpBTlM0T1hubjRYZk53cUh3MkYzU0lRa25KUVNDeFlzcUwzcnJydnUlMkZ2NzN2JTJGOTl5N0xzRG9tUUdhRUVJSW56JTJCWHgyaHpCbGpESDRmRDdjZDk5OWolMkJYazVEaFQ3ZUlvWFFqTFFyU3U1bFNNQWVGd3RBS1FFb0NFcEFhdWNBd1BEU0xnOXlNdlA5JTJGdWNKSk9TZ21YSndjMXk5Yml3QnN2UUZGVVdKWkFZWDRPcWl0SzBkamFDYzd0dVp3eERBTzFkWXR3em5rYmJIbiUyRk0yR013VElNdlBuTXolMkJFZDZLUFdYMEpTbUtKd0hEdlJoUkZ2QUE1SE5GSGYzdFdQSTAzdFdMTnNJWXdVbTlYTk9jZlFRRDllZlBZWlZNeXBBc3VTQjFJa096Mzg4TU9QdnZycXF6JTJCV1V2cFNZZll3SWRORkNVQVM1JTJGZjc3UTVoeWd6RFFGVlYxZEl0VzdiY2JuY3M2U2clMkJWRiUyRkk2SlBsOTV6UGhKUUloU1AyQkVjSUdSZGpIT0ZRQ0FOOXZWbVJBSXhadU9vOEhObjVPb1Mwd0JnSEE4UGkyaXEwZFBUWXRnekUwQ080NlBJcjRmWjRVckE2SiUyRnJ2c2ZlMTU5QiUyQiUyRkJBbCUyRndoSllad3pSQ0k2MnJyNlRxbnM1cHlqb2FrZEMlMkJkWHdlMXlwTlE4UUlmVGlVTUg5dU5FMDNFc1dKelpXJTJCbEpkcE5TWXZueTVVdTJidDE2MnglMkYlMkYlMkJNZiUyRjhIZzhkb2RFeUxSUkFwREVwV01GNE9qb0tCNTU1SkZQRkJRVTVLVGF6VmM2RVRKV3p2N3VEVFFESUlSRVdEZFNZc3NtSVNTS01ZWndLSWpCJTJGajRzV0xUWTduQm1oWlFTSlZYVktLJTJCcFEyZmpZYWlhQTZabG9iSzBDT1VsaGVqdUg1cjFaU0JDQ09UazVlUFNxemJQNnZ0T3hZbjZQVGo0NW90UU5XcjdKU1NWY2NZd01ockF5R2dBJTJGS1NPQzBYaDhQcURhT25veGFvbE5SQWlsZG9QR1JxT05rS1A2SEE2YUtzNHlYeTMzSExMb3olMkYlMkYlMkJjOSUyRk9qbzZxdHNkQ3lIVFJRbEFFdWYxZXUwT1lVckdxdiUyRm0zbmJiYlhmWkhVdTZreUk2eVBrVWpFRUlnWWl1djNjNU1DSEVScHh6QkFNQkRQVDEyUjNLckdLTW9XN2x1ZWc0ZmlqJTJCTVZWVlVGZFRoZTYlMkJvVm1QUjljaldIZmUlMkI3Qm82ZktVclA3ekR2YmhuUmQlMkJEUWtKenV6ZGxFd0ltUnpqSFAxRFhwaVdkZHJEREE2T2xvNCUyQkxGMVlEY1pPdjF5emc4STV2TDRBdXZxR3dSVU9oek02JTJGeSUyRlZqb1dFSklxVUV1dldyVnQzM25ublhmdmNjOCUyRjlQaWNueCUyQjZRQ0prV1NnQ1N1RUFnWUhjSVV4SU9oJTJGSDQ0NCUyRmZXMVpXVmt3WEhETWpwUmhuQW1DMEJUZ2NNY0JvWXlRaEtjV3lMQXdPRHRnZHhxeWJ1MmdaY2d1S0VmTDd3QlVGbGlVd3Y2b01CZms1R1BVSG9jemlEQ3JMdEhENTFkZENVWlNVdXVsbGpNRTBkTHoxN1AlMkZBN3gyRzVxRFdYMExTd2Nob0lQcEE5ajM1ZWtWaEdCd1p4ZENJRDJVbEJiQXMlMkJ6Y0NjODdRMXRtSFVDZ01Ca0NqQlNBa0MzRE9jZiUyRjk5eiUyRjIyOSUyRiUyQjl2ZDJqUjRoWktZb0FVaml3dUd3M1NGTVNXRmhZZEZIUCUyRnJSJTJCJTJCeU9JNjJOM2JSS09VNEY0TmpISTdwQkZZQ0VwQmhGVVREVTN3OGdtdkJKcFFSVXNrZ3A0Y2tyeEp5RnkzQnM3M1p3UllHUUVoNjNFd3ZtVldMdm9jWlpTd0NhcG9ueWlncGNjTWxscyUyRkolMkJaeXQyTTdMJTJGOVQlMkJpbzdFZUdyWGxFWkx5R0dNd1RRdiUyQllHamNoQUpqREJIRFFPJTJGQU1DcEtpMkRCM2dRZ1l3d1IzY1NKamw0d3pzRTRnOU5KeHhxU0hTNjc3TExMemolMkYlMkYlMkZFdGVmZlhWMTVWWkhqMUNTQ0pRQXBERXJWeTUwdTRRemxva0VzRU5OOXp3d2RyYTJwcHN1UEZOdW5IJTJCRFJrRFROT0NZWmlnRENBaHFZVnpqc0hCZnJ2RHNFWHRpblZvM1A5T2ZQR0hFQklMNTFYaVNHTTdkTU1FNThrJTJGWGhtNmp0WHJ6MFhsM0xrcGwzeHRPM1lJQjdlJTJGQ0ZXbGloeEMwZ0VEWUpobTlJSHJCTWN2emhpNiUyQm9hd2NuR043VzNBcXNMUjFUdUlvUkVmRk03QUdZUFRSWlhHSlBOSkthR3FxdkxRUXc4OSUyQnRaYmI3M3VjRGhTN2hxQWtET2hCQ0NKeTgzTnRUdUVzeUtsaE12bGNuM3NZeDk3Mk81WTB0MWtweXdHaG9odXdCS0NHb0FKU1RHY2N3ejI5OXUyJTJGZFpPbFRXTFVGaGFpWkdCWGlpcUNrc0lGT1hub3JxcUZNZGJPc0g1YkZ6YVNGeHl4Vld6OEQ1bmp6RUd2M2NZN3p6JTJGS3dqTGhLTFM0ZzlDMGdJRFRFdEVFNEFUWEhGeHhqSHM5U01ZMXVGeDI1dDBrRkxpUkhzUExNdUNwcWxnak1GQkZZQWtpMXglMkYlMkZmVmJ0MjdkdXJxenMlMkZPZ2c5cmZTWnFoQkNDSjYlMkJucHNUdUVzJTJCTDMlMkIzSDk5ZGRmdjJMRml0WDAxQ1Y1WWkwZVF0QyUyRk1TR3BobkdPb1lFQkdMb09oek43S2klMkJrbEhBNFhaaTdlQ1dHZWp1aHFPOWV4aXl1bllNVDdUMUpUNHFhcG9IeXlqazRaOFA3a3ZZZVU4WEdsamE5OCUyRnl2NEIzb2hVWTM0NFNrRVFZaEpTeExUTmh3d1JnUTFnME1qJTJGcVFtMU5tMnpaZ2hYTjQlMkZTRjA5ZzVDVVJWQVNqREc0YUpqRHNrU1Vrcms1dVk2cjczMjJvZiUyQjZxJTJGJTJCNnVIOCUyRkh5cUFpUnBoUktBSkc1NGVOanVFTTVJU2duTHN0aEhQJTJGclJSN05sN3BWdEdHQVlsQUFrSkJVeHhoQUtCakRxSFVGcGVZWGQ0Y3k2JTJCVXRXNGZBN0w4ZVRmWlpsb2J5a0VDV0YlMkJlZ2JHamx0aTJZaUdicUIxZXZXbzZ5aUlxWE9RUTA3WDBkTHd6NUslMkZoR1NocVNVc01URXMlMkYwWVk5QU5FME1qUHN5ZlV6YUxrWjJLYzRiMnJqNEVRbUZvcWhvJTJGQm1mVGd5aENBT0RtbTIlMkIlMkI0M3ZmJTJCOTYzdXJxNldqV05LdTVKJTJCcUFFSUlsTGh4TG1jRGlNaXk2NjZMSkxMcm5rWXJ0anlYUU1ETHBoUUFnQlJabTl6WnFFa0ROampFSFhkWGhIc2k4QktBR1V6YTFCWVdrbGh2dTZvYWdxSkFCTlZWRlRYWTdlZ2VIVHRtZ20ycVZYcGs3N0wyTU1BMTF0MlB2S0g4QnBJRGtoYVljaE90UHZUQTljT1dNWTl2cWpsWUtZZkl4TE1qREdZQmhqeXo5T0tsVmtuTk1TRUpKVnBKUW9LU2twdXZubW16JTJGOHRhOTk3V3VxU2lrVmtqN29xNVhFWFhEQkJYYUhNQ25HR0FLQkFCNTk5TkVIRlVWUlVxbnlJaE14QnVpbUJTRmxzdSUyQmxDU0ZUeEJpRG9lc1k5WHJ0RG1YMlNRbFZjMkJ1M1hJTWRyZkYyNENGRUtpdUtzWEJJeWVnRzFaU2xvR1lob0dxdVhPeDlyeU5DWCUyRnQ2WWglMkJIVVR3OXZPJTJGUmlUb2glMkJxZ0toeEMwcElVa0ZJQWsweGRacHhoWkRTYUFPU2N6JTJGb21FRVhoNk9nYnd1RHdLQlQlMkI3cFVoWXd3T1dnSkNzdEE5OTl6emtkJTJGOTduZmZCZUROdG5uTUpIMVJBcERFdGJTMDJCM0NwSFJkUjNWMTliTExMcnZzUnJ0anlSYUdZYVpVaXhzaEpJb3hCajBTZ1c4MEN4T0FZJTJCWXZXWTM2ZDE1NXR3MVlDQlRsNWFLaXRBaXRuWDNnUFBHUExnekR3S3B6MXFPa3JNejJZMlBzWnVQQTYzOUVUJTJCc3hhQTZxd0NFa0xUSEFORVUwbnpkSkRvRXhobUFvZ21BNGdyd2N6JTJCd2ZneVJ3b3FNWHBobGQlMkZuRnlYRTVxQVNaWlJrcUpSWXNXTGJqMjJtdHZmdjc1NTMlMkZzOGRqd1BVbklORkFDa01SMWRIVFlIY0trUmtkSGNlJTJCOTkzNGtQeiUyRmZRd2ZZQkluOU80N3oxRXBLQ2Qwd1pqa2dRc2paaUxVQSUyQjdLeEFuQk02ZHo1S0N3dEgyc0RqczdmWVp5aFptNEZXanI3a3ZLZVVrcGNjTWxsU1hudDZlaHNhc0NodDE2Q3FxYiUyQkNBOUN5UGlpSTFkTVNNZ0p0d0JIJTJGeHhnbUJaOGdSQUs4bkl3eWNqQWhPT2NZelFRUWtmUFFIVDV4OGx4TVFhSGl4NUFrT3gwMDAwM1BmVHYlMkYlMkY3dlAxRlYxZUtjUmlhUjFFY0pRQktYNmt0QVNrcEtpdSUyQjg4ODY3N1k0akV6SEdUMHNDQ2ltaDYlMkJhRUclMkJrSUlmWVNRc0NiNHNmdFpKRmpiY0FWOHhkanNLY3pQcVpBQ0lIeWtnTGt1SjBJUjNRazhtTGNNazJVbHBkajFUbnJFJTJGYWEwOFVZUXlRVXhNNCUyRiUyRlJhbWFVS2xBZVNFcEM4R2hDSTZwSkJnazR3dVlJekJ0Q3dFZ21Id1diNDRVemlQTHY4SWhxQzlaOTRaWTR5MkFKT3N0WEhqeGczcjE2JTJCJTJGJTJGSVVYWG5qSjVYSlJGU0JKZVpRQUpISExsaTJ6TzRRSlJTSVIzSFRUVFIlMkJjTjIlMkZlWERxd0poN24lMkZKU256b3hGYjdBTjA1ejBhVFFoeEQ2S3dqRXlNZ1FnZWdPV2pjZkc2a1hMY1dUbmElMkZFMllDRWs4bk05S0NuS1EzdlhBQkw1TU40d0RTeGV1aHhWMWRXMiUyRmx2SFduJTJGM3ZmWTglMkJydmE0S0FiYjBMU0dtTU1nVkFZUWtxYzZaQWxoSVElMkZFSnJWWXhCakRJWnA0a1I3RDhhYmMwWmJnRW0ya2xKQ1VSUiUyQjMzMzNQZmpTU3klMkI5UkJXQUpCMVFBcERFcGVvV1lDRUVHR09PajM3MG94JTJCM081YU1jdExGSSUyQk5zYk81TWJBQU5neFFTaG1sTk9vJTJCR0VHSWZ4amk4SXlOMmgyR3JzcmsxeUMwcWdkODdCRVdKWHRJd3psQmRXWWEycm9HRXZwZGxXdGg0OFNVSmZjM3A2bXc2Z29hZHIwRkwwZk0ySWVUc01RREJZQmhTeUROdU1HY01DQVREc0dheCUyRjFkVk9EcDZCakR3bnVVZkFBQXBvMXVBcVFXWVpMRnJyNzMyaG11dXVXWmxaMmRuZmFyZVR4TVNRd2xBRXBlcVMwQ0N3U0J1dU9HR3ExYXRXblZPTmxhNEpJc2MlMkJ3RkVFd252cmZRVFVzS2tDa0JDVWhiakRMN1JVYnZEc0kyVUV1N2NmSlROcllGdnFCOFlTd0JLS1ZGZVdnaVhRNE5oV1FscGxSUENRbDUlMkJQczQ1YjhPTVgyc21UbTc5dGFqMWw1QzB4eEN0Nmd0RjlMTjY0TW9aUnlBY2dSQnkxaXElMkZwUVFhVzN0Z1d0WnA3YjhTMFM0U1dnSkNzcFdVRW5sNWVhNnJyNzc2dmllZWVPTFRlWGw1ZG9kRXlLUW9BVWppVW5WOU9lY2NIJTJGM29SeCUyRmluR2RsaTl0czRJeEhMenhQMmtBblpYVFlOQ0VrTlRIRzRCOGRoUkFpb2JQdTBzMmNoY3ZRZEdCbiUyRk5lV0pWQ1k2MEZlcmhzRHc2UGd5c3kzQVJ1R2dVVkxsNk8yYmpIc09nM0Z6dEg3WDM4QiUyRlYydDFQcExTQ1pnMFFVZzBibCUyQlp6Nk9Nd1lFUTlFRW9LSWslMkY3cGRVVGlHUiUyRjNvNk9tSE90NnhWQUthd3hHdndDWWtXOTEyMjIxM1B2MzAwMyUyRmQzZDA5a0tyMzFJUUFsQUFrSjFtMWFwWGRJWnhHMTNYTW16ZHZ6YVpObXpiYkhVdEc0OUcyMzVOSktXR2FGaTBCSVNSRk1jYmhHJTJGVm1mUUt3ZEU0Tm5KNGNtSVlSJTJGM2RRTlJXbFJRVVlHRXBNaGFSbG1WaDc3Z1pvbW1icmc2aWV0aVljMmZrYU5JMWFqQWpKQkl3QnVtN0FGd2lCVDdJQTVLUyUyRkFkMHdvQnNHM0tyejNWYU9KT0djbzdtdEc2Rnc1TFRxUHdDUUVIQTRIQWw1MEVKSXVwSlNZczZjT1pVZiUyRk9BSDMlMkYlMkJiMyUyRnptbjZraWxxUXlTZ0NTdVByNmVydERPRTBnRU1DZGQ5NjVMU2NueDBuVmY4bkRPSTh1JTJGc0M3YWNEb0VoQUxOQVNRa05URUdVTXdFSUNoNjFESHVUSExCbEpLRkpaV0lMJTJCNERBTmQ3YWNrUWl0S0M5SFExRGJ6OXdDZ2NNWFc5bCUyRkdHRXpEd082WCUyRmclMkJHb1VPbEJDQWhHWUV4amtBd2pIQkVQNnRPSE1haVZjNFIzVUNPMndVcmlSbEF6aGtDd1RDYTIzc21yRTZVRXRBY1RpaVVBQ1FFMjdadHUlMkIlMkIzdiUyRjN0dndraFRLb0NKS2txTyUyQjhZeUxpV0xsMXFkd2luR0V2NEZkMXl5eTEzMkIxTHB1Tk1BZDZ6QmRnU0FrSUl5djhSa3FvWWcyRVk4UHQ5Y0hzOGRrZGpHMFZWVVY2OUFQMmRMUUNpTSUyRkdra0NncXlJWEw2WUJoem13T29HVVlLS3Vvd3FLbHl4TVQ4RFExN0hvTjNTM0hvRG1vc29DUVRNRVp3JTJGQ29mMG90dlVKRUU0REpUakFvQ2tkemV6ZTh2aUEwZFlJRW41UndPQnlVQUNRRXdEbm5uSFB1OHVYTEwzM2pqVGYlMkJURldBSkZWUkFwREV1VkpzZzFjZ0VNQjExMTEzUzIxdDdWeXElMkZrc3V4dGg3RW4wTXBtbEJDa241UDBKU0ZBT0RZZWdJJTJCSHdvSzYlMkJ3T3h4YlZkWXVSdjA3cjhSJTJGTGFSRXJzZU5ITGNMdzE0JTJGTUlOWldhWnBZc0dpUlNpcnFMQ2wlMkZaY3hocEglMkJIaHg4NDA5UXNyVFNrNUJNeFJqR0VvQUNpbkkyb3h3WUxFdEMxODJram1qaG5DRVUwbkdzdVhQU0J5aGlMQUZJTGNBazIwa3BvYW9xZiUyQkNCQiUyQjRiSFIzOWMwNU9qdDBoRVRJdXVwSWtjUWNQSHJRN2hEZ3BKU3pMWW4lMkYzZDM5M245MnhaQVAybmhtQURORVdFNUhzNFRLRWtHbGpQSnFjQ2dZQ2RvZGl1OEt5S3JoejhxQkh3b2d0akhJNk5PVG11REUwNHB2UmExdVdoWFViM3BlZ1NLY210dVZ6ejh2UElPZ2ZwZW8lMkZRaklJWXd5NmJtTFk2eiUyRnJhcjVZaDRadW1raG1CbERoSENmYWV6RGs5VTljJTJGUWNBa0dNdHdOazdoNWFRazExNTVaVTNmT3RiMzZwcmFHaG9jamhvWEFkSlBaUUFKSEdSU01UdUVPSXN5OExHalJzdk92JTJGODglMkIyNTY4b3lqUEZUcnlQSExqQ3A4SktRVkJhZEN4Y01abmNDVUVvZ3Y3Z1V1UVhGR09nJTJCYVE0Z0E0cnljOUhhMlRlRDE1Wnd1ZDFZdlc1OWdxS2R1dGFqQjlEU3NJOFdmeENTWVRoajhJWERHQjcxVHltQkpvU0VZWnBKNjlEZ2pDRWNNWENrdWVPTTR4T2tHR3NCNWxRQlNJaVVFb1dGaGZsWFgzMzFuViUyRiUyRiUyQnRlJTJGVHEzeEpCVlJBcERFTFY5dTczeWprJTJGbjlmbno4NHglMkYlMkZxS3FxQ3JYJTJGSmglMkZqSE84ZDltZFp3dFp0bDRTUXlUSEdZSmttUWxtZUFBUWtGRVZGVWVWYzlIZTFudkk3UllXNU0zcGwwekF3ZDM0TmF1c1d6ZWgxcG9NeEJpTVN4djVYbjRzJTJCaktHQjRvUmtGTVlaaHJ4JTJCNkxveDVVM3VwbWtsS1NwQVVSVWNiZTdBNElqdkROViUyRnNTVWdOQU9Ra0pQZGRkZGRIJTJGN3BUMyUyRjZkMUxLd0ZTJTJGdHdsSk5rb0FrcmlqUjQlMkZhSFFLQWFFdmJ2SG56cXElMkI1NXBxYjdZNGxXekRHb2x1QXglMkZKOURBeVd0Q0NwQlppUWxHYWFKa0tCb04xaHBJU3l1VFU0dHZ2TmR6OGdKWExjTHFncXg2azd6cyUyQmVhWm1vV2JBUWVma0ZzJTJGeEFKQnBydzg3WDBOJTJGVlJxMiUyRmhHUWd6aGo2aDBaZ0NUSGxCS0JoV0JCSk9DWnhIdDFLWE4lMkZZQnM3UDVwZ3A0SEE2eGg0a0UwS2tsRmkyYk5taUs2JTJCODhyciUyRiUyQjclMkYlMkYlMkI1VW5pNWUwa2RSRUNVQVNWMXRiYTNjSUFJQmdNSWhiYnJubDl0TFMwbUtxUUpzZG5NZTJBTWN6Z05FS1FHRm5WSVNReVRER29nbkFJQ1VBQWFDZ3BDSTZpRjVLZ0RFSUNUZ2RHcHlhaG5ERXdIVHVUNlVRV0xuMm5JVEhlaWFNQWFORCUyRmFoJTJGJTJCMlZhJTJGRUZJQm1LTVFUZE1EQXlQZ2szeDRVUjBUck9GWkR5alZUakgwZVlPakl6Nm9aM0ZzU2UyQklRUWNxcWJicnJwb3olMkYlMkI4WTklMkZGYVJyTkpKaTZLcVN4T202Ym5jSWtGS0NNYWJkZWVlZGQ5c2RTelo1dHdYNDNhdEpZUWxJeUNsZm1CSkNabyUyQlVNdXRuQU1iazVCWEE1Y2xESkJ3QVp3b2tvb3RBSEpxS1VFVEhsQ3NBcFlTcWFsaTZjbFZTNHAxSWJCbkFnVGYlMkJoTURvQ0RTbmExYmZueENTZkl3eiUyQkh3aERJMzRwdDQlMkJ5Nkp6QUJQZHBhRW9IRjUlMkZBRWVhTzZDYzdSTVRLZUdnQ21WQ1RuUDU1WmRmY2NVVlZ5eHZiMjl2b0NRNVNTV1VBQ1J4M2QzZGRvY0F3ekJ3NFlVWFhyeHExYXExZHNlU0xTU2lMUiUyQm50Z0RIbG9ESXNRM0JoSkJVeEJsRHdPJTJCUCUyRnVMa2IlMkJJczVNa3ZnaXMzRCUyQkdnRCUyQkFLcElnbEFMVnB0ZSUyQmFwb215eWtyTXIxMlFoR2duMTlmUmd1WkR1NkRTNG84WllZeEJVVGdZR0NRa3piWWxLVU5oSFAyRFhrUWl4clEyNkZwQ0pMd0NrREdHdzhmYkVBaUVvV2xubDVTTXpRQ00lMkZweSUyQnR3Z0JvdDhMZVhsNTdrc3Z2ZlRPcjN6bEsxOTFPcDFudmVtYmtHU2pCQ0NKVzd4NHNkMGhJQkFJNE41Nzc3MUhVUlJPRnhLejU5UUtRQWFBd2JLaUY1ZDB1aUlrZFRIT0VBaEVLd0JQcmVITkxsSkthQTRIM0o1Y0RKOTA3bEE0aDh1cFRlc2Z4alJOekttZWg5THlpbG03c1dXTVFVcUpnMiUyRiUyQkNYb2tUTFAlMkZab0F6aGxBNGdrUEhXZ0hHVUZGYWlNcXlJcmhkVGxpV2dCQTA0NExZU2FLN2J3aENTa3g5ZlFhRGtJbXQlMkYxTlZCWDBESXpoMm9uTktDVWtwSlJ4T09rNFJNcDdiYnJ2dHpuJTJGOTEzJTJGOWxwUXlRQWxBa2lvb0FVamk2dXZyYlgxJTJGS1NXcXFxcXFObSUyRmV2TlhXUUxJUTUwcTAwaTkyUDhUZXJRQWtoS1F1eGpoQ0FiJTJGZFlhUU1aMDdPYVZXUVp6UEhhanhTU2l4ZHNTcWVsSnN0blUwTmFEdDZrS3IlMkZab2h6anRGQUNBZU90aUM2S1ZwQllYNE9GczJmZzRYeks1R1g0NFlsQklTZzh4eVpYWnd6Qk1NNiUyQm9lOVUxNyUyQmtReU1SY2UlMkI3R3RvaG02WVo5ejhlekxPR053dWR4S2pJeVE5U1NteGRPblNSWmRlZXVuVnp6enp6UCUyRlNNaENTS2lnQlNPTG16SmxqNiUyRnVIdzJGczNicjExckt5c2hKS1BNMHVycWpSU3IlMkJ4QWtDRzZEMDBmUllJU1cyTU1ZUkNJYnZEU0JtS29wMzJNWFVLTjdNbmsxSmd5ZklWTXczcHJESEdJQ3dMQjk5NEVVSllVS2M2RjR5Y1Frb0pwNlloeCUyQjFFUkRmQk9NT0lONEFkQjQ2aG9ha05TeGRVWTJsZE5UeHVGMHpUb2dkZVpOWnd6akU0TWdxZlB3Z2xCY2FzcUlxSzQ2MmQ2T2p1biUyRkx4a25FT0Z5VTJDQmtYWXd5MzNITExSMzc2MDUlMkYlMkJMMTJya1ZSQkNVQVNaNXFtYmU4OWR1R3QzSDMzM2R0c0N5SmJTWUFyUFBvSSUyQk9RUFN3bEtBUktTMmhpQU1GMVV4dW5oOEduSHNyT2RaWFV5SVFROE9ibW9ubCUyQlRxTkRPU3R1eFElMkJodVBRWlZPejJSU2FaR1NBbVB4d21YeTRtd2JvQWpPZzlRQVJBTVJiRHIwSEUwdGZWZzVaSWExTTJ2Z3FZcE1FM0w3ckJKRm1DTW9hTzdINlpsVGJ0Q09WRnBRODQ1Z3VFSURqU2NtTmJyTXM3aGNsTUZJQ0VUMmJScDAxVVhYM3p4MHVibTVxTWFuZHRKQ3FBRUlJbnI3JTJCJTJCMzdiMkZFTmk0Y2VQNTY5YXRPOWUySUxKVWRBbUlNbjRDa1BKJTJGaEtTMnNRckFzUTNxZGtkakl3YkxzaEQwRGVPVVcxZ0dxTk80d2JZc0UlMkJVVjFhaVlwY3I0V1BYZjRSMnZqRDE4eWViUFpXSklLZUZ5T0pEbmNXTjR4QWVjMUduSk9RZm5IRjVmQUclMkZ1cWtkVFd6Zk9YVldIcXJKaVdFTFNmRUNTTkd4c05tVjMzJTJGQ00yMzhUY1pUZ25PSGcwUllNZVgxVFRrWktLYU10d0ZRQlNNaTRwSlRJejglMkYzWEhmZGRYZjg4cGUlMkZmQ28zTjlmdWtBaWhCQ0I1VjBWRmhTM3ZLNlZFT0J6R3RtM2I3bFpWVmFFMm5Oa213UlVGRE85TkFGTCUyQmo1QlV4eGhET0JpRUVBSktGcmVNTWdZRXZFTUlqbnFodk9lbWVqcm5GTXNTS0t1b1JGRnhTYUpDUEtQMjQlMkZYb2FXbWs2cjlFWWtCSlVSNWF1JTJGckclMkZlM1lzb09ldmlIODhmVlJMRjA0RjZ1WDFpTEg3WVpoWTFjRXlWeUt3dEhUUHdxdkwzRGFzZXJzeWVqWDdnd3pnS3Fxb0x0M0VFY2EyNlk5Y29CeEJoZk5BQ1JrVXJmZWV1c2R6enp6ekxjc3l3cG45OE5ha2dvb0FVamlTa3RMYlhsZklRUTQ1eVhYWEhQTlRiWUVRTUM1R2wwQ2NoSkt4QktTJTJCaGpuQ0lVQ1daOEFCSURodm00RSUyRmQ1VGwyZElRRTVqeVlNVUFnc1dMNDclMkJQTm5Id3JIcXYlMkZvZHIwQktBYm8wUzZ5eTRnTHdNOXh3cWFvQ0lRUU9IbWxCWiUyRmNnemx1ekdQUG5sa05RTlNCSk1NWVkycnNIWnRUJTJCQ3drbzR6eTRuUXJPR1hUZHdLNURqVEJNYTlxelVqbTFBQk55Um5WMWRVc0xDd3N2ZSUyRm5sbDE5d3VWeDJoME95SEYxbGtyaElKR0xMJTJCd2FEUWR4NDQ0M1h6cHMzcjhxV0FMS2RCTGlpQUdBNHVmRk1TSEhhTmsxQ1NHcGhpQjY3VGNOQXRzJTJCVzZXNDVEamxPc2taTTR6Z21wVURkNHFXSkNPdU1HSUNPNWlQb2JUbE8xWDhKSm9WRVFWNE9jdHhPQkNJNmxFa1NnWXd4YUpxS1lWOEFMMjNmajZVTHE3RnVaUjA4TGdjTW1nMUlFaUM2dENtQ3pwN0JHVlQlMkZSYnN6VkQ2ekNrQ0ZLOWglMkYlMkZBUjZCMGFtdFBYM3ZSampjTG1wQlppUWlVZ3BvU2dLdSUyQnV1dSUyQjVzYVdsNXdlUHhaUG5JRm1JM1NnQ1N1S2FtSmx2ZU54S0pZTk9tVFhjQlZIVm1Cd2tKeGxsMER1QkpUYiUyRjBxU0FrRFRBR1lWb0loME5aUEllSndUSU05TFllSDN1WWNhcnBKQUFWUmNYYyUyQmZNVEVkd1pTU2x4ZE05MkNNc0NWJTJCaXlMSkdFRk1qMXVKR2Y1NEUlMkZGQWJPb2twV1ZUaWtsS2clMkYzb3JlZ1dGc1dMTUU4NnJLWUZxMEtaak1qS3B3dEhVTlI5dCUyRmxSbk0lMkY1T0FvaXBuckd5ZGlLWXE2TzRieE1HakxUT0xBOUVFb0pzcUFBazVvMDJiTmwzJTJGcFM5OXFiSzV1Ym5IN2xoSWRxTXJUUkpYWGw0JTJCNiUyQiUyQnA2enJxNnVxV1huYlpaWmZQJTJCcHVUZHpFZXZYRSUyQjZkNUdTbm5hWWhCQ1NPcXhoSVZJT0d4M0dMWmhEQmpzNmNESVFNJTJCNENiUkl4SmpTNnduTFFuNWhJWXBMa2o4V2d6R0dnYTQyZERVMVFLSHF2NFNURWxCVWh0S2lmSFQxRHAzMTMyT013YUdwR1BMNjhPTDJmVmk5dEFacmxpMkFxcWl3TEtvR0pOTWpwVVJyUnklMkJFbEpqUndBWUdPTFRwM2NKeHpoR0tHSGhuJTJGMUVZaGpudDF0OTNYNCUyQldnQkJ5TnNyTHkwdXZ1ZWFhRzMlMkZ4aTElMkY4aThQaE9QTmZJQ1JKS0FGSTRvcUxpMmY5UFgwJTJCSDY2ODhzcGI4JTJGTHkzUFJrM1Q0TU9LVnlSb0lxQUFsSkI0d3hXR1oySndBQm9PM1lRUmlSTURUbjZaVW9ZVjJmMG10WmxvV0N3aUlVbGN6T0FwQmplOSUyQkNIZzVCYzlKY29HUXBMeW1jVnJ1a3FpaVFVbUx2b1NZTURIbXhjZTB5RkJma3dUUk5XcEpGcG9SempsRiUyRkNOMzlRek5xJTJGNDI5bGtOVHAzeWR4aGdEWnd4NzY1dlFOJTJCaWRkaEl4Ym16N1BNMEFKR1J5Y3V4NzVZNDc3cmpyRjclMkY0eGI5ayUyQjh4bVlpOUtBSkk0dzVoYWxjUk1TU25oY0RpMDIyNjc3WU96JTJCc2JrTkl5ZDNnSk1DRWtQbG1YWk5zUFZkb3pCMUhXMEh6czBidldmYVZuUWRYTkt5UjhoQkFxTGlwRmZVSmk0T01mQkdJUGZPNHpXSSUyRnVoYUZRTmtDeFNTaFRrNThMdGNrTFhqU25QWG9yTkJtenZIc0R3eUc1c1dMc0VkVFZWRUVKQVRHUEJETWxPaXNMUjN0T1BZQ2d5bzZvN0tTVVVIdjJhbEZPOFpsTlZCWTB0WFRqUzFEYWp1WDh4QW9ESDVZTFQ2Wnp4YXhHU0RUWnUzSGpCRlZkY3NiYTF0WFUlMkZmZDhRdTFBQ2tNVE45Z3hBeTdKd3dRVVhYTGhzMmJMVnMlMkZyR1pCd01YRkhpVDVNWnFQdVhrSFRBQUFoaFFjJTJGU0JDQUQwTnZlak9IJTJCYmlqdlNRQXl4cUFiSmt6VG5OSzJUQ0VGS3VmT0FXTXM2VFBmV28lMkZzUjJCMEJKcURiZ1NTUlFpQnZCdzNDbkk5NkIwWW52YTJiRTFWRVl4RThPcU9nJTJCZ2JITUg2bFl2Z2RHb3dhVUVJT1FQR0FNTXdjYUs5TnlIWFZweHpPRFYxU3M5c1ZWVkIlMkY2QVg3JTJCdzdDZ2xNZTM3Z3lhUVF5TW5KUFhYek9pRmtYRkpLZUR3ZXg0WU5Hejd3dTklMkY5YmolMkZOemlSMm9RUWdpU3NySzV2Vjl3dUh3N2pycnJ2dVVGV1ZVJTJGdXZqU1NpUzBBVUZWUUJTRWlhWVF5V1pVSFhzek1CQ0FBdFIlMkZaQm1DWVU1Nm1YTkp3eFJDSTZJbE90JTJCcExBM0huSlhRREN4ajV2TFlmM0p1UkduRXhNU2tCVE9jcExpOURkUHp5ajJXc0tmM2RCeU1EUUtONjNiaGtxU2dwZ1dvSVdoSkFKS1lxQ3p1NUI5QTk1cDUyQWpwR0lWaE02bmRwWmY4MHBuQ01VanVETjNZY1JDcyUyQnNBdkdVV0lSQVRtNHVOQWZOTHlYa2JOMTg4ODIzZiUyRmU3MzMxYUNCR2liY0RFRHBRQUpIRTVPVG16OWw1U1N1VG01aFp0M3J4NTY2eTlLWmxFckFYNDVJOFFRdEtCc0xLekFwQXhocERmaDg3amg2R29wMSUyRk9NTTRRRE9zSVJ3eE1aZVNXaEVSSldmS1hZdlYzdHFDJTJGc3hXS1NqZlB5U1lCVkpZVzRTQ2YlMkJabU5NUVpOVmRFN09JSVhYdHVGYzFjdHh2SkY4d0RKWUFreDgyQkpSbXBzNjRKbENmQ1pKdDlrTktIbmREak9hc001SDZ0a2ZudnZVZlFQamtDYjZkeSUyRmt3Z3A0TW5KaFlNcUFBazVhMHVYTGwxMCUyRnZublglMkZyS0s2JTJCOFFNdEFpQjBvQVVqaVp2UHBkU0FRd0xYWFhydXBwcVptenF5OUtabEFkREF0Vjk1emg4d1liUUloSk1VeHhtQm04UXpBdG1NSE1UbzhNR0VMclM4WWdpWEVhUTg0SmlXQmt0TGtKd0JiRHUyQnFVZG8lMkJjY3NFRUtpdUNBSHVSNDNBc0V3ZUFJU2dacXF3RFF0dkxXM0FmM0RYbXhZdlJnNWJoY01hZ2ttSjFFVUR1OW9BSjA5QTFEZmU1MDFMUkthcGtJN2kwckM2SHhuam5mMkgwVlRXM2RDazM4QUlJV0VKemNYU29KZmw1Qk1KYVVFNTV6ZGZQUE43OSUyQjllJTJGY0xMcGRyeW5OcENaa3BPbUtUdU5MUzBsbDdyOXpjWEd6WnN1VUR3T3dtSHNtN0dIdDNLbFpzQ2NncG53czZIeEdTRnJLMUFsQllGcG9PN0pqMDRublVGNWpTb1V4S0NZZlRpWUxDd2huSE54SEdHUFJ3Q0owbmpvNWJ1VWdTVHdnQlQ0NEx4WVc1OFBtRFUwc0lUNEp6RGlhQjQ4MmRHQmdheFlZMVN6QiUyRlRoa3RDQ0Z4Q3VjNDBkNkxZRmhQeU9JTktRRzN5d0YyaGlRMll3eUt3ckdudmdtSGpyVkFUY0xXVWN1eWtGOVFNS1VacTRRUVlOT21UVGY4M2QlMkY5WGJFUVlvZ1NnR1MyMFpVbmladXRZYVJqUTFEbm5uJTJGJTJCJTJCWnRuNVEzSmhDVGV6Zk85ZDRNbVhkQVJraDZzTEV3QU1zYlEyOUdDdm82V0NWdG9wWkFZSHZGTjZYVmpNNjF5OHZJU0VlYUUlMkJqdGJNVHJZTiUyQjdtWXBJY0RBeFZaY1ZvNmVoTDdPc3lRTk5Vakl6NjhlZnQlMkI3QjgwWHljczN3aExRZ2g0SXdoRUlxZ3FhMExTZ0txVGdGQVNBbVhVNHMlMkIlMkJKamdBVHBqREFybjJIZTRHWHZyRzZGd25xVEZiakslMkJMWjBlNWhOeTl1Yk5tMWQxOGNVWGIzN2hoUmQlMkJNWnNqdUFnQktBRklUcUxyJTJCcXk4VHpBWXhKWXRXNjZycUtnb21wVTNKR2NVYlFGJTJCejlOaEJxb0NKQ1RGeFpaSlpGc0NFQUNhRHU2WXNJV1dNWVpnT0F5dlAzakdTcG1UQ1JsTkFPWW1PUUhZZnV3Z0xNczglMkZiaExra2NDWmNVRjBOVGtMTHhTbFdnViUyRllFako5QTdNSXdOYTVaaVRua1JMUWpKWW9xcW9QVkVGMFpHQXdsYnZBRkl1SndPY01aZ2pmTjFGV3Y3M1YzZmlIMkhtNk5WcWttcU1PS0tpdUxpa3FTOE5pR1pTc3JvNktYcnJydnU5b2FHaGw5NFBCNXFBeWF6aWhLQUpHN256cDFKZnc4cEpYUmR4NU5QUGtudHZ5a2dkc0tKSndCUCUyQm55d2slMkY2WEVKTGFzbWtHSUdNTUFlOHcybzhkbXJENmozT09VWDhvT3UlMkJObmYzY0xTRWtYRzQzUEo3a1BKRm5qTUhRSSUyQmh1YmFUazN5eXpoRUJCZmc0Szhqd1k4dnFnVEdVenpGbGlqTUdocWVnZjlPSlBiJTJCekJtbVVMc0hMSmZHaUtDdE9pYXNCc3doaURyaHM0MXRLUjBKdDdLUUdYd3dITyUyQldsTFp6aGpZSnhoOTRIajJIJTJCa0dZcVN2T1NmbEJLS29xQ3d1RGdwcjA5SXBydnd3Z3V2JTJGTUlYdmpDdnU3dTduUktBWkRaUkFwREVsWlFrJTJGeW1lYVpxb3JhMWRjdEZGRjEyYzlEY2paMFVpTml0R1BhVW1ZaW8zellRUSUyQnpBRzZIcjJKQUFCb09uUWJ2aEhoaVpjb01FWU1EVGlnMm1KcWMzZGtoSU96WUZrYnViekR2WmhkTENYRW9DelRFb0pwME5EYVZFJTJCQm9kSGdTU2U0bFJWZ1NVRWRoMDhqcTYlMkJRV3hZdlFUbEpZVXdMWXNlZkdZSlZWSFEzTldQZ2VGUktBbFolMkZ2R3VhQXZ3cVIlMkZqakFHTTRaMTlSM0hvV0N2VUpDYiUyRllsUlZSVWw1OGhjbUVaS0ppb3VMQ3klMkI1NUpJdCUyRiUyRjNmJTJGJTJGM1B0QTJZekNhNnd5ZHhEb2NqNlQ4QTRPS0xMNzR4UHolMkZmUXhmQnFTTmFBYWllVWdISU9VdlN6QmhDU0dLeFdSdmhZRGZHR1BSSUNJMzczd2FmTExFbkpIcjZoNmRjd3l5bGhPWndRTk9TZHpIZTI5b0UwekJvenFwTnFzcG5wMktKTXdaTlZkRFZPNFRuWDl1RnZmVk5zSVJJWUNzb1NWV01BYVpsNFVoemU4SVR2Z3JuY0RvY3A0eiUyRmkyMjFmbnR2QSUyQnFQdGN4SzhnJTJCSVZnQldWRllsJTJCWDBJeVR5eDQ4THR0OSUyRiUyQndWaExjTEolMkZFQkpERllCazFveTFDJTJGQmJiNzMxQTNiSFFrNGlKUmh3eWpaS2liSHRoblNEU2tqS2k3YVY2dkdmWiUyRnJEbGRZakJ6RGMxd1YxZ2lRZDV3eSUyQllCajl3NlB4RyUyQk96SmFXRXclMkJFRVdQSkdWUFMxTjJmODV5aFZTU0ZSVmx3QWo5dUZzSzVIcTZhU1RGTVZtS2JBcmtQSDBOSGJqM05YTHNhY2ltSllsb0NncjRPTXBDb0tXanY3ME5NM2xORHR1OUhyYUE2blE0TWM2OW5nUEhyTWYydnZFUnhwYW9lcXFMUHk4RllJaWZ6QyUyRktSdVRDY2swMjNZc09HQzlldlhMejl4NGtTRHBtbDBiVUJtQlNVQVNWeHVibTVTWDElMkZYZGF4Y3VYTE42dFdyMXlYMWpjaTBSRnVBeDA0OGtpb0FDVWtiRFBFRVlLWVRsb2xqdTdkanNpMUZuSE1NREhzUkNJYWhUcVAxenUzeHpDeklDVERHRUFrSE1kVFhSZTIlMkZOckdFUUY2dUd5V0ZlV2p2NlolMkIxendQbkRKeXI2T2tmd1IlMkZmMklPVmkydXdlbWt0YlFyT1FOSHFQNEhEalcwUVVpYTgxU3BhQWFoQkNnbk9PWVFRMkw2N0FjZGFPbVl0JTJCUWRFdDglMkJYbHBYQmxhVGpKU0daVGtxSjNOeGMxNFlORzY1cmFHaG9VT2k2Z013U2FnRW1jVUtJcFA0SUJvTll0MjdkRm8lMkZINDZBbkhLa251Z1FrOWlzWkhaRE9XQkoySlJKQ0VvbUJaY1VNUU1ZWXVrNGNRMTlIODRUTFAySTZld2RQR1dsd3RpU2lTMENTSlRqcVJXQmtDSnpUaGI1ZEdHT1lVMUVNS2M3OFp4Tk5VeFVJS2JIdmNCT2VmMjAzMnJyNm9TZ0tlQklXa2hCN3FJcUN6cDRCZENXNCUyQmclMkJJWHFJcENvZkRvWUZ4RHN1eThQcXVlaHc3MFFGTm5iM2tId0JZcG9teWlpcTRYTWs3WGhLU0RXNjY2YVpiQVRERE1HQ2FadEolMkJFQkpERllBa0x0a3pwRGpuJTJGTVliYjd3bHFXOUNwaTE2USUyRjJlR1lBWSUyQnhCVkFoS1NzcUxiSnJPakF2RG83amNoTEF1cU12N2xDMmNNd1ZBRTNYMURZRk5zJTJGNDA1ZVJ4Q29vMzA5OEEwamFTJTJCQnprRENWU1VGY0hoVUNHRW5QVktkODRZdUtaaVlOaUxsN2J2dzZMNVZWaTdZaUVLY2owd0xVRXRZR21NTWNDeUJBNDN0a01LbWZneWk3SE51eDZYRTRaaDRQV2RoOURjMWdOTm0lMkYzamlSQUNsWFBtam9WRlg3T0VUTmM1NTV4ejNwbzFhMVkyTlRVZG9tVWdaRGJRRlNpSlMyWUxzSzdyV0xGaXhUbkxseTlmazdRM0lUUENGUld4VEY5OEJpQmpvQXdnSWFrdjAxdUFHV1BvYXolMkJCanNiRFVDWlowTUVWanU2JTJCSVl6Nmd0TmV0cERNYXF5aDNrNUlhWUV1diUyQnhqQ1lIQ3ZCd1U1dWRpWU1pYjhBMnRaMHRWRkVncGNhUzVBMTE5UTFpN3JCYUxhNnVoS2dwTWk5cUMwNUdxcUdodTYwWlgzMkJTbHIxSUNYamNUbGpDd2h1NzZ0SFMzbXRMOGc5U1F0VlVWTmZVelA1N0U1SkJwSlRJeWNseGJ0aXdZVXQ5ZmYwaGxSNE9rbGxBUFFja3pyS3NwUDBJQkFJNDU1eHpxUDAzeFp5YzFsTVU5WlF0VWRIaDZKVDRJeVRWTWNaZ0dJYmRZU1RkNFIydndvaUVKOTFtSjZYRWlZNmVtYjFSRXM5UnZ1R0JhR1VRc1UxMDBZdUd5ckpDMnl1WEdHTndhQ29Db1REZTNOT0FGN2Z2UmQlMkZnQ0RSVm1mSUNHMkl2emhnaXVvNkR4MXFTZGd5SlBaTjliY2NodEhUWWxQeUxoZ0JWMVRCdmZxMHQ3MDlJcHRtNmRlc3RpcUl3MHpTVGRpOU9TQXlsbVVsY3NscklZdHQlMkZyNyUyRiUyQiUyQnB1VDhnWWtJYmlxSU40TEpXTVZnRW05RnlhRUpFS0dMd0ZoakdHZ3F3MXRSdzlBbmFROVJ1RWNJOTRBZXZ1SFoxVEZaeVJoVms1c08zTWs2QWVqZVclMkIyazFKaVRua0pEaDFydFRzVUFOR3ZYUUJvN3g1QTc4QUlsaTZZaTFWTGE1SHJjVkZiY0pwUVZBVkhtanZRUCUyQmhOU3ZVZkVMMHVHeHdaaFNVRU5Cc3JoYVFReU1uSlFYWHRBdHRpSUNTVHJGcTFhdjJhTld2V05EYzM3OWUweVdjY0V6SlRsQUFrY2NscUFUWU1BM1YxZGV1WExWdEc3YiUyQnA1cVFNMzdzVmdCSVNFcXJDNHpldGhKRFV4Y0JnNkRxa2xKTld4Nld6aHAydklSSU93ZUYwVGZobk9HYzQwZG1EVU5pQXBrM3ZCcHdCTUpOVVRXbnFFWVFEZmpCR0NVQzdDU0ZRWEppSCUyRkJ3UGZJRmd5aXpoMEZRRlFnZ2NQTnFDdHE1JTJCckY1V2kwVTFjNmd0T01WeHpoQUlobEYlMkZ2SFZXanNHS3pWJTJCdnBtbGliazB0aW9xTGJZMkRrRXd3MWdic09QZmNjNjglMkZlUERnJTJGdno4Zkx0RElobU9Fb0FrTGxrYmd2eCUyQlA5YXVYYnZGNCUyRkZvbEV4S1hZcXFSbTlNWmV6WFNzWW1Fd2pKS0dOTFFESXhBY2dZdzFCdkYxb083NE0yMmV3JTJGemhBSVJkRGMyZ05GbWNtJTJGQVVNNEZKekIzNSUyQllvVWNRRGdlbnZaeUVKSTRRRWg2M0UyWEZCZkQ2QWtpUiUyRkIlMkJBNk5lOHBxbndCVUo0YzlkaE5MWDNZTjN5aFpoVFVRSXBKQ3hodyUyRnBpTWlsRlVYRDRlQk84dm9DdGxYbXp4VEFOeks5ZEFGcFlRRWppM0hqampUZiUyRjVDYyUyRiUyQmFhdTZ5TFRydVZJYXNuOHN4UTVhJTJCRndPT0d2T1pidzQxdTJiTGtwNFM5T0VvcVBWUUJLQUpEUkFlV2NNVkROQVNHcGpRSFE5UWlrRUVpcFRFYUNITm4xR3NJaFB4eE85NFIlMkZSdUVLV2pzN01lSUxRSnRoJTJCMTA0RkpyUjM1JTJCSUVBTENOTUZvdG1yS21GdFpnc2JXTHJ2REdGZHNPVWxQN3hEJTJCTk9oRjNmd3FyRnBTZzZLQ1hGaENRTkFzeVpTZ0tncjZCa1p3cEtrZHFwS2MxdDlVdzdtQ2hZdVhBS0FOd0lRa3l2TGx5OWV1V0xGaWRWTlRFN1VCazZTaUJDQ0pTOGJCeGpBTUxGdTJiTzNTcFV0WEpmekZTVUx4azVhQXZOc0NURHVBQ1VsNUxOb0NMS1JFSnQxJTJCTXNZdzB0JTJCRDVrTzdKNjMlMkJZd3pRVFJPTnJaMlk2VU56eGhnaWtRZ3MwNFNpcWdtOXVaVlNRQWlMRHFncFFncUpzcElDdU4xT1JIUmpiUEZWNmxIVnNXM0JUZTFvNiUyQnJIc3JwcUxLdWJoeHkzayUyQllEMm93eFFFaUJmWWViRWRHTnBNMyUyQlN5VlNTamlkVHF4WXM5YnVVQWpKR0xFMjROV3JWMSUyQnpjJTJCZk8lMkZYbDVlWGFIUkRJWUpRQkpuTiUyRnZUOHByYnQyNmRUTnQlMkYwMU5KNWVZSzZwNnloSVFSUmxyQWFZTUlDRXBqVEhBTVBTTVRBVFV2JTJGMHlRZ0glMkZwTFAlMkZWRVZCWTJzMyUyQmdaSFoxeUJ3emhIS0JoRUlCQkFma0hCakY3cnZhU1EwUVFnSFZCVGdpVUU4bkk5S0NuS1EwZjNBSGdLVjIlMkZGMm9JanVvNDloeHJSM05hRFZVdHFVRmRUQlllbXdqUXRaTjUzZiUyQnBURlJYSFd6clIzdDJYRmNrJTJGQUxBc0V4VlZjMUM3Y0pIZG9SQ1NjYTYlMkYlMkZ2b2IlMkYlMkIzZiUyRnUzYndXRHF6S1lsbVljU2dDUXVsT0MySnlrbGhCQzQlMkZ2cnJiMHpvQzVPRWl0Mkt4cGFBU0NraEVkMDJGMnRCSW9Ta0xnWUd3ekFoTW1nMkdHTU1nejN0YURxMEMlMkJxazFYOE11bTZpJTJGbmdya0lBVUNPY013VUFBQWI4JTJGNFFsQXhwQnhNeHJUSFdjTWM4cEwwTjQ1Z0hRb24lMkJXY2czT09VWDhRYiUyQjQlMkJqTWJXYnF4ZVZvdnFxbEtvbk1NMGFXakhiRkU0aHk4WXhON0RUY2ltcEw2aEcxaTBiRG55YUZFQklRbTNaczJhY3hjdlhyeTB2YjM5S0NVQVNiSlFBcERFcVFrZVhDeWx4SUlGQzVhdFdiUG0zSVMlMkJNRW1zc2JsJTJGMFJaZ0Rpbk4ySWZIcW1tb0JKQ1FsTVlBWVZrd2RCMHUxOFNWY3VtbSUyRnEyWG9ZZUMwTTVRJTJGWGUwdFJ0OWc5NFp6JTJGNERvck90JTJGTDVSJTJCRWU5d055NU0zNjlrekd1UUZFMW1McU9HZmNxazhTUVFHVnBFUndPQlVLa3o2Y2w5bkN1ZDJBWSUyRmR1OXFLNHN3WW9sTmFncUt3Wm5qRFlHSnhrYiUyQjUlMkI5aDVyZ0hRMUEwN0xyZG1yRnFqVUFhUDRmSVltV2w1Zm5QdmZjYzYlMkJ1cjY4JTJGNm5RNjdRNkhaS2pzT21PUlNSbUdrZERYMDNVZDY5ZXYzNVNYbHpmeDVIYVNNdUl0djJNWTJOanNJUnVESW9TY0JRWWhCTXdFSDhQdHdoaERmMGNMVGpUc2hUckpsa25PR01LNmp2ckdOaVJxc1M3bkhBRyUyRkh5UERRNGw1d1pPb21nTU9weHZoZ0o4ZXFhUUlTd2dVNXVlaU1EOFhBME9qYVZmMUhwc1AyTnJWajg3ZVFjeXJLc1BxcGJVb0x5bUVoSVJsWlU1VmNDclJWQlhIVzd0d3ZMVXJxNUolMkZVa3E0UFI2czIlMkZnJTJCdTBNaEpPTklLY0VZd3cwMzNIRERQJTJGJTJGelAlMkY5REpCS2hyZ0dTRk5sejFpSm5kUFhWVnlmc3RhU1VNQXdEdDk5JTJCJTJCNDJ4WDVQVXBxanF1elAlMkZjSElGSUNFazFRa2hZQmk2M1dFa3pNSHRMOEVJaHlldCUyRmxOVUJmV05iUmdjSGsxSTlWJTJCTWxCSmRIZTBKZTcwWXplR0UwNU1ET2RpTHRPZzN6UUpTU2pnY0tpckxpdEElMkY2TFU3bkdsaGpFRWJTd1NlNk9oRlolMkI4Z0ZsUlhZTVdTJTJCU2dwekllVWxBaE1KRVhoOFBvRDJIMm8wZTVRWnAxaEdLaGJzaFFMNmhiYkhRb2hHV3ZkdW5VWGJOcTBxY1kwelZaS0FKSmtvQVFnaWV2djcwJTJGWWF3a2hvQ2pLJTJGR1hMbHAyZnNCY2xTU01sd0JYdGxQNG5IcnVwb05IaWhLUTBCa0FLSyUyQkZWM0haZ2pLRzdwUkZ0eHc1TVd2Mm5jQTd2YUFDSGpyYUNKNnI4NzZRWTJrNDBKJTJGUTFnZWhEbHB5OGd1ajVNZUd2VHFaTFNvazVGU1dvUDlacWR5Z3pFa3NFQ2lGdzlFUUhXcnY2c0hCZUpaWXVyRVpKRVNVQ0V5RTJKM25uZ1dNWTlRY1QlMkJ1QWhIUmlHanRYcjFzT1pRYU1tQ0VrMUpTVWxlUnMzYnJ6cXVlZWUlMkI3ZmMzRnk3d3lFWmlCS0FKRzUwZERSaHIlMkJYMyUyQjdGbHk1Wk5KU1VsaVoyaVRwSkVudG9DTENVWVozQm9LclVBRTVMcUdJTWxCQXc5JTJGU3NBcFJBNCUyQk9hZllCb0dOTWZFODI4WVl6aDQ5QVFDd1ZEQ1clMkZBWVkyaE5jQUl3MXRxVFgxS2UwTmNsTXllRVJGRiUyQkxuSnozUEFId2dsUEtNJTJCMmFDSlFoV0ZhT0h5OERjMXRQVmc0dndKTEY4NkxWZ1JTYSUyRkMwcWFxQ3ZmVk5PTkhlbTNYSnYyaTFyQVBublg5aCUyRk5lRWtNU0tYU3VjZSUyQjY1MSUyRiUyRjV6MyUyRiUyQk44WVl0UUdUaEtNRUlJbEw1TWxjVVJTY2UlMkI2NTE4V2VscExVeFFCQUFselZ3RGlIalA0eVdnR29xVWpFWmsxQ1NISkpJZEslMkJBcEF4aHRZaiUyQjlIUldEJTJGcDVsOVZWZERWTzRqanJkMVFrM0FUcmlnS2VqbzdNVG95Z3Z6Q3dvU2V3MHJuMUlBMiUyQjZVV0lRUnlQQzZVRk9aaDFCY0U1NW1SMk9HTWdXc3FUTXZDNGVQdGFHN3J3WUo1bFZoV053JTJGRmhmbGdrREFwRVhqV05FMUZXMWNmOWpjMGc2ZlpyTWhFc0N3TEZWVnpzR2I5ZVhhSFFrakdPJTJCJTJCODh5NEpCb1BsUHAlMkJ2anhLQUpORW9BVWppJTJCdnI2RXZJNlklMkIyJTJGUlJzM2JydzBJUzlJa29zeFNFZ29xakoyNHhPOTJlV01LZ0FKU1FjTVl6TUEwN2dDa0RFRzA5Q3glMkY0MCUyRnhwJTJCQVQlMkZUbkROUEUzc1BOTUUwcktWVTRpcWFocjdjSFhSM3R5QzhzVE9ocmwxUlZ3JTJCWEpoUjRKZ2JIc1N5S2tLZ2Fnc3F3WXplMjlkb2VTY0d6c1laNXBDVFEwdGVORWV5JTJGbXp5M0gwZ1Z6VVY1U0NNWVpMTk9pUjMyVFVGVUZJMTQlMkYzdHB6QkpZbDBtNVpUQ0xva1FqV2IzZ2Y4Z3Vvc1llUVpDc3ZMeTlkczJiTkpjOCUyQiUyQiUyQnl2M1c3YXBVa1NpeEtBSkM1Uk13QXR5OEtXTFZzdXFxcXFxa2pJQzVKWndSaUhvbW9uTFFHaENrQkMwZ0liMndKc21uWkhNaVBIOTcyRHZvNldTVnQlMkZWVlhCb2FQdDZPNGRncVlscDFLTE00WkF3STlqRGZWWXRtcDFRbDg3Sjc4SXBYTnEwSDdzSU5SSiUyRmp2SjdCSVNLQ3NwZ0VOVElZUkVKaFpjeEZxRFRjdkNzUk1kT05IZWclMkJyS1VpeGRXSTJxOG1Kb0NvZHBDZXJhZUE5RjRRaUhkYnklMkJzejZsNXY1SktTR0VCT2ZKYnhHVVVrTFZOSnglMkY2ZVh4WHhOQ2trTktDYzQ1M3ZlJTJCOTIxJTJCN3JubmZtMTNQQ1R6VUFLUXhGMTQ0WVVKZVoxUUtJUkxMNzMwS3M0NVhTU2tFY1lZVkZVN1plbUhRMVdwU29XUU5CQWQ4SiUyQmVDVURHR0VKJTJCSHc2OTlkS2s3WmVLd2pIczllUEFrUk5RbE9UZThITE9zWGZYRG16OXdCMEplODFZWldQMTRwVm9PM1l3WWE5TFprNElnWUk4RHdyeVBCZ2M5bVYwaFZjc0VSamJHdHpXM1klMkZLMGlJc1hWaU42c29TT0IwT1dFSkFDR29QNXB6QnNpeThzYXNlUFFORDBGVDdiNXVFbExBc0N4NlhFN2s1Ym96Nmd6Qk5rZFNrdFdWWnFKd3pCJTJCZWN0eUY1YjBJSU9jWGxsMTklMkJsYTdyTGwzWHczYkhRaktMJTJGV2N5a2pMOGZ2JTJCTVh5TjZFMnBwbXpadHVqb0JJWkZaRUp2VHlCaUhvbW1JOWZ4S0daMTV3eG1EeE5pc1FFSklTa3IzQ3NDR25hOWhaS0FYRHVmazJ5WDNIMjVHSUJoTyUyQk9LUDkxSlZGVWNQMThNN01vS0NCTThCbkw5ME5mYTk5andpb1FETkEwd1JVa280TlExbHhRVVlHRXJjUXJSVUZ0c2FMS1ZFViUyQjhndXZxR1VGS1lpN3I1YzFCYlhZSDhYUGRZc2lrN0U0R2Njd2doOE1hdXcyanA2RTM2TWVkc21LWUZ0OHVCeFV0cXNLaG1EZ3J5UE5pJTJCdXdGSG10cVRHcDhlaVdEalJaY2d2NkF3YWU5QkNEblZ2SG56Rm56b1F4JTJGYTBOemMlMkZMcW1hWGFIUXpLSSUyRldjemtqTDBCTXlQTWd3REN4Y3VYRmRkWGIwNEFTR1IyU0tqTndPS3FwMzBJUW1IcGtZM0lrcUpqT3lKSWlSRFNDRmdwV0VDa0RFRzcyQWZqdXg2SGFvNjhRV3VwaXBvNmVoRmMzdHlGbiUyQjhsNnBxNkdwcnc5SERoN0R4d29zVDlycFNTdVFXRktGbTJXbzA3SGdOJTJGQXdKVHpKN0pJQ0tzaUkwTkxiYkhjcXNpbGIlMkZSNyUyQm5oa2I4R0JnJTJCZ3ZyanJhaXRya0RkJTJGQ3FVRk9WRDRTeXIyb01WaGNNMEJkN2NYWSUyRkcxaTdiazMlMkJXRlozUnVHQmVCYzVaVVlmU29ueFlRa0JUVmJqZHpxUU9hcEZTd3VGMDRyS3JybzclMkZtaENTWEZKS3VOMXVYbFZWdGVuNTU1OSUyRlBUOCUyRjMlMkI2UVNBYWhCQ0NKNiUyQjJkJTJCZkJybjglMkJIelpzM1glMkJIeGVGUzZTRWdqREdBOE9nTXclMkZubVQwWnZ1MkZOd1FraHFZZ3l3aElScHBGOENFQUFPYm44UlFkOElOT2Y0ZzY0Wlk0am9CdlkxTkVOSVFPVXpleGdoaEFBWUE1JTJGa29RWmpES1pwNG8wJTJGdjVqUUJHRE04dk11UWRQQlhSQ21DVVpWZ0NsQlNvbWklMkZGeTRuQTRZcHBuMHVXcXBTRkU0RkhDRXdoRWNPdHFDNHljNlVWVmVnb1h6S3pHbm9oaHVweVBqcXdKVlJVRW9ITUVidSUyQnJSMnRWbmU5dHZKQnhHUVdFaDFpNWZnQ1cxYzhBWm9JOGQ2eFdlJTJGT08lMkJZZWhZdEhRNVZwMnpQcW52UXdnNTNWVlhYWFh0UCUyRiUyRnpQejgxTkRRa3FXT0FKQW9sQUVuYzBORFFqUDUlMkJMSEYwelRYWFhKdUllTWpzWW94QlBhbkVYRW9KVGRQQUdVUG1YdW9Ua2drWXBCQXdUY1B1UUthRU1ZYSUyQjloTm9PckFUcWpiNTRvJTJGNjQ2M29IJTJGVE91QkpIQ0lIaWdqeVlsZ1d2THpqcHJEZE4wN0J6JTJCNXZ3amd5am9MQW9ZWlV2VWdMRmxkVll0SG9qRHU5NEJScFZBYVlFSVNSeWM5ekl5JTJGVmdZTWliOURtVHFZeHpEczQ1TENIUTB0bUwxcTVlRk9Ybm9tWnVCV3FyeTFGY2tEYzJIMDlBWk5ERFhrMVZNVERzeFJ1NzZ0RSUyRjVMVTElMkJTZWxSQ2dRd0Rudk94JTJCM2YlMkZBMmRCN2NEbDAzNHRkampBR21aU0VRaWlRMVdXMGFCaTYlMkJmQk9jVGlkViUyRnhFeXk1WXZYNzUyM3J4NXk3cTZ1aHJzam9Wa0Rrb0FrcmdORzJZMjNGZEtDVVZSYWxldVhIbHVna0lpczRRQkFHTlFORWY4QWs5Q3d1blV3RG1IdEN5YUFVaElDaE5Td0xRc3U4TTRlNHhCQ29uOWI3d0FRNDlNdVBsWFVUaThvMzdVSDJ1ZDhXS0cySzNyaGpWTG9EbFUlMkZQSDFQWWpvQnBRSm5xcHJEZ2M2Mmx2eDl1dXY0Wm9iYjVyUmU1OGVDY09hUzY1RzI3R0RDUG05NEFwZGp0a3RPZ2RRUlZGQkx2b0hSJTJCd09KeVhFNWdRQ3dJZ3ZnS0g2UmpRMHRxR3l2QWdMcWl0UldWYUVISThMa0lBbDByZEZtREVHVmVFNDBkNkR0JTJGWTJJQmlLMkpyOEUwSWdIQXJodWx2ZWo4OTg1U2swNzl1T1kzNyUyRmU0NlQwU3JsUURBOGFUWHpqT0t3TEJRVUZ1RUtlcTVQaUMxeWMzTmRhOWV1dldMJTJGJTJGdjBORG9mRDduQklocUFyVGhJMzB3ckFRQ0NBclZ1M1hsSmNYSnlYb0pESUxHS2NSeXNBVDE0Q29pcFFWWTZJRHRvQ1FrZ0trMExDTXRLbkFwQUJhRDEyRU8zSERrSFZKcm1vWlF3SGpyVEFId3pETWNQcVA4dTBNTGVxQkJWbFJkQlVCWmVjdHdxdnZMTWZsaVdqczA3SGpaUGh1ZCUyRiUyQkJsZHR1U0doQ3p0aXN3RFhYYjRGYiUyRnolMkJwJTJCQUtyVnBLQlJKQVJVa0JqalYzMkIxS3lsRTRoOEk1VE10Q2EwY2ZXanY2a0pmclFWVlpFV3FySzFCZVdnaVhRNE5NczJTZ3dqa2tnSDBOSjdDM3ZoRkN5bG1aTXpvUnl6UmhXUlklMkIlMkJ0QWp1UGNUbndSakRLMUg2MCUyQnI4bU1NaU9nbWZJSGdoTWV2bVlwRUlqaiUyRjBzdFFzN0F1S2E5UENKbFlkRUVqdzVZdFd6WWRQWHIwSDUzT2lUc2xDSmtLU2dDU3VFZ2tNdTIlMkZLNldFcnV0WXNXTEZGWnp6dExud0klMkI5aXdHazM0cHh4T0IwTyUyQkFOaDBNMHBJYW1KSWJZRk9EMFNnSXd4R0lhTyUyRlclMkI4RUwlMkZBSFklMkJxS3VqdUhVSlRXM2U4Q21sbUpGYlV6WU9xY09pR2lacnFjbHhvcnNBYk8lMkJzaHBCeTNpc2JwY21IJTJGbmwzWTg4N2IlMkJQJTJGWiUyQiUyQiUyRm9Tckw3UHZUOTdsMVZKJTJCRWM1QXgwTnpxbjZlNEozZE16MDVObk9ETWtoMUVNb2dJbFM3Wk1XMXJ2JTJCVDVKOTlwNjkybzlXJTJCdmFwcCUyQjEzbHEyU2N2TFdyWWxKMW15Sk5xbVNKRVVSYzV3Y29mcDNHaWdrWE1HVHNBSlZiWDMlMkIlMkJNQTFZMXBvQk1LcUFQZyUyQjFsckpOUUJzTEZuZUZDbyUyQnRVdm5IanFsTzklMkYyJTJGWSUyRiUyQmhSR2UyJTJCZzglMkZ5N0xBVXVBVnByVkZlV3c3Sk1LS1U1JTJCMm9adHc0TnljeG5jYjFuSGpmNmhsRlpFY2UyeGpvME4xU2p0cW9jb1ZDeHBZaGJ3c05ETE5OQUtwUERCeGV1bzJkZ3ROZ0RNY0ElMkJXN1p0d3pBTSUyRkw5JTJCNiUyRiUyRkNwNyUyRndaUUJBYW1ZSzAyT0RNRDZTSlN5RnhFd3l2ZEFQMFA4MzZrSlZEMTU2N1hYdm1JalczN0ZqeDA3MTlmVlZPWTR6d3o2QTVBY0dBTWt6UER6OHdOJTJCN2NCTVhQWFhxMUhNJTJCYm9uV21YbExDVEFBU0NrUUNWdlFhenBqam9oV1JRaG9yZUJzb0NuQU44NiUyRmolMkZHQm5oVkxmNFVvQmc0dXRQZkFkcHhWbCUyQlBadG8yOWUzYWh0YWtlaFlJTklTVnMyOEhldGhZVUNnN2VPOTllTE15OUxjdEd3TEZ0JTJGTWwlMkYlMkZnTWNmJTJGS3BWZTNob3hhRG55ZGYlMkJ6eG1KMGN3T2RRUGt5VSUyQmdkSmFveXdXUmlJV3dVd3FBMFB3WnV0T2lyMENpeFVETTdOcFRFMG5jYm1qRnhXSk1qVFZWNk8xc1FZMVZSV0lSb3J2YTYwMWxLc0N2Nkl3cElRUUFqMERZemh6cVJPenFYVGd3ejRLaFFJaTBRaiUyQjklMkYlMkZQJTJGNDBYWCUyRjI0OSUyRnBRZHp0eTglMkJrbFBacUI0dlhaOUd3S3JxdldKR1BSc1cxc2E5dUp4NSUyRjJmd2dTRWQyN3BxYW1obVBIamozeGd4JTJGODRMdGJjVGdWJTJCWThCUVBJODlkU0QzOXpZdG8yMnRyWkhXMXBhZHZpNEpWcG5aaWdNcjFPV0xwYkZoUmRLZW9pb2RDbWw0VHFsM3dOUUNJRnNKb1hMNyUyRjd3amlXMWhtSGdSdTh3aHNZbVYzMWpyaGZPWmIlMkZ5NjclMkJGbXJpRk4lMkY3OFAwRzVEcVJod25GY0hONjdIYlp0NDh5bEd6QU1lVnNRTUJLTjR2VGJiJTJCSDlOMyUyQkVKNTU3MGRkTUdLMDFJckU0bnYzc1YlMkZHRCUyRiUyRkpOcEdhbjcxd1NUV3RLS1kxb09JeDRXUlRUYzJtQThiOTdJc1RDQkdHaldBRXlNNWZHMUV3UzEyNzBvendlUTIxMUJacnFxMUJUV1lHS1JNd0xXR210b1pSZXQlMkJ3eUtTVU1LVENiek9CaWV3OXU5QTB2dERzcGhVbSUyRlZmaXRmJTJGeDFQUEgwczBzJTJCTjl6ZHZ2RGY1JTJCWjVhWEVBeU5STWNzMkNxYlp0NCUyRm1QdllLeXNqaXolMkY0Z0NVcnglMkJrVGg1OHVSekhSMGQzeTByS3d0NlM3UUpNQUJJbm12WEhuekFVREtaeFBIang1JTJCSlJxTUdMeFEybnNVYlhzc0tRU3hrUEdnQWhwQUloMjcyQlNTaVVxVTNUQW53dFElMkZleE96a0dFSXJsTHdLSVpEUEYzQ3BveGZDaDlLMlhDNkxwNTU5QWNlZmVCSUFJRTBMYiUyRjJQJTJGNHg4ZGg2R1pjRnhGWTRkM0kyODdlQmllJTJCOXQ1Y1pDQ0NpdDhlJTJGJTJGMWY4UGUlMkZmdFJVM1ROdCUyQkRnRlgxVFhqaGkzOFRmJTJGM0h2NCUyRjAzTXh0MlQ2MGZvUUFxaXJpNkIlMkJlQ0hvckc1SVFBb1loaXNGQUFIUHBlY3dtTSUyQmpzSFVJa0hFSkZvZ3oxMVJXb3E2bEFlVHlHUkR5R3NHVUJZcUdkZ1M0R0JMWDJwJTJCeTB1SiUyRmlkVTB5TlklMkZPM2lGMDlBd2hrODNCTkl3MTY1OTNyM0xaZVRRMHRlRCUyRiUyQnFmJTJGSEVjZmZjejdkeFpDSUpPYXcxaCUyRk53eHo2ZmxBQ0lGYzNzYlViSEpOU3BaZFY2R2lxZ29mJTJCJTJCU25mViUyQmJpTzdmaXklMkIlMkIlMkJOSTN2JTJGbE5rVXdtTmN1QWFiVVlBQ1RQYTY4OSUyQkpRdngzSHd5VTklMkI4bVVmdDBNQk1Ld1FoSlJZbkZMcFpRQUd2VEVpdWdzQjJ5N3RFbUFoQkZJemsyZyUyRiUyQnhaTWMlMkJVQWwya1l1TkxaaDZucEpLeFZEdjdRV3NPeVF2alN6JTJGJTJCQ2Q3emp3REZFWW5HODhlZCUyRmlOVDBCTXhRR0s1U09IRmtIMnpid2JXdWdkc3lna0toRURwdTNNQiUyRiUyRmxkZngwOSUyRjdYOUQlMkZiYmR2Z2NCNjFwMjRLV2YlMkZoWDg5WCUyRjdmYVJtSmhZeXNtbTlhUURWbGVWc2UlMkJzRGdXSzU3V0ltcGVPNG1KaWF3OWprTEFBZ0VySlFGb3VnSWxHR21xb0VLdUpsS0l0RkVBbGJDSWREWGpCZUxFWUhGMmtVVzVObzc3RDRhZkdScjlWQU5sJTJGQTFIZ1NmVVBqNkI4ZVJ5YWJneUdOd0xQJTJCQUdBJTJCazhhdXZmdngyMSUyRiUyRlhlelpmJTJCQzJjOHB3Vnp2bVU3TzNsJTJGOHU5UCUyQmJ6JTJCYlhwRTlsSVolMkZGc3klMkI5ak8wN2QlMkZtJTJGT0JIZHQxMjdkajEwNHNTSiUyRlk3anRMTU1tRllyJTJCTDklMkJWREt1WExueVFOJTJCbmxJSnBtaTE3OXV4NXpPY3QwVG96RndLQVdzTzdxQXlIUTJ5RVRsVGloTUNHeUFDODlPNWZZejQ1QXlzY1hmYnpVa29rMHhsY3U5SHZaZTJzUmk2WHhWUFB2WUJIVHo3cHZhYTFSc1AyM1hqMTUzNFZiJTJGenBmOEQ0WUElMkJzY0FSYUFFODhmQkNGZ29NYiUyRlNOTHBnNExJUUJoNHV5SEYxSDNSJTJGOFdqNyUyRjZVOWg5OUlTM25oJTJCMDFxaHQyb2FYZiUyQlp2NHlmZiUyQm8lMkJZR096bFlKQUFhSzFSbm9naFpKcHdsVnB4U0EzZFB5ODdjT0hZY1YzTXpLVXhQWnRDOThBb0FDQWNNaEVPV1FoWkZzSWhDOUZJQ05GSUNMRklHTkZJR09HUUJkTTB2T3c5S2FXWE9laTZDbzdySXBzcklKV2V4JTJCUnNFck56YVNUVDgzQ1ZoaUZsU1FUJTJCdE5hWXoyUnc0cWxUJTJCQWUlMkY4MCUyRlEwTlM4NUR5eSUyQko0YjZMaDhXJTJGa3ZVT3olMkZOelk1QzhkVlBnMUlXcm8zeXdyaHRjOTh6anNtb21DVmw1ZEhqaDA3OXN4ZiUyRk1WZnRNZmo4YUMzUXh0YzhIOEZxV1IwZDNjJTJGMFBmbGNqbDg5ck9mUFZWVFUxUHA3NDVvdlpsV0NQS1dwdWRhYTRSREpxU1V1UDBTbEloS2h5anBBS0FRQXROalElMkJpNjhBRU1hJTJCWE1Oa01LWE9uc1J5cWQ5UyUyRjc3JTJCZCUyQkVVS0lKVGV5V210VTFOVGpZeiUyRjdkJTJGRG10JTJGNGpCcTVmZ2hVS3d6QU1uRHB4R0k1UzZCc2FXeElzTUEySmtja2tCb2RIWVAlMkJ2JTJGNHlwMFVFODh0ekhpOEZESDRPQTFmWE5lUFhuZmczdmZQdVAwSDM1REF3cmRNZCUyQmllUXZyVFZpNFJES1loSE1wVElNQUs2aHhZRGdyVnhYSVRPZlExcm5ic3Z5QTRxRGN3eHB3RFFraEJUZTlHNnRGNmFodXk0YzE4VkNMbUR4YTZTRVZTSyUyRlFxN3JJcCUyRlA0Vk0lMkY5VVg4dmQlMkY2YlVTaTBXWFBINW01R1l6MjM3Z3RXMW9JQWR0eE1ERTF1emJaZjRVOERoMDVoa2RQblBSJTJGY1NLNmI0dDlBUGZzMmZOQ05wdjl0NHNEeElnZUZBT0E1SG5ra1VjZTZQdm01JTJCZHglMkZQang1NlNVZkZLNHdWbmh5RUlHNE1LbHRnYWk0UkNNeGRmNEI0ZW9KQlV6QUoyYkJ5VjFMaTZlTnk2OSUyRlZmSVpUTXI5djR6cGNUa2RCS2R2Y013Zk1ocVdlejk5JTJCakpKNWI5dk5ZYTBiSUVYdjd5MzhJN2YlMkZIZmNQM3MyOUNoRUN6VHhMTW5Ic0tQbGNMQXlPVE5Na1JSTExQdUdoaERVMzBOTHI3MVBZd1BkT1BFeHo2SGh1Mjd2RFZYcXpnWXBBelBmJTJCRnZvS2FwRlJmZiUyQmo0SyUyQlJ5SGc2d1RyVFVpa1JBaTRSQm1rbW5PQVZsblFvaTczdHhxcll0QlB2ZVdVNTFYJTJCU3RLSXN0dk9mbDhIdUZ3R0wlMkY2NiUyRjhIdnZLTHY3d3d3WDM1YzhiZ2phdklwcEszVFFZWFFpQ2R5V0ZxWmczNiUyRnkxTWFYN2w5YyUyRkFDb1Y0VFU5VVFwNTQ0b2xueHNmSDQ0N2pwUGxRa0Zhak5QOUNVaUFHQmdidSUyQjNzV3luJTJGTlo1OTk5bm4lMkZkMFRyelFxSElhVUIxN1VCRkM5TUklMkJFUURFUEMyUUFUUm9tMkxnRm5vUWVnQUVxcWI2Y1F3R2pmRGZSY1BRY3J0SElRU3d2Z1VtY2Y4b1dDTDVOJTJGTFN1RUwzMzE5dXklMkZqMzZkWVZwNCUyQnRNJTJGaTJpOEFoZmYlMkJoNXNyUkVLaGZEczQwZndvM2N2WUhoc0dwWlZEQUlhaG9IJTJCNFFuTTdjdWlQRkdHc1lGdWZPOCUyRmZRTUhUejZISTAlMkIlMkJpRWdzN3EyNzJ2MUxLWEhzbVZmUnVHTXZUdiUyRmd6ekhhZHdPR2FVRWElMkZwYjgwVkphRiUyRnRReHFMaDB2cEZJcyUyQnRBY0tOOEZ4eXNlUjN4NjdkJTJCTiUyRiUyQjM3JTJCTkUwJTJCZThsNyUyRnFNWHpWViUyRjdSU3ozQmpTa3dQalVMSEo1MjVjMkNiZHlIQWZOMjdiamhWYyUyRjd1dTZSTFI2ZFhWMXpWJTJGNjBwZU85JTJGWDElMkZkamlvREJhQlFZQXlYUDQ4T0g3JTJGaDZsRkF6RE9ORFkyTGg3RGJaRTY4d0tGVE1BNFFBUXVCa0FsQksyZGpmRWhUYlJWbFN5UFFBWGJtWXZ2djBET0xZTmE0WEJGcVpoWUdSOEdyMkRvekI5Q0hEbGNqbWNldTU1UFByNDh0bCUyRnQxb3Nwem4lMkIwcWNRUzFUZ2clMkIlMkYlMkZHUXFGUENMaE1KNSUyRjRpaCUyQjlPNEZqRXhNd3pKTlNDbVF6ZVhSTnp5T1l3ZDN3clJDY0YwSEY5NzRMdnF1WGNEUnAxN0c3aVBIWVN4Y25LOG1FTGo0dlEzYmQlMkJHMW4lMkY4MVhQbmdEVng1NzhlWVQ4M0F0TUlzQVZwVEd1WHhXTkNib0UzQXRtMjRqb05YWCUyRjhNJTJGczV2JTJGTyUyQm9xMiUyQjQ2M2xoZG5JTVl3TmQzbm5rVmhyQTZNVE13dlczdndIQVFxR0FGMSUyRjlPQ3FycXBqOVIxUkN0TmFJUnFNeUhvOCUyRjllYWJiJTJGNjRvcUlpNkMzUkJzWUFJSGttSmlidSUyQjNzeW1RdyUyQiUyQmNsUFBwVklKRGl1Y0JNSWhTTkwlMkJ2MXBBSlpwSUJ3T0lac3ZnRjBBaVVxVmdHT1hYZ0JRQU9pJTJGZmhtRG5WZFhMbUVWZ0tzVUxuWDB3bkZjbjdMJTJGTEh4eG1kNSUyRmQlMkZvZUlRUU9QZjRzWW9seXZQVSUyRiUyRndzSzJReWlrU2hlZVBJb2Z2emVKUXlOVFNGa21SQkNvSDk0SElmM2JnZFFIRndpd3hFa3A4YnhrJTJGJTJGNUg5SHg0VHM0ZlBKNWJEOTRESVpoZXV1djV0JTJGSERJVng3T2xYc1BQUW83ancxdmZSZmVrMDdId2Vac2lDRUN3Rjhwc0drQ2lMOFU4ZVBUQ3ROYkx6R2RRM05PR1hmdlglMkZnZGQlMkY2b3ZlNjNmVGQlMkIwODh0a01yTkRTZGdsU0NHUnpCWXhPenZnZSUyRkZPdWk4cXFLbSUyRjRCeEdWbnBkZmZ2bTUlMkZ2NyUyQmY4d01RRm9OQmdESk16VTFkVjlmcjdWR0xwZERhMnZyTSUyQnolMkZ0em1ZVmdqU01IRnIyWW1VRXJGd0NEUDgzNWVvZE4zYUE3QkVDQ0hnT2c0dXZmTlgwRnBCaU9Vdk9TekRRTyUyRkFHQVpISjJINjBMc3JsOHZoMVBNcjklMkY1YnllTGZzTGFERHlNU1MlMkJETmIlMkYwaFVqTVRpRVZpZVBISlkzanJ6QlgwRG83Qk1DUm01OUtZbmt1aHJyb0NycXNBQUlacEFqQXhOdENOc2NGdU5HemJqWDJQUElYdCUyQjQ4Z0VpdGI4alB1MSUyQkwzbFZmWDRwbFAlMkZ3ejJQJTJGb1VycDElMkJFJTJGM3RGNUhQWmpnb3hHOGFTSlJGdlFFVFJQY2puODlCQ0lGWFB2VVolMkZQS3YlMkZqJTJGUnNxMzRzT0J1diUyRiUyQkw1OHolMkJqc3VROHZaTWFDa2xwbWRUU0dleXZnZiUyQmM3a2NubiUyRmxOZXpZdWN2WGRZbklQJTJGdjM3MyUyRnMwcVZMZGJadFR4aHNCMElQaUFGQThuUjBkTnpYMXklMkJVJTJGMFpPbmp4NWFvMjJST3RNU0FrckhFRTJQVmQ4UVd0SUtSQ0poa3RycGdBUkxTRktOQU93OSUyQnFIeTA2eVhDU0VRTUYyY0ttanQ1aUZ0OHFmcDdWR3lMTHdwWiUyQiUyRjklMkJ5JTJGNWRabzNMRWJyJTJGenMzOEViZiUyRm9IbUJqcVJTUWF3M05QSEVYWnhVNWM2JTJCcEhlajZIMldRR0RUV1YlMkJHaDMxTVZNeDdIJTJCTG96MjNVQmxYU1AySEgwY3V4NDZqdkxxMmlVJTJGNTBIMkJnalV0N2FodnJVTmt5T0R1SGI2VFF4Y3Y0ajUxQnlrWWNCWTRiODEzVHNOalZESWhHV1pjQnlYNWRaMFQyemJobDBvWVAlMkJodyUyRmo1WCUyRms3ZVA1anJ3SzR2OSUyRjFpZUZlVEk4T0xEeU1YVW9LZ2VIeHFXS205Q3FucE45S2E0VndKSUpQZnU0TDk3MWZJbG8lMkZ0YlcxTlFjT0hIamlCeiUyRjR3ZiUyRmkzeVY2VUF3QWt1ZUpKJTJCNHZXMElwaFphV2xtUE56YzNiMW1oTHRNNmtOR0NGSWplbkFBTXdGaklBZVVGSVZNSUVTaW9BS0lTQVV5amc4bnMlMkZLZ2IxVnJoUU5RMko2MzNER0oyYzlhYnRya1klMkJsOE9Ueno2SFIwNmNYTlU2V210VTFqYmlsWiUyRjl1M2p6VzMlMkJJJTJGbzVMaUVSaWVPS1IlMkZXaXNyY1Rsemo2RTd6SWxjekVRbUp5ZXdKbSUyRiUyQmglMkI0OXNFYmFObDlFRHNQUDRyR0hYdGhoVzkyenJpJTJGODZ2MkhzalVOclhpbVUlMkYlMkZESkxUcjZEMzJvZm92blFHVTJORGdGSXdUS3ZZMDVYdW05YkY5aGNoeTRSdHMlMkY4dDNabmoyTWpuOG1odWJjVlAlMkZleFg4YWt2ZkFsbFpRODJFS2ozNm5rNGhRS3NqMHhMRjBJZ2I5c1lIWiUyRnhQZHMzbjh2anhKT25jT3o0Q1YlMkZYSlNMJTJGYUsxaEdBYU9IVHYyMUxsejUlMkY1WFdWbFowRnVpRFlvQlFQS2NQWHYydnI0JTJCbTgzaVYzN2xWNTZNeFdJbWcwT2JnNVFTb1Voa3lRV3JGQUtSeU1xVE80a29lQUlDZGdrRkFBR2c2OUpwVEF6MXJqajRRd2lCWE43R2xjNEJYMG90aXhOOVRYeiUyQlozNyUyQmdiUCUyRlBycGVOSjdBUzElMkYlMkJXM2puMjMlMkJFcmt1bklRMFRPN2MzWWtkclBaVFNjQmJLZiUyQiUyRkVNRXdZaG9sY05vT084JTJCJTJGaHhxWFRxS3B2eHZaOVI3RGp3RkZVTjdZdXVhRyUyRm4zM2ZXaHA4OU5USGNQREVzeGpxYmtmWGhROHcwdE9CM0h3YWhta3VtMDFFZDZBMVROT0VaWnJReUlITkFHazVkcUdBUXFHQXh1Wm12UGFaeiUyQk56WCUyRjRLYXVzYkFOeCUyRjRFOElnVUl1aThIT3E4dG04VW9wTURXYnhrd3lCU245ZXo5cXJTR0Z3S2UlMkI4R1d3blE5UjZYdiUyQiUyQmVlZiUyQjhZM3ZvRk1Kc1BXSCUyRlJBZUVWSW5tZWZmZmFldjFacmpYdyUyQmo1ZGZmdm5ldjRsS25qUk1oQ0l4M0ZydnF6VzhTY0JFVktLRWdHM25nOTRGZ0pzM3NsZmUlMkY5RWRMMDVOUTZLOWV3QlRzM09ySHZ3QkZMUCUyRmpqOTVDaWVlOUs4cmhkWWFwaFhDczUlMkY3S25LNWVReGV2d1Rnd1I2SVNHbEFoZ3dBR2pOalE1Z2E3c2VWOTMlMkJFbXNaV3RPdzZpT1pkQjFEZDFMS2tYUHBlYjhZWHY4NEtoZEYyNEJqYURoekR6TVFJdWklMkJkUmZmbE01aWJHb09VTEElMkIlMkJWeHJGOTZkbEdyZTJ4Q1dDVWdxRmZCNWFhMnpmdFJ1dmZPSjFmUHl6bjBkOVl4T0ExWlhQRHZkY1IzSjYzQnNlZEN0RFNneU9UcUZndTc1a1N5OHFGQXJZZiUyRmd3bm56Mk9kJTJGV0pLSzFzM3YzN2lPN2QlMkI5dXMyMjdsd0ZBZWhBTUFKTG4lMkZmZmZ2JTJCZXZWVXJCc3F5S28wZVAzbCUyRmRNSlUwSVlCUUpMcmtBbFpyalZna0RNT1EzcVJNSWlvdEFvQmRzRXZtZDdUanczY3hQVGE4WXZhZkZBS1piQjdYYmd4QSUyQnRUTVhob0dmdXBuZm01TnNsaHkyUXhTMDVNUXl6VG12MzhDaG1uQk1DMG8xOFZvM3cyTTlIVEFldXQ3cUt4dlF2UE8lMkZXalpkUUNWZFkySUpTcVdmT2ZkJTJGcjF1Zmw2Z3FxNEpqNzM0T2c0OSUyRmh5Nkw1JTJGQjlYUHZZSHBzQ0laaFFySjUlMkJCMHRsbHFaaHNHTUtJTFdHclpkZ0dQYmlKYkY4Y2pqSiUyRkhhcHo2TFV5JTJCOGlQS0tTdTlySHRUaU9idjM2dmxpZjIxVDNQYjVndTFnWkh6YTElMkZPNzFocktkZkdKejM0QjRZOVVmeEJSYWFxcXFvb2ZQWHIwaVc5OTYxdTlrVWprN3Q5QTlCRU1BSkxubVdlZXVlZXZkVjBYcmEydGo5VFUxRFN1NFpab0hTMEdEc0xSMk8wQndHZ1lwbUhBTHJFcG8wUzBRQlJMZ0xWU0VBRUdkNFFReUdaU3VIYjZ6VHNHbVF6RFFHZFBMMmJuMHI0MHM4JTJGbmNqajIySEdjZkhwdGt0SzdMcHpHelBnUXJKQyUyRkY5dENDSzlYb05ZYVU4UDltQmpzeGFWMyUyRmdyeGltclVObTFIOCUyQjREcUd2WmdZcnFlcGlocGRtSEs5JTJCdzMlMkJ3VEdJMG5jUGlKRjdEMzRTZlFmdlp0WEg3M3I1Rk56Y0pjSVRoTFJWSUtTSVBaRlZ1VlVncTJYWURydUFpRlFtamJ2UWRQUFAwc252JTJGWWE5aCUyRiUyQkNFdkVPZFgwQ3c5TzQzaDd2WmxCeVpKS1RBOWs4YlVUQktHaiUyQlclMkZqbU5qVzFzYlhuenRFNzZ0U1VSclIyc05LU1gyN05uelJFTkR3eCUyRkY0JTJGR2d0MFFiRUFPQTVQbnhqMzk4ejElMkJiVHFmeHE3JTJGNnF5ZWkwYWpnRThQTkpSeUpMVGxXV2lNYUNjRTBKUXIyaXIzOGlTaEFBb0JqRjBvaWclMkJQNm1iY3hPem1LVURpNjdPZWxGRWlsNTlIZVBlaGZnRVVBbiUyRiUyRkt6OEUwVFYlMkYlMkZHd2doWU9kejZQandIVWk1dHBkTVFpeGtCaTRjWiUyQlpta0pxWlJQZVZzd2hIWWlpdnJrTjFZeXNhZCUyQnhHZFdNckVwVTFDRVZ1JTJGMiUyRjgwWCUyRiUyRnhlTlFKSXFqcDE3RzluMFA0ZDN2JTJGZ2xHZWpwZyUyQkZCNnZWa0pDQmhTc2dKNGkzQWRCNDdyUUNrRnJUVEtLeXF4ZTk5JTJCUEhMaUpKNTQ1bG5zTzNnWXNWdWE3dnQ5cnUyOWRnSFpkSExad0x3aEpRWkdKMkhiRGt3ZnkzJTJGdGdvMVhYdjhNeWlzcVN1SnZCeEhkbTZlZmZ2cnBiM3pqRzNKbVprYXhESmp1RjYlMkY4eVBQMDAwJTJGZjg5Zm04M2s4OTl4elQ2M2hkaWdnVmlSNlclMkJhT2FSaUlSc0xJek9mQlp1aEVKVWdJT0k0TEhXQzRRZ2lCOU53czJzJTJCOXRXd1d5eUpER21qdkhrQXFQZTliOXQlMkJobzhmdzFQTXZybnF0NWZTMVg4VDA2TkJ0MlhkclRScUdkeTUyWFFkVG93T1lITzVEeDdtM1lVV2lTRlRXb0x5bUhuWE4yMUhkMklwNFJUVmk1WlVJaGUlMkJjcFZoWjE0aVBmZVZyJTJCRiUyRiUyRjl2JTJCTG1Za1JCZ0h2d005aEN4UXNyZlZDY0U5QkxmeWp0UzVtMUJnU05iVjFxRzlvUk52dXZYajR4T1BZZCUyRkF3ZHV6Y0NkTzYlMkY1NmM5ME1JQWRkMTBIdnRITVF5N1JDRUVDZ1VIQXlOVHZyNkJOWjFITlExTk9Eam4lMkZtY2Iyc1MwZnJZc1dQSGdhYW1waDIyYmZjd0FFajNpMWQ5NUxuWERFRFhkUkVLaGVMZiUyQk1ZM1RxenRqaWdJNFdnTVVocTM5QklycHB1WFJTT1kwSE5CYjQlMkJJbGlGUURCSUZuY1hSZnVZblNNMU1yUmlFa2xKaU5wbEdSJTJCOHdESjlLbFpWUyUyQk13WGZ4cWhVTWozN0QlMkZYZGRCJTJCOXEzQVU1OFhzd01YS2RmRnpQZ0lwa2NIMFh2bEhDQUVJckU0eXNxclVGWmVnWGhWTGNxcmFsRldVWVZvV1FLbUZmSW1BYnVPZzZtUmZ1Uno4eEM4Y2JnTHdVZGVBZEM2T0dIN1h2JTJGYmF3QmFGNE43eGFDZThvYTNhR2hBQTFZb2hMSjRIR1h4Qk1yaWNWUlYxNkIxJTJCdzVzYTJ2RGpwMjcwTlM2RFUzTkxiY0Z4TmZqbkRveDJJdko0ZjVsZyUyRkZTQ2t6TUpERTU2MiUyRjVieTZmdzZjJTJGOWlvYW1wcDlXNU9JMWtkNWVYblo0Y09IVCUyRnpGWCUyRnhGajhtSGVIU2YlMkJJNGh6NzMyQUZSS29ibTUlMkJlSGEydHFtTmQ0U0JTQVNMWU84cGZHNTFzVnBpTEVZRzBRVGxUTFhjUUtiV0NxRVFHcG1DcDBmdm51WDdEJTJCQjl1NEJaT1p6Q1BtUSUyRlZjb0ZMQnI3ejQ4ODlMTHExNXJPVU0zMmpFJTJCMExNa0M2Z1VGQU9DSm02OWpMUHpPVXlQRFdKcXBIJTJGeGk0ciUyRlQwcVlWZ2lHWVVCcndMVUxjQndiaG1uZWNVb3pVUkNVVXFoTXhMR2pwUTZPNDJEeHBIYjc1WWNYNFlPUUFxRklET0ZvRE5HeU9HS0pjaVFxcWxGVjE0RHEybnFVeFJPSXhtSW9TeVNRU0pRalVWNk9TSFQ1RmdWQlhPZDBYejRIcDFDQXRjeURFME5LREl4TXdMWWRYNmFsQTRCU0xzckxLJTJGREp6MzhSUUREJTJGemtUMFlCYUhWTzNldmZ0a2VYbjVINWZkMHBxQTZGNHdBRWllZTgwQXpPVnklMkJOclh2bllpR28xS1hqUnNQdUZZSE5JdzRkb0Y3d1pTU29HeVNKaTlrSWhLbFJCd1hUZlFHN24yTXo5QkpqbXo3RTBzVUx5Um5aNUw0MGJ2aUc5OXJCeTdnSTklMkY1dk1vaXlkOHolMkY3VFd1UGFtVGVobGZKdDNiVWtwSVN4UWtCUHVTNlU0eXgwY0xnNWVJVHV6RlV1JTJGJTJCNnRNNlUweXNvaWVPYXA0NGpFRTdDc01BelRnalJNR0ticFRkQzJ3aEZFWTNHRXklMkJLSWxpVVFLVXNnRWl0RE9KYTRwNTlUQ3RldmkwT1RCanN2TDhud3ZmWHp1WHdCZzZPVHZnYnJjN2tjbm5ucEZlelpmOEMzTllsb2ZUMzk5Tk9udnZHTmI0aFVLcVg5bkE1T214OERnT1M1bHd4QXJUVnl1UnllZiUyRjU1OXYlMkZicENKbGNSaW1BY2UlMkIyZTF2Y1JLd1lSUWJvdlBQREZIcGNaVUtKRmdoaEVCeWVnS2Q1OSUyQkRjWWRNT1NFRnJ0MFlRRGFYOTZYM24lMkJNNGFHcmRobyUyQjklMkZxbFZyN1djc2Y1dWpQUmNMN25zdndjaGhBaThqSG1qMFZwRHVacCUyRjc5YVpVaTZzV0RtZSUyQjlLdm9LcTI0WUhXS0lYZzNyMGE3THlDMU96VXNrRjVRMHFNVGMxaUpwbUJYS1klMkY0SU5RV2lNY0N1UFRYJTJGZ1NnSTMxMzRxSWJ0cTFhOWVoMnRyYWJiWnQ5JTJGdlZVb1cyQmdZQXlmUEdHMiUyRmM5V3RjMTBVNEhJNGRQWHIwOFhYWUVnWEFDb1ZoaFNMSXo4OTdyMmtOeEtKaG1JYUVVcG8za2tRbFJnQlFyZ29nVzYxNExyajIlMkZodVlUODNDV21IeXIyRklUTTBrMFQzZ1glMkZaZklaJTJGSHk1OTRIVFcxZFd0eUUzdnR6SnR3YkJ2V01sTTVhWE1Ub2hoUWQxeVhUN3pXbVJRQyUyQllJTkkxUThsMnpXQU5WaWxuSDNsWE1ydG00UVFtQmdlQUtPN2ZqeTBBUUE4cmtzSG4lMkZxR1J4N2pHMjhpVGF5aW9xS3hMRmp4MDU4NzN2ZjYyYzdEN29mREFDUzU5U3BVM2Y5R3FVVUdob2FqdFRYMTdOcjhDWmxtQ1lpWlhHa1ppWUJGRyUyRlUxVUlHb0drWXlDdUg5ME5FcFVZQVNpdTRycnUlMkJQMVlBczVPanVISHBBeGgzS0NzVldNaiUyQnl4Y1E4cUdQbFhKZFZOWFU0Sk9mJTJCOEtxMSUyRm9vSVFTbVI0Y3cwSEY1VTJUJTJGMFlNUWNGd1hqdXR5RE1nNmsxSWlPVHVMJTJCWFFLNWVYbFFXJTJGbnJvUVF5S1pUS09SenFLaTV2NGNSTSUyQlBER092cldqWnpXaTZVJTJGdzZOVHNFdyUyRkxtNTExcERDb2xQJTJGZFFYSWFYY3RNRlZvczF1c1ElMkZnbmoxN1R2N3doeiUyRjgwN0t5TXY0JTJCMHoxakFKQThmJTJGbVhmM25YcjFGSzRlJTJGJTJCM2I5N1BCYUxtVHpSYkU2R1lTSVNqUyUyRjVRNksxUmpRU1JpaGtJViUyQndtUUZJVkhJRXROSUxUZlBYNjBjV3p3TlgzMzhEMlhScTVkNSUyRmhzVEV6Qng2QmtkaCUyQlZTbWtzdmw4TXFuUG9QVzdUdlc1S0szJTJGZXhiS0dUblYlMkZ4M29zMU5pR0xGZyUyQk13QTNDOUNTbVJTYWN3ZjBzVlFxa2I3YnVCV0tJY0ZUVjE5JTJGVjkzWmZQb1pEUExwdGxMS1hFeFBRMDV0SVozNloxRndwNTdEdDRDRTglMkIlMkI1d3Y2eEZSc0Y1NDRZV1RVMU5UTUUwVDdBTkk5NG9CUVBMODhpJTJGJTJGOGwyJTJGSnBWSzRabG5uam0lMkJEdHVoQUN6Mjk0dVdKVzRySlRTa1JGazBqTGxVQmt3MEp5bzlXaXU0N3ZvRkFBV0tHU3pkbDglMkZjY2FoRU1mdXZIJTJGbUM3Y3NVUzYwVlltVmwlMkJQUVh2cnpxdFQ1S0NJSGt6Q1I2cnA3am9Jd3RURUNnWUR2SUYyeEkzbFN0S3lFRUhNZkIzUFIwMEZ1NUt5RUVsT3VpJTJGJTJGcEZISDNtMWZ2NnZrSSUyQmglMkY3MkM1QnloWWNpQXVnYkdvZnJ1ajZkTnpWYzE4WEhQJTJGZFRDRWVpekJZaTJnUzJiOTklMkI1SHZmJTJCMTVkTHBlYnVGc2Z3SCUyRjBqJTJGN1JPdTJLU2gwRGdPUzVkT25TSFQlMkJ2bElKbFdlWWpqenpDeGlHYmxTNzI5NHVXVjl5V0FXZ1lFdkd5R0xTZUNuQ0RSTFFTcFRUYzljb0FYQWlLWFBuZ0RXUXphWVR1bFAwM1BZZSUyQndYR1lQbWIlMkZQZjNDUzloJTJGJTJCQ0ZmMXZ1b2puUHZJSnRLTXZ0dkN4TkN3TFlkRkFvT3N5b0NvSlhDOU5SazBOdTRKNU9qQTVnYUhVUlpvdkslMkJ2bSUyRnd4aFhNVEl3cyUyQjZCQlNvbk1mQTVEbzVNd1Znb1EzaWZIY2JCdGV4dGVldTBUdnF4SFJNR0x4JTJCT1ZyNyUyRiUyQiUyQnNQRHc4TSUyRk1IMTRVRUJiQTk4cDVJbkg0M2Y4dkZJS3BtbnViR2hvMkxWT1c2S0F4T0xsdDVXY0dGSWlYaFlGSHhvVGxSNkJZbWFjNDZ4UEQwQUJZSHA4QkQyWHo4RzZXJTJGWmYxMEF4JTJCOCUyQm5KdlpTR3ZqazU3N2dOZEgzUzdHWFZ4SmRGMCUyRkRNTm43YjBzVFFDYWJoNk5jM3dMWGRPJTJCMDFwaVozaGdQRzdzdW5BWUFoQ0tSZXpvZkxRYVV1eTZld1VyVFB3d3BNRHcyaGRSODFyZjNYNkdReDhjJTJCJTJCU2xVVkZZeCUyQjQ5b0U5QmFJeHFOQ3FYVVklMkYlMkYxdiUyRjdYSDFSVVZOeng2MyUyRnY5MzV2blhaR3BZNEJRUElNRHclMkZmOGZPdTYlMkJLMTExNTdOSkZJTEQlMkZta1RhTmFMd2NobWxDYSUyQjFkckdxdEVZOUZZRWpwbFFvVFVZa1FBa29wT0haaFhYNFdBRno3NE1mSXpkOGwlMkIyOW1EbjFEWTc1TiUyRnMzbjg5aCUyRjZEQk9QSG4zb1ZVUDRzYkYwMGpOVERMN2o1QktiNXdlZEp1TjBxV2ZBU2lFUUNHYlJWJTJGN0JWUTEzTjljdk9uUllZejBkTUF3YjM5NElvU0FVaHA5dyUyQk1yVGdlJTJCWDY3cm9xYTJEcTk5NW5QJTJCTEVoRUplT0pKNTQ0OGVLTEx5SVM0WFVMM1JzR0FNbHp0ektYZkQ2UGxwYVd4d3pENE5QRFRTNGFyNEJoV2xDdWc4VlFuOUlhOFdnRXBtbEFLY1ZCSUVRbFJya3U3RUolMkJ6WDlPTWZ0dkdOMVg3cDc5MTM1andMZmVmd0RnT2c1ZSUyQiUyRlJuRWI3SGJKdDdKWVJBSVpkRng0ZnZRQnE4Tk5ycUJJRFpWTWEzQUF6ZEg2MDBacVpLUHdOd29Pc0s1aWJIc0czZiUyRmJVajZMNThHb1g4UEt6UTdUZnNVZ3JNSmpNWW01anhiZnB2THBmRnh6JTJGN2VUUzNidk5sUFNJcUhRODk5TkJqYjd6eFJqU1R5V1R2MWdlUUNHQUFrRzd4dWMlMkJ0JTJGR1JRYXczYnR2SDg4ODglMkZ2bzVib29DVWxaZkRNRXk0anVQRiUyQmJUV2lKY1ZBNEQ1dkdMOGo2akVLS1ZnMiUyRmFhJTJGb3pGQjBWWFAzZ0R1YnYxJTJGcHRKb25kb3pMY1NOc2UyMGJKdEcxNTQ5ZU8lMkJyUGRSUFZmUFkzWjhCT1l5RXpscDZ4QkN3SEVWa3VsNXByb0hSQWlCNU95YzkzR3BQWFJlUEE5Mlh6cFRIRXFVdUhQcDNhM2ZsOCUyRk9vJTJGZmFlUmdyUEdnd3BFVGYwRGh5ZWR1WHpHbWxGT0x4QkQ3MSUyQlM4Q1FNbjl0eVNpMWFtdHJXMyUyQjZsZSUyRmVsQXBkWTQ5YSUyQmxlTUFCSW52JTJGJTJCMyUyRiUyRjdpcDl6WFJmaGNMajJOMzdqTjQ2czQ1WW9JT0ZvSEZZa2drSXU2NzJtTlJBT2hSQUpXY2psQyUyQkNkRVZIcEtONGtyMDhKOFBUNDhEMzElMkZtdnZHa0ElMkI3MSUyRnZ2MEtoZ09kZiUyQlRpcXFtdDh6JTJGNXpIQnZYejc0RklYbGUyJTJCcUVFTWpNNTVDWnowRUt6cndQZ3BRUzZWUVNydXVpVkROYXBzZUdNZHJiQ1dtWWlNWEw3JTJGbjdCam92WTI1cWZQbmhIMElnbDdmUk56VHUyJTJGQ1pmQzZINTE1JTJCZGMyR0poRlJzR0t4bUxWOSUyQiUyRmJIdnZXdGI1Mkx4V0pCYjRjMkFBWUF5WFBxMU1vOWxaUlNhR3hzZkRnZWoxZXQ0NVlvSUlacElWNWVoZFQwRktSMzhhMGhwVVNpTElxWlpEclElMkZSSFI3ZFk2QTFCNHZmJTJGZXVJZmVmMG4wRG83NjF2dFBLWVh5eWtwOCUyRkxOcjA4TnFzT015Sm9mN2x1M0pSVnVMRkFMcFRMWVlBSlFNQUFaQlNvbFVLb2xzTm52WEFYVkI2YjU4QnZuc1BLUmhJSG9QQWNERlRNYXVTNmV4NHZBUFEySjRiQW96c3lsZnluJTJCMTFqQk1FNiUyRiUyRjFCZThZeUxhUExRdTNwdFZWMWNmdHl6cjMwYWpiTk5QZDhjQUlIbiUyQnkzJTJGNUx5dCUyQkxwZkw0ZGQlMkYlMkZkZVBSYU5Sd1F1SXpVOUtpYktLYW1pdHZOZTBCa3hESWw0V2cxWWFLTTJIOGtSYlZuRUl5TnFXQUUlMkJQRGFQblhuciUyRmRmWDdtdjJYeiUyQlh3eklzdm8yM1hIdCUyQnolMkY3VFd1SGJtTGQ0Y1U1RUFwbWFUVUZxRDRiOWdMR1lBNXViblN5NEFLSVJBSVY4YyUyRmlFTUE2WmhJUlM5dDZ5YnlaRUJqUFoyd2JqRCUyQmJObmFBeU9jbUhKMVo4N0M0VThEaHclMkJna2RQUHJucXRZaW9kSjA0Y2VMNE43JTJGNVRUazdPNnY0NElydWhnRkE4dnpTTCUyRjNTaXA5THA5TjQlMkZQSEhIMTYlMkYzVkJRRmlmJTJGeGl1cW9KVmE4amtwQmNyak1WYiUyRkVwVWdyUlFjWjIwQ2dGNzIzNWsza2IxTDc3JTJGSm1TUjZCJTJGMmIlMkZBc0FsbVhoOVlVZVZuNGI2ZTNFYUc4bkROTmFrJTJGVnBnOUhBJTJCTlFzQjRBRVNFcUpkREtKWExZMEp6RVBkYlZqYm5JTVVrcFlvVERDa1hzTEFIWmZPZzA3bjExMnlyaVVFc2wwRm9NalU3NzBUZFZhdzNWY3ZQTDZweEVLaGZpQWcyZ1QyN1p0MjU1Y0x0ZVl6V2FIUzdWdEFwVU9CZ0RKYyUyQjdjdVdWZlYwckJzaXpqeUpFakQ2JTJGdmppaEk4WXJxaGZJbkRXOFNzTkpJbEVWZ21xWVhLQ1NpNEFraDRDb04xM0hXN0dmTVRvNmg5MTU2JTJGM1g3TyUyRmszbjh2aG9ZY2Z3ZEhIanZ1eTNrZTFuMzRUeW5WZ0doeiUyQnNkVkpLVEdmeTJGNkxnM0pmcENCRVZJaWw4MGlsVW9HdlpVbEZxOTV1aTZlTGw0RGFRMHpGRWI0TGhtQVFnaGtNeW4wdFY5YzhVR0RZVWowRFk5alBwZnpKUURvdWk0YW0xdnclMkZDdXZyWG90SWlwdHNWZ3M4ZE0lMkYlMkZkTkh4c2JHR0FDa3UySUFrRHlaVEdiWjExM1hSVFFhYlcxb2FOaTV6bHVpQUpWVlZNR3dRdEFhM3NSZnBUVVM4UmdzdzBEQmNaZ0lTRlJDaWhtQWF4QUFYRGdCdEolMkYlMkJDYktaMUxMWkswRHhCblpxTm9tZVFmOG0lMkZ3TEZoMUFmZSUyRjNUc0N6TDklMkZMZnllRiUyQkRIUmV1V05KSG0wZFVnak1Kak5JWmViWiUyRnk5Z1Ntdk1URTBGdlkzYnpFNk1ZbVFoWTFpNURxeHdHT0ZvMlYyJTJGciUyQiUyRnFlU1NuSjJBdE0yVmNDQUc3NEtCbllOUzNmZVp6T1R6NzhpdW9xYTFqOWglMkZSSnFhMVJpUVNFWmxNNXVpJTJGJTJGdGYlMkYlMkJuc3I5UUg4RiUyRiUyRmlYNnp6enFoVU1RQkludGRmZjMzWjExM1hSVU5EdzlGbzlCNnVjR2pUS0t1b2htRmFjTzJDRndEUVdpTVdDU01jdHBDMzdadVJRU0lLbk5ZYXluVjlYMWNBU0U1UG9PdnltVHVXeVFvSVhPc2FRQzVmUU1pbjdEJTJGSHNkSFUwb3JuWG5yRmwlMkZVJTJCNnRxWm44RE81MVlNYXRMV0lxVEE4UGcwbEt2aFF3czJXZ1d0RmFhbkpvUGV4bTI2TDU5RmZqNE5LeHlCMWhyaGFBekdRbFhFY29RUWNCMEhOeTUlMkJBTEZDVU5rMEpBYkdKekU1ayUyRlRsNFlsU0NvbEVBcTklMkI2ak9yWG91SU5vWVRKMDRjJTJCNFZmJTJCSVdTNjV0S3BZZVhOJTJCVDVWJTJGJTJGcVh5MzdlanFkeGolMkY0QiUyRiUyRmdjQ1FTNFZQRUxhU3N2QkxoYUF5WlF2NldURDhOMHpSUUhvOWhMclY4eGlnUkJVTXJEY2Z2QU9CQ2tQJTJGNjJiZVFUYzNkTmZ1dmQyRFUxJTJCeSUyRlFxR0FaMTc2R0twcWFuelAlMkZwdWJHa2ZmdFF2TSUyRmlNQUMxbFl0b1BSaVJtMnR5Z0JXbW5NVEUwSHZRMlBFQUoyUG8lMkZlYSUyQmNoallYYko2M3ZhUUx3YUc4bkpvWjZZYTd3QUVVRDZCNFlnZXNxU0I5NnAlMkJaek9aeDQ0U1hzUDNSNDFXc1IwY1p3OU9qUlI3NzV6VzlhanVQWXpHQ25PMkVBa0R5ZiUyQjl6bmxuMDluVTdqb1ljZU9yak8yNkdBV2FFd0VsVTFTTTFNUWk3YzBDOU9BazdFT1FtWXFOUm9yZUE2JTJGZ1lBQllEVTdEUnVYRHg5MSUyQnklMkY5cTRCWkF1MmI5bCUyRldpbVV4Uk40YlkyeVdLNmZmUnU1TzVRMDA5WWlwY1RrOUJ5bVoxTXMlMkZ5MEJXbXZNVEUwRXZZMGxobnV1WTNaaXhEc1hhZ0RSUk1XS1g3OFlTTzQ0JTJGeTZVNjk0TUhON0NrQkp6eVF3R1J5WmhHS3QlMkYzMm10SVEySmozJTJGbWM5NHhFVzElMkI5ZlgxYmZQejg5dXkyV3czJTJGNGJSblRBQVNKNG5ubmppdHRlMDFsQkt5V1BIamgwS1lFc1VFSTNpaFd1aXFnNWFYVnZ5dWVJazRDZ25BUk9WRkZHYyUyQnVockJ1REN6ZXVIN3lBOU4zUEh5YiUyRlRjeW4wREl6N212Mlh6JTJCZngxSk9uc0h2JTJGQWQlMkZXQklybnRreHlGdDJYN2x6U1RGdUxsQUtEb3hNbzJQNE5zS0hWbVp3b0JnQ0ZFSUVHc2hZRGVUY3V2ZyUyQnQxTTFQYUkzWVhUSUFaeVpHTWRSMTdZN0RQN29IUmpHZks4RHlJZnZQTGhTd2U5OEJQSDdxbVZXdlJVUWJSelFhamYzOHolMkYlMkY4MGZIeDhXNE9BcUU3NFJVT2ViNyUyQjlhJTJGZjlwcnJ1b2pINDlWZiUyRnZLWGR3V3dKUXJLd3VTUDhwcmJtMGNycFpHSXhXQWFCaWNCRTVVSUlZcSUyRnRrcjVGd0FVQXNna1ozSGolMkZIc3JscTRCeGNFSjEzc0drUzBVRVBMaEJ2Ym16eGY0JTJCR2MlMkJCeW1sN3pmJTJGTnk2OGolMkZUY05MUCUyRkNFRHh2VllvMkJnY21ZUVV6SndvQlZKS3pNM093SFZkbE1MTjdOemtPRVo2T21GWU44JTJCRkdocVIySjM3YmQyNCUyQkFGeTgybFlvZHZQTlZJS3pPZnk2QmtZaGZUcFdzcTJiYnp3c1ZjUmlVYVolMkZVZTBSV2l0RVE2SE1UTXpjJTJGUjNmJTJGZDN2MVZSY1h0bThtJTJGJTJGOW04SHNETXFSUXdBa3VjclglMkZuS2JhOHBwU0NFMkJlSlJGYXVjYUJOSzFGWkE5TUtMUW4wS2ExUkhvJTJGQ01rMU9BaVlxSVJvYTZ0YnNGQjkwWG5nZnFabXBsWHYlMkZTWW1aWkFZOSUyRldNd2ZTaGZXMlFYQ3RpMWR4OU9QSG5LdHpXQllxQW5uODJnOCUyRng3TUpqbFJRc01LVEV4UFllcHVSU2tqJTJCOWplbkRTa0ppYm5jVjhKb05FJTJCZDM3N0syMW5pdG5iMnNaSUlSWU1RQW9oRUJ1UG9QZUslMkJjZ2paV3olMkZ3WUhKakdielBoUyUyRnV1NkxxcXFhJTJGRDhLNiUyQnRlaTBpMm5nZWZmVFJvMyUyRjdiJTJGOXRsSlZ4YmlldGpGZSUyRjVIbjc3YmR2ZTAwcGhWZGZmWFYlMkZOQm9OJTJGdkVycmJ2eXFqcVlvUkRjV3liJTJCYXEwUmkwWVFpWVNRVDNFU01GR3BXR2paNE10YWl6ZXZOODYlMkZCM21IUUptVUVwMjlRNWpQNVh3dG03UnRHeTklMkIlMkZKT0lsWlg1bnNYU2Zma2NaaWRIbDgzSW9hMUpTSUdCNFFrNGpzdnkzeElocFlHNW1Sbk1aOUtCQmdDRkVNam41dEY5OVVPdkh6SlFQTiUyQmFWdWlPV2NSOTdSY3dOelVPS3hSZWRsM0hVYmpSTXd3TmY4NXglMkJYd09wNTUlMkZFZHZhZHZxeUhoRnRMRWVPSEhuNEQlMkY3Z0Q4S0ZRaUhQUG9DMEVsN2xrT2Z5NWN1M3ZaYkpaUERxcTYlMkZ1TVJiS1BXbHJTVlRWSWh5SklWT1l2Wm5wcHpVTVE2SXlVWWJadVRUQXZ5OUVKY08yYmQlMkZXNnI1MDVvNkJNaWtsa3VsNWRQV053SkQlMkJQU05Tcm92cW1ocTglMkJPb25mRnNUV0xqaExoVFFjZTV0U01GbldsUWtoVUEybTBmJTJGOERnTTNqQ1ZETU13a0VyT0laVk1vcUdwT2RDOWRINzRIcVpIQjVjRzhyU0dZVm93UTdkUEVSZEN3SFVjZEo1JTJGRDJLRmtuTFRrQmdjbmNUbzVJd3Z2Vk8xMWpBTUV5OSUyRjRwUGVNUkZ0TFJVVkZhMXpjM083c3Ruc05RWUFhU1VNQUpMbkYzN2hGMjU3TFpQSjRPalJvM3NDMkE2VkFDc2NSbmx0QTFLelV6Y25BUU93REluSzhqSW9YbUFTbFJTblVGajFHa0lJMklVQ09qNThCJTJGSU9nVDNEa0xqUlA0elVmTmEzeWI4QWtNdm44TnpIWGtYTHRtMiUyQjM4VDJkMXpDNU1nQVRPdjJtM2JhbWd4RFltaGdFck9waks5RGJHajFITnZHOE9BQTl2ZzhDT2hlQ1NIZzJBVjBYenB6MjJSb0RVQWF4b3JEUFlaN3JtTjhzQWVtZGZ2bmhTaTJVJTJCbm9HWUxyS3BoJTJCRFAlMkJ3YmV6WXRSc25ubng2MVdzUjBjWVVpVVRDWCUyRjNxVjQlMkJPajQ5Zk01bk5UaXZnTzRNOFI0NGN1ZTAxMTNXTkF3Y083QTFnT3hTd3hiNSUyRmxiV05HT2k0OUpIUENsVEV5eUNsV0p3WFFrU0JFN0R0MVFjQUFhRDMyb2VZR2gxYzl1WVZLRGF2ejJTeXVORTdETVBIb1FrYUdwWmw0ZFZQZmNhM05ZSGlqYnhTTHE2ZCUyQlltdjY5TEdKZ1RnS28ydSUyRmxINFZJVkpQbEpLb2IlMkJuTzlBOWpQYmR3T1RJd0RLQlBsME1BSDZrdjk5aXYlMkJUclo5NkNjaFdXaXlsTGFXQnFaZzZEbzVPJTJCRFRpeEN3VTglMkYlMkZJcmlNWml6UDRqMm9LMDFnaUZRaGdhR2pyODlhOSUyRkhSOGRCUEpydiUyRlpyQWUyTVNnMERnT1Q1UCUyRiUyRlAlMkYzUEpzZXU2U0NRU0ZaJTJGOTdHZTNCN1FsS2dHVnRRMFFrQ2plSFMwT0FsRklKR0lJV1NaY1YzbXZFMUZ3aXBOTTg0c0h4YkhBRDdDRzZ6cTRmbmF4SiUyQnp5djl1R0lkSFZQNHE1Vk1iZjNuJTJGNUF2WWRPb3hqeHglMkYzYmMxRlE5M1hNZDdmZGNlSnhyUzFTR2xnY25vT281TXpKVEZwbHBaU1NxRyUyRnR5ZVlINzRReU9zOCUyRno2MGNuSGJMWk1HaEpCWUxzdG1ZcWdQUTkzdEt6OUFFUUxYZTRhUUx6aXdmTWolMkJjMTBYRlZXVmVPSFZqNjk2TFNMYTJBNGRPblRvNTMlMkYlMkI1emtJaEZiRUFDQjVYbjc1NVNYSHJ1c2lIQTd2RElmRHdZOWZvOENVMTlURENvZWh0Ym81Q1ZnVkp3R0hMQXZ6VHM1N25ZZ0NKSUJDTHIlMkY0NFFNbk5BMTBYTUg0UVBlS2diSml6N1FDT251SElIM00lMkZnTUF4M1h3NHF1ZlFEZ2M5aSUyQkxaZUg4MUg3NkoxQ3VDMm53MG9lS3BBQzZCMFpSS0Rpd0xBWUFTNDFoR0JnYkdZYnJ1bGp2WHRRQ3dOelVPSWE2cnE1WTVpdWxSQ0dmeDV2JTJGNDglMkZ4eXV1ZjlvTEk3V2QlMkJBcnVRWDNiNGgyRklUTSUyQm0wRHN3NXN2a1h3QW81UE00ZWVvWjdOekRnaDJpcmU3Z3dZTVAlMkZadCUyRjgyOUNoVUtod0Q2QXRCeGVCWlBua1VjZVdYS3N0VVoxZGZXdWNEak1kSWt0ckxLMkFWWTRnbncyYzB1cHI0WmxtaWlQUjVHZXozSU9DRkVKRUJDdzdmeURmNzhRMEZyaiUyQnRtM29KVUN6Sld5JTJGd3owOUF4aVppN3RTJTJCJTJCcVJhN3JvcmF1SHMlMkIlMkYlMkJwcHZhd0xGRyUyRm14Z1c0TWRWMkR3ZDUlMkZ0RUJLaVZRbWk5N0JNVWlmQWpIa0w4TTBNVFl5akxuWldWVFgxS3o3eiUyQiUyQiUyQmZBYTVUSHJGU2IlMkJSYUJUZiUyQnVQJTJGaXVIaFVYejhNNThEQU15TUQ2UDMydms3WiUyRjkxRHlDYkwlMkZpUyUyRmJmWXJ1WFpqNzNpSFJQUjFsVlRVN050YUdpb09aMU85N0lQSUMySDd3cnklMkZQMiUyRiUyRiUyRmVYSE51MmpkJTJGOHpkOXNDNFZDdktEWXdpSmxDWlJYMTJKc0lPVU5CTkM2R0FTb0xJOWphSFFLWU9JRVVmQVdobmVzeG1oJTJGRjBaNk8xY01sQWtoa0M4VTBORXo1SHZ2ejN3JTJCajVkT1BZUEdwbWJmJTJGJTJCYTBuMzBManAxZmNhSXhiVDJHSWRFOU1JWlVlaDZXeGN2aFVtU2FKaVpHUnpFeU5MaXVBVUFoQkFxNUxMb3ZuWVZjNFFiYU1FMU1Ua3pnVDc3OUklMkZ5ZFg3OTUlMkZYenQ5RSUyQlF6ODZ2bVAwM2s4eWcyOGZzUDlkMVVkJTJGVWhNZWY0dkFQSWdMQzRYRDBTMSUyRjYwcUdwcWFsZVpnRFNjbmpGUTU2alI0OHVPVTRtazJocmEyUCUyRnZ5MU1hdzBwSmFvYldqSFNld080cFF4R1NvR0tSQXpzJTJGMGRVR2dTS1BmUWU2SHNYb25rZFo5JTJCJTJCWTZETU5DVzYlMkIwY3dPWlAwZFdLcTFob2h5OEtyciUyRnMlMkYlMkZHTjJZaFFEN1pkZ21NeiUyQm95SWhCSEs1UEc3MERkMDIzWlZLaSUyQjA0dUg3bE1nNGZQYmF1UDdldiUyRlNKbUowWmhocFklMkZiNWltZ1hjJTJGdUFUSDFUaTBzTGZaaVZGMFh6NjdjdnNFS2REZTFZJTJGNVhONlg3RDhBeU9keWVQekpVNml1cWZWbFBTTGF1TFRXaUVRaVltcHE2dUR2JTJGdTd2ZnNlNkpSUDVuJTJGN1RmeHJnenFpVU1BQkluczk4WnVtTjElMkZ6OFBQYnUzZHNXekc2b2xGVFhOeSUyQkUlMkJXNE9BdEZLb1NKUkJzc3l2QklVSWdxUUVMQWQlMkI0RyUyRmZYWmlGQU9kbDJHdUVDZ1RRcUJnTzdqZU0lMkZqQVAyTWxoWHdlaDQ4OWpLT1BQdWI3MmgwZnZvdmMlMkZNcGxmTFQxbUlhQnJyNWh6TXo2VzhaTyUyRmxQS3hmVXJsOWJ0NTNtRGtENThaOFhubTZacFlIUjhHdTAzJTJCckJyN3dIczJMa0xBSER4bmI5Q0xwTmE5bHhqR2dZbXBwSzQwVHNDMDZmc3Y4V3BuOCUyQjg5REh2bUlqbzRNR0QlMkIwJTJCZVBJbEVJaEgwVnFnRU1RQkludjM3OTNzZmE2MmhsTEoyNzk3ZEZ0eU9xRlJVMWpYQkNrZVdEQUp4bFVaRm9neWhrSWxjenZhOUhKQ0k3byUyQkFnR01YY0d1ZyUyRnQ2JTJCY1hIYTVYdDM3SGRsR2hMZEF4TVluNXp6TmZzUEFGemw0b1ZYUHc3THg1WVRRZ2pNcDJiUmZmbnNpazM4YWVzUlFzQjJISFQwRFBQdjFnWmdHaVo2dTI0Z244OGhISTZzUzVCcnVLc2Q0JTJGM2RNSmRwaFZBTUVDcDhlTFVidVh3QnUlMkZidWhoVUtZYVMzQXoyWHo4SmNwdlIzOGJycGNrY3Zjb1dDYjVQVEhkdkd0cmFkZVBqNENWJTJGV0k2TE40YUdISHRyJTJGeWl1dmlGQW94S2NDZEJzR0FNbno5JTJGN2UzJTJGTSUyQmRsMFhGUlVWaWJmZmZyczV1QjFScWFpb2EwUTRHa00ybllMdzd2czFJdUVRRXJFWXN0a1pzQkVnVWNCRThZYndmZ09BQXNCOEtubkhRSmtRQW82ajBON1Y3JTJGc04lMkJPTHdqMmNYc2xqODFIWHBETkt6VTh6JTJCSTQ5aFNQUU9qbUY4YXRhYjJrcWx5N1FzOUhWM1k2aXZEN3YyN2IlMkY3TjZ6QzRpQ2txeCUyQjhVUnlFdEF6TE5IQ2xzeDlEbzVNSWhVSUk2eno2cm42SUQ5JTJGOFM3aU92ZXc1MURJTTlBeU5vV2R3REphUFU4Z0xoUUtlZlBaNVJHTmx6UDRqSWs5cmElMkJ1JTJCMyUyRnU5MzRzbms4blU0dCUyQjUzJTJGcXQzd3A0VjFRcUdBQWt6NjFUZ0YzWFJTS1IyQjRLaGVJQmJvbEtSQ1JXaG9xYUJtU1NjNURHcllOQUpLb3JFeGlkbUFidm80aUNKUUE0amdPdE5NUjlWcGgxWHpxRDFPemt5cjMlMkZESW4lMkI0UW1NVHN6NlhqS1p6JTJCZncwbE9mUUlPUHd6JTJCRUVDamtzJTJCZzglMkZ4NmtqemZjdExFVnM3ZGNYTDNoZnlDYjFvYVVFdk9aTk02ZGZuJTJGTkE0QUFNTlIxRGNQZDE1ZWQ0bHNjNHBIR2hmWnVRQUN4V0JTbW04VWJmJTJGNEhjSlZhTnZnbnBVUzJVTUQ1SzExUVNrTWElMkZxU2RLcVVRSzR2am1SZGY5bVU5SXRvOEVvbEU5ZE5QUDkwMlB6OSUyRmlYMXU2YU40VlV5ZUwzemhDOTdIcXZqa3M5VmNxUmtVYlJtTCUyRmYxcW1yWmg4TVpWd0xwMUVJaEVWVVVaV0VkRlZBS0VLQVlBdGI3biUyRkQ4aGltWEROeTU5NEUzNVhtWlpLS1Z4dldjUXJuSWhwWSUyQlhEbHJETWkyOCUyRk1sUCUyQmJmbWdyNzJpNWdlRzRHMVFoTiUyRjJub1dzJTJGOUd4MmZZJTJCMiUyQkQlMkJmRDAlMkIlMkZqQ3ozN1Z5OUx6bXhBQ1dpbGNldWV2b0pUclBleTg5ZlBRd0ptTG5VaG5zcEJTb2l3YVFVV2lEQnBpeGZPbklTWE90ZmNVQnlmNSUyQko1emJCdjdEeiUyQkVBdzhkOFcxTkl0b2NRcUZRNk5WWFg5MCUyRk16UERBQ0RkaGdGQTh2enBuJTJGN3BrdU1YWG5paEtSeSUyQnZaY0piVTAxVGEwd0RCTWFHbUlodktBVyUyQndCYUJwVGlJQkNpb0xrTEFjRDdNZGg1QmRPamd6Qlc2RXRsR0FiR0ptWXdORHJ0ZSUyQiUyQiUyRlFxR0F2UWNPNHRpangzMWIwMnZpZiUyRlp0UHBzZ3oyTDIzelZtJTJGMjA0VmppTTlpdVhNVGslMkJodHI2aGpYN09WMlh6MktrcDJQWjNuJTJCV2FlRFM5VjcwRG83Qk1rMDRqb3Z5UkF5V1pjSjFWeWdYdGt3TURFJTJGZ1NtYyUyRkRKOEdmeXdxRkFwNCUyRk5UVE1FMlQ3MmNpOGl3T0IlMkJydjc5JTJGejlhOSUyRkhaRklzYkxqTjM3ak53TGVHWlVLQmdESjh4ZCUyRjhSZmV4MG9wSEQxNnRFVkt5UXNMQWdCVU43VENpa1RnMkRhRVhBd0Fxb1VBb0lWc0xzOEFJRkdBaEJCd1hQZSUyQnZsNXJqYzRQMzF2b2Q3WEM3NjhHT25xR1lOczJMTXZmeXdiSGNmRGN4MTVGT09KdmMlMkYlMkZoN3VzWUglMkJpQnllRWZ0TUF3SlBxR21QMjNFUm1HZ1luUlVaejc0RDI4OHZwbmZGOWZDSUZjSm8zemIzd1h5NTBITGN2RThOZ1V6bDI1QWJrUXlOTUFFbVV4NzRIb1I1bW1nVlI2SHUlMkJmYjRmcktsOERnRW9wbE1Yak9QSGswNzZ0U1VTYnk4NmRPM2M5OU5CRG5BUk10MkVBa0R5dnZQS0s5M0V5bWNUZXZYdGJBOXdPbFpqeTZscVVsVmRoZG1JVThOTEpOY0loQyUyQlh4R0RMWkhKaGtUaFFzMTNHZ2xMcm5rVHlUUTcwWTd1MkFzVXpHQzFBTW1relBwZEElMkZQTzU3MEVTNUxxcXFxJTJGSDhLNiUyRjV0JTJCakNRNGpyWjklMkJDVXU2S1dZMjB0U3hPYnIzYTJRJTJCbE5mOVdiVkElMkYlMkZ2NzM4TXJybiUyRkcxREhqeHdlV1pIJTJGNFB6RTZPd3ZySUZGJTJGRGtFaG41dkhPdVd1d2JlZVd3VEVha2JDMTdITVRRMHJZdG9PM3oxN0ZiRExqJTJCN25UZFJ6czNMc1BCdzQlMkY1T3U2UkxSNUhEeDRjTmZmJTJCbHQlMkZTMFNqVVdieTBCSzhNaWJQU3klMkI5NUgyY3pXYlIxdGJXRXVCMnFJUm9BSVpwb2FacEc2YkhCbUVzbkRxMEJrekRRSFZsQWtOalV4d0VUQlF3MTNYaE9zNXRON0VmdFhqVDIzSCUyQmZkajUzSXBUY3FXUTZPd2RSalp2dyUyRko5JTJCRWNlcDE1NENhM2JkJTJGaDNNdzlnWXFnUFExM3R5emJ4cDYzSk5DUzZCMFl4d3V5JTJGRFNzVUR1UEQweCUyQmc1MFluZHU3WjY5T3F4Zk5nJTJCNW0zMFBIaGU3ZVYlMkZrb3BvRnlGZDg1ZXclMkZSYyUyQnJaejRISlZENGFVVUZyam5YUFhNREF5NmZ0NUV3QUtoVHhPUEhrS29YQ1lWVHBFdEt6dDI3ZnYlMkZ2M2YlMkYlMkYxSVBwJTJGUFNpbnhpNyUyRjRpMEZ2aVVvRUE0RGsyYlZybCUyRmV4VXNyYXZuMDdNd0NwU0d0QUNOUTB0cUxqSXhlYlVnaFVsc2RaJTJGa3NVTUNFRWxGSndYZWVldmo0OU80VyUyQjlnc3JCc3FrbEVpbU0lMkJnWkdQVzlmeFZRTE90NyUyQlJPdiUyQjc3dTlYTnYzekdvU1Z1TEVBSUYyOFhsamo1b01GaXlVVWtwa1VyTzRidiUyRjQ4JTJGd2QzJTJGOSUyRjFqMWVvdlhMTjFYenVHRDclMkY4WmhKUkxybU9FRUpCQzROMkwxOUUzUEE3cnRteGlnZmxzZmtrQ29HVWF5TnNPM2oxM0RaMjl3MnNTJTJGRk5LSVJLTjRjUlRwM3hmbTRnMmozZzhYdiUyRmVlJTJCODF6TTdPOXBxc2hxQmI4TjFBbnIlMkY1TiUyRjhtZ0dKUHBzckt5dGk1YyUyQmNhQTk0U2xaaWFwbTBJaGFQUVdrR0lZa0RBMVFwVjVXVUloNHFOc0JrSUpBcU82N3BRenIwRkFMc3VuOFY4Y25iRlFKa2hCYm9IUnBIT1pIM3YlMkZWY29GTkMyZXpjZU8lMkZtRWIyc0tJWkNhbVVSJTJGJTJCMFVZelA2akJhWmg0SHIlMkZJTVluWjVuOXQ4R0Z3Mkg4OER0JTJGZ1MlMkYlMkIzQyUyQmlycUdoR002OXp3eTRXNjlSTHIlMkYzSTV6NzYlMkY4RjEzR1dUUDBWQXJBTUElMkJldWR1RnFaejlNNCUyRmJ6bjVRQ0klMkJQVHlCZHN4Q0podUVwaFlqcUpEeTUyWUhoc2NwbUFvVDljMThHMkhUdHglMkJPakRhN0klMkJFVzBPbG1WRnYlMkZ6bEwlMkIlMkZLNSUyRk85bkFSTXQySUFrRHc3ZHV3QVVMeUJMQzh2cnd1RlFyR0F0MFFscHJxaEJkR3lCRExKR1lpRmpDQ2xpNU9BSTZFUVV2TlpHQXdBRWdYR2RWMDRkd2tBQ2lGUXlPZlFkZkgwa3B2ZVcwa2hrTTBYME5VM2dyVzRjSFJzRzAlMkIlMkY4REppWlhGZlM5aTZMcDFCSmpXTFVEanEyNXEwY1FraGtNc1hjTFd6anhPaE53SEROREUlMkJOb3IlMkYlMkZQdmZ4SyUyRjl4dCUyQkhHWTdpZnYlMkJIZGV3Q1J2dTdjUFc5SDJHZzh3b013MXdhJTJGQU5nbVNZdWQlMkZUaHd5dGRNQXk1N0k4d3BNVDBYQm8lMkZmdjhTV2hwcU1ET1hSdSUyRndPUEs1d3BvRiUyRndDZ2tDJTJGZzJHUEhFWTN4RXAySVZtWlpsamg1OHVTTzJkblpXM3FYRWpFQVNMZDQ4c2tuQVJSdklNdkt5aG9NdzdoekV5bmFjc0xSR0tvYldwQ2FtWUpjJTJCRnVpbFViSU1sRlZFVWN5UFE5MlZ5Y0toaEFDcm5MaE92WmR2M2JnJTJCaVhNakElMkZmMXZOcWtXRVk2TzhieHN4YzJ2JTJGaEgwb2hua2pnaFZjJTJGN3R1YVhsRHowaGtZQnJQJTJGcU1nMERiUjNEV0J5SnJVbTVaaTAlMkZpTFJLTDd6clQ5SG1aN0g0WWNmUVhsTkE4b3FxaEV0UzhBTWhXQVlGb1FzUnV5VTY4S3hiZVN6R2FUbnBqRTNNWWF4Z1M1TWp3MUR1YzV0NXo4aEJDelR3TFd1QVh4d29RTVF5JTJGZjVXMlJJZ1lHUkNmUVBUd0FvOXBwY3l5eFRyVFZNMDhURHh4JTJGM2pvbUlQa3ByRGN1eWNPN2N1VzIlMkY4enUlMkZnNHFLQ256aEMxOEllbHRVSWhnQUpNJTJGTEw3OE1vSGpTMEZvM0dIeGNRTGZRV2tNSWdkcldIZWk1JTJCdUdTenhtR2dacXFjdlFNamdXME95SUNBT1VxS09XdSUyQkhraEJMVFM2RHolMkZQbFpxaHlhRWdPMDQ2T2dkWG5iQzVXcmw4ems4Y3VJNUh4djVGdzEwWE1ic3hEQk1pOCUyQnVxSmpGbXBuUDRlcU5BVWpKOUwlMkZOUWdnQngxRjQ0NjBQSU8wTWhCQVFoZ0VwamVMSFFtRHh4S1doaTllMHlyMDVJWDBoNDIlMkI1NEo5cEdMamMwWWNQTGx5SDFyaW45NDI1anBmS3J1dWlxcVlHaHg5JTJCWk4xJTJCSmhGdFhJMk5qZHNQSFRxRVJDSVI5RmFvaERBQVNKNCUyRiUyQlpNJTJGOFQ1JTJCN3JubkdrS2g1VE5EYUd1cmJkb09LeFQyQW9LTHFpcmlNRTJKWWxTQk4xdEVRVmljQW53bll3UGRHTzIlMkZzV0tmUE1PUTZCOGF4OFRVN0pyYzNBb0F6NyUyRnlLcVNVdm1Td0ZJT2FDaDBmdmdPZWUyaVJZUmpvNk83QlhETHRldzlMQ3BacEdoZ2VuMFo3endnZVBid0hCY2RlZkhpOXduZUlGYk9kZ2VJNVQydmc3T1ZPbkwlMkZXWFJ3QVVvSkJZOWR4MExaN0x4cWFtb1BlQ2hGdEFIdjI3Tm4lMkJNeiUyRnpNNGl4WlFEZGdsZEU1UG1qUCUyRm9qNyUyQk5kdTNZMSUyQkhWelJwdExUV01yd3JFeTVPYlRFS0lZSEhDVlFsVjVIR0hMUXI3Z2dMMW1pZGFmRUFMS1hYa0s4R0xBdnVQRGQlMkJEWWVWaWg1WWQlMkZLS1hSMlRzRXBiVHZ2OHVPNDZDaHFRVlBQdnU4ciUyQnVPRCUyRlppckw4TGhzbnlYMXFZWUozS29MMTdZRTBtV0ZQd0RFUGklMkZMVnVKT0l4N0cxclJzRyUyQnQlMkJGSHR4SkN3RFFOcEROWmZIRGhPcnI3UnhkNiUyRnBWZThBOEFiTnZHa1ljZmdRRExmNG5vN2xwYVdyWiUyRjR4dmZDRHVPayUyRiUyRmExNzRXOUhhb1JEQUFTSjZubjM0YUFEQTNONGVkTzNjMkJMd2RLbEhSc2dTcTY1c3gySFVOY3FFUm9OWUtzV2dFOGJJb2N2a2ttSVZERkl5N1pRRE9UWTFqb09NeVRIUDViQmpUTkRBJTJCT1l1aHNhazFDWndVQ25rOCUyRnZUVHFLNnA5ZlVHdHVQRGQlMkJFVUNpdE9OS2F0eFpBQ1YyOE1JSjNKTWZ0dmt4SkNRQ21GdDg5ZGhZYkd2cllXT0s0THBlNSUyQlhoRW9ab2hxYUhUMWplRGNsUnVZVFdaS3VrJTJCazFocVJTQVFIanh3TmVpdEV0RUZVVmxZMmZ2JTJGNzN5JTJCZm1abVpDSG92VkRwNFZVU2VSeDk5RkFBd1B6JTJCUHBxWW1CZ0RwTm90bHYlMkZYYmRxRyUyRjR6SmdMYjRPbUtaRWJWVTV4aWRubVhGQkZKQ1ZoNEFVZyUyRkpkRjA5alBwMUU2QTZCc2h0OXd5Z1VITjhESjFwcmhFSmh2UGphSjN4YlV3aUI1UFFrQmpvdXJWalNURnVMSVNVbVoxTG83QnVDVWNJQkhWbzlLU1ZjeDhWYnA2OGltWnJIa2YxdENJY3NPSzRMclpkbXlSWDdBd0tHTktDMHd0amtMQzUzOUtKJTJGZUJ3YUtPbmdIMUFjYUZKZVdZWGQlMkIlMkZZSHZSVWkyaUFzeTRvJTJCJTJGJTJGenpUY2xra2dGQThqQUFTSjdGQUdBJTJCbjVlTmpZMjFBVyUyQkhTbGhkYTl0dGZRQU5JVkZkbVdEeUgxRlFGa3FBSGZ2MkFLQVFRRDZiUWZmbE16RE41ZiUyRjBMNVpOOWc5TnJNa2t5MEtoZ0FPSER1UEl3NCUyRjZ1bTczcFRQSXBHWVJDa2Q5WFpjMkppRUZyblQySVpjdndGcmh2VTZieDJLN21uTlh1akEwT29rRHU3ZWpwYkVhNFZBSWxsa2NES0swaHVPNHlPVnRqRTNNb0dkd0RFTmpVeWpZRGt6RFFBbTIlMkI3dU42N3BvYm1sQlhVTmowRnNob2czQ05NM1F5Wk1ubSUyRkw1JTJGTVdnOTBLbGcxZEc1R2x1TGpZVmRsM1hxcSUyQnZyd3Q0TzFUQ2FwcTJJVklXUnphVCUyQmtnZndBVENsZ1ZYcVpMdG9VTzBXUlg3UWluWWhjS3luJTJCOXJ2NGk1eVhHWUt3eDRNcVJFeiUyQkFZMHZQWk5TbWJWSzZEWjE1NkdhR0Zod2VySllSQUlaOUQxJTJCVXpNQXhtJTJGMUZ4SXV2b3hBeDZCa2JYZFRvckJVc0lBY3MwTUQ2ZHhQajBaU1JpRVZSWEpWQVdqY0NRRXJicklwM0pZbVl1amZsY0hscHBHSVlzJTJCYXklMkZXem1PZ3owSERrS3l5VElSM1NQVE5ISDQ4T0hHZERvZDlGYW9oREFBU0o0dmZ2R0xjRjBYRlJVVjRROCUyRiUyRkxBbTZQMVE2WXFXSlZEVjBJSk01NVZiJTJCZ0JxVkpUSEVJMkVrY3pNdzJBQWtHamRLWDE3Qm1CeE9JaUx6dlB2cjVpaEs0VkF0bEJBViUyRiUyRm9tdHhnS3FWUVhsbUY1ejcybXElMkZyOWwlMkIlMkZoTm54WVppaHNLJTJGcjBzYXptT2wxNlhvdkhNZGRreXhXS20zbVF2dVJURGFQVkNZTHRmQ2dRYUNZR1NxbGhDRWxzQUZqYUVxNTJMNXpOd0FPQUNHaXU5TmF3N0lzbkQ1OXV1bWYlMkYlMkZOJTJGanAlMkYlMkI2WjhPZWt0VUlqYmduMEJhSzlYVjFZdiUyRlZJWkNJYzRMcDJVdFhuZzJiTnNONWJyZTYwcHJoQ3dMMVZXSmUyckNUVVIlMkJFOUJLdzFsbUN2QklieWZHQjN0Z3JqQWwxekFNREE1UFlHWXV0U1k5UFBQNUhCNDUlMkZqaGF0JTJCJTJCQUgyY0hJWXIlMkZycDNuMzJQYkFRSlFuQW83T0RxQndaRUpHTXolMkIyOUtrTEU3M0RWa21RcFlKeXpJWFNuMDM1c2xDSzRWSU5JYVdiZHVDM2dvUmJUQTFOVFZOOFhnODZHMVFDV0VHSUhtT0h6OE8xM1VSajhmckRNTll2a2FNYUVGZHl3NVk0WSUyRjBBVFFrNnFvcjBOVTNFdkR1aUxZZ0FlaVA5QUJjJTJGTjNzUFA4dVhNZUdYQ1pUVGdCd1hCYzMlMkJvYlhiR3RTU0R6JTJGc1ZlTGdUdWZzbGNtUnZvdzF0OE5ZNFdKeHJSMUNDSGdPQzR1WGUlMkJEVWhwcyUyRlVlYmlkSWEwVmdNdGZXY3owZEU5NmUxdGJYaG1XZWVDWG9iVkVKNGlVU2VJMGVPUUNtRmFEUmFhN0NoRXQxRlRkTTJSTXZLTVolMkJhZ3pCdWxnRlhWeVlRc3N3bGdVRWlXaDlhYXpnZm1RSThNekdDd1J0WDc1ajlOekl4aGRHSldSalMlMkY4d3B4M0hRMU5LQzQ2ZWU5blhkcm91bjRSUnlzTzR3MFppMkJ0TXcwTms3aE5HSkdVNyUyQnBVMUhhNDFJSklLcWFuYm5JYUw3MDlqWVdQZm9vNDhLd0pjQ0ROb0VHQUFrejVFalI2QzFobW1hTld3eVRIZWlBVVJpWmFocGFrVnFkaHB5SVFDb2xFSlZlUnpSU0FpWiUyQlJ3RGdFVHJTQUJRQU95RkRNREYzNyUyQnVDeDhnbDBtdkhDZ1RRRmYlMkZLQnpIV1pQaEgzWWhqeE5QUFlQS3lpcmZobjlrMDBuMHQxJTJCRXNVSlFrN1lPSVFRS3RvMnJuZjBBTkN2Q2FkUFJXc08wTEpTeGpJJTJCSTdsTmpZMlBkQ3klMkI4WUFGWWZrSWNiVG1NOHBDbm9hRUJEUTBOYUcxdHJXTCUyRkhMcWpoWnY0JTJCbTI3b05VdGZRQ1ZSaVJrb2JvaUFaZDlBSWtDNFJSdVpnQm1NeWwwWHptM1lxQk1Tb2xrYWg0RHd4TnJNalZWYXcwckZNYnpyN3pxNjdwOTdSZVJtcG4wSGo3UTFtVWFCcm9IUmpFeFBjZkp2N1JwR1lZQms3WHRSSFNmS2lzcjY3Nzk3VyUyQnpWd3A1R0FBa3o2YyUyQjlTbDglMkZPTWZ4M2UlMkI4NTFLMHpRNVpZenVxclo1QjZ4SVpNbDd4VEFNMUZaWDhQMURGSkJiUzREN3JwNUhjbnBpeFVDWklTVjZoOGFReWVZaHBQJTJCNVU3WmR3TzU5JTJCJTJGSFF3NCUyRjR0cVp5WFhSZFBBMnhCdVhLdExFSUlaRExGM0R0Umo4enptbFRVMHJCdldYd0doSFJ2VEFNSSUyRjd2JTJGJTJGMiUyRkx3OTZIMVE2R0FBa1R5eFdIUHdiaVVTcUE5NEtiUkExamEySXhjdVhaQUZxYU5SVUpXQ2FCaGdESkZwZkdvQmpGNnM4WE5kQjU0WDNJY1h5ZiUyQnFGRU1nWGJQUU1qSzdaZEV6SGNYRHF1UmNSRGtkOEslMkY4ZEglMkJ6QiUyQkZBdkRHYkRiSG1tYWFDcmZ4aVRNOGsxbVY1TlZBb0VpdWZTYkhZJTJCNkswUTBRWmpHRWJvcWFlZXFndDZIMVE2ZUxWRW5vY2VlZ2hIang1RmZYMTlWZEI3b1kwaEhJMmhwbW43a3FmU1hoJTJGQWNJaFpnRVRyVGQlMkZzQVRqU2ZSMlR3MzB3VnVqclp4Z1N3JTJCTlRtSnBOclVud1JDdUZlS0ljejc3OE1WJTJGWDdiendBVnk3d0l5dkxVNEtnZmxzRGxkdkRLd1k1Q2JhRElRUUtPVHpTTTdPQnIwVkl0cGdETU93RGg0OHlBbEM1T0VWRTNrT0hEaUFRNGNPb2JhMmxnRkF1cXZGNEY3RDlsM1FTbm12SzZVUmpZUlJXVjYyNUhVaVdoJTJCTzR3QUFPczYlMkZCJTJCVzZ3QXBqRWJUUzZCNFloVnFqZnAzNWZCNUhIbjRFYmJ0MyUyQjdLZUVBTHB1V2tNZGw3bThBJTJCQ1lSam83QjNHN0Z5YTJYJTJCMHFRa3BrY3RtTVQwNUdmUldpR2lERVVLSVhidDJWUWE5RHlvZHZHSWl6OTY5ZTNIdzRFRlJVMVBERW1DNlozWE5PeENLUkQlMkZTQjFDaXZxWVNMak1BaWRhVlJqRTRuNXFld0ZCWE93eHIlMkJVQ1pZVWpNcGpJWUdadGVzJTJCQ0pCdkRzUzY5QVNzTzNiT0MlMkJheGVRbnB2aDhJOHRUa3FCOUh3VzdkMkREUDdScGllRXdId21nNUdSb2FDM1FrUWJqR0VZT0hUb1VHWFElMkI2RFN3YXNtOGl4a0FGbzFOVFdWUWUlMkJGTm83cWhsYVVsVmRCMzFJR0xBRFVWcGV6RHlCUkFGekhRZWVINzZDUXpVQ3NVQm9wcFVUZjBEaXklMkJmeWE5UDl6SFFkMURRMTQ4dG5uZlZ6VFJ0ZWxNd3olMkJFUXdwMGRFemhHUXlBeWw1S1V1Ym14QUNTaWtNRHd3RXZSVWkybUJNMDhUQXdBQ3IlMkI4akRxeWJ5MU5YVm9iR3gwYXlxcXFvSWVpJTJCMGNWamhNT3EzN1lUck90NXJydEtvcVN4SExCeG1IMENpZFNRTkExTmpRJTJCaTVlbjdGN0Q4aEJQSjVHMzFEWTJ2V082MVF5T094eDU5RWJYMjlMJTJCc0pJVERhZHdOVEklMkYwd0RBNyUyRjJNcWtsRWhsc3Vqb1lmWWZiUjJHWVdCNG9COEEyUCUyQlVpTzZKMWhwQ0NKdyUyRmY3NHk2TDFRNmVDVkUzbGVldWtsZlBHTFg3U0VFSW1nOTBJYncySndyM0hISHVDV0MxS2xGS0xoRUtvcTQxRHNBMGkwVGdTRU1EQXpQb0pjSnJsaTlwOWhTSXhNVEdONmRtMTZwMm10WVpnbW5sc1klMkZ1SFhRNEN1UzJmZ09nNXZmcmM0UXdyYzZCMUJLcDFsOWg5dEdZWmhZTEMlMkZiNkd2S3hIUnZXdHVicTRNZWc5VU9uamxSRXNJSVJKQ2lGRFElMkI2Q05wYTUxSnlLeCUyQkpLaEg0WmhvS0dtRW9vWmdFVHJRd0FhR2tyZE9VTkVhNDNld1ZHNGFtMXVKQjNIUWV2Mk5qeDg0cVF2NndraGtFbk9GSHNhY3ZqSGxpYWxSRHFUUTBjdnMlMkY5b2F6RU1BJTJCT2pJeGdmR3cxNkswUzB3YkM2ajI3RnF5ZnlIRHg0RUh2MzdxMHdESU4zV0hSZkttdnFVVkZURDNWTFFFRkRvN2E2SEpabHNnOGcwWHJSaXhsM3l3Y0FEU21Sem1ReFBENERZNDJ5cCUyQnhDQVNkUFBZMTR3cjlrOG9Icmw1R1ptMmIlMkZ2eTNPTUFSdTlBMGptWnBuOWg5dEtkSXdrSnliUTAlMkZYamFDM1FrUWJUSGw1T2F2N3lNT3JKJTJGTHMyclVMYlcxdEZWSktObGlpZTZZMUlLUkU0NDQ5Y0oyYmZRQ1ZVcWl1U0NBV0NVTnJsZ0VUclRXQll1QmRhNzFTJTJGQSUyQkdJVEUwTm9YNSUyQmR5YUJGQzAxZ2hISW5qbTVWZTg0OVZTU3FINzhsa0lCbnkyTkNrRk1wa2NydmNNTWZ1UHRod2hCSExaZWZUYzZBeDZLMFMwd1NRU2lYalFlNkRTd1VBUGVYYnUzSWxvTkZvaHBXU0tCZDJIWXJaUnclMkZiZE1DMXJJU0lvb0pSR09CeENUV1VDeWZROGVPOU90QTQwb05UeVFUY2hBTWR4MFQ4MHZtWSUyRjNpNFVzTyUyRlFZUnc2Y3N5WDlZUVFtQnp1dzhSd0g4dCUyRnR6akRrTGpSTjRKa2FoNld4Y3NVMm5vTTA4U045bXNBaXVkR0Rsa2pvbnRSVVZIQkFDQjVlRXRPbmgwN2RtRGJ0bTBKbHRYUWc2aHIyWUZvdkFMcWxtdyUyRlEwbzAxRmJ5SXBWb25XaG9LSzJXVFFDVVVtSW1tY2JZMU95YVpWQTVqb01ubjMwT29WREl0OSUyRjduaXZuWU9kekhQNnhoUld6JTJGJTJGTG82Qm1DTlBnJTJCb0szSk5FeDBkVnlIWFNnRXZSVWkya0JZQWt5M1lxU0hQRHQyN0VCcmEydWNBVUI2RU5GNE9hb2JXNkdjVyUyRm9BYW8yYXFuS0VRaGFEZ0VUclFHdXNPSGhIU29uQmtVbmtDJTJGYWFCTk8wVW9nbnl2SHNTeCUyRnpaVDBoQlBMWmVmUzFYNEkwV2JDd2xSbUdSRmYlMkZDR2FTNlRYclhVbFU2Z3pEd01UNEdQcDZ1b1BlQ2hGdElBd0EwcTE0RlVXZTJ0cGExTlhWeFpsbFFmZHJNYmpYMUxaM3lTQVFWeWxVVlNRUWo0WVpBQ1JhRDNyNXZudENDTmkyZzhHeHlUWExwTXZuOHpoMDlDaDI3dDdyMjVwRFhkZVFuQjduOEk4dFRBaUJiSzZBenQ0aEJ2OW9TeFBTUUdwdUZ0ZXZYQTU2SzBTMGdaU1hsNWNGdlFjcUhieVNJczlMTDcyRVAlMkZ1elA0dWJwc2xnRFQyUSUyQm0wN0VZcEV2ZmVQMWhyaGtJbTZta3E0TGdlQkVLMDlEYjFNRDBBcEJXYm1VcGlhU2ExWkVFVnJqVlBQdlFocEdMNzlEZW0lMkJmQmJRR21LbHFTYTA2Wm1HZ2I3QmNVelBwVG44ZzdZMElZcm4yYXNYenk4Yzg3eElSSGVtdFlabFdTeWpJQSUyQnZwTWd6TmpZR3BSUlRoT21CMVRTMklsRlZzeVFMVUVxSnh0cks0cFVyRWEwdElaYjA0VndrcGNUZzZCUUtCV2ROYmhxVjY2SzZwZ1pQUGYlMkJDTCUyQnNKSVRBN01ZclIzazVJRHYlMkZZc2dTQWdtMmpvMmVRZjBLSUFGaFdDRmN2WFVTQmZRQ0o2QjR4c1lkdXhRQWdlZHJhMmxCVlZjVXBRZlJBTkFEVENxRnh4MTY0anVPOXJseUYydW9LUk1PaFpUT1RpTWhmU21uY2VxMG5oRUNoWUdOd2RITE5wbkhuODNrY2ZldzRtbHBhZlZ1enIlMkYwaXN2TnBzQyUyRnQxbVdhQmdaSEpqRXhQY2Z5WHlJQTBqQXdOanFNZnZZQkpDS2lCOENyS2ZKczM3NGQ1ZVhsREFEU2cxbnNBN2h6TDR4YiUyQm5VcHBWQWVqNkVpRVZzMk00bUklMkZGVWNBbkl6QW1oSWdlblpGS1puVTJzVFROTWFVa3FjZXY2bGhjUFZCJTJGcGR4MEh2dGZOTHppVzA5VGl1d3ZXZVFXak5ja2Npb0pqTm5acWJRJTJGdVZTMEZ2aFlpSU5pQUdBTW16YmRzMkpCSUpCZ0JwVmVwYmR5RWFMJTJGZktnRFdLV1J3TmRWVndtUUZJdE9hVVVyajFOMDBJaWNIUlNkajIycFQlMkZ1c3BGYlgwRFRqeDV5cGYxaEJBWUglMkJ6QnpOZ1FwTUcyTlZ1VmFSb1luWmpHeU1RMGUlMkY4UkxSQkNRR3Znd3BuVDNqRVJFZEc5NGhVVmVacWFtaENQeHprbGlGYWxyTHdTTlUzYm9SeDN5ZXNOTlpVd21jMUR0S1lFQUtYZ0pRQXVMZjlkbXolMkY1JTJCVndlanp4JTJCRWpWMWRiNnQyWGZ0QWh5N3dKdmJMVXhyamV2ZGczQmR6ZmNCMFMxQ29SQXVYJTJGZ1FtVlFxNkswUUVkRUd3d0FnZWVycjYwVlpXVmtzNkgzUXhyVlklMkJ0ZXlheiUyRjBMZVclMkJTaW5VVkNVUWk0YWhtQVZJdEthMFZ0QUxFVURERUppY1NXSjJMck1tQVVDdE5VelR4TlBQdiUyQmdkcjRZUUF2bmNQQVk3cjBDYXpQN2JxZ3hEWW5JNmljSFJLWmpNJTJGaU5hd2pBTVRJeU40aHJMZ0ltSTZEN3hxb284VFUxTkJnT0E1SWVHSGJzUmpzYThJS0JTR3RGSUJEV1ZDYmpzQTBpMGRrUXg0SDd6VUJUTGZ4MW5UYWFvdW82RHhwWVdQSHJ5Q2QlMkZXSE9ucHdOejBPS1JreHZCV0pZUkFWJTJGOElDcmJON0QlMkJpanhCU1lqNHpqNHRuendhOUZTSWkybUFZQUNSUFEwTURBNERraTZyNkZwVFgxRU81Tjh1QURTblFXRmZOU2NCRWEwb1VoNEJvUUFxQlhON0cwTmdrNUJwbFVSVUtCUnglMkY0aW1VVjFUNnRtYnYxZlBRV2pId3MwVkpLWkRPWk5FM05NYkp2MFFyc0VJV1BqenpQclJtaVR3UkVkMDdYbG1SWjklMkIlMkJmVVk4SG84R3ZRJTJGYTJMUXVscWMwdGUyRDZ6cmU2MG9EOWRVVmlJUXNYNmFFRXRIeXRDb1dBRXZEd09Uc0hHYVRhMWYlMkJhNFZDT1BXQ1A5TiUyRmhSQkl6ODFncExjRGhtSDVzVVhhZ0F3cDBUYzRqbFFtdTJaOUs0azJPdE8wMEh1akU0UDlmVUZ2aFlpSU5oQmVXWkhueiUyRiUyRjh6dzNUTkprQlNLdFVEQUkwdGUyRmFWckZpQ0NLWllsVmxYRWs0ckZpaGhJUiUyQmE0NEJFUUQwQkFBQm9jbllUc3UxaUklMkZ4TEZ0dE83WWdXT1BIdmR0emFHdWE4ak16VUJ5WU5DV0pBU1FMemk0MFQlMkZDckNhaU81QlNZblptQnVkUGZ4RDBWb2lJYUFOaEFKQTh2JTJGbWJ2MmxxclprQlNMNm9hMjFEV1htVjE0OU1hdzNMTk5GVVZ3WFhaUjlBb3JXaXRJYUFRQzVmd05EWU5JeTFLdiUyQjFDM2o4cWFjUkslMkZOcGVMd0dlcTk4Q01Hc3J5M0xNQXdNajA5aGFpYko4bCUyQmlPMWdNa0glMkZ3emx0TGpvbUlpTzZFVjFma2FXdHJpeGhyZGFkSVcwNGtGa2RkNjg0bFpjQVFRRU5kMVpvRkpJZ0lVRnBCR2dLVDAwa2tVeGtZMHY4YlE2MDFJcEVvbnZheCUyRkhkNmZCampnejJRQnFmJTJGYmxWS2Fkem9HV1pmTTZKN1lJVkN1SExoUTB5T2p3ZTlGU0lpMmlCNEYwNmVxcXFxaUJDQzd3bGF0Y1ZnUU91ZWcwdGVWMHFocnJvQ1pkSElRcGtpRWZsS0xKUUFhMkJnWkFLTzZ4WmY5Smx0MjJqYnRSdUhqaHp6YmMyQmprdkl6YWZaOTIyTE1neUo2ZGtraGllbjEyeG9EZEZtWWhnR3BpWW1jUDRNeTRDSmlPamU4QXFMUEpXVmxXRWhCQnN2a1c4YXR1OUJORjRPcFlyVGdKWFNpRWJDcUswdWg2dFpCa3kwVnJLNUFvYkdwOVlzMjlheGJSeCUyRjZoVENrUWhXSDhvWFVLNkx2dmFMTUpqOXQyVUpJZEEzTkk1QzNvWms5aCUyRlJYUWtoNExvdVRyJTJGenRuZE1SRVIwSnd3QWtxZXlzcElaZ09Tcjh1cGExRFp0ZzNKZDd6VkRTalRYMXhUSEFoT1I3d1FFeHFabWtVclBRNjVoJTJCZSUyQnBaMTlZZkdGVjZ3a0JUSTcwWTJaOEdOTGtNNml0U0FpQlhONUczOUE0TTBDSjdrTW9GTUtGc3g4Z05UY1g5RmFJaUdnRDRGVVdlU29xS3NJTUFKSmZGc3VBVzNZZjlBYUJBTVglMkJaUFUxRlloRVFxdnVHMFpFU3drSXVGcGhZR1JpWWRqTzJwVCUyRjd0aXpCJTJGc2ZPdUxibWdPZFYxSEk1OEElMkZRVnVUWVVpTWprOWpKcGxoQUpEb1BoaW1pYkdSRVp3JTJGZXlib3JSQVIwUWJBcXl6eUxKUUE4ejFCdm1yYXVRJTJCUldCbjBRaEJRS1lYS1JCa3FFbVhzQTBqa015RUYwcGtzaHNmV3R2ejM4YWRPSVJ3T3J6NklMd1JjMThGZzUyVVlrdGwlMkZXNWJTNkI0WVhSaiUyQkVmUm1pRFlPSVFRS2hRTGVmZk5IM2pFUkVkRktHT3doVDBWRkJVdUF5WGZWOWMyb3JHdjAlMkJnQnFEWmltZ2ViNmFyaUtmUUNKJTJGQ1NGUUdZJTJCaCUyRmxzZmsxdUJMWFdpRWFqZU9xNUYzeFpUd0NZSE9ySHpQZ0lwTW4lMkJmMXVSSVNWbVV4bU1qRSUyRkRZUFlmMFgwTGg4TTQ4OTQ3bUoyWkNYb3JSRVJVNG5pbFJaNkZFdUNndDBHYmlOWWFRa3EwN0RvSTEzVnV2ZzZnc2E0S2xtbXN0bjBZRVMxanJjN2x0bDNBemoxN3NmJTJGUVE3NnRPZEI1R1hZaHg4eVZMVXBLZ2Y2UkNjem44bXZTczVKb3N6Tk1FMlBEd3pqMyUyRnJ0QmI0V0lpRW9jQTREa1NTUVNEQURTbW1qYXVSOVdLT0tWQzdxdVFrMVZPUkpsTVdoT0F5YmFNQnpieHVPbm5rWW90UG9lbmtJSU9JNk53YzRyblA2N2hkbU91ekQ4ZzljZlJBOWljUnJ3MjIlMkJ3REppSWlPNk1BVUR5UktOUk5tQ2lOVkhYc2dQbDFiWGVOR0N0TlNLaEVCcnJxdUM2VEFFazJnaTBVb2pHeXZEa2N5JTJGNnR1YkVZQzltSjBZaEdRRGNra3hEWW1vMmhlbTVGTXQlMkZpVlloRkE3aiUyRk9uM01Ua3hIdlJXaUlpb2hQRnFpenpSYU5Ua1UwUHltOVlhcG1XaHFXMyUyRmtqSmdJUVNhRzZxWjlVRzBRZGkyamQzNzltUGZ3WU8lMkJyVG5RZVFWT29jQ01sUzFLQ0lIQmtVbllCWWZ2QWFKVk1Bd0RFMk5qT1AzTzIwRnZoWWlJU2hnRGdPU0pScU5XMEh1Z3phdGw5d0VZaG9IRnBuJTJCdWNsRmZYWW15V0lUVGdJazJBTWR4Y09LcHAyRlpQcFglMkYyZ1VNM2JqSzRSOWJsQkJBM25Zd01ESUJ5ZXclMkZvbFVSUWtCcmpUZiUyRjZ2dmVNUkVSMFVmeGlvczhzVmlNR1lDMFpocTI3MEtpcWhacVlmS3ZVaHF4V0JoMU5SV2NCa3hVNG9ybHZ6RTg4Y3l6dnEwNVB0aUQyY2xSU0lQZEo3WWlReHFZbko3RGJETERUSEFpSDRUQ1lWdzhkd2E5WFRlQzNnb1JFWlVvQmdESkU0bEVHQUNrTmFFMUVJNldvYkZ0TDF6SDlsNlhRcUsxb1NiQW5SSFJ2YkJ0RzIyNzkyRHZnVU8lMkJyVG5ZY1FXdWJUTlRaUXNiSEptRTQ3RDhsOGdQaG1GZ2RtWUdiJTJGN3dCMEZ2aFlpSVNoUURnT1NKeFdLc3c2STFVaXdYM0xiM01LUWh2VEpncFJUcWE2b1FpNFNnVmxsU1NFUnJ4M0ZzSEglMkZ5S2YlMkJtJTJGOW8yQnJ2Ym1mMjNSUWtCNUFzMkJrY25XZjVMNUNQTHN2RG1EMyUyQkFmRDdQd0RvUkVkMkdWMTNrWVFZZ3JiV0c3WHRRVmxFRHBZclRnRjJsVUI2UG9ycXkzQ3NOSnFMU29yVkNKQnJERTAlMkY3ViUyRjQ3T2R5SDVOUTRwJTJGOXVVWWFVbUo1Tklwbk9zdnlYeUVkV0tJVHVqdXU0ZVBaTTBGc2hJcUlTeEFBZ2VSYUhnS3cydTROb09Wb0QwYkk0R25mc2dldmNuQVpzR0JJdGpUVWNCRUpVb216YndmYTJYVGh3JTJCSWh2YXc1MXQ4TXVNRU5seXhJQ281T3pzRm4lMkJTJTJCUXJJUVR5JTJCVHglMkI5UDN2ZXNkRVJFU0xHQUFrVDJWbEpUTUFhUTNkTEFNV1VuckhTbXMwMUZZaEVyWVlmQ1lxUVk1ZHdHTlBQSWx3SkxMNnhZU0FVaTZHYmx3dFRnV25MY2wxWEF5UFRUSDdqMmdOaENNUmZQRDJUekExT1JIMFZvaUlxTVF3QUVpZXpzNU9CZ0JwelRYdTJJT3lpaW9vZDJFYXNLdFFYUkZIVlhtQ1dZQkVKVVpyalhBazZwWCUyRnJyciUyRkg0Q3BrVUhNVG94Q1NnWUF0eUpEU3N5bDVqR1RURU1LWG9ZUyUyQmMwd0RJeU5qT0NkSCUyRjhvNkswUUVWR0o0WlVYZWY3b2olMkY2SUFVQmFVeHBBTEZHQmhtMjc0THFPOTVwbG1taHBxbUVmUUtJUzR6Z09XcmZ2d0tHangzeGJjNlRuT3ZMWiUyQllWTVlOcHFwSlFZbjVwRkxsZGdCaURSR2hCQ1FBaUJIMyUyRiUyRkw2RzFaaGt3RVJGNWVQVk5ubmc4em03c3RMYjB6VExncFM5ck5OZlZJQlJpR1RCUktTa1VDbmpzNUpPSXhtS3JYMHdJYUsweGNPTXFwJTJGOXVZYTVTR0JxYllsQ0NhQTJGd21GY3VYZ2VOOXF2QmIwVklpSXFJUXdBa3NleUxBWUFhVjAwdHUxRFdYbmxMZE9BWFZSWEpWQlpYc1l5WUtJU29iVkdPQnpHeWFlZjhZNVhRd0NZblJqRjlOZ1FwJTJGOXVVVUlJWkhONVRNNGttZjFIdElha2xFZ2xrJTJGanhENzRYOUZhSWlLaUVNQUJJSHN1eXJLRDNRSnVmQmhDdnFFSjk2MDZvaFduQVdnTWgwMFJyWXkzTGdJbEtoT3M2YUd4dXh1RmpqJTJGaTI1a2h2QjNLWkZDVExmN2NrUTBwTXo2WXduODB4QTVCb2pZVkNJYnoxb3g4aU81JTJGaDd4c1JFUUZnQUpCdVlab21VekpvN1MyV0FlODdzaVNqU0d1TnB2cHFXSmJKTW1DaUVsREk1JTJGSHc4Y2NSVHlSV3Y5akN6ZWRnNTFVTyUyRjlqS0JEQXhQUWZIVlF4SUVLMHgwN0xRMTlPRnMlMkIlMkIlMkZGJTJGUldpSWlvUkRBQVNCN0plaHhhUjgyNzlxR3N2R3BKR1hCdFZUa3FFeXdESmdxYTFocW1hZUg0azZlODQ5VVFBSkl6azVnYzdtTUFjQXR6WFlXeHlSbVclMkZ4S3RBeUVFSE52Qm16JTJGOGdYZE1SRVJiR3dPQVJMVHV0QWJpRmRWbzJMNXJhUm13WmFLbGdkT0FpWUxtS29XYXVqbzhmUHlFYjJ1TzlYZGhQajNIQVNCYmxKUUM4OWs4NWxMemtBeEVFSzJMVURpTWMlMkIlMkI5aSUyQm5KeWFDM1FrUkVKWUFCUUNJS1FER2JhUHVCbzdnMXIwaHJvTG14QnFacHNBeVlLRUNGWEE1SEhua00xVFcxdnEwNTNIVWR4VnhBMm9xa2xKaEpwcEhONVptSlJMUk9ETVBBJTJCTmdvVHIlMkY3VnRCYklTS2lFc0FBSUJFRnBubm5mc1FycXFIY3hUSmdoZHFxY2xTd0RKZ29NRnByU0NseCUyRkltbnZPUFZFRUtna010aWZMQ2IyWDliM1BSc2l2MyUyRmlOYVJFQUpLYTd6MTF6JTJGMGpvbUlhT3RpQUpDSUFxRzFSaXhSZ2NZZGUlMkJDNmp2ZGFLR1NocGFFR0xzdUFpUUtobFVKRlZSVWVPJTJGbWtiMnVPRCUyRlVoUFRmTiUyRm45Ym1GSUtrek5KbHY4U3JiTndPSXlMNTg1aVpHZ3c2SzBRRVZIQUdBQWtva0J0MzMlMkZFbXhDNnFLV3hCaGJMZ0lrQ2tTOFVjUENoSTJoc2FmRnR6ZEhlVGpoMmdka25XNVFRQXJidFlqYVpnZUFBRUtKMUphWEU5TlFFM3Z2Sm0wRnZoWWlJQXNZQUlCRUZxbW5uUGlSdUxRTjJGZXFxSzFGWkhtY1pNRkVRbE1MeEo1NkNFTUtYOGwlMkJsRkVaNnJzTXdUSjgyU0J1TkZBS3B6RHp5ZWZiJTJGSTFwdlFnZ0lJZkQyaiUyRjhhV212JTJCRGhJUmJXRU1BQkpSWUxUV2lKWWwwTlMyRjY1cmU2JTJCRlF5WmFHMnVoTk11QWlkYVRVZ3J4UkRrZWUlMkZLVWIydk9qQTlqZG5LVTViOWJtSlFDeWZROGNnV2JKY0JFQWJCQ1lWeTdmQkdEZmIxQmI0V0lpQUxFQUNBUkJXNzclMkZxTVE0dWJwU092Rk1tQ1RaY0JFNjhpeGJlemN1eGM3ZHU3eWJjM3hnVzdrNXpNUWtwY2NXNVhXd014Y21sbmRSQUV4cE1UYzdBeE92JTJGdDIwRnNoSXFJQThXcWNpQUxYMkxZWGlhcGFxSVZoSUs3cm9yYXFuR1hBUk92TXRtMDhmUHh4bUg0RTN4Y3l2WWE2MnRuM2JZdFRTbUZxTmdYSjl3RlJNSVNBRkFJZnZQM1d3aUYlMkZGNG1JdGlJR0FJa29VRnByUkdKbGFONjVINDZ6TUEwWVFNZ3lzYTJwRm9yVGdJbldoVklLMFdqVXQlMkJtJTJGQXNCOGFnNlRJJTJGMlFrdjMlMkZ0aW9oQkd6SFFUSTF6NkFEVVlDc1VCaFhMcDdIOE9CQTBGc2hJcUtBTUFCSVJDVmh4NEdqTUl5YmszJTJCVjFzVXlZSXRsd0VUclFia3VHcHFhY2VDaEk3NnRPVDdZaSUyRm5rTE10JTJGdHpBcEJOTHplUlJzbXdGQW9nQkpLVEU3UFkwekxBTW1JdHF5ZUVWT1JDV2hZY2NlVk5RMExKa0dYRk5aanVxS0JNdUFpZFpCb1pESDBjZU9veXdlOTIzTjBkNU9LTmRoNEdjTEUxSWdNNTlEd1hiQWR3RlJjQmJQdyUyQiUyQnpESmlJYU10aUFKQ0lBcWUxUmlnY3diYTloNzFwd0FCZ21RYTJOZGV4REpob2pXbXRZWmdtSG4zOHBIZThHa0lJS09WaWJLQUwwbUQ1NzFZbWhFQm1QZ3ZiY1Jsd0lBcFlLQnpHbFFzZllueDBKT2l0RUJGUkFCZ0FKS0tTc2UzQVVWaWg4Tkl5NFBwcWhFTVd5NENKMXBCU0NwVlYxVGoyMkFuZjFwd1pIMFZ5ZWdKU0dyNnRTUnVQVWdySjlEd1klMkJ5TUtucFFTTTFOVCUyQlBDRDk0UGVDaEVSQllBQlFDSXFHZld0YmFpdWI3bGxHckJDZFdVQzFaVUp1TXdDSkZvemRxR0FBdzhkUVgxRGsyOXJUZzcxSWplZllmJTJCJTJGTFU0cGpiazBCNEFRbFFJaEJCelh3Ym5UNzNuSFJFUzBkZkNxbkR5TzQ3aEI3NEcyTHEwMURNUEV0Z05Ib0JhbUFRT0FZUnJZMFZJUHpUNkFSR3RHS1lWSFRwd0V4T3JMZnhkVHZVYjZidkRtY29zVFFzQjFGZEtaTE44TFJDVWlIQTdqNHRtelNLZFNRVyUyQkZpSWpXR1FPQTVMRnQyN243VnhHdHJlMzdqaUFVSzROZXlQalRTcU9sb1JiUmFKakRRSWpXZ0ZJS1pmRjRNUURvQXdHZ2tNOWhjckFYaHNIeTM2MU1DSUZzUG85OHdZSGdDQkNpa21CSUElMkJPam83aDY4VUxRV3lFaW9uWEdBQ0I1SE1kaEFKQUNwYlZHZFVNTGFwdTJ3MTBzQTFZS0ZlVmxxSyUyQnA1REFRb2pYZ09BNWFkN1JoNSUyQjQ5dnEwNU5US0FUSElHZ3YzJTJGdGpRaGdGeXVBTWQxMkFPUXFFUUlLWkhMemVQY0IlMkI4dXZoTG9mb2lJYVAwd0FFZ2VaZ0JTS1JCQ29PM2d3MHVDZllZVTJORmNEdzFtQUJMNXpTNFVjT1RoUnhFS2gzMWJjM3l3QjRWOGptV2ZXNXdVQXRsOEFjVU9JM3d2RUpVS0t4VEN1ZE1md0xadEJ1ZUppTFlRQmdESms4bGtHQUNra3RDeTV4Qmk4WElvVld4TDZTcUZwdm9xeE11aXpBSWs4cEhXR2xZb2hLT1BIZmVPVjJNeDREZmEyd25KOGw4U1lpRURVREhJUUZSQ1ROTkNYM2NYZW01MEJyMFZJaUphUnd3QWt1ZG5mJTJGWm5uVlUzZnlkYUphMDFLbXJxMExCOWx6Y01SQ21OUkR5S3BycHE5Z0VrOHBGU0NwVlZWVGp5OENPJTJCclpsSnpXSjZiQmlTNWI5Ym5sWWFtV3lldVg5RUpVWktpVXdxaFE4JTJGZUQlMkZvclJBUjBUcGlBSkE4dTNidFlnQ1FTc2FPUTQ4c0tmZ1ZFTmplWE0lMkJTUWlJZjJZVUM5aDA4ak5yNkJ0JTJGV25CanNRelk5QnlGNWliSFZhYTJSemVYQTlEJTJCaTBpT0V3S1VQejNvZkV4SFI1c2VyYyUyRkxNenM2NkRBQlNxV2paZFFDSnFocW9oV0VnanF2UVdGZUo4a1FNTHN1QWlYemh1aTZPUFhvY1FvaFZsJTJGOHVHaCUyRnNnWEpjM2xBU2xOYkl6T2NaJTJGeU1xUVZZb2pHdVhMMkZtZWlyb3JSQVIwVHBoQUpBOHVWek9BZmdVa0lLbnRVWXNYbzZXM1lld09KeGFhNDFvSkl5V2hocTRMZ09BUkt1bGxFSlpXZHpyJTJGN2RhaTBIRThZRnVTSlBsdjF1ZEVNWHo5bnd1RDhFaVlLS1NZeGdTTTlOVHVIYnBZdEJiSVNLaWRjSUFJSGx5dVJ4TGdLbWt0QjE2R0lacDNzeE0wc0QyNW5wWXB1RmJ0aExSVnVXNkRocGJXckRud0FIZjFrelBUaU01TmNIeVh3SWc0RGd1SE1kbEJpQlJDUkpDSUolMkZMNGVLNXMwRnZoWWlJMWdtdjBNbVR6V1k1QlpoS1N1UDJQYWl1YiUyRmJLZ0YzbG9yNm1BbFVWQ1E0RElWcWxRcUdBdzhjZVJqUWE4MjNOcWRFQjVPWlRrSUtYRjF1ZEVFRGVkaFphTmpBQ1NGU0tUTlBFcFElMkZQd25FY1ZnQVJFVzBCdkVJbkR6TUFxWlJvcldGYUZyWWZPT1lGQUxVR0xNdkVqcFk2S1BZQkpIcGdXbXNZMHNDaG84ZThZejlNRFBYQmRSd09mU0FJSVZDd2JUZ3VNd0NKU3BVVkNxRzM2d2FHQnZxRDNnb1JFYTBEQmdESnd3eEFLa1U3RGh4RktGb0d2UkR3MDFwalcxTWRJdUVReTRDSkhwQldDbVdKQkI0NjlvZ3Y2d2toQUEyTTkzZkRNRTFmMXFTTlRVREE5aklBaWFnVUNTR1FTaVZ4OGR5Wm9MZENSRVRyZ0FGQThqQURrRXFOMWhyVkRTMm9hMm1EdTFnRzdDcFVWU1JRWDF2QllTQkVEOGh4SGJSczI0N1c3VHQ4V3pNOU40MjU2WEgyJTJGeU1BeFNUUWd1MHNuS2VaQWtoVWlvUVFjQjBYVnk5ZThJNkppR2p6NGxVNmVYSzVuQnYwSG9nJTJCU2dpQm5ZY2Y5VElBQWNDUUFtMnRqV0M0bXVqQjJBVWJoNDg5RENzVThtM055ZEVCNURKcDl2JTJCaklpRlFLTmhRcm1JSk1GRUpDNFZDdUhiNUVuSzVYTkJiSVNLaU5jYXJkUEprczFtYkdZQlVpbHIzSEVKWlJUV1VXNHhSdTBxaHViNGFpYklJZXdFUzNhZkYlMkZwcUhqejdzSGZ0aGNxZ1BybU96JTJGeDhWYWFCZ3UzeFFRMVRpRE5QRTZOQWdCbnA3Z3Q0S0VSR3RNUVlBeVRNek01TmpBSkJLamRZYThZb3FOTyUyRmFYeHd1QUVBcGpYaFpGTTBOdGV3dlJYU2ZsRkpJSk1xOUFTQ3J0Vmd5Tmo3UURjTTBmRm1UTmo0TkRkdGhhMkdpVWllRndId21neXNYUGd4NkswUkV0TVlZQUNUUDdPd3NBNEJVc25ZZWVnVENrRGV6bFRUUTFsSVBRMG9PQXlHNkQ2N2pZTWV1WFdocWFmVnR6ZlRjTk9ZbXh5RWtBNEMwUUFPMjQ3TDdIMUdwRXdKS0tWeTlkSEhoa0wlMkIxUkVTYkZRT0E1Rm5JQUdRNkZaV2twcmE5cUt4dGhGb2NCcUlVR21vclVWVWVoMUlNQUJMZEs5c3U0TkRSWXpBTXc3ZmclMkJkVG9JTEtaRkFUNyUyRjlFQ0RRM0hjVmdTVHJRQldDRUw3VmN1SVp1ZEQzb3JSRVMwaG5pbFRoNEdBS2xVYWExaGhTUFljZUFZbE9ONnI0VkNGcmEzMUxNUElORTkwbHJEc2tMWWYlMkJnaFg5ZWRHaDJFNjlqTUhDR1BaZ1lnMFlaaEdDYkdob2ZSMTkwVjlGYUlpR2dOTVFCSW51bnA2WnhTaXBPQXFXVHRQUFFJUXJFWTlFTEduOVlhMjV2ckVBcGJMQU1tdWdkS0taUWxFdGglMkY2TEF2NnkwRyUyRkNhSCUyQmlBTmx2JTJGU0xiU0c0JTJGQ1NnbWdqa0ZJaW01bkhsWXNYZ3Q0S0VSR3RJUVlBeWNNTVFDcGxXbXRVTjdhZ3ZuVW5YTmNHQUxpdVFuVmxBZzAxbFJ3R1FuUVBYTmRCeTdidHZ2YiUyRnkyZm5NVHN4QXNuJTJCZjNRTGpXSUdJRk1BaVRZR3BWMTBYTGtDZ0gwQWlZZzJLd1lBeVRNOVBaM1ZXdk54UFpVc0lRUjJQM1I4U2JhZklTVjJibXNFRXdDSjdzNHUyRGg0JTJCQWhNeSUyRkp0emRuSkVXUXphUWpKRzBZcUVpZyUyQnRIRWNGNElSUUtJTndiSkM2R3klMkZpbnd1RiUyRlJXaUlob2pUQUFTSjZSa1pFOE13Q3AxTFhzT1lSRVpjMlNZU0F0OVRVb2o4ZllDNURvRHJUV01Bd0QlMkJ3OCUyRjVCMzdZWHAwR0lYY1BBZUEwRTBMTVQlMkZINVRORm9vM0NNRTJNREExaFpHZ3c2SzBRRWRFYTRkVTZlZHJhMnZKYWF5Zm9mUkN0Ukd1TldLSWMyJTJGWWVodXNVMzZwS2FjVExJbWh0cklYREFDRFJpcFJTaUNjUzJIZllwd0VnaSUyRjMlMkZSdnBaTGthMzBTaSUyQjU1Z0FTTFF4Q0NHUW5VJTJCaiUyRmNybG9MZENSRVJyaEFGQThuejcyOTlXcG1reTc1OUszczZISG9OcGhid01KcVUxZG01cmdHVVlIQVpDdEFMbHVtaG9hc2EySFcyJTJCckNjQXVLNkxxWkVCOXYlMkJqanhEUVdrUHhmRXkwWVFnaFlOczJybDlsSDBBaW9zMktBVUR5VEV4TXVObHNOaHYwUG9qdVJHdU4lMkJtMDdVZFBVQ3RjcERnTlJya0pkZFFWcXF5czRESVJvQmJaZHdQN0REeUVjRHZ1MlpucG1FcG01R1FZQTZUWmFhVDZRSWRwZ1RDdUVHJTJCMVh2U29MSWlMYVhCZ0FKTSUyRms1S1NhbjU5bkJpQ1ZQTU13c2ZQd2NhJTJGbm53WmdtU1oydGpid2hwTm9HVnByQ0NGd3dPZiUyQmZ6UGp3OGhuTTh3VW9kc29wYUExSzRDSk5oTFROTkhYM1lYSmlmR2d0MEpFUkd1QUFVRHlURTVPcW13Mnl3QWdiUWpiRHh4QkxGSGhCUUZkcGJDdHFRNWwwUWlIZ1JCOWhGWUtzWGdDJTJCdyUyRjUxUDl2d2RUb1lERlRoQUZBdW9WQXNUVURIOGdRYlN4U1NxVFRhZHk0M2g3MFZvaUlhQTB3QUVpZXFha3Bsd0ZBMmdpMDFpaXZxa1h6em4xdzdZVXlZS1ZRbm9paHVhR0daY0JFSDZHVVFtMWRQZHAyNyUyRkZsdmNXTXY4bmhma2lENWIlMkYwRWFJNG9La1lBR1J3bUdpakVFSWduOHVocyUyRjFhMEZzaElxSTF3QUFnZVpnQlNCdk43aU1uSUtXOG1XV2lnWjJ0alV0Zkl5SVU3QUwySFRxTWFDem0yNXI1M0R6bUpzZlklMkY0JTJCV0lhQzBnZ2JQdzBRYmpaUVMzWjBkQURnSWhJaG9zMkVBa0R3VEV4T1luNSUyRm5FQkRhTUpwMzdrZFZRek9VVzJ4VzdTcUZ4cnBLVkZja1dBWk1kQXV0dE8lMkY5JTJGJTJCWW14NUhMWmlBa2J4RHBkbHByTVA1SHRQRllsb1dlRzUyWXoyU0MzZ29SRWZtTUFVRHlEQThQSTVWSzhhODliUWhhYTVpaEVIWWVmc1FMQUdxdEVRNkYwTmJhQUtWNDUwa0VGTXQlMkZZMlZsMkx2JTJGZ0slMkZyemsyT29wRExRZ2hlU3RBeWVBb20ycENrWVdCaWJCU2pRNE5CYjRXSWlIekdxM2J5REEwTklaMU9Nd0JJRzhyT1E0OGlVbGJ1WmZ3cHBkRFdVbzlvTk13Z0lCR0t2eE9KaWdyczNMdlBweFdMR1g4ejR5UFF6TFNsRldnd0JraTBFUWtoa012bDBIbWRmUUNKaURZYkJnREpNemc0aUZRcWxRNTZIMFQzU211Tml0cUc0akFRcHpnTXhGVUtsZVZ4RGdNaFd1QTZEdHAyN1VabFZiVXY2eTIyaEpvZUc0TEJBU0MwRXBZQUUyMUlRZ2pZaFFKdVhMJTJGdUhSTVIwZWJBQUNCNUJnY0hNVHM3eXd4QTJuQjJIejBCS1c0WiUyRkNHQTNkdWFJS1VBWjRIUVZtZmJOdllkT0FRaGhHJTJGOSUyRiUyRkxaZVNTbnhpQTRBSVJXb0JmJTJGTDJNSFJCdU9ZUnJvNmV5QWN0Mmd0MEpFUkQ1aUFKQThyYTJ0Q0lWQzgwSHZnJTJCaCUyQmFBRE51dzZncXY2V1lTQ3VpOGE2S2xSWEpxQVVMMTVwNjlKYUl4U3lzUHVBMyUyRjMlMkZ4cERQem5NQUNDMkw3d3FpamMwMExmUjJkeUdWU2dXOUZTSWk4cEVaOUFhb2RQem9SeiUyQkNZUmhwMTNWaEdJWnZtU0pFYTBwcldLRXcyZzQlMkZncWtmOXNNd0xXZ05oRU1XZHJZMlluSTZDZVlvMFZhbGxFSlpQSUU5JTJCM3dPQUU2TklwJTJGTHdncUZmVjJYaUlpQ1owaUo1TndzaGdmNlVGRlpHZlIyaUlqSUo4d0FKTSUyRkV4QVFtSmlZeWluM1RhQVBhZGZoUlJHS0pKY05BZHJUVUlSWUpnZTlwMnFxVVVxaXVxME56NnphZlZsd1lBRExHQVNCMFoyd0JTTFNCQ1lGOFBvJTJGdXpzNmdkMEpFUkQ1aUFKQThmWDE5R0J3Y1RETllRaHZONGpDUXBsMzdsdzREU1N3T0ElMkJGdEtHMU5ybTFqMTU2OUNFY2l2cXduUlBIM3JUZ0FoRVVFZENjODd4SnRWRUlJT0xhTm5xNU83NWlJaURZJTJCQmdESjA5ZlhoNEdCZ1JRRGdMUlI3VGw2WXVtZ0F3SHMydDRFUTBxV3ROT1c1TGdPZHUzZER3QyUyQiUyRlE0VWNsa2tweWNnSkM4aDZFNFlNQ0RheUF6RFFIOXZENnNvaUlnMkVWNjlrNmV2cnc5RFEwTkp4YiUyRjB0RUhkSEFaU0hQeXhkQmdJMzlhMHRXaWxFSTVFc1d2UFhsJTJGWFRVNVBGQWVBTUNPRTdrQUloZ0NKTmpMVHN0RGYwNDM1ZERyb3JSQVJrVThZQUNSUFgxOGYlMkJ2djdVMG9wSiUyQmk5RU4wdnZUQU1aT2ZoUjZGY2UlMkJFMUlHeFoyTm5hQU1VeVlOcGlsRllvaThmUjVuTUFNRFV6Z1VJJTJCeXd4QVd0SE5zeTFEZ0VRYmxaUVNNMVBUR0JrZUNub3JSRVRrRTE2OWs2ZTN0eGY5JTJGZjFKQmdCcEk5djEwR09JbEpVdkhRYlNXbzlZTk1Jc1FOcFNsS3RRVzElMkJQaHFabVg5ZWRteHlIY3Zsbmd1N01DJTJGM3gyUXZSaGlTRVFDR2ZRODhORGdJaDJxaUVFSEFjeHcxNkgxUTZHQUFrejlXclYzSGx5aFVHQUduRDBscWpvcVllTFhzT3dyVUxBSXJEUUNyaVpXaHRxb1BMQUNCdElZN3JvRzNYYm9SQ0lWJTJGV1d5ejVuWjBjZyUyQlFBRUxvTElRUllKVTYwY1FraFVDZ1UwTnQxSSUyQml0RU5FcXBGS3BUTkI3b05MQkszanklMkZNN3YlMkZBN0M0WEJPU3BrRlVCNzBmb2dlMU41ako5RnolMkJWeXhCbmpoRG5UUGprWjA5dzlEYTgzZVpiUWx1STZMSGJ2MkFQQnZBSWh5WGN4TmpyTDhsJTJCNk81MW1pRFU5S2ljSCUyQlBnQllPbVNOaURhTWREcWRxYTZ1RG5vYlZDSjRCVSUyQmVyMzcxcSUyRmo4NXolMkZ2NUhLNVZOQjdJWHBRV21zMHR1MUZiZk4ydUF0bGlvN3JvcUcyRXZVMWxjd0NwQzFCYTQxUUtJVHRPM2Y1dXU1OE9vbjVkQkpDOFBLQjdvemhQNktOenpSTkRQYjNJWmZOQmIwVklucEE2WFNhR1lEazRSVThlYzZlUFlzelo4N1lVMU5UczBIdmhXZzFUTlBDN3FNbjRMbzNXMTZZaG9IZDI1dllqNHEyQktVVlltVnhiRyUyRmI2ZXU2YzFQanNQTlpadEhTdmVIYmhHaERNMHdUNHlQRG1KdVpEbm9yUlBTQVdBSk10MklBa0R3M2J0eEFSMGVITXowOVBSdjBYb2hXcSUyQjNnTVNRcXE2QVdnb0N1cTdDdHVRN2w4UmlIZ2RDbXAxeUY4b29LTkxkdTgzWGQxTXdFN0h5ZUFVQzZDdzBoQWNFSUlOR0dKb1JBTHBmRFFIOXYwRnNob2dlVXlXVG1nOTREbFE0R0FNblQzZDJOenM1T3pNek16QWE5RjZMVjBGcWpyTHdLMiUyRllkaGV2WUFBQ2xOY3FpRWV4b2FZRHJNZ0JJbTV0eVhUUnYyNFpZV1prJTJGQ3k0RSUyRk9ZbXg5Z0RpdTZKRUpKdEFJazJ1T0lrNER6NmVycUQzZ29SUFNDV0FOT3RHQUFrVDJkbko2NWZ2dzZXQU5ObXNlZlk0ekJESVM5Z29iVENydTBOQ0ljc0JqRm9VM05kQnkzYmQlMkZpV3FTY0FRT3VGQ2NDR0wydlNKcVlCS1FTSzd4eWVhNGsyTXNkMU1OalRBd0RNJTJGaWJhZ09ibTV0amZuendNQUpMbjZ0V3J1SHo1TWlZbUptYUQzZ3ZSYW1tdFVkZlNodnB0dTcwc1FOZFZxS2tzUjJORE5iTUFhVk5UU3FGbDIzWUElMkZrMEF0dTBDa2xNVEVKSUJRTG96aldLZ2dLRUNvbzNQTkUwTURmU3pmUXJSQmpVN096c1g5QjZvZERBQVNCN1hkUkVPaDJIYjltelFleUh5ZzVRU2V4OCUyQnVTUUFJcVRBbnUzTmZJcE5tNVpXQ3BGSTFBc0ElMkJpV1RuRVVobDFuSTdDSzZNeWtFaE9SN2hXaWpNdzBUZzRQOW1KOW5GU0hSUmpRNk9wb01lZzlVT3N5Z04wQ2w0enZmJTJCUTYwMW9oRUluT3U2OEl3REpaSjBvYTNiZTlEcUtpcFIzcDJDdEl3NGJvS3pRM1ZxSzVNWUhvMkNZUGxqTFRKS0swUmpaWDVQZ0FrUFRzRnUxQUFHN3ZSdlNnRyUyRndRTGdJazJPR2tZbUptY3hNelVGT0x4Uk5EYklhSjdKSVNBVWdxUFB2b29Nd0RKd3d4QThveU9qbUowZEJTRGc0TXo3c0xrVktLTlRHdU5TS3dNYlljZWdlczROMThMaDdCcmV5T1U0cTBwYlQ1YWE4VGlaV2hvYXZaMTNmVGNOSndDSndEVHZkREZFbUMlMkJWWWcyUENFRUNvVUNodnI3Zzk0S0VkMG4xM1d4YTljdVpnQ1Nod0ZBOGx5JTJCZkJtWExsM0N0V3ZYcGhrQXBNMWt6OUhIRVk2V1FTJTJGMHIzRmRGMjB0RFNpTFJkalRoallkNWJxb3EyOUFOQmJ6YWNWaUZDYzFNOG1zY0xwblVnaXdDeURSeGllRWdGMG9ZR2lnTCUyQml0RU5GOVVrcWh2YjJkQVVEeU1BQklubXZYcnVIYXRXdm82T2lZZGhrQnBFMUNhNDJxJTJCaWEwN0Q0SVoyRVlpRklhNVlrWXRqZlhjeGdJYlRxdTY2S3hwZFczOHZiRkxLN1U5Q1FuQU5OOU1RekJJY0JFbTREck9oZ2VHQURBU2NCRUc0bFNDbjE5ZmJOQjc0TktCd09BNUZtY0F0emUzajZ0bENvRXZSOGlQJTJCMTc5RWxJdzRCZXZCdlZ3SjYyWmxpV3lhd20ybFJjMTBGamN3c0ElMkZ5WUFLJTJCVWlPVE1GSVhqWlFQZGc0VzBuT1RHYWFGT1Fob25SNFNGZUx4RnRNRW9wNSUyRnIxNjlOQjc0TktCNGVBa09mMDZkTUFnSGc4UHUwNFRnRkFOTmdkRWZsRGE0Mm10cjJvYTltQjhjRmVtS1lGMTNWUlYxMkJwcm9xREl4TXdqUjVvMHFiZzVRU2pUNzMlMkY4dlBaNUJOSnpuVmxlNkpSakZMeURURXpZY3VSTFJobVlhQmtlRWg1TEpaSDl0TEVORmFjMTIzY09uU3BhbWc5MEdsZ3dGQTh2enFyJTJGNHF0TllJaFVKWjI3Ym5BRlFFdlNjaXZ4aW1oVDNIVG1Lc3Z3dUFCUTNBbEFKN2RqUmpjSlIlMkZGMmx6VUZvaEVvMmlyckhSMTNWVHM5T3dDem1XZnRGOTRaUjFvczNCTUF4TWpJMGlsVXd5QUVpMGdiaXVtMCUyQmxVak5CNzROS0J3T0E1UG01biUyRnM1Q0NHUXolMkJmdFZDbzExZERRc0Qzb1BSSDVxZTNBdzdqNDFnOHduNXlCTkV3NHJrSkxVeTJxS3VLWW1VdkRNRmplU0J1YzBnaEhJcWlwcWZWMTJmVHNGSnhDSG9iSnl3YTZOd0xnT1pWb2t4QlNJcGZOWW1Sb0VQVSUyQlAyQWlvclZqMiUyRmJNZiUyRmdQJTJGeUVYOUQ2b2RQREtqRHp2dlBNTzNuNzdiYnoxMWx2TzJOZ1lld1hRcHFLMVJqU2V3TTVERDhOMUhPJTJCMVNEaUUzVHVhT0EyWU5nV3ROVUxoTUdycTZueGROejA3dmZCN3d3eEF1a2NDTUtYQklTQkVtNFJ0MnhnWkdneDZHMFIwSHlZbko2Y0hCZ2Jzb1BkQnBZTUJRUEpjdm53Wmx5OWZ4b1VMRiUyRlRZMk5oazBQc2hXZ3Q3amoyQmNEUUdyWXNCUDlkVmFHdHRRRmxaRkVyeFRwVTJOcVUxNG9seUpDcjg2dUJRRFBpbFppWlolMkZrdjNTY0F3RGNiJTJGaURZQklRUWN1OEFBSU5FR016NCUyQlBubnUzRGtuNkgxUTZXQUFrRHhuenB6Qm1UTm44UDc3NzJONGVIZ2k2UDBRcllYcWhtWTA3em9BeHk0JTJCREZOS29TSmVoaDNOZFhCZE4lMkJEZEVhMk9VaTVxNiUyQnRoV1NGZjFoT2ltRldZbnB1RzRFUlh1ZzlDQUFhSHhoQnRHaHJBJTJCTWd3QVBDQkVORUdNVHc4UFA3ZWUlMkI4RnZRMHFJUXdBa21keWNoS1RrNU9ZbXBwQ09wMW1BSkEySGEyTHVTajdIbjBLVXQ3TVRORmFZOCUyQk9abGlXQmMxMEZkckFYTmRGYlYyOXJ6ZG55bldRbVp1QjVBMGYzU2ZUTU1BYVlLTE53VEFNakklMkJOc1dVSzBRYlMzZDA5OHNZYmJ3UzlEU29oN09aTm5qJTJGJTJCNHo4R1VNeUlpc2ZqRTQ3andEUk5MMmhDdEZrMDdkeUgycGJ0bUJqcWcybGFjRjJGMnVweU5OVlhZV0I0QXFiSlRDZmFtTFJTcUtxcDhYWE5RamFMZkRaVFRPa2l1a2RTQ0ppV3lZY3FSSnVFYVppWUdCdEZkbjRlWmZGNDBOc2hvcnRRU21IMzd0MWp2JTJGUkx2eFQwVnFpRU1BT1FQSU9EZ3hnY0hNVFEwQkM2dXJvbUhZZnRBbWp6MFZyRE5DM3NPWG9TZXFIa1YwUERrQko3MjFwWTFrSWJtbElhbGRYRkFLQmZEMiUyRlNxUms0amczQmNrNjZId0lJOFdFSzBhWWhwWUhweVFta1U4bWd0MEpFZHlHRWdHM2JxSzZ1SHZ2S1Y3NFM5SGFvaERBQVNKNXo1ODdoM0xsek9IdjJMQzVldkRpcE9CR0JOckdkaHg1QmVYVWQxRUlRMEhFVldodHJVRnRkRHRkbGVRdHRUS1pwb3JLeXl0YzE1NU56Y093Q09BR1k3byUyQkFaYkhRaEdpekVGSWduODlqYkhRazZLMFEwVDF3WFZlJTJGODg0N1k5JTJGNzN2ZUMzZ3FWRUY2WmtlZkNoUXNBaWoya0ZrcUFDd0RDd2U2S3lIOWFhMFRqQ2V4ODZERmNlUE12SVEwRFdtdUVRaGIydGpWalltb1dmRDVDRzQzU0dsWW9oSW9xbndPQXFUbTR0ZzBySFBGMVhkcmtkTEVISUh0SEVtMGVqbTFqZEhBUVJ4OTVMT2l0RU5GZHVLNWIlMkJPQ0REMGJuNXVhQzNncVZFQVlBeWZQakglMkY4WUFPQTREcXFxcXNZZHg4bUJBVURheFBZJTJCJTJGQVN1bjNrTGpsMkFrQkt1cTdDanBRR1hPJTJGcVF5bVJoU0FZQmFRTlJHcUZRQ09VVkZiNHVtMG5Oc0JjczNUY05EY3MwSUtXRTFtd2hTYlRSTFpZVWpvNE1CYjBWSXJvSHRtMW51cnU3UjJablo0UGVDcFVRQmdESnM5Z2ZRQ21GVUNpVXl1VnlNd0Q4dlpNa0toRmFhMVRXTm1EYnZvZlFlZUU5V0tFSWxGSW9pMFd3YzFzanpsJTJGdFlnQ1FOaFFOQlNzVVFubEZwVDhMTGtSc01yTXpFUHhkb1B1bEFkTTBJS1ZZQ0NBekFraTAwV210TURFJTJCSHZRMmlPZ2V6TTNOamZ6amYlMkZ5UFU1TFhjSFFMQmdESmMydUQwSHclMkJYNWlhbWhwcGJtNXVDMjVIUkd0diUyRjJPbjBIUGxIQlpUVkpSUzJMTzlDZGU3QjJIYkRvZUMwTWFoQWN1eUVDOHY5MlU1Z2VMTlhpWTV3OThEdW04YUdxWmh3SkFTemtLdlZTTGEyS1JoWUhwaUFscHJDQ0dZSFU1VXducDdlJTJGdlBuejl2UjZOUmZPNXpud3Q2TzFRaUdBNG16JTJGZSUyRiUyRjMzdm4lMkI5JTJCOTd2dXdNREFhTkI3SWxwcjlkdDJvV0hIYmppT0RRQndYWVhLaWppMk45WEJjWGpUU2h1SGhvWmxoUkFySyUyRk50VGNkMmtFbk9NUU9RN3A4R0xNdUVZUlJMZ0lsbzR6TU1BMU5Ua3lnVThrRnZoWWp1b3J1N2UlMkZCJTJGJTJGcyUyRiUyRmllOSUyQjk3dEJiNFZLQ0RNQXlmUDIyMjk3SHllVFNUejg4TU1NQU5LbXByV0dsQkw3SHoyRjRlN3J0M3dDMkx1ekJkMERvOURRRUN4ZG93MUFLWTJ5ZUFLbWFmbTJaaTZUUWlHZmhSUU1BTkw5VVZvakhESVhXaW13Qkpob001RFN3UFRFT0hMWkxNSWNERVZVMHNiR3hnWTdPanFRU0NTQzNncVZFQVlBeWRQWDElMkJkOVBEYzNoJTJCbnBhUVlBYVV2WXR1OGhWRFUwWTNaOEZJWnB3bFVLOVRXVmFLcXJ4c0RJQkV6VENIcUxSSGVsdFVhaW9oeUc0ZCUyRjdOWnRKUWkxa3h4TGRMOHMwWVpnR21BQkl0RGxJS1pHY20wTnFMb21LU244bnpoT1JQeFlIOWp6eXlDUDklMkYlMkI3ZiUyRlR1d0J5RGRpZ0ZBOHZ6aEglMkY2aDk3RlNDaFVWRldPTzQ4QTBUZmI0b0UxTGF3MHJGTWFlb3lmeHdmZiUyQkZNYkMlMkI5MDBKUGJ1Yk1IZzZHVFFXeVM2SjFvcHhCUGx2bDdvNVRKcHVJN0RFYTUwJTJGeFl5ck1PV0JVWUFpVFlISVFRY3g4SDQyQ2hhZCUyQndJZWp0RXRBTGJ0dFZiYjczVms4JTJGbklhWEVsNyUyRjg1YUMzUkNXQ0FVRHk5UGYzZXg5cnJURThQRHh5N05neG1DYmZKclQ1N1Q1eUhGZmYlMkJ4R3ltUlNrWWNCeEZWb2FhMUJUVlk2cG1TUU1nMCUyRlBxTFJwclZGV0Z2ZDF6V0lBMElacGhYeGRsemElMkZ4YUxmY05pQ1pnU1FhTk53SEFjVG95TkJiNE9JN3NDMjdleWYlMkZNbWZkTSUyRk16TUEwVGZ5emYlMkZiUGd0NFNsUWhHZHNqem94JTJGOXlQdFlLWVZZTERiOGhTOTh3UWJnWDBNcG9oS2t0VVpaZVNYYURqMkN5JTJCJTJGJTJCRU5Jd29MVkcyTEt3dDYwWkU5TnpZQkV3bFRxdE5hSmxNViUyRlh6TTRub1pUTERFQjZJRUlJUkVMTUFDVGFMSW9aZ0RiR3g5Z2xpS2lVcFZLcHNTZWVlR0ppTVFPUWFCRURnT1Q1em5lJTJCNDMzc09BNHFLeXVISGNmSmdRRkEyaUwyUHZva09zJTJCJTJGQzlkMUlZU0FxeFIydGpiZ2FtY2ZrcG5zUWpON290S2t0VUlzNXQ4RVlBRElwbE1BQjREUUE1SUNDSWRDekFBazJrU1VxekExT1JIME5vam9EdnI3JTJCN3RQbmp5WmowYWpiT1ZGU3pBQVNKNVBmT0lUM3NkS0tZVEQ0WmxjTGpjTmdLT0RhRXVvYVdoQjY1N0Q2THA4QmxZb3ZKQUpHOEh1SFUwNGUlMkZrR0E0QlUwcFRTaU1hS0dZQ3J2ZGdUQ3hsJTJGMlhUUyUyQjVqb2Zna3BFWXVGd0hzUG9zMURHZ1ptcDZjQkZQOVdNTGhBVkhyYTI5dDdmdiUyRjNmMSUyQlhsNWNEQUg3NWwzODU0QjFScVdBQWtEeGYlMkJjcFh2SSUyQkZFTWpsY3ZueDhmSEJwcVltZHZtbFRVOXJEU0VFOWg5JTJGR3IzdEZ3Q3RBU0hndWdxN3R6ZWh2V3NRdWJ3TktSa01vVkoxTXdEb3kycEtJWnRPUVREd1Rhc1FDWWNnR1VRbTJqUU1LVEU3UFkzRlFZRkVWSHE2dXJwdVhMbHlCZUZ3T09pdFVJbmhXWnM4MyUyRjcydDVjY3o4JTJGUHE1JTJGNnFaOGFPbmJzV0VBN0lscCUyRmpUdjJvSEhISGd4M3Q4TzBRbEJLb1R4UmhyYldCbHpwN0lPVVBHMVNhVElNRTVHb2Z3RkE1YnJJWnBnQlNBOU9hNDFJS0FUVE5MeUhMRVMwc1VuRHdPek1OUEs1SE15NHY0T25pR2gxaEJESTUlMkZOb2FXbnAlMkJPM2YlMkZtMzIlMkY2UGI4RTZXUEQlMkYlMkI4WSUyQlhIQ2VUU1R6NjZLTkR3ZXlHYVAxcHJTR2x4SUhIVG1HayUyQiUyRm90cndONzI1cHhvMjhZcnF0NEUwc2xSMnNOd3pBUWlVUjhXOU11NUZESVpTSFlBNUFla05ZYWtYQXhBR2piVHREYklTSWZ5SVVNd0h3dWh6SUdBSWxLVHFGUUtQemxYJTJGNWx4JTJGejh2QmNBJTJGSzNmJTJCcTJBZDBXbGdnRkE4blIxZFMwNWRsMFhBd01EQXdGdGh5Z3cyJTJGWTloSnFtYlpnYUhZQmhXbkJkRjdYVkZkaldWSWV1dmhHWUptY0NVJTJCbVJob0dRajZVZTglMkJra1hNY0d3OTMwb0xUV2lJWkRNQTBEaFlMTmh5ZEVtNENVQXRuc1BPWm1aMUJkV3h2MGRvam9JNUxKNU9RNzc3elRuMHdtWVJpOFo2R2xHQUFrejllJTJGJTJGdlVseDFwclZGWldEdVR6ZVlURFlUYjVwUzFCYXczVENtSHZJMDlpNHR0OU1HNDVTJTJCN2IyWUxld2JIZ05rZTBrb1hzVlQ4RGdMbjVERnpIQVNPQTlLQzBCa0loRTVacGNBNHcwYVloNExvdXBpWW5zSFBQM3FBM1EwUWZNVGc0MlBHMXIzMHRFd3FGZ3Q0S2xTQUdBTW5UMGRHeDVOaDFYWVRENGY0dmZ2R0xUamdjNW51RnRwUmREejJLSyUyQiUyRjlOVkt6VXpBTUU2NnIwRmhiaGNhNmFneU5UaklMa0VxS0JtQVlCdnk4MkN0azU2RmNsME5BNklFdHRsV0lSY09ZU2FhRDNnNFIlMkJjUjFIRXhQVEFTOURTSmF4cFVyVnpwJTJCOElNZmVCT0FpVzdGb0E1NSUyRnR0JTJGJTJCMjlMamgzSFFXVmw1Y0ElMkYlMkZJZiUyRmNCNEF6eUMwWldpdEVZbkZzZnZvQ1p6NzYyJTJGRE1NeGlacUJwWVAlMkJ1Rmd5UFRRVzlSYUxiU0NrUkN2bVhBWmpQelVPNURreURUNURwd1VraGtJaEZ3U0lDb3MxQkNBSEhkVEExeVFBZ1VTbTZmUG55MVRObnpyRDhsNWJGQUNCNW5uNzY2U1hIU2ltRXclMkJIcGREbzlVVjFkelFBZ2JUbDdIejZKOXRNJTJGUVQ2WGhaUVNqcXZRMmxTTDJ1cHlURTRuWVJqTWpLSVNzWkJwWmZtWkFaaWJoMUl1V0FOTXF5R2tRRHdlWlJzUm9rM0VkVjNNekV3SHZRMGl1b1VRQXRsc1ZzZmo4YXRmJTJCOXJYT0FHWWxzVUFJSG0lMkIlMkZPVXYzJTJGWmFMcGNyakl5TTlHN2Z2bjEzQUZzaUNveldHb25LV3JRZGVnUlgzJTJGOHhaRGdDclRYQ2xvVjliUzJZbUpvTGVvdEVIbzJGSVNBJTJCQmdCejh4a3clMkJFZXJKWVJBV1N3Q3lRRWdSSnVHZ0VCcWJyYjRzUkFNOEJPVmlGd3VsJTJGN2pQJTJGN2phJTJCbDBHcVo1TTlUekwlMkYlMkZsdnd4d1YxUktHQUFrejBkTGdBRWduVTdydiUyRkUzJTJGa2IlMkZ5Wk1uQTlnUlVmRDJQM1lLTnk2JTJCRCUyQldxWXRtTDQySkhhd091ZFBaakxwVmhGaUNWRENrbExNdGElMkZVSUxnWnBDYnA1VFcyblZ0TktJUlNLd0xBTkthYjZuaURZQktTV1NjOG1ndDBGRUh6RTJOdGJiM053OGF0czJNd0JwV1F3QWt1ZWRkOTY1N2JXNXVUazg5OXh6M1FGc2h5aHdHa0JOWXl0YTl4eEd6JTJCV3pNRU5oS0sxUkZnbGpiMXN6UHJqWUFYYlhvSktnTmFTUU1IMElBQzZHWiUyRkpaQmdCcDlaVFdpRVhEc0V3VHVid052cVdJTmo1cFNDVG5abUhidGo4UG5vaklGMWV1WExuYzF0Ym14T054WnViU3NoZ0FKTTglMkYlMkJTZiUyRjVMYlhYTmRGWFYxZGQ2RlFRQ2dVNG9tRXRoYXRBU0Z3NE1TejZHJTJCJTJGNkIwN1NtSFhqaWEwZHc4Z001JTJGakV6WUtuRWF4MTlxdDVSNnJXazhwNUxNWk1GcERxNlcxUml3U1FzaXlrTTBYd0xKeW9vMVBTb25VM0J6eSUyQlJ3RGdFUWw1TktsUzFmJTJCMDMlMkY2VDZpb3FGanlPa3VBYVJFRGdPUzVmdjM2YmE4cHBkRFQwOVA3NnF1dnVxRlFpTWxPdENVMTdkaURwcDM3TU5oNXBaZ0ZxQlFTWlZIczN0NkVENjkyZyUyRkUlMkZLZ1ZTU3BpbVB6ZGlTaW5rJTJGJTJGJTJGcyUyRlhkNFhHZVpQJTJGNiUyRm4xT21qM3FYTEZteTNIdUs0elFuSVcwcENaQXNiWUV0c0FzTFglMkZoUWZydVVEM3lXdmhzV0NKQUFJUWxwcEpGR3FwMDRUdHg3NzFXV0xNbFc3OUxVVTU3ZkgyTU5DYVRZMGtoblJucSUyRnJtdXVLNHlrTXpmVzZNeDU3bk0lMkY5eDBPUXdpJTJCdVdsMHBKVFFWQlhCZ0JkOWcwTk9oME5FS2FBb2FxSUNNQllIQWs1SFEwUkNDRVNqVWVUbDVSMzR4amUlMkJ3UW5BOUxhWUFLU2toeDU2NkclMkJlc3l3TFdWbFpEZCUyRjg1amREQURnSm1DWWRLUk05cTJaZnZBeG5UaDVOUG0lMkZiTm1xcnluQ3MlMkZneGljUU9Ld3FvV2NwWVFDbFE5TlIlMkZydG1VaXhoNkFsQ0pDVVpDVDVVZlRtUTZ3YndKUjVoTkNJQndLSVJ3S0lUYyUyRjMlMkJsd2lBaEFOQm9OUCUyRnp3d3dmQzRmRGZKQUIlMkY4SU1mT0JRVnBSc21BQ2xwMGFKRmYlMkZPY2JkdlFkYjI3cjYlMkJ2TFM4dmp3bEFtclRLcDgxR1VVVTEycHRQUXROZHNDd2JPVmtCVkU4cHhxRVRqVkFVbms3SlFWSW1ob0NrcUFJd0hvdkNNZzN1MXFTVVVCU0I3S0FmYkNKQ05ERUlJV0JiRm5wN2UxQmVXZWwwT0VRRW9MMjl2U0U3Tzd2WjUlMkZPeFBSRzlMYTVZS2VtV1cyNTV5JTJCY2prVWk4dWJtNXJxYW1ac1k0aDBTVUZxU1VVRFVOc3k2JTJCQXUzTko1UFAyOUxHakpvS25HeHNoV2xackpZaVJ5bXFrcklMdm5nMEF0dXlJSmdCcEJTUXRrVFE3NFhMcFVGeUVqRFJoR0RaTmdiNmVwME9nNGpPT25qdzRMNHBVNmFZZ1FEMzVkUGJZd0tRa3Q2dU9lakF3QUQlMkI0eiUyRiUyQm8lMkI2cXE2NGE1NGlJMGt2VnJBWElLNmxBWCUyRnNaS0pvT3k3S1JueDFFWlhraGpqZTBRTmU0dDQyY0lRR29xcGF5eElvUmowTGFWa3FPUldSTGlZRFBDNWV1SXhxTmM3WU0wUVJnV3hZR0J3YWNEb09JenRxMWE5ZiUyQmh4OSUyQkdENmY3MiUyQiUyQnhpRWdOSXdKUUVxcXJhMTl5JTJCZERvUkEwVFR0bTJ6YnYydE9rSmFXRTd2Smc1Z1dYWWZQeUolMkZER09xdVpOUlZvYUc0ZkhoSk01QUNaNlBlU29qZWdhY1JoMnpiZjBKUVMwcmJoOWJyaGRic1FpY1RBdmVWRW1VMEFzR3dMZyUyRjM5VG9kQ05PbWRIUUFpZzhIZyUyRmk5JTJGJTJCY3ZjJTJGa3Z2aUFsQVNuciUyRiUyQjklMkYlMkZsczlMS1NHbHJJdEdvOUxuOHdrcDJjV0hKcSUyQmFlUmZoME5ZMUdPcnJocUpxc0N3TFJmazVxQ2dwd0tuVDdkQllCVWhPa0lrdHdLbEtxeGp4T0NRVGdKUWlFb0NxQ09SayUyQmRIZHk0b2hvb3duQkd6THhnQVRnRVJwSVJ3T0R6N3l5Q1A3MzJvQUNBRDg0aGUlMkZjQ0FxU2tkTUFGTFM3YmZmJTJGcGJQVzVhRllEQjQlMkZPTWYlMkYzalk1JTJGUDV4emtzb3JRaHBZVEg1OGYwUlV1eDg3VVhvS2dhSkFBRkFqTnJLdERjMnVsMGlEUkpKYllBcDdBQ01CNkRiVnRRVkY0bVVHb29pb0s4bkNCT25HcHhPaFFpU2dIYnRqRTR5QVFnVVRwb2FHZzRxbWxhcTklMkZ2WndVZ3ZTTmUyVk5TVFUzTld6NXYyelpjTGxmTDRPQmdXMjV1N3JSeERvc283VXhmdEJSSGQyNUFaR2dRaXFyQ3RHMlVGZVdodERBUHA5dTdvTDNGblRlaXNhWW9hc3JhTkpqeEdLUnRRMmlzQUtUVXljMEtRTk1VdGtzZ21nQVVSVUZvY0JCQVlnc2lkd2dST1dmYnRtMDdORTJ6OCUyRlB6blE2RjBod1RnSlIwMDAwM3ZlM1h3dUZ3dkw2JTJCJTJGbGhsWlNVVGdEU3BTU25oejhwQnpmeUxzSCUyRkRxMUJVRlZKS2FMcUttZE9tNEV4SHQ5TWgwbVFrNVZ0dSUyQlJncEl4NUw5QUFrU2hIYmxzZ0slMkJPQnh1eENOR3V3cFRKVGhoQ0l3TkRUa2RCaEVrNW9RQXBabG9iZTNkNCUyQnFxcngybzNmRkJDQWwlMkZmem5QMyUyRmJydzBORGVFJTJGJTJGdU0lMkZEbDk5OWRYdkc4ZVFpTkxXekFzdXg0azlXeEdQUmFFb0NrelRSa1ZKUG9vTGN0SGUyUXRWWmZrOWphOVVWZ0FhOFJnU0c0dUpVc08yYmZoOUh2aTlIa1FpY1hBUUNGRm1VNFNDME5BZ1ROT0FwdWxPaDBNMGFZWERZYU9wcVduM3dvVUxlWE9OM2hVVGdKUlVYRno4dGwlMkZMeTh0REpCSTViRmtXMUxNVlQwU1RsWlFTMmZsRnFKNTNBUTV2WFF2RjdVbE1DZFkxektxWmd2Yk9YcWREcEVsR0FsQ1UxRjMwR2ZFb21LQ2hWRk1WQmJuWlFYUjA5NE9ORW9neW02SWtFb0JHUE00RUlKR0R1cnU3V3g1NzdMR2o0WEQ0YmZ2JTJGM1hQUFBlTWNGYVVySmdBcGFkbXlaVyUyRjdOU2tsd3VId2tVZ2tZZ1lDQWI1dmlBRE12bWdaVHU3YkFjc3lJSVFDMDdSUVdWYUF3dnhzZEhUM1EyTVZJSTBqSWNUb1UzWm43eHlic1JqdklsUEtLWXFDJTJGSndnYnlJU1RRQkNDRVRDWVJpR0NhJTJGVHdSQk5ZZ2NQSHR4MXpUWFhSRHdlRDYlMkZkNkYweGtVTko5OTklMkYlMkY5dCUyQnpiSXNCQUtCWTElMkYlMkYlMkJ0ZDdBNEZBNFRpR1JaU1dwSlRJTFNyRjFObUxjR3pQSnVpdVJCV2d5NlZoVmswNU9ycjZuQTZSSnBXelV4VkdlZUUzJTJGTk5HUE1ZcERaUnlVa3JrWmdmZzBqVklLYmxRSWNwZ1FsRVFDWWRobW9iVG9SQk5hanQyN05pOVpzMGE1T1RrT0IwS1pRQW1BQ25wcTElMkY5Nmp0JTJCM2JLc3Z0YlcxaFBGeGNWTUFCS2ROWHZKTWpRYzNnM2J0aUdFZ0duWnFDb3ZSa0Z1TTdyNkI2RzlUU2slMkJVYXFsTXBsaUduR2tvSjZRNkUwczIwWk9WZ0IlMkJyeHVEb1FnVGdFUVpUQWlCYUNRQ0l4NTNPaFNpU1VrSWdXZzBLajBleiUyQjUlMkYlMkJaZCUyRmdhWXh0VVB2anU4U1NscSUyRmZ2MDdmbjFnWUVDV2xKUWNXTFJvMFdYakZCSlJXcE1TS0NpclJPWE0lMkJUaTVmd2MwbHh2U2x2QzRYWmhSVTQ3T1hVY0E1djlvbktRcVlTY0IyTGJGRm9DVWNsSktlRnc2Y3JLRDZCOEs4JTJGUklsTUVFRWp1RUl1R1EwNkVRVFZxaFVHamdrVWNlMlJlTlJ0JTJCMiUyRng4QTNINzc3ZU1ZRmFVelhudFJrcTdyNyUyRmp3ZUR5SVJDTDdoaXVkaUNqUngycjJrcXVnNnE1a1h5dlRzbEJkVVlLODdBQnMyM1l5UUpvc0pGSzNaVmRLV0thWm1tTVIlMkZSV2hDQlRsWjhPMjJRZVFLS01KQWR1MkVScGlBcERJS1EwTkRVZHQyMjdWTkEzdjlDQWF4bmNESlYxODhjWHYlMkJIVXBKWHA3ZSUyRmVIdzJFckVBaHdnQiUyRlJXY1ZUYWxCUk93ZU5SJTJGWkJjN2xnMnhJJTJCcnhzenFzdXhiZTh4Y0Jjd2pZZFUzWmFSVXNJeURkN29vVEdUbHhPRXJxbnNBMGlVNGFSdEl6UTA1SFFZUkpQV3RtM2Jkdmo5ZnBtZG5lMTBLSlFobUFDa3BEdnZ2UE1kdjI1WkZ2eCUyQiUyRjZGJTJGJTJGJTJGZCUyRjd3b0VBc1hqRkJaUldodGV3TTVaY2hXYVR4eEtGR0lCTUMwYk5aV2xPSHJ5TkFaREVTZ0tGN2swdGxLVlNKSFNobTJ4QXBER2htM1p5TTBLd090eEl4eUpNZ0ZJbE1Gc2FTTVVZZ0tRYUx5SnN4VzQzZDNkZXd6RFFDUVNjVG9reWhCTUFGTFN2JTJGekx2N3pqMTZXVU1FMnpyNkdoNFZCSlNRa1RnRVJ2VUZvOUEyWFZNM0M2N2pBMDNRWGJ0dUgzZWpDOXVndzc5aCUyQkhvdkIwUzJNck1RUTRCY2tVS1dHWkZ0Z0VrTWFDTFNXOEhqZHlzZ01ZQ2tmWWk0WW9nOW0yalRBVGdFU09HQm9haXRmVjFlMmFQMzglMkJiNmJST2VPS2xKSmVmZlhWZCUyRjJlVUNpRWlvcUszWmRlZXVsN3hpRWtvb3p3eGlyQWxwTkhrODlidG8zYXFrUVZZRGdTWXhVZ2phMlVWUUJLMkpiQiUyRkIlMkJOR1VVUktDM01SZE9aRG9BTlJZZ3lrZ0JnMnhLUkVIc0FFam1ocjYlMkJ2dWElMkJ2NzJnOEhvZXE4c09VemcwVGdKUmtXZGE3Zm8lMkJtYVdocmE5dGpXUlpVVlUwT1BTQWlvSHphYkJSWFRVUHJxUlBKS3NDQTM0Y1pVOHV3NjJBZHF3QnBUS1Z1QzNCaUNFaXFwZ29UJTJGUTBKRk9SbXc2VnI3QU5JbEttRWdMUnRiajBrY3NpdVhidTJscFNVeFB4JTJCdjlPaFVBYmhhcFNTcXF1cjMlMkZWN2JOdkdpUk1uZGc4T0RrWnpjbkk4NHhBV1VVYVFVa0pSVmN5NTVHcTBOZFlsbjdjc0c5T3J5M0g4MUJtRW8zRW9YT2pTbUVuaEZPQnp1Q0ZFTkZLV2JTTXZPd0MlMkZ6NE9Cb1RCVW5oZUpNcEtVRXRFb0U0QkVUbGl6WnMyMmUlMkIlMkI5OTV5bSUyRlA3eWw3OGNoNGdvRXpBQlNFbmQzZDN2JTJCajIyYlVQWDlick96czZHbkp5YzJlTVFGbEZHbVRKakhvcW1URU43VTEyeUNqQVk4S0cycWd4N0RwJTJCRWNnNGYwa1Fqa2FvcUtzc3lJYVhOTGNBMFpxU1VjTHRkS01qTFJ2OUFDR3dFU0pTWnBHMGpGbzA2SFFiUnBDS0VRRGdjdGtLaDBJNzN2ZTk5cktLbjg4S1ZLQ1V0V0xEZ25MNXZjSERRM0wxNzk3YnAwNmN6QVVqMEJsSktxS3FHdVV1dlJudnptNnNBWjFSWDRFUmpDeUtzQXFReGtySUVvR21lYmUlMkZBOXltTkhVVUlsQlRrb083VUdhZERJYUtSRW9JSlFDSUhkSFYxdGI3NDRvc0hZN0VZJTJCJTJGJTJGUmVXRUNrSkx1dmZmZWMlMkZvJTJCMjdhUm5aMjk0Mk1mJTJCOWclMkZDeUhZQjVEb3IxVE9tSSUyRmlpaHEwbjI2QXB1bXdiUnRaUVI5cXEwcXg5M0E5cXdBcDVaSm40UlFrQWFWdEF6eXYweGl6cFkyQzNDeDQzQzZZcHNVS0JxSU1KSVJBTEJaTCUyRmpmWEJFVGo0JTJCREJnenVXTEZreTVQR3dJeGVkSDY1Q0tlbnYlMkZ1N3Z6dW43RXYwJTJCb3J2RDRiRHA4JTJGbjRIaUo2QXlrbFZFM0RuRXV1UVh0emZmSjVlN2dLOEZRcm9qRldBVktxSlFZcHBPSmRsZW5MTnlFRUZDRmcyYmJUb2RBN3NDd2IyVmtCWkFWODZPb1pnS3J5bkVpVWFRUXJBSWtjc1dIRGhxM3IxcTFESUJCd09oVEtNRXplVU5MbXpadlA2ZnRzMjRiTDVUcnclMkZlOSUyRnY2Mnlzckppak1NaXlraFZzJTJCYWpxS0lhbldkT1FkVjBXTGFON0tBZjB5cExzZjhvcXdBcDlWS1hVNVlabXdRVUFvakZEWFQzRHFDOHBBQTJrNEJwVGRkVWxCYmxvYjJyRDZyS1JvQkVtVVlJZ2ZqWkNrQWlHbnRDQ0VRaUVUc1VDbTI5JTJGdnJyejJrQUNORWI4UjFEU2VkYUFRZ0E4WGc4ZE9USWtkMU1BQkw5clVRVm9JNDVsMXlGdGM4MEpKJTJCM0xSc3pxOHR4c3JFRjBiakJLa0JLcVpSdG9jemdMVnlxb3FLbnJ4ZWJkaDNHJTJCNiUyQjVHSDZmbDBuQU5GZGFtSWVEYWlPa2xOd0dUSlJoRWx1QW83QXNpMzNJaU1aSlYxZFgyelBQUExNbkhvJTJGejc0N09HeE9BbExSbHk1WnolMkZ0NiUyQnZqN01uVHQzMjQwMzNuanpHSVpFbE5HcVppMUNZZmxVZExVMEpxc0FjN0lEbUZaVml2MUhHMWdGU0NtVnF0NUxVaUpqazRCQ0FHZmF1OUhiUDRSREo1cHc2ZUpaWVA0dmZWbVdqZnljSUFKJTJCRHdaREVhaE1BQkpsRmlGZ3hPTk1BQktOb3dNSERteGJ1SERoSVB2JTJGMFVodzlVbEo3MzN2ZTglMkY1ZXczRGdLWnB1NlBScVBSNFBJSk5mNG5lVEVvSlRkY3g5NUtyc2ZiUER5YWZ0MjBiTTZzclVOZllpaGlyQUNsbFV0aDhQVVBQNTBJSVJLSnhuR25yZ3N1bDRYakRHVXlyTEVWQlhoWXNpMW5BZENTbGhOZmpSbEYlMkJEdm9IUTFBVmJnTW15aVFDZ0dtYXJMUW1Ha2RyMXF6WnRINzllbmk5WHFkRG9RekVCQ0FsclYlMkIlMkYlMkZweSUyRjE3WnRiTiUyQiUyQmZlZm5QJTJGJTJGNUhvJTJGSGt6JTJCR1lSRmx0TXJaQzFGUVZvWHUxcVpFRmFCMXRncHdTZ2tPSEQlMkZGS2tCS0NZRkUzaTRWMnlpSE93Qm1XbXBhVlJXMHRQZWpmekFFVFZVUk4wenNQOXFBYXk1ZDZIUm85QTZFRUNncnlrUGRxUmFuUXlHaTh5U0VnR0VZc0czTDZWQ0lKandoQk1MaHNEVTRPTGoxNnF1dlp0VXRqUWhYbnBSMDFWVlhuZlAzU2lsaEdFYlhpUk1uZGhjWEYxOCUyRmhtRVJaU3dwSlhUZGhUbExyc0w2NSUyRjZZZk42MmJjeXNxY0RKcGxiRURKTlZnSlFTVXFhbUFpTlRLN29GZ01hV0RsaTJoS0lrQmt3MHRYU2l1YVVUVXl1S1laaW0weUhTVzdCc0c0VjVPZkI2M0ltcWFJWG5RNktNSVFSTXc0RE5LbXVpY2RIWjJkbnk3TFBQN2pVTUF3cXI1bWtFbUFDa3BMVnIxNTdYOSUyRmYzOTJQcTFLa2JyN2ppQ2lZQWlkN0IxTG1MY1hqN1duUzNOaWVyQUhOemdxaXBMTVBCNCUyQndGU0ttUjJyeGRaaVVCRlNFUUNrZlIydEh6cGdTU2xEYjJIMjFBV1hFZUZFWEoyT1RtUkdiYk5yS0NYdVRsQkhHbXZRc0tXTkZBbENtRXdOa0tRQ1lBaWNiRDNyMTd0ODZkT3pmRSUyRm44MFVseDFVdEt5WmN2TzYlMkZ2UGZ1QnZpMGFqOEhnOFhGZ1J2WVUzVndFJTJCbkh6ZXRtM01tbGFCJTJCcVpXeEF6MkFxUVVTR0VQd0V3N25TdXFndmJ1UGd3TVJhQ3BmN2tqcnFvcU9ycjdjT0pVQyUyQmJPcUlKaHNBb3dIYW1LZ29xU2ZEUzNkb0w1UDZKTUltQ2EzQUpNTkY1ZWUlMkIyMTlWdTNib1hMNVhJNkZNcFFUQUJTMHZsV0FOcTJqUzFidHV6ODNPYyUyQjExVlNVbEl3TmxFUlRRelZjeSUyRkE0ZTNyM2x3Rm1PVkhiVlVwOWg4N0JVWGpxcGRHSjFWYmdET1NCQnJQZEx4bEVsUlJCQTRlYjBSVmVSRzhIaGRzTzhPeW01T0FMU1ZLQ3ZQZ2NidGdXaFp2aUJCbENERzhCWmdWZ0VSalNnaUJVQ2hrbkRwMWF0T3NXYk80JTJGWmRHakFsQVNycmlpaXZPNiUyRnVsbERCTnMlMkZ2NDhlTzdTMHBLYmhpanNJZ3lYbUlpc0F0ekw3a0c2NTU5S1BtOExlVmZlZ0hHalZFUGI2REpMVlZEUUlTaVpOUjdVVkVVREliQ2FPdnNmY3NMWWtWUk1EQVl3dUVUVFZpeWFBWXJWZEtRWmRuSXlmSWpOenVBOXE1ZUtHeHNUcFFSQk1BZWdFVGpwS1dsNVdRNEhENlltNXZMQkNDTkdCT0FsTFJodzRieiUyRnBuJTJCJTJGbjdVMU5Sc1dMWnNHUk9BUk8lMkJpZXM1aUhONiUyQkRsMHRqWCUyQlpDSndWd0xTcVV1dyUyRjJnQ2R2UUJwRkZMVmhrRlJGRUFJU0dUR0pHQkZFV2p0Nk1WUU9BcjliU3BwTlUzRnNmclRxS2tzUlY1T0FCWVhxMmxIMTFSVWxCU2dyYU9IMjRDSk1nV25BQk9ObTQwYk42NTN1VnhHTUJoME9oVEtZRnh0VXRMbGwxOSUyQjNqOWpHQVpNMDl3V2pVYWx4JTJCTVI3QU5JOU5ha2xGQjFIWE9YWG9PMXp6eVFmTjYyYmN5cXFjREp4alpFNDNGdWZhT1JFWUJNMGVBT0laU01TUHdOazFLaXFhWGpIV01XUWlBYWkyUCUyRjBRWmNzM1RCdU1WRzUwNUtpZExDWExoY0dteDc5SldzUkRUMkJCSzdHZGhhZ1dqc0NDRmcyellPSFRxMDRjaVJJJTJGRDclMkZVNkhSQm1NQ1VCS0dra0ZvRzNiMkw1OSUyQjY0dmZPRUxuV1ZsWlVWakVCYlJoREoxOWlJVVQ2bEdlJTJGTXBhTG9PeTdhUkhReWdkbW9wOWgycDUwUmdHckdVVlFDcTZ0bmtTJTJGb3Y2RlJGUWY5QUNCM2QlMkZWRFVkOTRPbyUyQnNxVHAxdVIzTnJKNmFVRmNJMFdiR1NUa3pMUmw1T0VEbkJBTHA2QjZDcVRBQVNaUVFwWVZzY3NFUTBsdnI3JTJCME1IRHg3Y1hGdGJ5JTJCMiUyRk5DcGNhVkxTUlJkZGRONCUyRkk2V0VZUmc5UjQ0YzJWRldWdmIlMkJNUWlMYU1LUVVrTFZOTXhaJTJCaDYwbjc0JTJGJTJCYnh0MjVoWlhZR1RqYTJJeEZnRlNDTWhJRk5VZ2FFb0twQWg3MEZGRVdqcDZFRTRHajJITGZRQ3RtMWgzOUVHbEJUbVFWRUVwOWVuR1pldW9hdzREeDNkZlZEZkphRkxST2xCQXJBczNsQWhHa3NuVHB3NGNPREFnWHJidHBrQXBGRmhBcENTMXE5ZlA2S2ZDNGZEcUttcFdYUHR0ZGN5QVVoMERxcG1MVVRKbEJxME5aMkVwcnRnMllrRyUyQkxWVHk3RDMwRWtvT2slMkZOTkJMeUxhZmducTlNR2dKaVdXZTMlMkY1NWp2SnFtb3IyekZ5ZWJXakc3ZGdvTWcxVXI2VVJLb0x5NEFJZE9OS1Zrb0EwUmpUR0JSQVVncHdBVGphbDE2OWE5bnBPVGc2eXNMS2REb1F6SFZTWWx6WjA3ZDBRJTJGWjVvbXVycTZOb1hEWWRQbjgybXNxQ0I2ZTFKS3FLcUt1WmUlMkJCJTJCM045Y25uTGN2R3pPcHluRHpWZ25BMERrWGh3cGZPblFCZzI2bnBBcGk0c3l6U2ZnZXdxaXJvNlJ0TWJCYzlqN3ZoaWlKdzhOZ3BWSllWd09OMnNYZFZHakZ0Q3dXNVdjakpDcUNiMjRDSk1rRGliNVFWZ0VSalF3aUJhRFFxaDRhRzFsMTAwVVhRMkNxSVJvbnZJRXJhdm4zN2lINU9Tb2s5ZSUyRmJzJTJGZmEzdjkwNFk4YU1hU2tPaTJoQ3FwdzVIOFZWdFdnN2RTSlpCWmdWOUdONmRUbDJINnlEb3ZEMFRPY3JSWWtzSVNBeVlIdUpJaExUZjZQUk9QVHpxSnBWRkFWOUEwTTRVdGVNaXhiTWdHMnpDakJ0U01EbDBsQmVrbzlPYmdNbXlnaFNTaVlBaWNaUVoyZG42ME1QUGJUTnNpeHUlMkY2VlI0d3FUa3FaTW1UTGluNDFFSXRFdFc3YXNad0tRNk4xSkthRW9LdVl0ZlElMkZhRzA4bW43Y3RHek9xeTNIaVZBdkNrUmlyQU9tOHBLNzZXbVRFQmFabDJ6amQxZ2t4Z3I4VFRWTng5T1JwVkU4cFJXNjJINWJGN1d2cFFrcUo4cEo4SERyZXlHM0FSQm5DWmdLUWFNeHMyN1p0WTJGaDRZRGI3ZVpuSW8wYUU0Q1VOSnFSNGxKS0hEOSUyQmZKMXQyJTJGJTJCaUtBb2JxeE9kZzhvWjgxQmFQUU10OVVlVFZZREJnQSUyRlRwNVpqOTZFVHJBS2s4NUk0NzZhZ0I2QTRPd2dramZjQXE0cUMlMkZzRVFldnFHUnBTc0ZFSWdFbzNod0xFR1hMVmslMkZoaEVTQ05sMmpZS2NyS1JteDFBVnclMkIzQVJPbE8xWUFFbzBOSVJMRHlrNmVQTG5hNSUyRk9OYXExT05JeXJTMG9xTGk0ZThjOFdGUlhoOE9IRG0lMkZ2NiUyQnNKNWVYbSUyQkZJWkZOQ0ZKS1NFVUJmTXZ1eFp0cDA0Z2tXd1JaNnNBeTNEaTFHbUVJJTJCd0ZTT2ZPdHUxVXpBQ0JFQUtLcHFYa1dHTkZVUVM2JTJCd1lSaWNhZ2FlcUlqcUZwS2hxYTIxQmJWWWJ5a255WUpoZXdhVUVDTGwxRlJVa0JPcnE0RFpnb0UzQUlDTkhZNk8lMkZ2ang0NGNHQjlhV2xwUnV6T29QVEhCQ0FsN2QyN2Q4USUyRmE5czJoQkIxcDA2ZE9wU1hsM2R4NnFJaW10aktwODFHZWUxc05CMDdBTjNsVGxZQnpxeVpncDBIanJNS2tNNk5FSWtLakZSTUFSWUtOTTJGZEs0QWxCSm83JTJCckZhTWFlQ0NGZ21oYjJINjFIU1dGdThrNDdPVTlLaWZMaWZCdzQxZ2dwYlc1NUlrcDMlMkZCTWxHaE1ORFEySE5tJTJGZWZNeTJiU1lBS1NXNHNxU2txcXFxVWYxOEtCU1M2OWF0VzNQQkJSY3dBVWgwRG9iN1c4MiUyRjdEcWNPWGswa2RVNG04aVpVVjJPdXNZV0RBeUZ6MnZDS1UxT0FvQmxtcU5LaVAzbFlBS2FycWR0QmFBUWdHbFo2T3daZ0NKRzk3ZWhhU3BhT25wUTM5U0tHVFVWTUF3T0JFa0hsbVVqTHpjTGVkbCUyQmRQYjBRMVZIVnVWSlJFU1V5ZGFzV2JNeUt5dkxEZ2FEVG9kQ0V3UVRnSlIwNE1DQlVmMjhsQkpidG14Wjk1V3ZmT1ViN0FOSWRHNmtCRXFxYWxFMWN3SHFEJTJCMkM3bkxEdGlYOFBnOW1UWnVDclh1T2dqdmc2RjBKd0RUTjFHd0JWaFJvZXZwV0FDcENRZDlRQ0tGSWRFUURRUDZhZ01EJTJCb3cwb0x5bUF4NjNEdHRQeiUyRiUyRmRrSWdIb21vb3BaWVZvNyUyQm9EODM5RTZZMVZ1a1NwSllSQU5CcVZYVjFkcTJmUG5nMWQxNTBPaVNZSUpnQXBLVDglMkZmMVElMkZiOXMyOXV6WnM3bWxwYVd0b3FLaUpFVmhFVTF3WjZzQUw3OE96WFdISUJQYjZXRmFGbXFyU25HODRRejYlMkJvZllCNHZlaFlCbG1xblpBZ3hBMWZXVUhHc3NLSXJBd0dBNDBmOHZCWmtoVlZYUTJ6JTJCRXd5Y2FjZkhDbWJCdFZnR21BeWtsS29vTGNNRGRDTXV5bUdBZ1NtdjglMkJ5Ukt0WmFXbHVZSEgzeHdxNVNTMjM4cFpaZ0FwS1N5c3JKUiUyRmJ5VUVyRllyRyUyRjc5dTBiS2lvcVBwS2lzSWdtUENrbENzdXJVRDFuRVk3djJRTGQ1WUcwSlh4dU4lMkJiVVRzR21uWWVkRHBIU25BQmcyUmJzRkNYdGROMmRwdlYlMkZpYnhrVCUyRjhncEMyQkZGV0dxYXFLb3lkUFkycEZDUXB5czJCeW9xWGpMTXRHYms0UUJUbFphT25zVGtteWw0aUlLRk5zM0xoeHRkZnJEWG05WHQ0RW81UmhBcENTdkY3dnFJOWgyemFPSERteVNrcjVFVFpVSnpvJTJGOHk2OUZvMUg5c095VEFnaFlGZ1dhaXBMY0t6JTJCTkxwN0Ixa0ZTTzlJMmhLMlBickVWV0lXZFhwWEFFcEk5UFlQcHZSaVdGRUVvbkVEZXc2ZnhMV1hMWUlRYWZ0JTJGZjFMUlZBV1Y1WVU0MDk2VnNtUXZFYVVlVXhORXFUTzhodDY5ZSUyRmNxQU95RFN5bkZCQ0FscGFLNWFDQVF3TDU5JTJCOWIxOWZXRmMzTnpmU2tJaTJoU2tGSWlyN2djMCUyQlpmaE1NNzFpV3FBS1dFMiUyQlhDM09sVldMZjlvTk1oVWpvVEFsTGFzTXhSVnE2ZEhVU2o2WHBxQm9xazJQRGszb0doU01ydmh1dWFpcWFXVHB3NGRRYXpwazNoUUpBMFlOc1NaY1g1OEhyZGlNZE5LQ25vJTJCVWhFUkpUdXVydTclMkJ3OGZQcnklMkJxcXFLMjM4cHBaZ0FwS1NOR3plTyUyQmhoMm9uJTJGWjhSTW5UdXhmc21USjBoU0VSVFNwekwzMEdqUWMzZ01qRm9WUUZKaW1oYWtWeFRoV2Z4cHRYYjNjQmtkdnk3WWxMQ3MxU1N0TmQ2WGxEQkJGQ0F4R29vakdZbU95SFVZSVlPJTJGaGVwUVY1eVBnOWNDeTdaUyUyRkJwMDd5N2FSRSUyRlNqS0M4SFRTMGRVQlNlJTJGNGpTalFDSGdCQ2wycEVqUjdZV0ZoYWU1dkFQU2pVbUFDbXB2THc4SmNjWkdCakFhNiUyQjl0cElKUUtMekk2VkVkbjR4YWhkZWdnT2JWa0YzSjZvQWRVM0QzT2xWYU8lMkZ1UzI3UkpQcHJVa3BZS2VwZHAlMkJtdXRHemhJQlNCY0NTT2FNd1lrd1ducWlnWUhBcGo3JTJCR1R1UExpZVFEemY0NVRGSUdxaWlJMHRuUTRIUW9SdlJVaG1BQWtTckZubm5sbXhjcVZLJTJCSHhlTkx5ZW93eUZ4T0FsRlJUVTVPUzR4aUdnZTd1N3JYUmFQVCUyRmVUd2VoU2N0b3ZNejk1S3JVWDl3SjZLaElTaXFDdE15TWFXMEVHVkZlVGpUMWcxTll4VU0lMkZhMlViQUUlMkJTOU5kRUdtNDNWSUFDSVVqTUUwTHVqNDJsekNhcHFIdVZDc3FpZ3RRVTFYS3JjQU9zMndicFlWNUNQZzhpRVJqM0FwRmxJWlVqVXRLb2xRUVFtQm9hQ2k2ZCUyQiUyRmUxN096cyUyRm1aUnluSHN6VWxiZHEwS1NYSGtWSmk2OWF0MjclMkY0eFM4MlQ1czJyU29sQnlXYUpLU1VDT1RrWWVZRmwyUDNtcGVncUNxa0JEUk53ZHpwVldqdDdCMXUwMGFVSkRCY0FaaWFaSlh1OWlhMlc2YlptMDFLWUdBb1BLWXhDWkhZVHIzejRBa1U1bWZEejYzQWpySnRpYURmZzVMQ1hOUTF0bkF4UkpSbWhCQWNVa0NVUW9jT0hkcGJYMTklMkZXRlZWVnY5UnlqRUJTRW1wR0FJeUxCS0poRGRzMlBEYXRHblRQcHV5Z3hKTklyTXVYb2E2QTlzUjZ1dUJvbXF3TEFzVkpmbW9LQ2xBMDVrT1ZnSFNtNG5FRk9CVWJRSFdQWjVFOGhucHRlVmNRbUl3RkJuem1GUlZRZDlnQ0xzT25NQ3lTJTJCWW5FcXhqJTJGSnIwRG9SQWRVVUo2cHRhMCUyQjQ5U1RTNUpjNk1yQUFrU3AyVksxZXVVQlJGcG5KdFRqU01aMnRLU3RYQ0VRQk0wOFRHalJ0ZiUyQmFkJTJGJTJCcWZQRG84eUo2SnpJNldFTHhERTNDVlhZOHVLSjZHb1dxSVFTMVV3ZDBZVld0cTZJYVZrengxNmc4UVVZRHRGNTNIWDJRckFkRHQzU3lreEZJNk9Td1pJMXpUVU5iV2hyRGdmTTJvcXVCWFlRYlpsbzdnZ0I5bEJQJTJGb0h3MUJWVmdFU3BRWEpDa0NpVkJGQ0lCd09tOGVPSFh1MXBLUUVMcGZMNlpCb0FtSUNrSklDZ1VES2p1WDMlMkI3Rjc5JTJCNjFiVzF0bmFXbHBZVXBPekRSSkRKOTBhVTR2bWNMZWp0YW9HbzZMTk5DYVdFdUtzdUxjTEtwQlRydnVOTWIyRkxDTkZPVHBISzVFeFdBbG1Ha3pSWmdJUVRpY1JPeGVIeGNrdCUyQkp5WmJBemdOMUtNekxSbmFXSDViRnJjQk9zS1dFMSUyQk5DUldrQmV2dFBNUUZJbEZhWUFDUktsY2JHeG1NblQ1N2NyU2dLYkxZZm9USEExU01sNWVUa3BPeFlVa3JFWXJHdTdkdTNyJTJGJTJGZ0J6OTRhOG9PVERSSlNDbmg4bmd3NzlMM1lQMXpEd01Ta0FJUUVKZzdvd3FuMnpwaFdUYXJBQ25KdG0wWWhwR1NZN25jSGlpS0NoTkcybXkzRkVJZ0dqZGdHQ2JFT0VXbEtncENrU2kyN2oyRzZ5NWZCRmEwTzBkS2ljcXlJaHlwTzgwS2FLSTBJWkdZenM0RUlGRnF2UDc2Nnl0Y0xwZmg5JTJGdWREb1VtS0NZQUtTblZpeHJETUxCejU4N2xOOTk4ODYxY05CR05UTTI4aTNCczEyYTBONSUyQkVwcnRnV2hhSzhyTlJVMW1LSTNYTjBOa0xrSkJJanRtV2hYZ3NscExqNlI0ZkZGVkZPblclMkJVNFJBTEJaSDNMREd0U2hSMTFTY2J1dkVnV01OdUdEdWRCZ3BxcktrODJOWk5ncHpzNUNmRTBCSFR6ODBKaHlJMG9LcXFCQ0NWYmxFb3lHRVFEUWF0WnVhbWxZVUZoWkMxM1duUTZJSmlnbEFTdkw1ZkNrOW5zZmp3ZTdkdTFkM2QzY1BGQlFVWktYMDRFU1RnSlFTcXFaaCUyRnVYWG9lT0pobVRWaTVRU2Myc3IwWGk2SFRIRGhNSktHTUxaQ3NCNFBDWEgwbDB1YUxvck1YWTNUUWdCeEEwVHBtbU4lMkJ4WlFUVld4JTJGJTJCZ3BGT2JuWUVwSklaT0FEcEFBTkYxRFpYa1IycnY2QU9iJTJGaUp3bkpSUlZnVkI0SFVJMFdnME5EWFVQUFBEQVZrNjdwN0hFQkNBbHJWJTJCJTJGUHFYSGsxSkNTdG00ZCUyQiUyRmViZGRkZDkzMUtUMDQwU1JTT1dNZUttcG5vJTJCbjRJZWd1Rnl6TFJsNTJFRE5xS3JEMzhFa283QVZJUUtJQ01KNmFDa0NoS0hDNXZlbVUlMkZ3TUFSR0p4MkxZOTdnbEFJUVJNeThiV1BVZVJzOHdQdjljRGk3MTV4cDJVRWhVbGhUaHc5QlFNeSUyQkxORHlLSFNRQzZyb01KQzZMUmUlMkZYVlY1Y2JoaEhsOEE4YVMxdzFVbEoyZG5iS2p4bU5SckZpeFlybFRBQVNqWXlVRWtKUk1QJTJCS0c5RFNjRHhaQldqYUZtWk5tNEtHcGxZTWhhTzglMkJKN2tFZ2txQyUyRkVVVlFBcVFvSEw0NFdVNlpQa2toSUlSMkxqTWdINHJXaXFncjZCSVd6ZGV4VFhMRjNJZm9BT3NDd2J1ZGtCRk9Wbm83bTFDd3BiSUJBNVNrb0pUWGRCVmZpM1NEUlNRZ2hZbGlWWHJWcTFRa3Fac243T1JHJTJCRkNVQktDZ2FES1QlMkJtMyUyQiUyRkh2bjM3WGhzYUdvb0ZBZ0UzRjB0RTUwOUtpZEtxV2t5ZHZRaDElMkI3WkRkN3RoMnhKQm54ZXphaXV4YmU5UkpnQUp0cDI2SG9CQ1VhQjd2R20xQlZoQ0locUx3N0VNSUFCZDAzRHFkRWVpSCUyQkNjV3NTNUZYamNxWXBBVlVVeG1scTduQTZGaUtSTVZBQnlNamZScU5UWDF6ZnMyTEZqRXl0cWFhd3hBVWhKWTNHM1FVcUpZOGVPSFQ1NDhPQ2VwVXVYTGszNUN4Qk5Jdk12dnc3Tnh3JTJGQU1rMElSWUZsV1pnJTJCdFF4MXAxclEyejgwN3RzaUtYMElJV0NaRnFMUjZLaVBKWkZJc1htOCUyRnJTcmNJdkduSjlLcktvSzloMnBSMTUyRUZVVnhUQU1KZ0hIazJYYktDdktROERuUVNRYTQwS0p5RUZTU3JoY09oUldBQktOeW11dnZiYkNzcXlJMiUyQjNtbEhzYVUwd0FVdEpZVFJ1S3glMkJQeXhSZGZmSTRKUUtLUmsxSWl2NlFDMHhZc3dhRnRhJTJCRnllMkJMQ2ElMkZIamJuVEs3Rmg1NkZrNG9ZbUo4dXlFSTJFUjM4Z0tRRWg0UEVIMGlzQktJRllQTzc0bTF3UkFwWmxZOHVlbzhnSyUyQkpDZDVZZGxwYzlXNlluT3RpVUNmaTlLQ25KUjE5VENCQ0NSZ3hJOUFGMVFPWldiYUVTRUVMQnRXNzd5eWlzdm1xYVpYdGRkTkNIeHFvbVNORTBiazRmUDU4T3VYYnRXaEVLaEdPOW9FSTNPJTJGTXV1UlNBckI3WmxBUUJNMDBKTlpRbUs4M05nblgyT0pxOUlPQVVKd0xPOCUyRnRTM2hSZ05XMHJFWWdhRTB4bEFKS29BQjBNUmJOcDFHSVpoUXVFRXpIRWxSR0liTUs4cGlCeDJ0Z2NnRSUyRkZFSTFkWFYxZSUyRlpjdVdEYnF1UTFYVk1Ya1FEZVBabXBKQ29kQ1lQQXpEd1A3OSUyQnc4ZU9IQmd0OVAlMkZINGt5bVpRU3dkd0N6THA0R1V6VFNENm5heHJtelp3S2hVTUpKalZGVVJBT2hRQWdKWWtSdDg4UFZkWFM0ajAxUE9URVRLTWt0NjZwYU9uc3dZNzlKNkFJQWVhaXhvOXQyU2dwekVWMmtOV1hSRTVLREFIUjJBT1FhQlJlZnZubEYyT3hXSVEzdFdnOGNBc3dKWTNseUhIRE1PUUxMN3p3M05LbFN5OGRzeGNobWlSbVg3d01KdyUyRnN3RUIzSjFSTmcybGFxQ3dyUkhseEFacGJPNkJwUExWUFJrS0lsRllBZW53QktHbnlYaEpJVkx0YXRwMVdpVFpkVlhHMCUyRmpTeXMlMkZ5WVAyTXFEQTRGR1JlMmxQQjVYQ2d2emtNZiUyQjU4U09VWkNRdGRkN0FGSU5BSkNDSmltYVQlMkYlMkYlMkZQUFBSNk5SeE9OeHAwT2lTU0E5cnV3cExZeGxlYkRYNjhXdVhidGVEb1ZDUCUyRlQ3JTJGWndHVERSQ1VrcDRmSDdNdSUyRlE5MlBUQ1l3QTBTQUNxVURCdlpoVmFPcnNocGVUV3VFbElDSUZRYUNobHglMkZQNEFsQlZEWlpwd1BHc214Q3dMQXUyYmNQeEpvQnZJSVNBb2dDN0RweEFsdCUyQkhxdklpSmdISGlaUkFaVmtSanRhZjRUbVB5Q0dKSVNEY0FrdzBVdlgxOWNkanNkaVdpeSUyQiUyQm1KOWpOQzZZQUtTa2NBb3JSJTJGNmFsQkw3OXUwN3VIJTJGJTJGJTJGbDJYWG5ycFpXUDJRa1NUeFBTRmwlMkJERW5xM29PTjBBVFhmQnRDeVVGdVZoYW5reDZocGJvS2RKNVJhTkh5RUVoZ1lIVTNZOGp5OXd0c0kwN25qS1RRQXdMUnVXSmRNcCUyRndkZ2VDaUloVTI3RDhIdmN5TSUyRkp5dXR0aXBQVkpadG9UQXZCN2xaQWZUMERiREhFWkVEcEpSd2V6eE9oMEdVc1ZhdVhQbThxcXF4UUNEZ2RDZzBTZkIyRFNXNTNlNHhlM2c4SGlpS0lsOTg4Y1hublA3JTJGU1pUcHBKUlFOUjBMcjd3QlFpaHY2TkVtTUc5R0Zkd3VGMnhXMlU0NlFsRXcyTiUyQmZzbUV3YnA4ZnF1NUtqSGwwbWtDeUFqRE44bjhBRWhYMDRYQU1HM2NlUmlRYWc4cHFtREVuSmVCeWFaaFNWZ2piVG9jM0tkSGtJMjBtQUlsR1FnaUJTQ1JpSFR4NDhBVmQxeUdsSE5NSDBUQ1dpRkRTV044OVB6c04lMkJKVlFLUFFqYmdNbUdoMEpZTXIwZWFpWVBoZk54JTJGWkRjN2xoV1JZSzg3SXhZMm9aRGh3N0JVWG5LWDR5VVJRRmd3UDlzQzBySmVkelJWWGg4UVVRNnU5TlFYU2pJeUNTUFFEVGxhYXA2T3p1dzZaZGgzSDEwZ1ZRRk1IRTFCaVRVbUpLU1NFT0hXOU1KSWU1Zllwb1hFa3A0ZkY0ayUyRjlOUk9mdXhJa1RCN2R2Mzc1ZDEzV25RNkZKaEt0RFNncWRuUjQ1bHZidTNYdHc3OTY5T3klMkIlMkYlMkZQTEx4JTJGekZpQ1l5S1NFVUJZdXV2Qkd0RGNjZ3BRMGhGTmkyeEp6cFZXZzQwNDVJSk1hJTJCUEpPSUVBTGhVQWp4V0F4NkNvWTZLWW9Lano4QUtkTWc2U2FHdHdEYmFUM3dRZGMxTkp4dWgzJTJGJTJGY1N4ZFBCdENXT0NhZU94WWxvMzgzQUR5YzdQUTF0a0RqZHVBaWNhVkVBSWVMeXNBaVViaSUyQmVlZmZ6b2NEcHZjJTJGa3ZqS1gydm9tbmNDU0hHNHlHZmVlYVpKNGRmajRoR1RrcUpvaW5WcUpsM0VjeXprOE1zMjBaV3dJZTV0WlZwWFMxRnFTY0FHRVljZ3lub0F5aVJPRWQ3JTJGY0cwU0FBSzRBMURRTkticnFrNGZLSUpCNDgxTUNFMURqUlZSV1ZaSWF1UGlCeWdLQW84WHAlMkZUWVJCbGxNVFF0bEJzOCUyQmJOejBzcEVZMUd4JTJGeEJOSXdWZ0pRMEhxUEhwWlJZdjM3OTh2NyUyQiUyRnA5a1oyZnpkZ2RSQ2l5NCUyRkhvMEhkdUhlQ3dLUlZGaDJSWm1WRmZnWkZNcmV2b0cyUnglMkZraEJDSUI2UG83JTJCdkZ5VmxaYU03bUpTQUVQQm41VUNteVRaV3c3VFNvaDNodXhGQ1FGRVY3RHBZQjclMkZQZzJsVlpUQU1UZ1llSzdZdFVWYVVENCUyRmJCY093b0NpOHVVZzBQaVNFSXVEMU1RRklkTDUyN3R5NWRkdTJiUWZjYmplTFltaGNNUUZJU1gxOWZXUCUyQkdsSktkSFYxblZ5JTJGZnYyR20yNjY2YjFqJTJGb0pFRTV5VUV0a0ZSWmg1NFpYWXMyNEZYRzRWdGkzaGNic3diOFpVck45JTJCSUpuTW9ZbE5DSUY0TElhJTJCbnA2VUhkT2ZsWk1XRjZZU2dHbGFhVGtBNUswb1FzQ3liV3plZFFRZXR3dmxKUVZNQW80Unk3YVJrJTJCVkhmazRXV3RxN29TaTg0VUUwSHFRRUZLRXdBVWgwSG9hdnFaNSUyQiUyQnVrbmgzZklFWTBuSmdBcGFmNzglMkJXUCUyQkdsSktoTU5oYk5xMDZZbWJicnJwdlVJSWJ0c2hTb0c1bDF5TmhrTzdNTmpiRFZYVFlKb21xcWVVb0s2eEZXZmF1cUJwWEJSUGVFSWdIbzJpdDZjN1pZZjBCcktnbnAxTzUlMkZSRmFxWnRhVmNWQlRIRHdQcnRCM0g5Rll0UmtKTUZJMFVUbXVuTk5GVkJaV2toenJSM09SMEswYVFpRkFWZWJnRW1PaSUyQjl2YjBENjlldlh5NkVnR0VZVG9kRGt3d1RnSlRrOVhySDdYVzJidDI2c3JXMXRidTB0RFIlMkZYRjZVYUFLVFVzSWJDR0xlcGRkaDgwdVBRWjQ5dFd1cWd2a3pwNkt0c3pjdEVqZzB0b1l2SlB0U21BRDBCYk9oYVM1WXB1RjRGYWx0MjhpWUVzQ3pORlZGS0J6RiUyQnUwSGNkMFZpeEh3ZVdCWm1aWEl6QVMybENndHpvUEg1WUpoY2hzdzBYaFJGQVUlMkJ2OSUyRnBNSWd5eXJadDI5WVVGeGMzVmxkWE94MEtUVUpNQUZMU2VEVUlsVklpRm91MWJkNjglMkJkVmJiNzMxRSUyQlB5b2tTVHdJekZsJTJCRGslMkZtMW9iNjZIcHJ0Z21oYktpdk14ZFVveDZock9RTmQ1eXAlMkZvRkVWQmQxZWlDaW9WRmRhJTJCWUE1VVhZTnBHczdtM2lSZ3BVa3Z3dk9sYVNxNiUyQndhd1lmdEJ2T2V5aFhDN2RDWUJVOHl5RXR1QUMzS3pjSWJiZ0luR2phSW80QVJUb25NemZDUCUyQmhSZGVlTHklMkJ2cDUlMkZPJTJCUUlyZ1lwcWJzN2RWVWo3eVlVQ3VHbGwxNTYlMkJ0WmJiJTJGMEV0d0VUalo2VUVxcW1ZJTJCR3l2OE5yajklMkJkclBnVGtKZyUyRll5cE90M2F5UWY0a29Lb3FPdHBhVTNZOHQ5Y1B0OGVIV0RnRVFFblpjVWNpc1FVNE05JTJCJTJGdXFiaFRIczNOdTA4aEdWTDVrTlZGZGdabXRCTVY2cWlZRXBaSVU1ekd6RFJPSkVRUWtFZ21PVjBJRVFabzZHaDRmVHExYXRmVVJRRmtVakU2WEJvRW1JQ2tKTEdjM3VneiUyQmZEcGsyYlhtOW9hRGhkWFYxZE1XNHZURFNCU1NsUlVUc0hWYk1Yb3Y3QUx1aHVOMHpMUmtGdUVET3J5N0h2U0FNVWhhZjlpVXhSVmJTY2JvSmxtbEMxMGYlMkJ1VlZXRkw1aUR2cTUyT0YxVVpXZFlEOEMlMkY1dEkxMURlM1E5ZDFYSEhSSENpS1lCSXdoV3dwVVZxVUIlMkIlMkZaYWNDQ056dUl4cFlFVkUyRlB4QjBPaEtpakxGeTVjcG5Pem82JTJCbjAlMkJIMXZ6a0NPNEVxU2tXQ3cycnElMkZYMzklMkZmdjJyVnF1YyUyRjk3blAlMkZYJTJGaiUyQnNKRUU1Z1FBZ3V2dkJGblRoNkJhUmhRRkFXV0xURzd0aElOcDlzeEZJNUNWWnl0NUtLeG95Z0slMkJucDZFSWxFRUFpT2JsRW1rV2p3N3N2S2NieEtXMExDdGpJJTJGV2FickdvNDNuSVpiMTdCazBVd0lBY2YlMkZiU2VLNFczQSUyQmJuWmljRkhUbWVzaVNZNFcwcDR2RjY0M0c2blF5RktlMElJUktOUjYlMkZEaHcwOWVmZlhWMEhYZDZaQm9rbUlDa0pJdXYlMkZ6eWNYMjllRHlPUTRjTyUyRlNrYWpmNjd4JTJCTlJ1UWdpR2owcEpmSkxLakJqOFdVNHNHa1ZGTGNIdG0wakdQQmg3dlJLYk5sOURDcnpmeE9XRUFLUmNCanRMYWNSbURsN2RBZVRFaEFDJTJGcXdjeURTb3ZyTnNPME0zQVAlMkJGUUdJd3lNSGpqZEJkT2k2Y1d3dlRNc0dQdjlSUUZRVlRTZ3R3dXEzVDZWQ0lKandwYmZqOGZtaE1aQkNka3lOSGp1eDclMkZmWFh0N3FaTkNjSE1RRklTWWNQSHg3MzF6eDA2TkNXZiUyRjduZjk2M2VQSGlDOGI5eFlrbXNIbVh2UWVuanV4QmFLQWZxcXJDc2l4TW4xcU91c1pXZFBVT1FGTlpIVE1SS1lxQzBOQWdUamMyWU5wb0U0Qm4lMkJiTnkwcUwxWHFadkFSNG1oSUNxS3RoNyUyQkNUY21vWjVNNnRnbWhhWUF4dzlXMHFVRnViQjQwNE1RZUwyS3FLeEkyMEpuOCUyRlBTaWFpYyUyRlRNTTg4OEVRNkhUWVU3Y2NoQlRBQlMwbmh2QVFhQVNDUmlQZm5razQ4dlhyejRBZzRESVVvTktTWDh3UnpNdSUyRlJhYkZueEpGUlZoVzFMdUYwNkZzNnV3ZW90JTJCeUFoSWRJaHEwTXBKWVJBTEJaRGUzdDd5bzdwejhxRnJydVRnMldja3FsVGdOOUtZa0FQc1AzQU1haWFpdG5US21DWWx0TmhaVHpMc3BHZDVVZHVkaEJ0SFQzUU5ON29JQm9ydGkzaDlRZFlBVWowTG9RUTZPJTJGdkgxcTFhdFdmUTZFUTR2RzQweUhSSk1ZRUlDVU5EUTJOJTJCMnNhaG9FMWE5WThOekF3OEwyc3JDek9RaWRLb1prWFhJNlQlMkI3ZWo4MHdUTkYySFlWbW9MQ3RDVlZrUkdrNjNRVSUyRkJrQWhLUDRxcW92N1lVUUNKaTg3UjNsZ0o1T1JEMDEwd2pEZ3JxbEpJRVFLMkRXemRld1M2cHFDMnFoeUdhVG9kVnNiVFZCWGx4WGxvYmU5eE9oU2lDVTFLQ3o0JTJGS3dDSnpzWHJyNyUyRiUyQjJvNGRPJTJCcGNMcGZUb2RBa3g5VWZKWTEzRDhCaDRYQzRidXZXcmF0dnVPR0dteDBKZ0dnQ2tsSkMwM1VzdlBKR3ZQN0VIeExWV3hCUVZJRUZzNnJSMnRFTnc3U2hjRkxtaEtOcU9ocnI2MkJiRnBRVWJQVU9aT2RDZDN0Z3hNZSUyRlNueWlTMHdDdHJGcDF4R29pb3JxS1NWTUFvNlNsRFpLQyUyRk9nNnlvcm5ZbkdrRzFMQkVjNWJJcG9vaHUlMkJFZnZDQ3klMkY4TVRjM0Z6NmZ6JTJCbVFhSkpqQXBDU2poNDk2c2pyaGtJaFBQdnNzNCUyRmRjTU1OTjNNYk1GSHFTQ2xST1hNQkttY3V3S2tqZTZDNzNEQk5DNFg1MlpoZVhZRURSeHVnS1B3WW1HaFVSVUZuUnlmNmU3dVJXMUEwNnVOcGJqZjgyYmtJOWZjQ2p2YU9uSmlmRFlxaXdMUXNiTmg1RUVJUm1GcGV6Q1RnS0ZpMmpienNJSEt5JTJGT2p1SFlES2ZxZEVZMExhTmdKWldZbiUyRjVyVTcwZHM2Y2VKRXc5cTFhMWNGZzBIdXBDREhjZVZIU1U3MEFBUUFWVld4ZHUzYVZ4b2FHazVYVjFkWE9CSUUwUVFsaE1EaXE5JTJCTDFsUEhZQm9HRkVXQmJVdk1uVjZKeGpNZEdBcEZvSElzOElTaXFpcjZlbnRSZiUyQndJTGh4bEFsQUNVSVNDWUc0QjJocFBRQVczZW8wRlZWRmdHQlkyYkQ4SWRhbUNLV1dGTUF3bUFVZENTc0RsMGxCU21JZk9uZ0V3JTJGVWMwTm9TaUlDczd4JTJCa3dpTkxlYzg4OTk4U1pNMmVHdkY2djA2RVFNUUZJZjlIZjMlMkIlMkZZYTRmRDRmNlhYMzc1ejElMkY4NGhmJTJGajJOQkVFMUFVa3JrbDFSZzVvV1hZOSUyQkdWJTJCRnllMkRiTm9JQkglMkJiTnFNS1czVWVjRHBGU1RBaUJTRFNDcGxNTnVQRHlxMFozTUNrQklaQ1ZXd0E1UWFid3BpdFZWUkEzVEt6YmRnQlhMMTJBaXRJQ0pnRkhTQUlvSzg3SG9ST05Ub2RDTkNGSkthR3FLckp6Y3B3T2hTaHRDU0VRRG9kalc3ZHUlMkZkT2lSWXZBJTJGbiUyQlVEcGdBcEtRbFM1WTQ5dHJ4ZUJ4Nzl1eDVMQktKZk1IcjllcmNTa0NVV3ZNdnV3Nk5SJTJGWmpzTGNMcXFiQk1pMU1uMXFHJTJCdVkydEhmMmNscm1SQ01VSEQ5OE1QR2ZLUm9Fb2loOGo0dzFWVlVRaXh0WXQzMCUyRnJybGtBY3FLQzdnZGVBUnN5MFpCYmhCWkFSOEdCc09zY2lZYUE0a0VZSzdUWVJDbHRZMGJOMjVjc1dMRlBxJTJGWHklMkIyJTJGbEJhWUFLU2tuVHQzT3ZyNjI3ZHYzJTJGNnBUMzFxJTJCMVZYWGVYTU5CS2lDVXBLQ2E4JTJGaUlWWDNvQU56ejhDQUxDbGhFdlhzR0JXTlY3djZSOHU5S0lKUXRNMDFKODREaU1XaGU3MmpQcDQlMkZwdzhhQzQzcEMwaE9EaG1US21xZ21qVXdKcXQlMkIzSDEwZ1VvTDJFbDRQbXlwWVRQNDBaUmZnNzZCMEpPaDBNMElTbXFnaUMzQUJPOW81VXJWejVVV1ZrSnY5JTJGdmRDaEVBSmdBcERlWU9YT21vNjhmRG9mbHVuWHJIbUlDa0doczFDNVlncFA3ZDZDbCUyRmlpMHN3TkJwcFFXb0xxaUdIV25XcURyJTJGRWlZS0ZSVlJWdGJPMXFiVDZHeWR0YW9qeGZNem9YdWNpTVdqWENxNmpoUVZRV1JtSUcxMnc3ZzZrc1dvTHc0bjVXQTUwa0NLQyUyRk94NG1HTTA2SFFqUWhLWXFLSEZZQUVyMGxJUVFhR2hxYVgzMzExUmZkYmpjc3kzSTZKQ0lBVEFEU0c1Z09MeTQwVGNOcnI3MzIzR2MlMkI4NWtmVlZSVUZITWJNRkhxU0NtaHFDb1dYJTJGMWVkRFRYSiUyRnE1S1FvRWdBV3pxbkdtclJ2eHMwTkNLUE1waW9MJTJCdmo3VUhUMlNrZ1NnTjVnTnQ4JTJCUGFDU2NndWhHUUNiYUVVNG1tcW9nRW8xaDdkWjl1R3JwQWxTd0V2QzhTQ21Sbnh1RXolMkJ0R05HNUFZWWt6VWNwSUthRnBPckp5c3AwT2hTaHRQZmZjYzA4Y1AzNjhqOVYlMkZsRTZZQUtTazV1Wm1wME5BSkJMcFhMbHk1Yk9mJTJGZXhuJTJGOTNwV0lnbW9wS3E2YWhkdUFSSGRteUE3dmJBdEd6azUyUmgxclFLN0RsY0QlMkJiJTJGSmdZaEJFekx3dkhEaCUyRkNlRDN3WWdFQ2lKbXBrTkUxSE1MY0FmWjF0Z01wZWdPTkZVMVZFWW5HczI3b2ZWMTB5SHhVbGhhd0VQRWVXWlNQTDcwZDJsaCUyRmg5aDRvN0hOS2xESlNTdmlEUVhnNDFaVG9id3dQJTJGOWk4ZWZNaml4Y3Y1dkFQU2l0TUFGS1NrME5BaHNYamNlemR1JTJGZmhhRFQ2cng2UFIyTVZJRkhxU0NraGhNQ0NLMjVBMCUyRkdEaUlhR29LZ3FMTnZHN05wS25EcmRqdjZoTUZSbUFTY0VWZE54NU9BJTJCMktZQlJkTkhYRUUzM0I4eXA2QUVqVWYyQVhwcTR6d25BcE8yT2xWVFZVUmpCdFp1UFlCbFMlMkJhaHNyeUlsWURuU0ZVRlNncHkwZExXNDNRb1JCT0tiVm5JeWMyRk93VTlab2ttb3ZYcjE2OSUyRjhjVVhPZnlEMGc0VGdKUzBaODhlcDBPQWxCSTdkJTJCN2MlMkJzbFBmbkxuMHFWTGx6b2REOUZFSXlVUXpDM0EzS1h2d2ZhVnowQlJWZGkyRGIlMkZYZ3dVenE3RiUyQjUwR25RNlFVMFRRTlRVM05hRHZUaExLcWFhTTRrZ1Fna0YxUURDR2NTOEtwazNqNHlQQjA0TFhiRHVES2klMkJlaXVxS0VsWURuUUFJb0xzamxGR0NpRkxOdEc5azV1WEI1M0U2SFFwU1dYbnJwcGZ1TGk0czUlMkZJUFNEaE9BbEJTTlJwME9BVkpLeE9OeCUyQjlGSEgzMklDVUNpc1pCSTVzeSUyQiUyQkVvMEhOeUZydFltYUxvTHBtV2hwcW9VOWFmYjBOemFCWjNiNVRLZW9pam83ZW5Gc1lNSFJwa0FUTWpLSzREdTlrQksyNUc3MmFvaVJyR0pPZk9wcWdMRE1MRiUyQiUyQjBGSUtWRlRXY3BLd0hkaFdUWnlzd01JQnJ3WUdBd3pFVWlVSXBabElUczNCNnJDYXdXaU54SkNvSzZ1N3RUcTFhdFglMkJQMSUyQlZ2OVIybUVDa0pKYVcxdWREZ0ZBSWduNDdMUFBQdnVkNzN6bkJ5VWxKVVhjQmt5VVdsSks2QzQzRmwlMkZ6ZnJ6JTJCJTJCTjJBbEpCSWJEVmNQR2NhMnJ2NllGazJsRWxjY1RVUkRQY0JQSFJnTDY1NSUyRjRjUyUyQjNoSGNUN055aXVDeSUyQjFHTkJKMjVJSldUTkl0d0clMkJrcWdwTXk4TDY3UWRoV2habVRLMkFhWm1UYmtES3VaSlN3dWR4SXk4bmlQNkJrTlBoRUUwWVV0ckl6c2s3JTJCOTg4QVJHOTBaJTJGJTJCOUtlSGp4dzVNdUIyczBLVzBnOFRnSlEwZGVwVXAwTklHaHdjYkglMkZ4eFJlZiUyRnJkJTJGJTJCN2N2T2gwTDBVUlZPV01lcXVkZGdMcDkyODhPQkxGUVhKQ0RtVFVWT0hDMEFZckNqNGhNcCUyQmt1SE5xN0Y2WVJoNmE3UmxWQjUlMkZWbndaZVZnMGhvQ09NOUxVWkFUTm9lZ0g5TlZSVFl0bzFOT3clMkZETUV6TW1WNEZ5N0s1Q0g4N0FpZ3J5a045VTV2VGtSQk5HSXFpSWk4JTJGMyUyQmt3aU5LS0VBTDklMkZmMmhWYXRXUFZKVFV3TmRkNkpwTXRFNzQlMkJxT2ttYk1tT0YwQ0VueGVCeWJOMjklMkI0Rk9mJTJCdFMlMkZlYjFlblFzYm90UWFIZ2l5JTJCS3IzNFV6OU1jU2pZU2lLQ3N1V21EZWpDczB0SFJnSVJUZ1FKTU9wcW9ybTV0Tm9QbmtDMWJQbWp1cFlpcW9ndTZBRW5hY2JvV3JqZiUyRm5BaXRTJTJGVU00bUFiZnVQUWJUc3JGZ1pqVXNtMG5BdHlJbFVKQ2JEYmRMaDJYWjRHNHNvdEdSVWtKVlZlVGxGemdkQ2xIYTJiQmh3M0pWVlklMkZQbVRQSDZWQ0kzaElUZ0pTMGZmdDJwME40azgyYk4lMkIlMkY4JTJCTWMlMkZ2dTdHRzIlMkI4enVsWWlDWWlDU0M3b0JqemxyNEhPMVk5QzhXZEdBZ1M4SGt4ZjFZMU51NDRCREQlMkZsOUVVUmNGQWZ6OE83dHM5cWdUZ2NNSTRwN0FZVWxvcGpQRGNKU29BbWVBYWxrZ0NTdXpjZndLR1llR0NlZE1nSldEYiUyRkRkNkk4dTJrUlgwSVN2Z1EzZnZBUHNBRXFXQXFtbklaUUtRS0VrSUFjdXk1TzklMkYlMkYlMkZzJTJGN05peEF6NmZ6JTJCbVFpTjRTRTRDVUZBd0duUTdoVFJSRndUUFBQSE12RTRCRVkwUktRQWpNdWVRcU5CemVqZTdXNXVSQWtOcktNalNjYnNkcERnVEphRUlJU0FqczNyNE5OMzNzMDRuJTJGUFlvcXNleThZcWlhbm56dmpDZVZwVnQlMkZRMUVFcEFUMkhEbUp1R2xneVlLWnllcEFPa3RLdUhRTmVUbEJkUFgwT3gwTjBZU2dxaXJ5QzVnQUpIcWpBd2NPN0QxJTJCJTJGUGphOHZKeUR2JTJCZ3RNWGJvSlNrYVZwYVBZTEJJTmF1WGJ2aTJMRmpKM2tTSlJvYnd3TkJMcmptJTJGWWtLS3lraHBZU21LbGc4cHdZdVhZWE5iWVVaVFhlNWNPVFFJUXoyOVk3NldGbDVoZERkM3ZIZmFpb0FoWjhEYjBrSUFVMVJjT2g0SXpidVBBVFRzcmgxJTJGeTJVRk9TeWZwUW9CYVNVY0x2ZHlHTUNrT2hOSG5yb29UJTJGRTQzRkRTZ25idHRQcVFUU01GWUNVZFBMa1NhZEQlMkJCdTJiUTg5JTJCdWlqRCUyRjN3aHolMkY4b2RPeEVFMWtsVFBtbzNydVh3YUNHSmFGa29KY3pLZ3V4OEZqalZCMGZseGtLbFZWMGRuUmdVUDdkbVBwVmRlTzZsakJ2QUs0dlQ2RTRqR01kenBPVVJYdUFINGJRZ2pvbW9ZVERXY1FOMHhjZWRGY2VOdzZUSXNYJTJGUUFBQ2VUbUJNNzJBYlJZbVVFMENyWmxJU2N2SDE2ZjMlMkJsUWlOS0NFQUpuenB4cGZmenh4NSUyRnM2T2pnWnd5bE5hN29LS204dk56cEVQNUdMQmJEaWhVckh2MzYxNyUyRiUyQm56azVPVUUyT0NkS3ZlUkFrS3ZmaDViNlk0aWRIUWhpMnhMelpreEZjMHNYaHNJUlRtSE5VRUlJUktNeDdOMnhiZFFKUUpmYmc1ekNFZ3oyZGtGUngyOXJ1QUNnamVQclpTcGQxOUI0dWgxeHc4Q1ZGODlEZHNBSHczU21aMk02c1cwYlFaOFhRYjhIUFgxRFVGVXV6b2hHeXJJdDVPVVh3T1AxT2gwS1VkcDQ2cW1uSGd1RlFsMGxKU1ZPaDBMMGpwZ0FwS1RwMDZjN0hjSmJDb1ZDOWF0WHIzN3BsbHR1JTJCWVRUc1JCTlZGSUMyZm5GbUx2MFBkaiUyQjJyTnd1VlJZdG8xZ3dJZjVzNlppMDg3RFlQNHZjN2xjTHV6WXVnV2ZqY2VodTF3ajJzSTduQ2pPTDZsQTQ1RjlnRDRHZ2I0RFRWTllBSGdPZEYxRFMwY1BYdHUwRjFjdG1ZZUN2R3dZaHVsMFdJNnlwWVRiclNNbkdFQjM3NkRUNFJCbE5NdXlrRmRRQU0yQmFmQkU2VVlJZ2NIQndjaktsU3Z2cjY2dWhzdmxjam9rb25mRU16Y2w3ZDI3MSUyQmtRM2xJc0ZzTmRkOTExejgwMzMlMkZ4UlRkTlVWZ0VTalFVSklERVE1TlNSUGVocWFVb01CREV0VEs4cVEwTnpPODYwZDNNZ1NJWlNOUTNOVFUwNGZuZyUyRjVpNjZhRlRIeWkwcUc5ZnF2Mkdhb283MzNKR001ZEkwOVBZTll0V21QVmgyOFR5VUZ4ZkFNQ2QzRWhBQUN2T3pjYktwMWVrd2lES2F0TzFrJTJGejlla3hNQnI3enl5dkxYWG52dE1KTiUyRmxBbFl6MEZKbG1XbDVVTlZWV3pac21YZDVzMmJ0emo5YjBRMGtTVUhnbHo5MXdOQjFNUkFFRTJGdEhteG40a1VSVUZvYUFpN3QyMGY5Ykd5QzB2Zzl2Z2d4N0dwdEVTaUJ5QzNvWjg3VFZNUkNzZXdlc3MlMkIxRGUxUXRlMFNkJTJCWEtDOG5DRVdaM1A4R1JLT2xxaG9LaTRxZERvUEljVUlJV0pabDMzZmZmYjgzVGRQeFFSOGNBa0xuZ2hXQWxKU09QUUNCeE1sMWFHaElQdm5razc5YnRtelpGVTdIUXpUUlRaa3hEOVBtWDR6amU3WWtCNEtVRnVWaDVyUXBPSEMwQWJyQ2o0NU1wT2t1Yk4lMkIwSHAlMkY4MTg5RFVkVVJWMjVrNXhYQkU4akNZRThIeEhqZFI1U0FxaXBRaEVodVJhWjNwNmtLNG9hSmRUc09ZQ2dTeGZ3WlV4T0xnVWxZdFdQYk5nSSUyQkwlMkZ3JTJCRDBMaEtKUEpSQ01ncFlTcWFTaGdBcEFJQUxCOSUyQiUyRllkdTNmdlhsdGFXc3JQRmNvSVhNVlJrbVdsYjZOd3Q5dU4xMTU3N2NXalI0JTJGV3pabzFxNVpiRG9qR3hsOFBCSW1FQnFDb0dpeGJZdjdNcVRqZDJvbiUyQm9UQlVYdVJrSEUzVGNMTHVCRTZkUEk2YUdiTkhmaHhkUjI1aEtmcTdXcUdvNDNjWm9TcUpDa0RleVQ0JTJGcXFMQWxoTGI5eDFET0JMRFJmT25RMVVVV0pQczMxSGFFbjZ2RzM2ZkY0T2hDTGZBRUkyUXFxa29MR1lDa0FnQVhuenh4YnNyS2lvc3Y1OVRzU2t6TUFGSVNjZU9IWE02aEhjejlPQ0REJTJGN2h0dHR1dTgzcFFJZ21NaWtsZ3JrRldIRGxEZGk4JTJGQWtvcWdiYnR1SDNlckJvempTczI3YmY2UkJwQkJSRlFYOWZQM1p0M1RMaUJPQWJCNEhVSDl3NWJvTkFKQ1JVVlVra3N5Wlo0aW9WRkNFZ0ZBVUhqallnSEluaXNndG13JTJCMXl3VXpqRzMlMkJwSnBHb0lzM044cU90bzhmcGNJZ3lrcFFTTHJjYlJhV2xUb2RDNUNnaEJFNmNPRkclMkZmUG55WjZTVUdCemtnQ25LREV3QVVsSjJkcmJUSWJ5amVEeU9wNTU2NnVHdmYlMkYzciUyRjFGVVZGVEFLa0Npc1RYendzdHg2dkJldERZY2clMkJaeXc3UXNWRThwd2FuVDdXaG9ib2V1Y3lCSUpoRkNRRlZWYk51MEFYJTJGJTJGNlglMkJCT0x1ZGRpUnlpa3FoNlhwaWZQUjRiTWVWaVFTbVVNUzR2ZVJFSTRTQXJtdW9hMnhGT0JyREZSZk9SVTZXSDRZNWVaS0FRS0lQSUJHTmpHMVp5TXZQUnpDWTNtc0dvdkh3d0FNUCUyRkdIJTJGJTJGdjBEYkV0Q21ZUUpRRW9xT0R2Uks1ME5EZzYyUFB2c3MwOTglMkZ2T2YlMkYlMkYlMkJjam9Wb0lwTlNRbFUxWFBpZW0lMkZES3c2Y1NBeCUyQlVSQVhXNGpuVDBOYlZpM2pjWUwlMkJUREtPN1hEaDIlMkJEQmFtNXRRVmxrMTR1UGtGSmJBNWZIQmlFWEhwUiUyQmZSS0tmbmNvQkRxUG0walcwZHZUaTFZMjdjY1ZGYzFGV2xEJTJCcEpnUm5CZndjQkVJMFFwWmxvYkM0RkY2ZnolMkJsUWlCd2poRUJIUjBmbkUwODg4YURQNXdPbiUyRjFJbVlRS1FraW9xS3B3TzRWM0Y0M0c4JTJGdnJyOTM3cVU1JTJGNlY3JTJGZjcyWVZJTkhZS3E2c3dheUxyc1QlMkJUYXZnY250Z1doYnk4N0l3YjBZVmR1dyUyRnpnUmdobEVVQlgwOTNkaXhaU00lMkJPSW9FWURDM0FMNnNIUFMydDR4UFAwZ3BvU29xRktFZ2tRNWtBbWMwZEUzRndGQVlyMjNhaTZXTFptSjZkVGtzeXg1eFJXaW1TUFFCZE1IcmNTTVNpME5oMVFiUmViRXNFNFZGeFZCVjdnQ2d5ZTNKSjU5OHRMZTN0N1d3c05EcFVJak9DeE9BbExSbnp4Nm5RemdudTNmdjN2ZnFxNiUyQiUyQjh1RVBmJTJGaURUc2RDTkpFTjkzdGJlT1VOYUQ1eEVBUGRIVkExSGFacFlmYTBLV2c4MDRuT25qNW9YQWhrRENFRW9DallzbjR0UHZqUmZ4anhObUJWVlZGUVdvbnVsaWFvMnRoZlNrZ0FxcVpBVVJWTTdCVFYlMkJORlVGWVpoWXVPdVF4Z0tSN0J3ZGcwVU1iR0hnOWhTd3V2eHdPdHhJeHlKQVNvVGdFVG5xNmlrQkFBbSUyRkEwRG9yY2loTURnNEdCa3hZb1Y5MDZaTWdVdWw0dCUyRkM1UlJtQUNrcEZnczVuUUk1eVFXaSUyQkh1dSUyQiUyQiUyQjglMkJhYmI3NUpWVldGSjEyaXNTT2xoTWNYd0FWWHZ3OXJubmtRa0JJU2dOdWw0NEs1MCUyRkRhcGozc3laWmhYQzQzRHU3Ymh6Tk5wMUJlVlgzZVB6JTJCY0dDNHNyOEt4WFJ2SElNSzNmazFkVmFHcUNwZ0JUQjFWVlNDbHhLNkRkZWdiQ0dQcDRwbnd1dDBUZGppSWxCSXVsd2FmeDQwdVhqc1FuUmNwSlRSTlIybDV1ZE9oRURscTdkcTF6MGVqMGNOVlZWVk0lMkZsSEdZUUtRa253WjBzJTJGRDYlMkZWaTQ4YU5xemR1M0xqeHFxdXVXdVowUEVTVFFmWGNDOUZ3ZUM4YUR1Mkc3bkxETkMxVWxCUmclMkJ0UnlIS2xyZ3E3ejR5UlRLSXFDdnQ0ZWJGbSUyRkRuJTJGJTJGNmZOUEFBN0xLNm1BeSUyQk9EYlpzUVl1eTNBUXRGZ1V0VElaa0JUQ2toQkhSTnc4bkdGZ3lHd3JqOG9ya295TTJDWVV6Y3ZvREJnTmZwRUlneWtxYnJLQzVqQXBBbUp5RUVETU13ZiUyRkdMWDl5NWE5Y3U2THJ1ZEVoRTU0MHJOa29LQmpOak1wNFFBa05EUSUyRkwlMkIlMkIlMkIlMkIlMkZZOW15WlV3QUVvMng0WXF2QzYlMkY1QU5wT25VQThHb0dpcXBCU1l1SHNhcHhwNzhKUU9EbyUyQnZlQm8xSVFRVUJRVm05YXV4cTJmJTJGRWNJUlJuUkhlemN3bEw0QWxrWTdPdUNVTWNoQVFqQXhZdnRNYVByR2pxNiUyQiUyRkhxJTJCdDI0OU1MWnFDNHZobWxaRTdLNklTdVFHVGM4aWRLSmxCSzY3a0lKRTRBMGlhMWV2WHIxaGcwYk51dTZEc013bkE2SDZMd3hBVWhKV1ZsWlRvZHd6b0xCSUxadjMlMkY3U3ZuMzc5aTFhdEdqaFJGeWdFS1VUS1NWeUNrc3clMkYlMkZMcnNHM2xzM0NwS2l6YlJqRGd3OExaTmRpNDg1RFRJZEo1Y0xuZE9IcjRJQnBPSEVmTnpGa2pPb2J1ZGlPdnBBTDkzZTFRMUhHNG5CQm5FNEE4M1k4WlhWTVJpY2F3ZHNzJTJCOU0yWmh2bXpwa0tkZ0gwQkF6NlAweUVRWlJ6YnRwR2JuNCUyQmNuRHluUXlGeWhHVlo4dmUlMkYlMkYlMkYwdmRWMkgzJTJCOTNPaHlpRVdFQ2tKSktTMHVkRHVHOGhNUGgyUFBQUCUyRiUyQmJSWXNXM2V0MExFU1R4WndsVjZIcDJBRzBONTJFcHJ0Z21oWnFxOHJRZUtZRFRTMmQwRFVPQk1rRWlxSmdvSDhBbTlhdEhsRUNjTGdxdEtDOENpY1A3QmlEQ04lMkJhMjZVeCUyRnpmR2h2c0M3anh3SEwzOWc3aGswU3o0dklsdCUyRnhPQ0JEeHVGelJONFR4cG92TmdtZ1pLeXN2aDliT0NsaVlmSVFTMmJkdTJkY3VXTGFzS0N3c1RROVdJTWhBVGdKVFUyOXZyZEFqblJVcUpGMTk4OGNsUGZPSVQlMkYzZkdqQm5WckFJa0dsdFNTbWk2Q3hkZjkwRzg4dkJ2SUcwYlVCUm9xb29MNTlhaXM3c2ZjY09Bd3EzQUdVSFRkV3hhdXhxZiUyQk15JTJGUWRQMEVXMzF6QyUyQlpBdDN0U1NZRXg1S0FZSyUyRkpjVExjRjdDdXNSVjlneUZjZnNFY2xCVGt3ckJNWlBwSDdmQWdFSmV1SXhvM3VJZ2pPa2VXYWFHa3RCeXF5aHQ5TlBsSUtmSFFRdyUyRjkydTEyVzZ6JTJCbzB6R0sybEsycmx6cDlNaGpNVEElMkZmZmYlMkYlMkZ2YmJydnRwMDRIUWpRWlNBREZsZE13JTJCJTJCSmwyTCUyRnhWZWh1RDB6TFFrRmVOdWJOck1LTyUyRmNlWkFNd1F1cTdqNVBIak9MSiUyRkglMkJaZmNOR0lqcEZYWEFhUFA0REkwQUNFR09ORm9RQmNMaDNjQXp4JTJCWExxR250NUJyTnE0QnhmT3I4WE1tZ3BJbWRnS21La2tKSFJOZzY1cmlNYmlIR0ZPZEk2RUVDaXZxQUNBQ2RrYmxPanRDQ0Z3JTJCUERoZyUyRnYyN1h0aHlwUXBUb2RETkNwTUFGSlNwa3dCZmlQVE5QSG9vNDglMkIlMkJKV3ZmT1ZycGFXbEpid2dJUnBqVWdKQ1lPR1ZOJTJCSjAzU0gwZGJSQjFYV1lsb1U1dFpVNDNkcUZ0cTVlYUt3UVNIdUtvaUEwTklTMXI3NDg0Z1NnTnhCRVRtRUpRdjI5VUpTeCUyRlowTEpMWUFNJTJGODN2alJOUmR3d3NHblhZWFQxRE9DaUJUUGdjU1glMkI1ak9SbEluJTJGVDdxbVpudzFJOUY0a1ZMQzVYYWp2R3FxMDZFUU9lTGVlJTJCJTJGOVRVOVBUOFRqWVE5WnlteE1BRkpTSnA3UWhCQm9hMnZyJTJCT01mJTJGJTJGamdONyUyRjV6Vzg1SFElMkZSWkNDbGhOdnJ3NFhYM296VlQ5d0xLVzBBQ25SZHd3WHpwbVBWeGwyd2JBbUZsVFZweiUyQjEyWSUyQlBhTmZpbmYlMkY4U3NuSnl6NnVxWTNqYmIxRkZOWnFQSFFUR1lVQ3ZydW1zMkhLQW9pZ1FVdUxveVdiMDlnOWg2UVd6VUpTZkE5UE14Q25CRXBxcVFsTlZTR2FUaWM2TmxOQjFIUlZUcXB5T2hHaGNDU0ZRVjFkWGQ5OTk5ejAlMkJPRGpvZERoRW84WUVJQ1c1M1c2blF4aVI3T3hzUFByb28zZDk5ck9mJTJGVnhCUVVGZTVpMUdpREpUMWN3RnFGMXdDWTd0M3BUWUNteGFLQ3ZLeGV6YVN1dzdVZzlGNDBkTXVsTTFEYTFuem1EenVqWDR1dyUyRmVNcUpqRkpaUGhhYTd4cndQb0VSaVNxMm1Lc09GcURTT2hFajBZT3pvN3NPckczYmhncm0xbUZrekJZb1FHVFVsV01yRW9CTkZVVmhOU25TT2JGc2lLemNMQmNYRlRvZENOTzUlMkI4NXZmJTJGR1p3Y0hDQUxXNW9JdURxakpKMGZSektOOGFBeSUyQlZDYzNOejAlMkJPUFAlMkY3UWw3JTJGODVhODVIUSUyRlJaRENjN0xuZ1BSOUF5NmxqQ0EzMFFWVTFtSmFOJTJCVE9yY2FhdEc5MTlBOXdLbk9hRUVKQ1FXUDNLQ3R4NDg0Y1QlMkYlMkZzOGI2SVVsRlhDRzh4Q1pIQUFZZ3glMkYzMUpLNkxvS1ZWVmhXUlk0djlVWm1xWWlIamV4YWRjUnRIZjM0JTJCTDUweEh3ZVdCazBKUmdJUkpKUUNJNk41WmxvclNzSFA0QWh4JTJGUTVDR0V3S2xUcHhvZmZ2amhQeXFLd2g3WE5DRXdBVWhKTHBmTDZSQkdMRHM3RzQ4JTJGJTJGdmh2UHZXcFQzMDJOemMzaTFXQVJHTlBTZ2wlMkZWZzRXWCUyRlUlMkJiSGp1RVVCSmJLanp1blZjT0s4V3IyM2VPeTdUWVdsMDNHNFA5dSUyRlpqWlBIajZGMjVxenolMkZubXZQNGo4NGdvMDlSJTJCQU1xWUpRTUNsYWRBMUZhWnBzUUxRUVlxaVFBaWdydUVNdW52NnNXVGhURlNXRmNHeUxkaDJabnolMkJxb0lMT2FKelpab0dTaXVtUU5jemQ2MUFOQkslMkYlMkYlMkYzdmY5ZlQwOU9icVR2bGlQNGFFNENVbEtrVmdFQ3lDckQlMkI2YWVmZnVUZiUyRnUzZnZ1aDBQRVNUeWZSRlM5RjRkRDhhaiUyQjZEN25MRE1DMU1LU3ZBak9veUhEblJERjNuUjAwNlV4UUZnd01EV1BQSzh2Tk9BQTRuZUl1cmFuSHF5TjZ4N1FNb0pWeTY5b2JlYmN3QU9ra0lRTmMxOUElMkJHOFBxV3ZaaGJXNFdGczZ2aGN1a3dNNkFha1AzJTJGaU02ZGdNQ1VxZFVBT0FHWUpnY2hCRTZmUG4zbW9ZY2Vla0RUTkZiJTJGMFlUQlZSa2xaWElDRUFBQ2dRQ2VlT0tKT3o3MnNZJTJGOVUxWldscDhYS0VSamJ6Z0JkTkYxSDBSSGN3UGkwVEFVVllWdFN5eWFWWVBXOWw0TURJVzUzUzdOdWR4dXJIJTJGOU5YenlYJTJGOGRQciUyRiUyRnZCZDRSUlZUb2J1OVkxcnhLUUc0ZEIyYXBySjNXeHBSVlJWU1N1dzdVbyUyQjJybDRzV1RBREpZVjVNSzMwSGhCaXAzRnNST2xFU2duZDdjYlU2aHFuUXlFYVYlMkZmZWUlMkIlMkZkYlcxdG5ZRkFJSzAlMkZ6NGpPQnhPQWxKU0pVNERmeU9QeG9LV2w1ZGdMTDd6d3AwOTk2bE9mZFRvZW9zbENTb25jd2hJc1duWWp0cno4VkRJQkdQRDdzSGp1Tkt6YmRvQkRHOUtjcG1sb09sV1BMZXZYNE5yM2Z1QzhmejZ2dUFMJTJCN0J3TTlYYVBXUjlBS1NWVVZZRkwxMWk5bFdiZU5DQms0MjdNbnprVmM2ZFhRZGUxdEt3R2xGS2U3U05KUk85R1NnbVh5NFdxbW1sT2gwSTBMb1FRYUdscGFYM2dnUWZ1OFhnOEVFS3duUTFOR0V3QVVsSW05d0FjbHBXVmhXZWZmZmJYSCUyRnJRaHo0WkNBUTh2RnRETkg1bVhid016U2NPNG5UZGtiTmJnVTNVVENsQlUyc25UamEyUU9kVTRMUWxoSUF0SlZhJTJCOEJ6ZTgzZnZQJTJCOWhJQzZQQjRWbFZSam9haCUyRlRQb0FBNFBHNFdBR1lwalJWaFduWjJMbiUyRkJFNjNkdVBpQmROUlVwZ0x5N0xUcHVKT0NBSExzbUZhTm5lUkU1MEQyN2FSWDFpSWdxSWlwME1oR2pmMzNIUFA3NXVibTl1enNySlklMkZVY1RDbGRqbE9UMWVwME9ZZFI4UGglMkZhMnRvT3JGeTU4dWxiYjczMVUwN0hRelJaSktxelZDeTUlMkZzUG9PdE1NSXg1TkpvSXVtRnVManM1ZWhLSXhxT3loa3JiY2JnJTJGMjd0eUJvd2NQWVBiOEJlZjhjOGslMkJnSlhUVUxkdjJ4aEdDRUFBWHJlTCUyQmI4MHBnZ0JSZGZRM3RXTFZ6ZnN4dHdaVlpnM295cHRlZ01LQURIRGhHR1lyT2dnT2dlbWFhQ2ljaXE4UGs0QXBvbHZ1UHJ2JTJGdnZ2JTJGNzNINDJIeWp5WWNyc1FvYWJpOE9aTWZRR0lyOEolMkYlMkYlMkZPZWZEUTBOeFhoeFR6UiUyQnBKVElLNm5BZ2l1dmgyVWFBQURMdHBFYjlHUHgzRnBJbVpqa1N1bEpVUlNFd3lHOCUyRlB5ZlIlMkZUekJlVlZjSGw5a0xhZDRzaiUyQlFrREE0ODdzZnJXVGhhYXBNRzBidXclMkZWNGVXMU85SGMwZ2xOVXgyJTJGQ1NDRVFDeHVJQnFMTXdGSWRBNHMwMFI1WlJVVVJXRXloQ2FGZSUyQjY1NTY3bTV1YU9pYkE3anVpdk1RRklTZkY0ZkVJOHBKUTRjZUxFJTJGdVhMbHolMkZ1OUw4cDBXUTA5NUtyVVZZekUwWThCZ0F3VEJPMVU4dFFNNlVZcG1VNkhCMjlFN2ZiZzQxclhrTm5lOXQ1SjBmeWlzb1F6TW1ITGNjdUFRZ0JlTnh1WnBJemhDSUVkRTFEVjk4QVh0JTJCOEZ4dDJITUpRT0FwZDB4eEx2Z2xGSUJTSklSb3pvREFCU1BTT3BKVFFOQjFWSEFCQ2s0QVFBbWZPbkdtNSUyRiUyRjc3NzJiMUgwMVVUQUJTa3RPSnUxUTlZckZFMHVIeHh4JTJGJTJGJTJCZURnWUlSMyUyQkluR2o1UVNxcWJqNGhzJTJCREpmSEM5dTJJSkhZZG5mQnZGb0UlMkZGNVlZMWdoUnFPamFobzYydHJ3JTJCc3ZMeiUyQnZucEV6OGJNblU2Y25xejdFZ0FGWUFaaUR0YkR1QVl5ZWJzWHp0RGh3NGZncTJiVVBYeHJaZjVOdnA2UjNnd283b25FaTQzRzdVVEolMkZoZENCRTQySzQlMkJrJTJGWGVhMUJFeE1UZ0pSa1dkYUVlYWlxaXJxNnVrUFBQJTJGJTJGOG8wNyUyRnV4Sk5ObEpLRkpaVllmNWwxOEV5JTJGcklWT0NjWXdBVnp1QlU0M2FtYWp0ZFd2SVJvTkhvZVZWcUpYMmpwMUJsUVZXM01mc0VTZ0V2WG9Xb3EzME1aWm5oU2NEZ1N4Ylk5UiUyRkh5JTJCbDFvUE5NSlZWV1NDY0x4SUcySnRzN2VjWHM5b2t4bTJ4SloyZG1ZVWpYVjZWQ0l4cFFRQXFkUG56NXozMzMzM2UxMnV5R2xuRkFQb21FY0FrSkpoakYyVlJ0T1VCUUZqenp5eU05dnZ2bm1UMlJsWmZsNThpTWFYJTJGTXZ1eGFuVHg1R1IyTTlOSmNydVJYNGRIc1g2cHRhT1JVNFRibGNMdFFkTzRvZG16Ymd5bXV2UDYlMkJmTGFxb2hpJTJCWWc4alF3SmhNQTVaU3d1M1M0ZEkxeEEwVGdtTmNNNDZxS0lBQ2RIYjM0ZlhOZTFGVlhvaDVNNmFpcUNBSFVrcFkxdGhWQ0t1S2d2NmhFTHI2JTJCcUZ3SUJIUnV6SU5BNVZUYXhETXluSTZGS0l4OTV2ZiUyRk9hT00yZk9kSHE5WGxpVzgwT3JpTVlDVjElMkJVTk5GT2RLcXE0c1NKRThlZWZ2cnBoeiUyRnptYyUyRjh1OVB4RUUwbVVrcG91Z3VYWEg4TFh2bmpuYkJzQzRxaVFBQzRhTjUwZEhiM0l4U0pPajRRZ1A2V0VBS1daZUdsUHolMkJGSzk1ekhZUVE1M3ozMkJmTVFrRjVGUm9QN3htekJLREhyVVBYTk1UakJzQVdEeGxMVTFWSUtWSGYzSTdUYmQyb3JpakczQmxWeU1zSmpsa2lVRkVWbkRyZGdYQTRCbDNuSlREUnV6Rk5FMVUxTlZCNXc0NG1NQ0VFR2hvYVR0MTMzMzMzS29vQzAyUyUyRmFwcTRlRGFucElsNHNsTlZGWCUyRjg0eDklMkZjY3N0dDN3eUp5Y255Q3BBb3ZFanBVVFJsR3JNdmZROTJMTjJPUlMzQjVadEl6dm94JTJCSTUwN0JoNTBGSXlSeE9Pbko3UE5pMWJTc083dDJOJTJCWXN2UEtlZmtWSkNDSUh5bXBrNGRXajNtTVFsSlJJVmdKcUtJWjdPTTU0UUFycW13clp0SEdzNGpjYVdEbFNYRjJOVzdSVGs1MllCRWpCVGRITlNWUlFNaFNJNDNuQUdxc29iRDBUdkpqRUFSRXYyJTJGJTJCTTFORTFrdDk5JTJCJTJCJTJCMWRYVjI5bXFiQlpxOXFtc0NZQUtTa2lYaXkwM1VkSjAlMkJlckh2eXlTY2YlMkJ0em5QdmNscCUyQk1obW93V1huRTlXaHFPb3FPcElia1ZlUHJVTXB4cDc4YkpwaFp1QlU1RGlxSWdIQXJoaGFlZXdQekZGNTVYRldEUmxHbHclMkJ3S3dqRGhFaWlzOHBaVFFWQlZ1dHdzU1hJeE9GT0xzdEdERHRIRGtaRFBxVDdkamFrVVJwazh0UTJGJTJCRGpSRmdXWFpzRWVZZ0JCQ1FBaUJQWWRQWW1BbzdOandFYUtNSWlYY0hnOXFac3h5T2hLaU1TT0VRSDE5JTJGZkZISDMzMFFXQmlGc1FRdlJGWFhaUVVqOGVkRG1GTUNDSHdoeiUyRjg0UmUzM0hMTFB4UVVGT1R4RGliUiUyQkpGU1FuTzVjY21OZjUlMkZZQ213WlVKVEU0dnZDZWJYbzZPNUZLQkxqVnVBMDVQRjZzV250YXB3NldZZXAwMnJQJTJCZWZ5aWtxUlhWQ01yak9ueHViM0tnQyUyRjF3UG0lMkZ5WWVSUWdvdWdiTHNuQ3MlMkZqUk9OcldpdERBUHRWVmxLQzNLZzklMkZyaHBTSm9VTG4lMkJsbXVLQUtxb21EZjBRWWNxeiUyRk41QiUyRlJPYktsamR6c1hGUlVWVGtkQ3RHWWV1aWhoJTJGNjNxcXBxc0xiMjNLOTFpRElWRTRDVU5EUTA1SFFJWSUyQmJnd1lPbjdydnZ2dDklMkY4NXZmJTJGTDlPeDBJMDJVZ3BVVlF4RlF1dXVBRTdYbnNPTHJlYTJBcWM1Y2ZpdWJYWXNPTVF0d0tuSVVWUk1ORGZoNWVlZVJKZiUyQnNhNW5UcWxsQkNLZ3JMcUdXaHZxb09xNlNtUFMwREE3M016JTJGemVCRFZjRVNpbHh1clVMcDl1NmtCWHdZVXBwSVNyTGlwQ2ZFNFRiblhodlNTa2hiUWtKbVRpUEpBNEFWUkVRaW9KSUpJYTlSeHB3dUs2Uk54cUl6b05wbUtpc25vWmdrQU5BYUdJU1FtRCUyRiUyRnYwSFhuMzExY2NDZ1FDSFE5R2t3QVFnSlVVaUVhZERHRk8lMkYlMkI5M3Y3dmprSnolMkY1enhVVkZXV3NBaVFhZiUyRk12dnhZdERVZlJVbjhNdXNzTnd6QlJXMVdHbHZadTFKMXFZVlAlMkJOT1IyZSUyRkQ2S3l2dzBYJTJGOERJcEtTczY1NnFxa2FqbzB6WlhzQzVoU0F2QjUzWW1HZ0RTaENTR2duYTNZR3d4RmNQRDRLUnc5Mll5c29CJTJGRkJUa29LY2hGVnNBSHI5Y050NjVCVlJUWVVpSWVOeEFLUjlIUzBZMFRqUzNvNnglMkJDcHFxcGZ5OFNUV0NtYWFCNldpMVVWZVVORjVxUXBKUzQ2NjY3ZnRMVjFSWHglMkJYeE9oME0wTHJqYW9xU0p1Z1Y0V0ZOVFUlMkZ1ZGQ5NzU2NSUyRiUyQjlLYyUyRmRUb1dvc2xHU2dsVjFYREpEYmZpNVlkJTJCRFNNZWc2S3FFQUs0YVA1MGRQWDBZMkFvd3ViOGFVYlZOSFMydCUyQkdWNSUyRiUyQk1mJTJGejhGOCUyRjU1d3JMcXhESXljTlFYdzlFaXFjQkN3QmVqNXZKbkVsR1ZSU29pZ0lwSmZyNmg5RGJONGdqZFUxd3Uxend1RjF3NlNxVXMxODNEQk9oU0F4eHc0Q2lLT3d6U25TZXBKVFFkUmRxWnN3Y2ZzTFpnSWhTVEFpQmpSczNibnJ4eFJlZjFqUU5nNE9EVG9kRU5DNEVLNkZvbUs2bmZxdFdPckVzQzdtNXVUbGJ0MjdkT1gzNjlHbDg3eE9OUHlFRURteCUyQkhkdGVlUWE2MncwQTBEVVZEYzN0V0xOMVg3SlpQNlVQd3pCUVdsNk91eDk3Q3NHczdIT29BaFFRQXRqd3dxTTR0bk1qZExjbnBmRm9xb3Eyemg2czNMQjdiQ29NS2FOSUtjOCUyQmNIWXdUT0w5cCUyRkJjUWpSaXRtMURVVlg4NXNGSE1XUDJIRTRBcGdsRkNBSExzdXhiYjczMWZhdFdyVnJwOSUyRnVkRG1uTWRYUjBPQjBDcFFuZUVxV2t5VEQxcUtlbnAlMkI5M3YlMkZ2ZCUyRiUyRjd5bDclMkI4MiUyQmxZaUNhcnVaZGNqWmI2STJnJTJCZmhpNjJ3M0R0REIxU2pGbWRrN0JvZU9OY0hFcmNGclJOQTNOcHhxdzZxVVhjY3MlMkZmT29jZmlLUmhKa3lmUzZPNzk2Q1ZEZDRsRkxDN1hiQnBXdUl4Z3oyanB6a2VOT0FLUFZzMjBaaGNRbktLcVk0SFFyUm1IamxsVmRlV2JGaXhhdHV0eHZSYU5UcGNJakdEVmRabERSMzdseW5ReGh6VWtwczJMRGhqJTJGdjM3JTJGJTJGU2dnVUw1dk9PSnRINGtsSkNVVlVzdWVGV2RMVTBJeGFOUUZWVjJMYkVCWE9tb2IyckZ6MTlROUM0RlRodENDR2dhanBlZVBwUHVQSG1EOEVmQ0p4VE5VaEpaUzJDT1hrSURmUkJTZUUyWUZ0S2VOMHV1SFFka1ZnY1o4YyUyQkVCRlJpcGhHSE5YVGF1RVBCSndPaFNpbGhCQXdETVA0NyUyRiUyRiUyQjd4OFpoaUY1QTRrbUd5WUFLV21pYndFR0VpZjl2cjYlMkI2TzklMkYlMkYlMkZ1ZiUyRk81M3YlMkZ1VDAlMkZFUVRVWlNTdVFXbGVLQ3E5JTJCSFRjdWZnS29xc0cwYkhvOExseXljaFZVYmQ4TzJKUlNGRjJYcFF0ZDFuRHglMkJIS3RmWG82YlB2S3hkJTJGMSUyQktRR1BQNERpcWxxYzJMc2xwUWxBS1NYY0xoMGV0d3Q5Z3hOM2VqMFJrVk1zeThiVTJ1a1FRbkQ3TDAwNGYlMkZyVG41N2N2SG56Vm1EaTk4QW4lMkJtdE1BRkpTYjIlMkJ2MHlHTUN5a2xubnZ1dWFjJTJGOFlsUGJMenl5aXV2NElVTjBmaVRBR1pkZENYT05CeER3NkU5Y0xrOU1FMEw1Y1g1bUQ5ektuWWZxb09pOENNcVhRZ2hvS29xbm52cWNWejNnWnZnOWZyZVpWSDRsMjNBZGZ1MmpVRkFRTkR2UlZ0bjZnOU5SRFNaU1NuaGNydFJPM09XMDZFUXBaUVFBZ01EQTBNUFBQREFqd09CQU50SDBLVEUxUlVsOWZYMU9SM0N1QW1GUXRaUGZ2S1QlMkYxcSUyQmZQa3FWVlZWSmdHSnhwbVVFSXFDUzI2NEJWMW5taEFlN0llcWFiQXNDJTJGTm5Ua1ZiWnc5YU8zcWhhYW1kSUVzanA3dmNPSEg0TU5hJTJCJTJCZ3JlJTJCOEZienVsblNxcHE0YyUyRktSV1JvSUtWVmdBSUNBYjhIUEhNVEVhV1dsQkllcnhlMU01Z0FwSW5ud1FjZnZQdm8wYU5IcDB4aGYwdWFuSmdBcEtUSk52NTg1Y3FWYTU1NTVwbG5QJTJGclJqJTJGNjkwN0VRVFVaU1NnUnpDN0RraGx1dzlwbjdJYVVOR3dwMFRjUEZDMmRpNWZwZE1Bd1Rpc0olMkJnT2xBQ0VDb0twNTklMkZGRmNjJTJCUDc0UEY0M3JFS1VBTHdCYk5STktVYTlRZDNwVFlCS0lCZ3dKZllhMHhFUkNsaldTWXFTcWFpcUtURTZWQ0lVa1lJZ1RObnpyVGVjY2NkdndpSHd6QU13JTJCbVFpQnpCQkNBbEJZTkJwME1ZVjVabDRjRUhIJTJGeiUyQiUyQjk3M3Z2Y0ZBZ0VmcXdDSnhwJTJCVUVqWHpMa0Jyd3pFYzNyRU9McmNYcG1XaEtEOEhpJTJCZE13NVk5UjhIOFglMkZwd3VWdzRldWdnTnJ6JTJCS3E1JTJGJTJGODN2JTJGTTFucCUyRjlPbVQ0UDlRZDNwVFFPQ2NEdmNVUFYxRlFQR1NZaW10VE11SUdhNmRQaDhYcWREb1VvcFc2JTJGJTJGZmFmbnp4NXN0WHI5U0lXaXprZERwRWptQUNrcE1yS1NxZERHSGNIRHg0ODlQREREOSUyRjdoUzk4NFN0T3gwSTBtVjE0N1Uxb2I2NUhiMGNMTk4wRjA3UXdxM1lLV3RwN2NLcWxIUzZOSDFmcFFBZ0JJUVQlMkIlMkZQZ2p1UHI2RzZHNzNPJTJGYUlMNTA2blQ0Z3RtSWhVTXBxd0tVdG9USDQ0SmIxeEV6REFoT0FpWWlTZ2tiRXRYVHBnTUFCNERRaENDRXdJa1RKNDdjZDk5OWR3TkFOQnAxT2lRaXgzQkZSVWtkSFIxT2h6RHVETVBBcjMlMkY5NjU5OTZFTWYlMkJuaHBhV2t4TDNTSXhwJTJCVUVoNWZBRXYlMkY3dSUyRng2bU4zUWRvMm9DaFFGUVZMRnM1RWQlMkY4QXd1RVlWSldsZ09uQTVYYmowTDU5V1AlMkZhcTdqMmZUZTk0JTJGZEtBSUdjUE9TWFZPQjAzZUdVSlFCdEtlRnh1JTJCQnlhWWpHNHl3QkpDSktBU2tsUEI0dnFxZlBjRG9Vb3BTNjQ0NDdmcENWbFJVcUtDamc4QSUyQmExSmdBcEtUSjFnTncyTEZqeDg3ODZsZSUyRiUyQnNWUGYlMkZyVCUyRjNVNkZxTEpTa3FKc3BxWm1IJTJGNTlkaTk1a1c0M0Y1WWxvMmNMRDh1V1RBVGE3ZnRoNVNTRjIxcFFBZ0JvU2g0OHVHSGNNVjdyb2Y3blhvQm50MmZXMTQ3QjAzSEQ2WXNCaWtsUEc0ZEhwY0wlMkZUS1VzdU1TRVUxbWlRU2dCelcxMDUwT2hTZ2xoQkJZczJiTjJxZWVldXBwajhjRDI3YWREb25JVVV3QVVsSTRISFk2Qk1mY2ZmZmRkMzN1YzUlMkY3N0xScDAyYXlDcERJT1F1dnVBRnRwMDZncmVFNE5MY2JobW1pdXJJRTdkMTlPSERzRkZ3NlA3YlNnY3Zsd3BHRCUyQjdGbTVRcjgzVGxNQkM2dm1RV3ZMd0REaUtkc3FJc1FpVW5BN1YwcE9Sd1IwYVJubVNhS3E2dVJWMWpvZENoRW95YUVnR0VZNXZlJTJCOTczdnRyZTNXejZmajl2YWFkTGpTb3FTYW10cm5RN0JFVkpLR0lZeGRPZWRkJTJGN2dWNyUyRjYxV05PeDBNMFdVa3BvZWs2TG4zdjMlMkJQbGglMkI1QVBCYUZvcXF3YllrTDVreERaMDglMkZPcnI2b0dtcG15WkxJNU9vQWxUeDFDTVA0YXJyYjRUWDUzJTJGYmkyb0pJTGVvRkhtbFU5RGFjQXlLNGtwTkRCRElDZnJCUzNraW90UXdUUU5UYTJyaDhYaWNEb1VvSlY1NjZhVkhqaHc1c2lrbkp3ZHFpdHFRRUdVeUpnQXBhVEkzUkxWdEd3OCUyRiUyRlBDVEglMkZqQUJ6NTczWFhYWGN1N1EwVE9rRklpcjZRQ0Y3em5BOWowMHVOUUZBVzJiY1BsMG5ISm9sbDRkY011R0lhWnNpb3lHam1YeTRYalJ3N2p0ZVV2NGFhUGZPenR2JTJGSHNOdURLbWZOdzV1U1JsTDIlMkJFRUIyMEE4d0JVaEVsQksyTFZGVk13MEFCNEJRWmhOQ29LdXJxJTJCZVh2JTJGemxqNHFLaXVCeXBlYm1JMUdtWXdLUWt0cmIyNTBPd1ZHR1lWamYlMkZlNTMlMkYlMkIlMkJ5WmNzMnVsd3VuUmMlMkJSTTZRVW1MV1JWZWl2ZWtrNnZadGclMkI3MndyUXNGQmZrNElLNXRkaXklMkJ3aVklMkYzT2VFQUtxcXVHWnh4N0dlJTJGN3VmZkFIZyUyQiUyQjRZQ3lybmdXUHp3JTJGVE1GS1N3TFdsaE4lMkZuZ1Z2WFlkazIlMkIwTVNFWTJDbEJKdWp3ZlY3UDlIRThSdmZ2T2JYMjNmdnIwJTJCR0F3NkhRcFIybUFDa0pJbSUyQjUwUlRkT3dmJTJGJTJGJTJCN1U4OTlkVDluJTJGemtKeiUyRnZkRHhFazVrUUFrdHV1QVdkTFUwWTZPbUVwdWt3VFF1enBsV2d2YXNQSnh0Ym9MTWZvT05jYmpkT25qaUdsUyUyRiUyQkdiZjh3eiUyQjk3ZmNsdHdHWFRFSGJxZU1wMlFZc3BZVFA2NGJIN2NKUU9NSUVJQkhSS0NRbkFETUJTQmxPQ0lIR3hzYTZ1JTJCNjY2NDVZTE1iQkgwUnZ3TlVUSlJXeTRTJTJGaThUaCUyQiUyQnRPZiUyRnVUYWE2JTJGOVVFbEpTVEdyQUltY0lhV0VMNWlOUzklMkYzVWJ6MiUyQk4yUXRnMG9Db1JRY1BHQ0dlanVIVUQlMkZVQmlheWxKQXAybWFqbWNlZXhUWHYlMkYlMkJEQ0dibnZIVVY0TmtKenBVejVxSGw1RkZBSCUyRjNyMnJhRTElMkJPRzElMkJQQ1FDZ012aE9JaUViT3Npd1VsWlNnc0tqWTZWQ0lSdTNYdiUyRjcxOSUyRnglMkJmJTJGJTJGMDZkTjVnNURvRFpnQXBLVEp2Z1Y0V0V0TFMlMkZQUGYlMkY3eiUyRiUyRjM1ejMlMkYlMkJDNmRqSVpyTXBKU29tRFliQ3k2JTJGSHJ2WHZBVGQ3WUZ0MndqNlBiaGswVXk4dm5rZjVObkVFamxIZDduUTJOQ0FGNTc2RXo3NXIlMkYlMkYlMkJqdDliUG0wV1BQN1ViUU5XRllGZ3dJZjJycjVSSDR1SWFESXpEUU5UcDAzakFCREthRUlJckZxMTZyVSUyRiUyRnZHUFQzaTlYbGlXNVhSSVJHbUZDVUJLaWtRaVRvZVFObjc3MjklMkYlMkI3cCUyRiUyRiUyQlolMkYlMkZjZDY4ZVF0WkJVamtIQ21CaGN0dVJNZnBCcHclMkJjUWk2MndQRHRGQlpWb2g1TTZxdzklMkZCSmJnVk9BeTZYQzglMkYlMkI2VEhjZU5PSFVGQmM4cFpWZ0lsdHdHWElLNmxBMjZtNjFBeHlFUUxabkFSTVJEUnF0bTJqcW5vYUlBUUhnRkJHRWtJZ0dvM0d2JTJGdmQ3MzZydTd2YjB2VVViRGNnbW1DNGFxS2t2THc4cDBOSUMxSkt4R0t4NkU5JTJCOHBQdlB2YllZeThLWGdnUk9VaENWVFVzZmU5SHNLSzlCZEhRSUZSTmcyblpXRGk3R3AyOSUyRlRqVDFnVmQ0OGVaa3pSZFIydExDNTU4JTJCRUY4OFQlMkIlMkI5ZGJmOUtadHdNZUFGRnlZQ3dEWldmNVJINGVJYURLVFVzTGxkcU9xcHRicFVJaEc1ZEZISDcxNzklMkI3ZHUxd3VWMnB1TkJKTk1JS0pEUnJHQ1VsJTJGWWRzMkRNTVFqeiUyRiUyQiUyQkRPMzNucnJoJTJGbDNRdVFzSVFST0h0aUpkYzg4QUVYVHowNmdWZEElMkZHTUlyNjNZaEhJbEJaVDlBUjFtV0JhJTJGUGk5JTJGJTJCOFhGVVZVOTd5eHNuUWdqMHRKM0c4Z2QlMkJCZE1jJTJGVFpnVlZYUTFkT1BWOWJ2aG1WWjNBNU9SRFFDdG0xRDAzWDg5cUhITUczR1RONzRwb3dqaEVCVFU5T1phNiUyQjk5cUx1N3U2MnlUN2M4cSUyQjF0YlU1SFFLbENaWk1FTDJGczR0U2VlZWRkJTJGN2Y2NjY3N3RyczdPd3NYZ3dST1VkS2lXbnpMMEo3MDBrYzJyb0dMbzhYbG1Vak55dUlTeGJOeE5xdEI5Z1AwR0dxcXFLdnB4ZVAzJTJGOEhmT3RIJTJGNE8zcXA2V0FIS0x5NUZYVW82MnhycFJUd08yYlFtZjF3T1BXOGRneUlUSzN6OFIwWG16YlFzNXVVVW9MaTF6T2hTaUVmdlZyMzcxNDdxNnVqWnUlMkZTVjZlMHdBVWhJckFOOHNHQXhpNTg2ZFIzJTJGMXExJTJGOTRudmYlMkI5NFBuSTZIaUlDTHJyMFpuV2NhMFhYbUZEU1hHNFpwb21aS0NicDZCN0R2Y0QzN0FUck00JTJGVmk5Y3FYY2ROSFBvYTVDeGI5N1RlY1RkSk9tVEVQTGZYSFJqME5XRW9KcjljTnY4JTJCRGdhSHc2QTVHUkRSSm1hYUppcXFwOFByWlVvRXlqeEFDbXpkdjN2ejg4OCUyRmZWMXBheXEyJTJGUk8lMkJBS3lWSzRoVGd2MlhiTm02JTJGJTJGZmFmZiUyQnhqSCUyRnZvckZtejVySUtrTWc1VWtxNFBGNWMlMkZvRlA0SldINzRBUmkwSlJFJTJGMEFGOCUyQlpodTdlUVp4dTYyUSUyRlFBY3Bpb0pJT0l4SCUyRjNBMyUyRnZ1T3U5NnlDaEFBeW10bXclMkIzend6TE5VViUyQm9LeERJeXc2aXBiMW5WTWNoSXBxc0xOUEVsS3FwVUJXRlE1VW9vd2doWUJpRzllMXZmJTJGcyUyRm01cWFqRUFnd0Mzc1JPJTJCQXF5Ukt5czNOZFRxRXRDT2xoR0VZNFIlMkY5NkVmZmV1U1JSemdRaE1oaFVrb1VsRTNCa3V0dndZWVhIb0ZRRW4lMkJQcXFyZzBzV3o4TXI2SVlUQzdBZm9KSSUyRlhpeTBiMW1QTCUyQm5XNGRObFZmJTJGTjFDU0N2dUF6NXhSVm9heHI5Tm1BSUlEYzdjUGJJUkVSMFBxU1VVRlFWbFZPcmg1OXdOaUNpOCUyRlQ0NDQlMkZmdldQSGpzMmFwaUVlanpzZERsRmFZd0tRa3FMUnFOTWhwQ1hidHZIVVUwJTJCOWROTk5OejM1OFk5JTJGJTJGS05PeDBNMDJVa3BNZU9DUzlIWmNncUh0NiUyQkR5NTNvQjVpVEZjQWxpMlpoN2RiOTdBZm9JQ0VFYk12Q3clMkZmJTJCRGhkY2NnbmNicyUyQmJiNXhJQ2FFb3FKZ3hGeTBObzk4R0RBbGtCZnpRTkpXJTJGZHlLaTh5U2xoTWZqUlZYMU5LZERJVG92UWdnME5qYWUlMkZ2R1BmJTJGeERyOWNMOXY0amVuZE1BRktTYVpwT2g1QzJiTnZHTDMlMkY1eSUyQiUyRmVjTU1OMSUyQmZsNWVXeUNwREllVXV1JTJGekI2MnM2Z3Zia2UlMkJ0bCUyQmdOVVZ4ZWllT1JWN0RwMWtQMEFIdVQwZUhOaXpCNiUyQjg4QnclMkIlMkJKR1B2JTJCWDNsRlhQZ3R2cmcyMVpFS1BZQm16Yk5vSiUyQkQlMkZ3ZUR3YkRFUTRDSVNJNkQxSkslMkJQeCUyQlRKazYxZWxRaU03YiUyRiUyRjd2JTJGMzclMkZ4SWtUN1pxbWNaY1cwVG5nNm9pU0FvR0EweUdrdGIxNzk1NjQlMkZmYmIlMkYlMkZmSFAlMkY3eCUyRnpnZEM5RmtKNldFN3ZiZ3NnOThISyUyRjg4VTdFbyUyQkZrUDhBRnMydlExVHVBNXBaT0pnRWRwT2thSG4lMkZnRDFoMjdmWEl6Y3QlMkYwNFc1QkpCZldvNmNvbEowblc2RU9wb0VvSlR3ZWQwSSUyQkR3WUNIRVFDQkhSJTJCYkJNRXlWbDVjak96WE02RktKekpvVEFtalZyVmolMkY5OU5NUDVlVGtjUEFIMFRuaXlvaVNlbnQ3blE0aHJkbTJqViUyRjk2bGUlMkYlMkJ0akhQdmF4JTJCZlBuTCUyQkpkSmlKblNTbVJYMUtCUzI2OEZldWVmU2paRDFCVEZWeTZlRGI2QjBNWUNrWFpEOUFodXU3QzZjWlQlMkJOTkQ5JTJCTUxYJTJGdlBOMzlSU2lpS2lvcHBzOUhlZEJMcUtQY0JLMEpCWG00UVp6bzRDSVNJNkh5WWxvbUt5aXE0WEtQc3gwbzBUb1FRaUVRaTBXOTg0eHYlMkYyZEhSWVhxOVhxZERJc29ZVEFCU0VqJTJGNDM1bVVFdUZ3T1BxTmIzempheSUyQiUyQiUyQk9Mcm1xWXBUQUlTT1V0S2lkcUZTOUJ4NWhRT2JWa0RsOGNEeTdLUkhmUmo2ZUxaV0wxNUgyd3BvWEJicUNQY0hpOWVmUHBKM1BqJTJCbTFFelklMkJiZmJNOHBxNW1GJTJGWnRlRzMzdlBnSGs1MlNOTWxvaW9zbkh0aXlVVlV3QkFHNmhwSXh4MTExMyUyRlhMbnpwMjdoUkNJeFdKT2gwT1VNWmdBcENTMzIlMkIxMENHbFAxM1dzVzdkdTdaJTJGJTJCOUtkN1B2V3BUJTJGMjcwJTJGRVFVY0xGMTMwUVBhM05hR3VxZyUyQjd5d0RCTlZKVVZZZkdjR3V3NGNCeUt4bzg3SjZpcWlzSCUyQmZqeDB6MTM0d2M5JTJGaGIlMkJlcEY1WVZvV2MlMkZHTDBkTFJBSGNYdlNFcUo3S0FmYnBjR3k3STVDSVNJNkJ4SUtlRnl1VkUycGRMcFVJak9pUkFDZFhWMXgzNzYwNSUyRmVwdXM2QjM4UW5TZXVpQ2lKRllEbnhqUk4lMkZPQUhQJTJGaiUyQkZWZGM4YjZwVTZkVzhtNHBrYk9rbE5CZGJsejJnWSUyRmo1WWQlMkZnMWhvQ0txbXdiUXN6SjlWamQ2QklkU2RhbUUlMkZRSWQ0dkY2c2YzMFZ0bTVZaDZWWFhwVjhYa29KVmRkUk5tMFdPbHNiUjVVQXRHMkpZTUNMZ00lMkJEM3Y0UVZKVUpRQ0tpZHlPbGhNdnRRVVZsbGRPaEVMMnI0WnVJUCUyRmpCRCUyRjUlMkZobUVNNU9ibThvWWYwWG5pYW9pU3VycTZuQTRoSXdnaDBOdmIyJTJGNzk3MyUyRiUyRld3OCUyQiUyQk9CalRzZERSSWxGVEY1eE9TNSUyRjMwZXglMkJxbjdJVzBiVUJRb1F1Q1NSVFBSUHhoR1YwOCUyRk5FMTFPdFJKUndnQjI3THc0TjIlMkZ4YUtMbDhEajhiNnBDckM4ZGpZT2JWMDlxbTNBVWtwNFhDN2taQVhRMHplVXF0Q0ppQ1kwS1NVOFhnJTJGS0tpcWNEb1hvbkR6eXlDT1BQUEhFRThzMVRVTThIbmM2SEtLTXd3UWdKYkdFJTJCdHhKS2ZIa2swOCUyQjhhRVBmZWpqSCUyRnJRaDI1bUZTQ1I4NlNVbURwbk1SWmVlU04ycjEwT2w5c0R5N2JoOWJoeCUyQllWejhPcUdYWWpGRFU2S2M0RGI0OEhCdlh2dzNCT1A0JTJCUCUyRjlKazNmYTJvZkNxeThvclEzOU1CVlIzRlpZa0FDdk95VWRmWU5zcG9pWWdtQjl1eVVGUlNnbUIyanRPaEVMMGpJUVJhV2xyYWJydnR0dThZaGdITHNwd09pU2dqTVFGSVNkd0NmSDdDNGJEOTg1JTJGJTJGJTJGQnRYWFhYVmxibTV1YmxNQWhLbGg4VlglMkZSMTZPODdnMU9HOTBOMGVtS2FGd3J4c1hMSm9GdFp0UHpENmdSTTBJaTZYRzA4OGREJTJCV1hYczl5aXFtUUVxWjJMN3Q5cUMwZWdaNk8xcEdsd0NVUUY1T0VMcW04SGRNUkhRT1ROTkVXVVVsJTJCNEJUUnZqcFQzJTJGNlg0Y1BIMjdpMUYlMkJpa1dNQ2tKSTBOc2slMkZMMWxaV2RpNmRldXgyMjY3N1NjJTJGJTJGZWxQZiUyQjUwUEVTVXFBSlVWQTJYdmYlMkZqNk8lMkZxUUY5WEd6VGRCY00wVVZ0Vml0NyUyQklldzlmSkw5QUIyZ2FSbzZPOXJ4d08lMkZ1eEhmJTJCJTJCMyUyRmZOQkNrb25ZT2p1N2NNS3JFblcwbnBqJTJGN2ZSNE1oaUpRbVFBa0lucEhGaWNBVXdZUVFtREZpaFd2UFBMSUklMkZmNyUyRlg2b0t0dTVFSTBVVjBDVTFOJTJGZjczUUlHVWRLaVYlMkYlMkYlMkJ0ZSUyRiUyQmRDSFBuVExwWmRlZWhrdm5vaWNKNldFTDVpTksyNyUyQkI3ejY2TzlnR2dZVVZZVnAyVmcwcHdhOUE0Tm9QTjNCSktBRFBCNHZYbjk1QmE1OTclMkZ2Zk5CQ2thRW8xQWpuNUdPcnZHWEVWb0MwbGZGNDNjck1DR0JnTUE5enBUVVQwdHFTVTBIUU5aVk9tT0IwSzBkc1NRcUMlMkZ2NyUyRiUyRmw3JTJGODVkZkQ0YkFWQ0FTY0Rva29vJTJGSHltSktFRUh5TTRCR0x4V0pmJTJCOXJYdmhJS2hTTGNja2FVSHFTVUtLNmNoaVUzM0FMYnRwTGJUVlZGd1dXTDV5QTNPd2pUc3AwT2M5SlJGQVdXWmVMJTJCMzk2QmNDaVVyQUwwJTJCQUlvcnB3R2U1UTlmWVFRS0M3SUFlJTJGRkVCRzlNeWtsM0M0M1NzcktuUTZGNkIzZGR0dHRQOW04ZWZPUjdPeHNLSXJDeHdnZVJNTlklMkZrQTBDc01KdjIzYnR1Mjg0NDQ3ZnZydGIzJTJGNyUyQjg1R1JFVERwSlNZZWVIbDZHNCUyRmpVTmIxOERsOXNLeWJmajlIbHgyNFd5OHRuRXZUTXZraGRFNGMzczhPSHhnUCUyRjc4JTJCQ1A0MUw5JTJCUHZsOCUyQmJUWk9MRjM2JTJCZ09Mb0g4dkd4bzdBTklSUFRPcElUTDQwRnhhWm5Ua1JDOUpTRUV0bTdkdXZtWHYlMkZ6bEhiRllESkZJeE9tUWlES2U0SlpGR3NZcHdDTm5XUmE4WHE5MzQ4YU5HeFl2WG53aCUyRjY2STBvTVFBa1k4aGxXUDNZV1clMkJtUFEzUjRBZ0s1cE9IcXlHWnQySFlhaUtHQ2VhSHhacGdsJTJGTUlnN0gzZ1VWVFUxQUlEQjNtNjhlTiUyRlBFUXVIb0l5d3Y0OFFBckc0Z1JWcmQyQmdNQXhWWlhLWGlPaXRtS2FKJTJGSUpDUFBEMDh3aGtaYkVISUtVVklRUWlrVWowMm11dlhiWmx5NVlkdkZrN09weWFUTVA0bDBTVUFvcWlJQndPUjc3NjFhOSUyQk9ScU54bGgxUXBRZXBKVFFYVzVjJTJCY0ZQSVN1JTJGQ0taaEFBQU0wOFRNYVJXWVAyc3FUTk4wT01ySlI5VTA5SFozNDU0N2JrOHVPb081JTJCY2d2TG9kdGolMkZ3aVZVb0puOGVObkt3QUY3TkVSTyUyRkF0aXdVbFpUQ3pZbXFsS2J1dU9PT253MG4lMkY1eHUlMkJaVHBENkpoVEFBU3BZQ2lLRkJWRmV2WHI5OXkxMTEzJTJGZExwZUlqb0w2U1VDT1lXNE1xYlB3bmQ3VTcybWJNc0d4Zk1xVVgxbEJJWUJwT0E0ODNyOVdMajZ0ZXc4c1huazglMkJWVFpzOTZqNkFFRUFKJTJCd0FTRWIwank3SlFWRkxDSFVDVWRvUVEyTHQzNzY0ZiUyRiUyRmpIJTJGek84eG5LNmgxNm1QNGlHc1FjZ0pYR2slMkJ1Z01uMXglMkYlMkJNTWYlMkZ2aUdHMjU0Mzl5NWN4ZXdBb1VvUFVncFVWbzlBNWY4M2EzWSUyQlB5akVJb0FvRUJWRlZ4MndXd01oU1BvN0JtQXJ2RThPRzZFZ0tLcXVPJTJCM2QlMkJDQ1M1YWlxTGdFSlZYVDRmYjZZRnNXeEFndldLV1VLTWpOZ3FhcDdBTklSUFEyTE10RVVVa3BBTEJpbXRLR0VBTFJhRFQlMkIxYTklMkI5VXREUTBNUlRXTzZnaWlWbUE2bUpGVlYlMkJSamx3JTJCVnlZWEJ3TVBTZiUyRiUyRm1mWHpFTXclMkJMQ2t5aDlTQW5NWEh3WjVsOSUyQlBZeDRERUNpQ3REcmRlUEtpJTJCYkM3JTJGUEE0bVRnY2FYck9sclBOT08lMkIzJTJGd2FBSkJYVW9ic2d1SlJiUU8yYlluc29COUJ2d2UyelVVdEVkRmZrMUpDVlZVVWw1UTRIUXJSMyUyRmp0YjMlMkY3czNYcjFtMVZWWlUzOFloU2pBbEFTbks2TjhGRWVDaUtBcGZMaFpVclY2Njk1NTU3Ym5mNmQwcEViNVJJQmwxNHpmc3hkZlppR0xIRU5EblR0SkNmbTRYTEw1Z0RWUld3V1FreHJyeGVIMTU5NlFWc1hQTTZWRlZENmRTWm85b0dMS1dFMSUyQk5HYmpiN0FCSVJ2U1VwNFhKN1VGVENDY0NVUG9RUTJMZHYzJTJCN3ZmJTJGJTJGNyUyRnoyODlkZnB0ZDFFZVJBTll3S1FraXpMNGlNRkR5a2xGRVhCZDclMkY3M1I4Y09IQmdMMCUyQjZST2xEU2dsVjAzSEZ6ZiUyQkElMkZOSktHUEU0QU1Bd0xWU1ZGJTJCSENlVE5nMnpiN3g0MGpJUVNrdEhIM3IzJTJCQm9hRWhWTTZjQjBYVFJwZThFMEJ4UVM3NGF5UWklMkJsc1NpUXJzM0lJQ3AwTWhBdkNYcmI5ZiUyQjlyWHZqUTBOQlJtYXlxaXNjRUVJQ1hadHMxSGloNktvcUN2cnklMkYwMWE5JTJCOVl1UlNDVEtKQ0JSJTJCcEJTd3VzUDRzb1BmUnJlUUJEVzJTbkFwbVZoN294S3pKNDJoWk9CeDVuTDVVYkRpUk40NEhkM29yaGlLZ0padWFPZUJweWZtd1g5YkI5QUlpTDZDeWtsTkUxSGZqNFRnSlElMkJmdnZiMyUyRjd2bWpWcnRtaWF4cW8xb2pFaWVHRk13emdGTEhXRUVMQnRHNVpsNGIlMkYlMkYlMkI3JTJCJTJGJTJGJTJCMXZmJTJGdDclMkZGc2pTaTlDQ0p3NnNoZHJuNzRmRW9rdCUyRklvUXNHd2JxemZ2UTFOckoxdzZtMCUyQlBGOXUySVcwYlA3bmpkN0M2RzNGMHoxWm91bXRFeHhKQ0lCWTM4UExhSGVnZkRFTlZlYiUyQlRpR2lZYVpySUx5ekNBMDglMkZqMEF3eUJzbDVDZ2hCSGJ1M0xuOTZxdXZ2am9halVZNHRUYjE0bWQzdkJBeEFVaEpMTFZPUGR1MjRmVjZQYXRYcjE2OWRPblNTJTJGbjNScFJHaElBQWNHRHo2OWkyOGhsb3VndENDS2lxaWxBNGlsYzM3a1p2M3lBMFRnWWVOMFk4anZMS1NuemtnemVpdjdVUmNoUVZBSnFxWXRXbTNXZzYwOG5mSVJIUkc4UmpNY3ljT3c5M1B2QUlYRzQzRTREa0dDRUVCZ2NId3pmZWVPT3lMVnUyN09KNmRHeHdad3NOWTJrREpmSERQJTJGV0VFSWhFSXRHdmZ2V3JYMXE1Y3VXNjdPenNBUCUyQmRpZEtFbElBUW1IJTJGWnRSanM2OGJocmF1aHU3MndMQXNCdndmTExwNkhWWnYySUJLSnNZSnNuT2d1RjVvYm0lMkZEU1N5JTJGajZrc1d3TEx0a1g4MkNhQXdMd2VOWnpwVEd5UVJVWWF6YlJ0NSUyQmZuUVhTT3JzaVpLcGQlMkYlMkI5cmMlMkYzTEpseXk0ZzBaT2VpTVlPRTRDVXhNVFUyTm0yYmR2dTMlMkZ6bU56JTJGOHpuZSUyQjg3OU94MEpFZnlHbGhCQUNTMjc0TUVMOXZXZzhzZ2U2Mnd2VHRGQ1lsNDByTDVxTDFWdjJ3YkpzS0FyNzBZd0hsMHRIZlhNcktrb0tNS082SEhGamhIZXRKVkNRbThYZkd4SFJYN0Z0RzdsNSUyQmV5elJvNFNRbUQxNnRWcjdydnZ2dHV6c3JMNGZpUWFCMHdBVWxKMmRyYlRJVXhJdzRuVkJ4NTQ0RmRMbHk2OThkcHJyNzJXeVZhaTlESGNEUDNLRDM0UzRjRSUyQmRKNXBoTzV5d3pCTlZKWVY0cEtGTTdGcDklMkJHekJZTzhPQjFyUWdoQUN1dzZWSWVpJTJGQndFQTE1WWxuM2V4N0dsUkZiQUI1JTJGWGpVZ2t6a1FnRWRGWnRtMGhKeThQQUFzQXlCbENDUFQyOXZiZGR0dHRYMnB0YlRXeXNyS2NEb2xvVW1BQ2tKSzhYcSUyRlRJVXhvYlcxdHhrOSUyQjhwTXZMVnk0Y0dOQlFVRSUyQkw3aUkwb2VVRWg1ZkFGZDklMkJKJTJCdzhwSGZZcWklMkZGNXF1d3pBdHpKeFdnVkFraXQySDZxQnBHcGhHR251cW9tQndLSXlkQjA3Z21xVUxJSVE0NzBXcWJkc0klMkJEM0k4dnNRQ2tXaEtPd3JSRVFFSkpJdmdTQVRMdVNNNFp1cFAlMkZyUmo3NjFidDI2dzhGZ2tFTXFpTVlKRTRDVU5EZzQ2SFFJRTk2YU5XdU9mdWM3MyUyRm4lMkYzWDMzM1ElMkJPWkVGTFJHTkhTb21jd2hJcyUyQiUyRkElMkY0ZlVuN2tFOEdvR3FhYkFzRzR2blRFTTRFc1BSJTJCbWJvR2o4Nng0T3VhV2hvYmtOUmZnNFd6Sm82b3EzQWlxSWdQeWVJMW82ZU1ZaVFpQ2p6U0NtaHFocjhnYURUb2RBazl2VFRUeiUyRjk0SU1QM3FOcEdtS3htTlBoRUUwYVhNVlFFdSUyQjhqRDFWVmZIb280OCUyQmRQbmxsMSUyRjdqJTJGJTJGNGo1OTJPaDRpZWpNcEpVcW4xdUx5bXo2QmRYOSUyQkVMWnRRVkZVU0FGY3NtZ21RcEVvbWxzN21RUWNKNHFxWU0lMkZoa3lqSXkwSnBVUzRNNCUyRnliZyUyQmZuWllHM1dvaUklMkZrSlZWUVFDQWFmRG9FbElDSUdtcHFhbTczNzN1MSUyRnA3ZTJWYnJlYmd6JTJCSXhoRlhNSlRFOGVEakl4UUs0VHZmJTJCYzdYcnJycXFrdXJxcXBxV1FWSWxGNmtCS3JuTEVaa2FBQmJWandKSVFSc1c0R3VxYmp5b3JsWXRXa1BPbnNHb0d2Y1VqcldGQ0ZnR0FhMjdqbUtHNWRkQ0k5TGgyV2ZlejlBS1NXeUEzNjRkQTIyYmJPSEl4Rk5lbEpLcUpvR1g1QVZnRFMlMkJFdGRUTnI3ODVTOSUyRjZkaXhZeTFDQ0JhZ0VJMHpKZ0FwaVQwQXg0ZVVFajA5UGQzJTJGJTJCWiUyRiUyRiUyQmNWSEhubGtoY3ZsMHBnRUpFb25Fb0RBbkNWWElUdzBnRDFyVjBCM3VXRmFObnclMkJENVl0bVlkWE4lMkJ6QlVEZ0tUVldjRG5iQ1UxVVZYYjM5MkhuZ09LNjhhTzU1OVFPMGJZbUEzd08lMkZ6NDMlMkJnVEJVbFFsQUlpSlZWZUgzc3dLUXh0OGpqenh5eDZwVnExNFVRdkNtSEpFRG1BQ2tKRjNYblE1aDBqQk5FMyUyRiUyQjg1OVgzWFhYWFQlMkYlMkZ5bGUlMkI4aTMyQXlSS0wxSktDQ0Z3NFRYdlJ6UTBpS003TmtCM2UyQ2FGdkt5czNEbHhmT3dlc3RleEEwVHFzSWs0RmpUVkJYSEc4NmdNQzhiYzJvcno3a2ZvSlFTSHJjTFFiOFBmZjJoTVk2U2lDZ0RuTzBCeUMzQU5KNkVFTmklMkZmJTJGJTJCZSUyRiUyRmlQJTJGJTJGZ09BUGo5ZnFkRElwcVVtQUNrcEZDSWk2UHhKS1hFZDc3em5SOWVlT0dGeTY2NDRvckxuSTZIaU40c2tRUlVjT2w3UDRKNE5JTDZBenVodXowd1RCUGxKZm00NHNLNVdMZjlBR3hiUWxGNEYzc3NDU0dnQ0FXN0R0UWhQeWNMUmZuWk1NeHo2eGtraEVCQlRoYWFXenJIT0VvaW92UW5rYWdBOVBoOFRvZENrNFFRQWdNREEwTmYlMkZ2S1hQOSUyRlYxVFdrNnpyczgyam5RVVNwd3dRZ0piRU1lM3dwaW9KUUtCVDUyYzklMkI5dTl6NXN4Wm01ZVhsOGNxUUtMMGt1aVZwT09LbSUyRjRCc1VnWVolMkJvT0o1S0Fob25xeW1MRTRuRnMzbjBFVXZJY090WVVSU0FhaTJQVHJrTzQ0Y29MNEhXN3o3a2ZZRzVPZ0lOQWlJak9VaFFCbDh2bGRCZzBDUXhmRzkxMjIyMyUyRmQlMkYzNjlUdUVFT3c3VCUyQlFnd1lRRERjdkt5bkk2aEVsbGVJdGhPQnpHWnolMkY3MlglMkIlMkIlMkIlMkI2N0h4aCUyQm5valNpeEFDa2RBZ1ZqMzJlM1NjYm9EdWNrTUlRRk0xN0QxU2o1MzdqME5WVlRBSE9QWU0wOFMweWxKY2RjbDhTUG51NTB4VlZkSFYwNCUyQlgxJTJCMkViVXYlMkJqb2hvVXJNc0M4R3NMRHowN0V2SXpzbmxkU2VOS1NFRW5ubm1tVDklMkY4WXRmJTJGRWh2YjYlMkZObTZYT2lNVmlUb2RBYVlJVmdKVEVFNE56SG4zMDBRZVhMRmx5eFdjJTJGJTJCOW5QT2gwTEVmMHRLU1c4JTJGaUN1JTJCY2huc09yUjM2RzNveFdheXczVHNyQmcxbFRFNGdiMkgyM2daT0J4b0dzYVRqYTFJU3ZveDBYenBzTjRsMG9DMjdiaDg3cmg4N294TUJTR0t0aXprWWdtTVNtaEtDb1VoWjlYTkxhRUVHaHRiVDMxWCUyRiUyRjFYMSUyRnE2T2l3T1hDU3lIbXNBS1FrM3BGeHh2QUFrTHk4dkt3Tkd6WnNuRE5uem56JTJCWFJLbEp5RUUlMkJqcmI4T3BqZDJHd3R3dWE3b0p5OXR5NWFkZGhIR3M0RFYzanZiV3hKcVdFTFNXdXVHZ3VadFZVdk90UUVFVlI4TXE2bldqdDZJSEdKQzBSVFdLV2FTSW5MdzhQUGZzU0FzRXNWZ0RTbUJCQ3dEQU02ek9mJTJCY3dIVnF4WThZcGhHRnhyT3FpJTJGdjklMkZwRUNoTmNKVkNTUW9uV1RxcXQ3ZDM0RXRmJTJCdEslMkZQdmZjYzY5blpXVUZlRUZHbEg2a2xNZ3BMTUY3UHZKWnJIcjhib1FIJTJCNkhwT2hSRndhV0xaeUVhTjlCNHBwMUp3REVtaElDUUV0djNIa1BBNzBWNWNUNk1kMGdDS29wQWRwWWZyUjA5NHhnbEVWRjZFcXlFcGpFMG5PaTc4ODQ3JTJGJTJCZUpKNTU0eGV2MVF0ZDFKcHVKMGdBckFDbEpWVmtWNGFUaGFWamYlMkJ0YTN2dnclMkYlMkYlMkZNJTJGZHdEc0IwaVVyb1FRYUd1c3clMkJ0UCUyRmdHeDhCQlVUWWVxS29qRlRLemVzaGN0SGQxTUFvNER5N0xoOTNsdzNlV0xVWkNiOWJiYmdUVk54Y0hqcDdCdHp6RldBQkxScEdhWkpyTFBWZ0FHV1FGSVkwQUlnZGRlZTIzMUJ6JTJGNHdmZEZJcEVZMTVqT013ekQ2UkFvVFRBQlNFbTZyanNkd3FRbXBZU1VFZ1VGQmVLT08lMkI1NCUyRkdNZiUyQjlqSCUyQlBkSmxMNkVFRGhkZHdScm43NFA4WGdNcXFwQlV4VU1oYU40YmROZWRQVU9zQ2ZnT0RCTkMzazVRVnglMkZ4V0lFZkY2WWx2VTMzNk5wS2hwUGQyRFZwajM4blJEUnBEWThCT1NQenkxSFZuWU9FNENVVW1mNyUyRnJYZWV1dXRWMnpac3FWZVVSUnUlMkZVMERuTHhNdzFqJTJGVFVsQ0NENGNmQ2lLQWxWVjBkSFJJYiUyRjk3VzklMkZ1Ykd4OFFRJTJGTUluU2w1UVNGYld6Y2VXSCUyRmhHYTdvSmxtVEF0R3dHJTJGRjljc1hZRGNiRDlNODIlMkJUVVpSYW1xYWlwMjhRYTdmdVJ5UWFnNmElMkJ4YVdOQkx4ZUYxeWFDcTUxaVdpeWsxTHk4NGxTVGdnQjB6VHRMM3poQzElMkZZc21WTHZhcXFUUDRScFJrbUFJblNqS3FxYUcxdDdmelNsNzcwbWFHaG9UQSUyRk9JblNsNVFTVmJNV1lOa0hQdzFOYzhHeUxKaW1oZXdzUDY1WnVoQlp3YmV1U0tQVTBqUVZiVjI5V0x2OUFLSXhBOXBmYlRleXBRMlB5d1czMndVSjI2RW9pWWpTZzIzWmlFVWpUb2RCRThqd2V1WHV1JTJCJTJGJTJCMllvVks1NTNPQndpZWh0TUFCS2xHVVZSRUklMkZIOGRKTEwyMzh5VTklMkI4aTJBRTVxSjBwbVVFbFBuTE1JVkglMkZ3a05FMkRmVFlKbUolMkJUaGF1WExvVGY1NEZsTWVrMDFuUk53NW0yTHF6WnVoJTJCUldPeE5TVUFwQWJkTGc5dWxRZkpYUVVTVG1CQUNsbTBoRWc0N0hRcE5NS3RYcjE3N3pXOSUyQjglMkZ1V1pVSFROTWQzViUyRkh4bHdmUk1IWW9wNlRoSVJUa3ZPRXR3ZmZkZDklMkJkYyUyQmJNdWZqVG4lMkY3MHA1Mk9pWWplbnBRU05YTXZnTFJ0YkhqaEVkaVdCUU5BY1g0T3JsNHlINnUzN2tjMEdvZjZWdHRUS1dWMFRjT1o5aTZzM3JJUFZ5MlpqNERmQzlPMElLV0VwbW5RVkEwUzNBTk1SSk9iYlZrSWhZYWNEb01tQ0NFRTJ0cmFXdjdmJTJGJTJGdCUyRm53MkZRbEVPJTJGU0JLWDB3QVVoS2JBS2VmenM1T2ZQM3JYJTJGOCUyRml4Y3ZYakJ2M3J5RiUyRkIwUnBTOHBKYWJOdndpMmJXSFRpNCUyRkR0aTNFRGFDc09BOVhMWm1QTlZ2M0kyNFlVQlVtQWNlU3JtbG83ZWpGcW8xN3NHekpmQlRtWlNGdW1GQVZCYXFtZ1BrJTJGSXByc1RNUEFZSCUyQiUyRjAySFFCQ0NFUUR3ZXR6NzN1Yzk5ZnZQbXpmWER5VCUyQnVXWWpTRXhPQWxNUVRkZm9SUXFDN3U3dnZDMSUyRjR3bWRlZU9HRjFibTV1ZG44UFJHbEx5a2xwaSUyQjhCQUxBcHBjZWgyMVppQU9ZVWxxQUt5JTJCZWkzWGJEOEF5TFNoTUFvNHBYVlBSMHolMkJJVnpmdXhxV0xacUY2U2drVUljQk5NRVEwMlFraFlCZ0dCdnI2bkE2Rk10encxdEo3NzczM1I4dVhMMzhKNEhxU0tOMHhBVWlVNXFTVTJMaHg0JTJCNXZmT01iWDczbm5uc2VFRUx3dzVVb2pVa3BVYnZ3RWtBbzJQVGlZOGtrWUhWRk1Vekx3c1lkaDJEYkVvckNkTlJZMGxRVmtXZ01hN2Z0UjBkUFAlMkJiVVRrRXNia0R3MzUySUpyRkVBakNPN3E1T3AwT2hDV0Q1OHVVdiUyRmZhM3YlMkYySjMlMkIlMkJIWVJqc04wZVU1cGdBcENTZXNOT1RFQUsyYmVPbGwxNTY4T21ubjE3eWtZOTg1QXRNQWhLbE55a2xhaGRjREVWUnNQR0ZSMkdhSmd3QTA2dktZRnMyTnUwNnpDVGdPRkFWQlZKS0hEeDJDdlZOcmNtdHdFUkVrNXRBWjBmNzJmOFVpVWxKUk9kQkNJSG01dWI2YjMzclc1ODdldlNvR1F3RzRYYTduUTZMaU40RkU0Q1U1UEY0bkE2QjNrRmZYeCUyQiUyQjhJVXYlMkZHZHhjZkc4WmN1V1hlbDBQRVQwenFTVXFKbDNJU0FFTnI3d0NFekRBQ0F3bzdvQ3RwVFlzdnNJazREalFBZ0JWUldJUk9QOHR5WWlBcUNxS2pwYVd5R2xoQkNDclZIcHZBZ2hFQTZIbzElMkY3MnRjJTJCMDl6YzNPcjFlamxNa2loRE1BRklsRUY2ZW5wQzMlMkY3MnQlMkYlMkZweVNlZjNGQmVYbDdPS2tDaTlEWThIVmhWVmF4JTJGN21FWXNSZ2dnTm5UcGdBQzJMTHJLSk9BNDRUJTJGeGtSRUNhcW00VXh6RTJLeEdBc0E2THdNN3hqNzRROSUyRiUyQkkxbm5ubG1uY3ZsZ3FxcXNDekw0Y2lJNkZ3SUpoQm9HRWUyWndiYnRuSEREVGRjJTJGOXh6ejczbzlYcmQlMkZCc21TbjlDQ0p3JTJCZVJqciUyRnZ3UVl1RVFOTjBGWFZWeHBMNFpXM1lmaFpSTUFoSVIwZml3YkF0ZWp4ZjMlMkZPa1psRlZNWVZzWk9pZkR5YiUyRjc3cnZ2RDklMkY4NWpmJTJGcmIlMkIlMkZueTJrTWtROEhuYzZCRW9UVEFCU0VxZFNab2JodjluJTJGJTJCcSUyRiUyRiUyQnRvUGZ2Q0QyOSUyRjRIQkdsTHlFRVdrJTJCZHdOcG5Ia0I0Y0FDNnl3Vk5WWEdzJTJGblJpT3pDVGdFUkVOQTZrbExBc0N6JTJGOHhhOXh4VFhYOGpxU3pva1FBbHUyYk5sNjQ0MDMzakE0T0RqSW51U1pnNzhuR3NhTUQxR0dFVUpBMHpUY2UlMkIlMkI5diUyRnpqSCUyRiUyRjQwUEJ6UkpUZXBKUW9uVG9kMTM3c2N3aGs1OEtJeDJCYUZtYlZWT0RTQzJaREVRSzJ6UXMwSWlJYVcwSUl4S0pSMUIwNzZuUW9sQ0dFRUdocmEydjkzdmUlMkI5NDlEUTBPRGIzeWVqJTJGUiUyRkVBMWpCU0FsY1F0d1pyRnRHOEZnTVBqcXE2JTJCdVdycDA2U1g4V3liS0RFSUlkTGVkeHBxbjcwZGZaeHRjTGpkMFhjUFJrNmV4WmZkaDJKTDk2b2lJYUd4RkloRmN0dXdhM1BhYnU4QktMbm9uUWdqRVlqSGoxbHR2JTJGZkRMTDclMkI4WEZFVXZsOHlqR21hVG9kQWFZSVZnRVFaTEJRS0RYNyUyRiUyQjklMkYlMkZ4NDZPam5iZTNTSEtERkpLNUpkVTRJWiUyRiUyQkNJS3k2Y2lIbyUyRkJNRXpNbWxhQnl5Nll3MHBBSWlJYWN5NWR4NG1qaDlIYjAlMkIxMEtKVEdodGNYUCUyRnZaejc2emZQbnk1Ylp0TSUyRmxIbE1HWUFLUWtwMHVUJTJCVGklMkZoNnFxVUJRRnExYXRPdjZaejN6bU01RklKTTRrSUZGbWtGSWlLNjhBMTMzOGN5aXJub0Y0UElxNFlXTEd0QXBjZHVFY3FJcUFaZHRPaDBsRVJCT1VvcXJvN2U3QyUyRnQyN25BNkYwdFR3dXVMQkJ4OTg0TzY3NyUyRjZaeSUyQlhpZGxLaURNY0VJRkVHazFMQ3RtMHNYNzU4eFk5JTJCOUtOdkF1d0hTSlFwcEpUd1olMkJYZzJvJTJGJTJCRzZwbUxrUThGb1ZobUpoUlU0NHJMcDRIWFZPWkJDUWlvakVoaEVBOEhzZk9MWnVjRG9YUzJJWU5HemI5biUyRiUyRnpmNzV5JTJCdlJwR0lhUjNDN09SMlk5aUlZeEFVaVU0UlJGZ2R2dHh2TGx5MyUyRjE3TFBQJTJGaDVnRXBBb1UwZ3A0ZmI1Y2ZYZiUyRnd0bVhuQXBqRmdVUnR4QWJWVXBybG95SDI1ZGgyVXhDVWhFUktubjlyaXhjOHNtOVBmMjh0cVIza1FJZ2ZiMjl1WWYlMkZPQUhuMzdqMEElMkJuRTFsOE1BRklvOE1oSUpUayUyQnYlMkIzZDklMkZoVVpaNTI4ZlBlMW9tbVptRTNpVDAzZ1JGRkJWRXNDRXFvaWdJcU5qYjJoN3JycSUyQjdycnF1cnU3YVZsY2ZDeW9DVWhRVUNFaVQzbnZ2TlFrSkNhbVROdTElMkIlMkY0REpSaDRzMUVsbXZwOURqa0F5d1l2TTNOZjF1OCUyQjVpc01SNlNiZ0ZGZ3NGaVVrSkRpJTJGJTJCZWFieVZkZGRkVVZYTnRBMVJGJTJCUjMzRnpJbmFzSGkyckZhYjR1SWNPcENSclFYTE42cTRwRXhXSyUyQiUyRlpBUUJPSTlOVVdWbVpYdmo3UDNSVnZ4c0lDaURwU0UxU1hGeGMlMkJzQUREJTJGU2JOMiUyRmVuT3pzYkFVQ0FVTGlLcXlzckN6U1RVQWxRUUNJY2dTQVZadHBtZ29FQXVyVXFkTTVreVpOJTJCcWxwMDZZdHViNkJxaU5jV0s5Zk5GTXJaMCUyQldZVWpPdURnZHpNclYzR1hyNVMwcWtZM1QyZ0VBcDFGSlNiRzY5JTJCaWxOejc0bU5PQVVmNGFlT0tKSng1Njc3MzNQbkk0SExMWmJJUiUyRlZaelg2NDEwRTFCSkVBQ2luTTFtaTNRVGNCcTQzVzUxNzk2OTIlMkJqUm8zJTJCc1hyMTZOYTV4b09vSUY5amIxeTdWa3BSeEN2cjljc1k3bFoyVHI1JTJCV2JsQmVnVmQyR3lFZ0FPRDBNRU1oeVdMUk81OSUyQm9mYWRPaE1BeHJBS2gzNzg4eTklMkYlMkJjdlRodzRka3NYQzZvTm9VRlJVRk9rbW9KSWdBRVE1T3Zqb0VMNm1od3daTXZqTEw3OGNaYlBaTEZ6blFOVVJMc0FQYk4lMkJvQlQlMkJNVm9rM1glMkZIeDhjck5MOUxjWmV1VW5WdElDQWdBT0cyS2k0clV0JTJGOEF2ZkRhUDJSS0VuVmpURElNUTVNbVRmcCUyQjJMQmhBMzAlMkJYeURFUVdSUkl4QUlSTG9KcUNRSUFGR09BREI2bUthcGhJUUV2ZnJxcXk4OCUyQmVTVHI0WSUyRkI2RHFNQXhEMmVuN05XJTJGaWw4bzlkRkR4Q1FrcTlCYnJwNlhyZGVod251ek0yZ1lBbkFhaFVFZ1dxMVh2ZnZLRjJuWTZsNW94QmhtR29kV3JWNiUyQjU3cnJycmp4NDhPQmh3ekJZOWh0RmdzRmdwSnVBU29MRUI0aFNWcXRWSDN6d3dkOUdqQmp4bWNUSndFQlZZNXFtYWpWb3BLdUdQcUw2VFZ1cHBLaElIbGU4cnJpa2l4cldxeVUlMkY3JTJCWUNBRTREaThXaWt1SmlmZmJCT3dyNHk2Z1pZNHhoR01ySXlEajR5aXV2RENrc0xDVDhBNklZTXdCUmpobUEwU1Y4YmNmSHg4ZFBtalRwJTJCNnV1dXVwS3JuZWc2akVNUTc3U0VpMmE4bzEyclY4aFo3eFQlMkZrQlFpMVp0MXE3OUI1a0pDQUE0WmFacHFxeXNSUGZlZDY5dWYlMkJRcEdSWXJNd0Zqd05FVGYwc0dEQmpRZjg2Y09UT2xJek5DRVYyWUFZZ3dFaDhnU29YZnVTc3BLU2w1NUpGSGJsJTJCJTJGZnYwRzNzMERxaDdUTk9Wd3hxdlh6WGVxMDZWWHFxek1KNnZGVU04TE9xcGRpMFlLQklMY3BBRUFUb2xoR0xMWjQlMkZUdDJHJTJGMDQ1aFA1Qzh0WmhaWWxETU1ROEZnVU04ODg4empNMmJNbUJrSUJBaiUyRmdDaEhBQWhFT1p2TnBzTEN3c3klMkYlMkZlMXZnek16TXpNcDVvQ3F4elJOR1laRjNhNGFvSXY3RFpKcFdCUUtCZFQ5dkxicTNLNjVRaUZUb1JBaElBRGc1Tm1zVnVVWCUyQlRSeHduak5uZkM1U291OGhJQlJLdnk4ZnY3NTU2JTJGJTJCOE1NUG45anRkcDVySUFZUUFBSlJMUHpPWGs1T2ppWk9uTGo1OXR0dkgxWlVWRlRNQUE5VVBlRlpmbTB2NktFcmJyMVA4ZTVxOHBXVjZ2eU9MWFJSbHpheVdBemV1UWNBbkJLN3phcmRxZGxhTkclMkJ1bHY4NFhxRlFVS0p1akNyaCUyQjRCUm8wYU4lMkZPQ0REMTcwJTJCJTJGMCUyRiUyQnp5QTZNVWVnQ2pISG9EUnElMkJKMWZ2JTJGOTk5JTJGOXdRY2ZmR3F6MmJqJTJCZ1NySmtHRkllVmtabWolMkZ4S3gxSzI2c0VWNEoyNzglMkZVNGxXYlZlYnp5MnFsUHdjQW5KeGdNQ1IzZ2xOOXVuZFUzOXZ1VWNzdUY3UFZSQlF4REVOejVzejU2WVliYnJpJTJCcUtpb3lEQU03Z09qWElDRDQzQVVWem9RQThMdjZGbXRWbjMzM1hlZiUyRiUyRnZmJTJGJTJGNXJ4YzhEcUVwTW1hYXBhclhyNmFxaEQ2bFpoNjRxS1NwVzAlMkJRNjZuTkpaM2xjOGZJSDJPd1pBSEJ5ckZhTENvcEt0SFRkZHEyYU8wMmxSWVhVakZIQ01BeHQyclJweSUyQk9QUHo2c3VMaTR5R0t4RVA0Qk1ZU3JIWWdoaG1ISTdYWnI1c3laZjUwOGVmTEg0YzhCcUhwTTA1VFQ1ZEhsQSUyQjlTNTE3OTVQUDVWYmRHb3E2OHRJdnExcW9tUCUyQiUyRjJBZ0JPa3QxbTFjR3NYTTJadDFnNzF5Nk5kSE53R2hpR29jek16TXkzM25ycjFzTEN3blNId3hIcEpnRTR5MWdDaUhJMm15M1NUY0JaWUxQWlpMUFo1SEE0Yko5JTJCJTJCdW00bTI2NmFZQWtsbllBVlZRNHhOJTJCMVlhV1dUaHV2WUZtSiUyRkNGcDRhck4ycGVhSWF2Vnh2Wk5BSUFUWnBxUzMxZW1xNjdvcVQlMkYlMkI0MzBaVmdmMVloVmxHSWE4WG0lMkZSalRmZWVNUENoUXZubUthcFFDREE4eGtqMkNNYVljd0FCR0tNMyUyQjlYY1hHeGNuTnpBJTJGZmRkOTlkQ3hZc1dCanBOZ0U0ZWVIaXZYbkhycnBxNkVOeTE2b3JpNExxZFdGSGRXamRSTUZRVUNFS2ZBREFDVElNeVdhM2ElMkZhY0JWb3dlMWFrbTRPVFpCaUdmRDVmOE9HSEg3NSUyRjl1elpjOHJLeXVUeiUyQlFqJTJGZ0JoRUFBakVtUEJHdnhhTFJVVkZSZmxQUFBIRWJaczJiZHJDVW1DZzZqTE5JJTJGc0MxajZuaWE0WjlnYzFhdHRGd1lCUEYzUnNwUXZQYlMyTFlTakl1NzhBZ0JOa3NWZ1VOS1glMkZ2UE8yTXRMVDJEcW1pakVNUTZGUVNLJTJCODhzcXpFeVpNR0IzZTc0JTJGbkVZaE5CSUJBREl1TGkxTmhZV0hxbTIlMkIlMkJlV3RtWm1ZbXhRQlF0Wm1tcVFSUGtucmZlcTg2OSUyQnFua0JsUyUyQnhiSnV1ekNUa3B3eGlrUTVIQVFBTUNKY1RnY09yQnZqOTc1JTJCeXNLQkFLRVIxVkUlMkJIa2FPM2JzV3lrcEtmOUtTa3JpdVl0QnpQUkVSZXdCaUhLY0FCVjdMQmFMYkRhYkRNUFFKWmRjY3ZuRWlSTiUyRjhIZzhidm9Gb0dvTEYlMkZqN3RxN1hrcFJ4OGhVWEtNOWJxb1VyTnlrckoxOTI5bndGQUp3QTB6UlZVbEtzUjU1JTJCWHJjTnY0ZFFvWklMMXdGanhvejUlMkJzTVBQN3c5TXpOVFdWbFpLaXdzNUxtTEllRVZJanpuQ0NNQVJMbndRTUU3UTdHbFloOHdlUERnVzclMkY0NG91UmNYRnhEdm9Hb0dvTDklMkJXNWh3NXE4ZFJ2bEpXNlc3NkFxU1ZydG1wdmFxWnNWZ3Y5UFFEZ2R3c0dBckxIeGVtZkgzJTJCbTlwMDZFeXBVWW9aaEtDVWxaZHJBZ1FOdkxpa3BLWkVrcTlYS3VCOURUTk5VOE9qS0Q2NVZoQkVBb2x6RkFZSEJJZmFFbiUyRk1ISDN6d3ZuZmZmZmRqbTgxRyUyRndCRUFjTXc1UGVWYWRYc0g3UnQxVUtGUXFiV2I5JTJCbkRWdjNTaktaJTJGUTBBJTJCTjFLUzByVSUyRnR3dWV1ZlRMeFRuZEJJc1ZFS0dZV2pKa2lWTEJ3NGNlRjE2ZXZwaEc3UCUyQlkwN0Y4QyUyRjhaMEJpRDBEOEFqcUoyR01ZaHBLU2tqUmh3b1JQJTJGdjczdiUyRiUyRlJORTJDWUNBS21LWXB1eU5PRiUyRlc5UlJkZlAxUUpibzg2dDI2a0hsM2J5JTJCR3dzeThnQU9CM2M4WTd0V0hOU2swYU96clNUY0Z4R0lhaGpSczNibm5paVNjR0ZSVVZIYmJiN1pGdUVzNnlZOE0lMkZvQ0lDUVB3aVFzRFlFdzRCcDAyYjlzYklrU1BmQ0g4T1FOVVc3czlibnR0TlZ3eDVXTFVhTmxPVGMycnFpa3M2cTBhU1IzNSUyRklNSXRCQUJVRFlZY2pqaE5HUFdWc2c5bFVpZFdJb1poS0NNakklMkZXdHQ5NGFXRnhjdkQ4JTJCUGo3U1RjSlpSdmlIMzJKOTZhV1hJdDBHVkJKJTJGJTJGZXRmaiUyRnQ1QnZiWVlSaUd3alAlMkYxcTFiTjh0bXN6WHMwcVhMZWJ3R2dPaVI0RWxVMCUyRmJucWF5c1ZHVjVoNVJjcjVaS2ZRRmw1eGJJWWhqMCUyQlFDQVgyV3hXcFdUbmEzRWF0WFUlMkJmd0xJdDBjNkVnTm41V1ZsZnZFRTAlMkZjdUduVHBqVUZCUVVxTEN5VXolMkJkalVrY00lMkJhWHdqOHdIWWV6eGhYSyUyRmROUEh6V0RzT0xZJTJGc05sc3R0R2pSNCUyQiUyQjVaWmJicUd2QUtKSHVGJTJGZnZYRzFWcyUyRjVYZ1U1MmRxeTU2RFdiZDZ0WUNna3E1VUZBZ0NBWCUyQmJ6JTJCZFNvU1ZQOTUlMkJ1eGNybmRoRXdSWkJpR3ZGNXYwY0NCQTIlMkYlMkI4Y2NmZjZ6NGVlN2pZc2V2bmZiTDlZa3dLbno4SmpxTTJCRXVGTUslMkZBb0ZBNE82Nzc3NXIxcXhac3lnZ2dPZ1I3dGViZFRoUFZ3NTVSTW10T3FwRHk0YTY3TUlPY3JtYzh2dFpQZ0lBJTJCR1YydTEwSDl1M1Z4clZySXQyVW1HWVloa3BMUzh2dXVlZWU0VCUyRiUyQiUyQk9PUEZvdEY0ViUyRlU3ckhqMThJJTJGb0NJQ1FQd3VkQ2l4eVRBTWxaU1VGTjE5OTkyREZ5NWN1SWhDQW9nZTRXSXhxVllkOVJsOHY4N3QyVTlORzlmWGxkMDdLYmxCTGZrREFmcCUyQkFNQnhHWVloZjVsUDYxYXRpSFJUWXRiUk4lMkJ0RCUyRiUyRk0lMkYlMkYlMkZPSGNlUEdUZURBajloRSUyQkljVFFRQ0kzNDJPSlRZNUhBNTV2ZDdERHp6d3dNRGx5NWV2SkFRRW9vdHBtckpZTE9yYzgycjF1dVYlMkJOV25SU2ozUGI2UE9iWnRKa29LaFVJUmJDQUNvakF5TG9RUDc5cFR2SDQyenh6QU1oVUlodmZUU1MwJTJCUEd6ZnUwNlNrcEVnM0NSRkElMkJJY1RSUUNJRTBJSEU1dmk0JTJCUGw5WG96bm56eXlZRWJObXpZUkpFSFJKY2pCYVRVb0VsTFhUbnNEJTJCclF2YmZPNjlCY1BTOW9KM2RDUEV1Q0FRRCUyRmg4VnFVWDV1bmdJQlRwSSUyRm04S0g5cjN6emp0JTJGJTJCZTY3Nzk1T1RFeU1kSk1RQVlSJTJGT0JrRWdEaGhkRFN4eHpSTnhjWEZ5ZXYxN252aGhSY0diTjI2ZFNjaElCQnRqaFNTenZnRVhkVDNGbDNhJTJGMDUxYU45V2ZTNXNyOFlOYXlzUUNDcEUlMkZ3OEFPTXFRb1VBd29CQXp4YyUyQmFjUGozeFJkZnZKbVNrdkt5eCUyQk9KZEpNUUFZUiUyRk9Ga0VnRGdwZERpeDZXZ0l1T1AxMTE4ZnNHZlBuZ09FZ0VEMENmZnZUZHQxMWhWREhsR1hTM3Jwc2d2YTY3ejJ6V1MxV0JRSU1oc1FBSEJrdkhER09XV3oyU0xkbEpneWVmTGtmeTlZc09EWmF0V3F5V3ExY3VCSGpDSDh3NmtnQU1SSm8lMkJPSkhZWmh5R0t4eUdxMXl1VnlxYXlzYk9PWFgzNTUwJTJCSERodzlSY0FEUkoxeGNlcXJYVkk4YjcxQ1BHMiUyRlh4ZDNPMCUyQlhkMnFsbU5ROEhoQUFBRkF3R1ZhTldMVm10MWtnM0pTWVlocUd2dnZwcXhIJTJGJTJCODUlMkZIRGh3NG9QMzc5eXNySzB1RmhZWHklMkJYeU15ekdBOEElMkJuaXJkcmNFclk5RGY2QllOQmxaU1V5RFJOQllOQmxaV1Z5ZVZ5S1Q4JTJGZiUyQlZ6enoxMzA2dXZ2dnBEdlhyMWFqQVlBZEVuM01lMzZOUk50UnMyVmEyNVUxVTlhYW5XYmQycjdmc09LaFFNeVdybHZVUUFpRW1Hb2VRbVRTVXhNZUJNTXd4RFk4YU0lMkJlYnV1JTJCJTJCJTJCTHhnTUh2ZUh6VDFaOU9NNnc2a2lBTVFwSXdTTWJqNmZUejZmNzVlJTJCdkdqbnpwMDNUWm8wNmZ0cTFhb2xNU2dCMFNkOFhTZlZxSzJlTncxWCUyRmFhdFZYUEJOTlhlc0ZscnQlMkIxWFFXR3g3SGJLQ1FDSUphWnB5dUZ3cUczSFRwRnVTdFF6REVNVEowNmNlTmRkZHcwUEJvTkI3cnRpRSUyRmRaT0IwTVhrZ0lPOVhCaE1Fb05wbW1xVDU5JTJCdlQ1OXR0dnYwMUtTaUlFQktKWXVKOHZ6TTNXJTJCdm5UdFdicFBLM2FzRlA3RHg2V1lVZ1dDN01CQVNBV0JBSUIxYTVUViUyRiUyRjd6UVFsVmF0T09IR0dHSWFoS1ZPbVRCazhlUEN0UlVWRkpkeHZ4YVpUdmI2NFBoRkdwWTdUaG80bE5obUdvZG16Wjg4ZU9IRGdMZm41JTJCUVVVSmtEMCUyQnUlMkZlZ0xWMFNmOWh1dTcyaDNWOTM5N3ExcW01NHVNYzhnYzRJQVFBWW9HdnJFeWR6dSUyQnFwR3JWSTkyVXFHVVlocVpPblpveWRPalF3YVdscFNWMnV6M1NUVUlFY0klMkJOMDRrQUVLY1ZIVlJzc2xxdG1qVnIxc3pCZ3dmZldsaFk2Q1VFQktKYnVLOXYwcTZMcnI3ek1RMFlORVJYOXp4UGplclZVQ0FZVWlnVWluQUxBUUJuakduS1pyUHAwc3Y3SFAwajlmJTJGcFpoaUdac3lZTWVQMjIyOGZWRkpTVXVSd09DTGRKRVFBMXhaT041WUFvOXpwREcwSWdHSkxlTmxmTUJqVXRkZGVlJTJCM1lzV1BIdWQxdUYlMkYwTEVQM0MlMkZYM2FyczFhJTJGZE5VTFY2NFNCdDNISkMzeENlN2paTWhBU0RhJTJCSDAlMkJOVzdlWEIlMkJPJTJGRVlKQ1M1Q2l0UE1NQXpObkRsejVyQmh3MjRwS0NqSXQ5bHNDZ2FEQ2dRQ0NnUUNrVzRlenBMVGVWMXhqU0tNR1lBNEklMkJoa1lwUGRibGRLU2tySzBLRkRieXNxS2lvbUNBYWluMm1ha2ltZDA3eWRycm5qTVEyOTd4SGRjTldsYWxLJTJGaG9MQm9JSkJaZ01DUURUeCUyQjMyNjdJcXJDZiUyRk9BTU13TkdmT25KJTJGdXZQUE9XNHVLaXZLZFRtZWttNFFJNExyQ21jSU1RSlE3RTJFTkFWQnNDTThBdEZnc3NsZ3NLaXNyMDRBQkEyNGNPWExrS0pmTGxVQSUyRkE4U0djSiUyQmZleWhkcSUyQmRNMXZ3NXM3Vm0wMjRWRnBmS1pyTXlKZ0JBRlJjSUJKU1lWRTMlMkZHZm1ONmpkc1NGQnhHaDJkJTJCVGY3N3J2dkhsaFFVSkJudDlzVkNBU092cG5HRE1CWWNTYXVLYTVUaEJFQW90eVp1akhqaGklMkY2SFJzQVdpd1dsWlNVcUYlMkIlMkZmdGVPR1RObXJNZmpjZFBYQUxIRE1BeVpwcW45VzFacjBmVHZOWCUyRkJZdTFLUGFSZ3lKVE55ckpnQUtpcWlvdTh1djIlMkJoJTJGVEFFMDhSS3B4R1IlMkZmOG0zbkhIWGZjNHZQNThoME9oJTJGeCUyQmYzbjRSd0FZRzg3VU5jVzFpakFDUUpRN2swRWRJV0IwTzE0QWFMRllWRlJVcEt1dnZ2cWFzV1BIamsxS1NrcWt2d0ZpUjdqZkx5c3AxdVpsYyUyRlRUMU8lMkIxZU9VNlplY1Z5MmExbFBjYkFJQ3FJZUQzcTNxTm12clBxTEdxVTY4JTJCb2NKcEVnNyUyRmJyJTJGOTlvRWxKU1VGYnJlN1BQQWpBSXdkWiUyRko2NGxwRkdOVTN6Z282bmRnVUZ4ZW5IMyUyRjhjZnJOTjk5OFUxNWVYajVCTUJBN1ROT1VhWnFLaTA5UWwxN1g2YTZuJTJGNkw3N3IxTEYzUm9KcnZOSW44Z0lJWUdBS2c2Zkg2ZmJydjdYc0slMkYwOGd3RFAzNDQ0OHpoZzBiTnJDNHVMZ2dQajZlbjIwTTRqbkgyY0lNUUpRN0clMkJFTUFWQjAlMkJxVVpnT0YzTGdPQmdDNiUyRiUyRlBMZVk4ZU9IViUyQjdkdTBhOUR0QTdBbjMlMkY2bmIxbXYlMkJ0SW1hUGVzbjdVM1BsbWtZTEFzR2dFcXVwTGhZWGJ0ZnJIOTglMkJJbnNkanVCeFdsZ0dJYW1UcDA2YmZqdzRZTktTMHNMNCUyQlBqSlVsV3ExV2hVSWdaZ0RIaWJGeExYSzhJSXdCRXViTVZ6aEVDUnAlMkZmQ2dCTjAxUXdHRlMlMkZmdjE2ZlBYVlY5JTJGV3FGR2pObjBQRUh2QyUyRlg4dzROTzJsUXMxNCUyRnNKV3JCa3BRN25GOGxtdGJJc0dBQXFvVURBcjRRRWw5NyUyQjVBdTFiTnVPTU9FME1BeEQzMyUyRiUyRiUyRlE5MzNubm5iWDYlMkZ2emdoSWFIODh3U0FzZU5zWFV0Y3N3aWowc1paUndjVXU5TFQweGVNSGoyNiUyRjRFREJ3NFNCQU94Sjd3czJHcHpxTjFGdlhYJTJGbjE3VFU4ODhyUjdkT3NsaHM4am5EekJHQUVBbEVncUZGQXdHOWZEVHp4SCUyQm5RYUdZY2d3REkwZlAzN0NrQ0ZEQnBXVWxCUTduVTUlMkJyakdJNXh5UlFBQ0lpS0REaTAxT3AxTWxKU1ZMUHZ6d3clMkJ0Mzd0eTVseEFRaUUzaElEREJVMDBYOTd0VlQ3JTJGNlR6MzY2SVBxMUxxeHpGQkFmaiUyRjdBd0pBeEptbWlvdUxkUE50dCUyQnZhRzIlMkJPZEd1cXZIRGRPMnJVcU5IRGhnMGJXbFpXVmhvWEY4ZDlVUXppT1Vla0VBQWlZdWo0WXBQZGJsZHhjZkdxVjE1NTVkcE5telp0SlFRRVlsYzRDRXlxM1VCOWh6Nm9GOTU0UiUyRmZlZmJ1YU5xeXRvTiUyQm5RQ0FZNlNZQ1FNd3FLaXJTVmYxdTBNTlBQU3VKMnYxVWhPdmQ3Nzc3YnNUdzRjUHY5UGw4UHJ2ZEh1RldJUks0amhCSkJJQ0lLRHJBMk9Sd09PVDFlcmM4JTJGJTJGenoxNjFldlhvdElTQVEyOEpqUWQzR0xUWDRrZWYxNXpmJTJCcFNHREJxaHVEWTk4WldVS0JBa0NBZUJzS3ZJV3FrZWZLJTJGVDh5MyUyQlRqVU0lMkZUa200enYzaGh4OCUyQldMQmd3YjJCUUNCZ3M5a2kzQ3BFQXRjUklvMEFFQkZIUnhpYm5FNm5DZ3NMZHozMDBFUDlGaTFhdElRUUVJaHQ0ZG1Ba3RTa1hSZmQ4OXpMZXZtZmIydEElMkYydFYzUk92c3JJeUJZT2hDTGNTQUtLYmFab3E4aGJxc2l1dTF2OTc3VTA1NHhPbzFVJTJCQllSZ3lUVk9mZnZycEclMkZQbXpmdUR5JTJCVUtXYTNXU0RjTEVjQjFoTXFBQUJDVkFoMWk3REZOVTA2blUxNnZOJTJGM09PJTJCJTJCOGZ0YXNXWE1JQVFHRWcwRERZbFhMY3klMkZVWTM5NVhhJTJGODR5MWQzN2VQUEFsMmxaYVdFZ1FDd0JrUUNnVlZYRlNrNjI4ZXBMJTJCOCUyQlMlMkI1UFI1cTlGTmdHSVpDb1pEJTJCOFk5JTJGdkpDU2t2Szh5JTJCV0tkSk1RSVZ4SHFDd0lBRkZwMERIR25uQUlXRlJVZEhqWXNHRTNUcDA2ZFdyNGREUUFzYTA4Q0xUYTFhNWJUejM1eWx0NiUyQlI5dnF1OVZ2ZVJ5MmdnQ0FlQTA4dnQ4Q29WQ3V2dVJ4JTJGVHNYMTlWWEJ3bjA1NEt3ekFVQ0FSQ2YlMkZyVG54NmZNR0hDYXg2UEo5Sk5Rb1J3SGFFeUlRQkVwVUlIR1h2Q0lXQnhjWEhoNE1HRGJ4azVjdVFZU1lTQUFDVDlOd2kwMnAzcTFMMjNubnY5UGYzdG4lMkYlMkZTdFZmM1BoSUVscFFveUI2QndBa3pUVk9oVUVqQllGQ0JRRUNCZ0YlMkJCUUVEQlFFREJZSkNhTEZhWXBvcUxpbFNqVmkzOSUyQmZWJTJGNnA1SEhwUEZZdUg1UHdXR1ljam44JTJGa2ZlZVNSZThlTUdmTmVVbEpTcEp1RUNPRTZRbVhEN3FPb2RFelRKUHlKTWVFUU1Dc3JxJTJCVFZWMSUyQjl2VTZkT2psWFgzMzFJJTJCRjlVd0FnM0JkWWJBNTF2S2lYT25TOVdCdFhMdGEwaWQ5cTBhSWx5czB2bE0zdWtNM0cza3JBc1lMQm9BSiUyQnYwSm1TRG82ck5ydGRzWEZ4eXN1TGs0T2gwT0dZU2tQQlAzJTJCTXBVVUZhdlVWM2JrOFVmTE1rT0dyRGFickZhckxCYm1FVlIxZnI5ZmdZQmZsJTJGYnFyVWVlJTJGYU9TR3plUlJHaHhLZ3pEVUZGUlVmRzk5OTQ3Zk9yVXFlT2JOR2tTNlNZaFFyaU9VQmtSQUtKU0lnU01QYVpweW1LeEtDa3BLVGg3OXV3JTJGYk5teUpmdXh4eDc3QyUyQjlDQTZnbzNCOFlSNFBBanQxNmFOdjZsWm8lMkI2VnN0bURkZmg3SnpaYlhiWmVlRVJjUXcwelRsOSUyRmtVREFabEdJWnExS3lsQnNuSmF0U2ttUm8yYnFKekdqVlNuWHIxNUhUR3klMkZHekFEQjRKQUQwJTJCVlJTWEt5aUlxJTJGeWNuS1VmbUNmOXUzWnJleERoM1E0TzB0Wm1Sa3FMaXFTREtNOEZMVFpiTlJ1VlVRb0ZGSkpjYkhxTm1pZ094OTRXTmZmZElzc1ZpdjExaWt5REVNWkdSazVkOTU1NTIwelpzeVlrWnljSE9rbUlVSzRsbEJaVVIyajBpSUVqRjF1dDFzVEowNThLVDA5UGZ1MTExNTd4MmF6V1JsSUFWUlVIZ1JhckdyZCUyQlVLMTdueWglMkJtOWRyNWslMkZUTlRjT1hPVW1wNGh3MktWM1c1bkxFRk1NRTFUZnI5UEFYOUF6dmg0dFdqVFZwMjdkdE41RjE2a1JvMmJxRUZ5bzlNeWF5ODM1N0N5TXpPVWR1Q0FOcTFib3owN2R5ajF3SDVscHFmSjd3JTJGSVlyRWNEUVR0NHRLclhFelRWR2xKaVp6eDhicCUyQjRLMjY4JTJGNkhWYjlodyUyRkt2NGVRWmhxRjklMkIlMkZidGYlMkYlMkY5OXdmTm1ERmphV0ppWXFTYmhBamhXa0psUmdDSVNvMFFNSFlsSmlacXpKZ3glMkZ6NTA2RkRlZiUyRjd6bjAlMkZpNCUyQk9kREtnQWpsVWVCQnFHbXJUcHBQdmFkRkwlMkZJWGRvJTJGbzhwbXZYak5HM2ZzVXVCb0NtSHc4R1NSVVNsWURBb1gxbXByRmFibXJac3BVc3Y3NjN1UFhxcFJlczJjc1RGJTJGZXl4cHpxT0dvYWg2alZxcW5xTm1tclp0cjE2WFhXTkpPbHcxaUdsN3R1bkRXdFhhZVBhTmRxN2E2Y3kwdE1VQ0FSbHRWcGw1JTJGcUxLTk1NcWJTa1ZGYWJUWmYwdWx4RDc3NWZIYzg3JTJGJTJCalhxSzFPbFdFWVdydDI3Y2FQUHZyb0Zwdk50dFZxcmJ4YlVZUkNISjRGeERJQ1FGUjZoSUN4S3lrcFNhTkhqJTJGNDZLeXNyZDhTSUVhUHExS21UUktFSzRIakslMkJ3YkRVSjJHVFRYd25rZlVkJTJCQVFMWjA3UTdOU3BtanQydlh5RmhYTDduREl4dkpnUkFHJTJGM3klMkJmcjB3MWF0WlNyeXV2VXAlMkIlMkIxNm5MQlJjcVBpR2glMkZER25lOHo4cGIlMkJ2WnUwNnFsbTdqczd0ZW9Fa0tTZnJrUGJzMnFuVlN4ZHAzZXBWMnIxanV3b0tDbVd4V0dTejI3a0d6NUpRTUtqU3NsTEZ4VGwxVVklMkZMTkdEd0VIVyUyRnJKY01HVWUyZ3FTbU9tV0dZV2pSb2tXTG4zJTJGJTJCJTJCVUdOR3pkT3JWT25UcVNiQkFDJTJGaU5FWFZRSWhZT3hLU2twU1NrcksxSGZlZWFmZkF3ODhNTHB4NDhhTkNBRUIlMkZDTFRESjl4SUZkU2RmWHBQMGk5JTJCdmJYNW5Vck5YdnFaQzFldUZBWm1WbEhsZ2M3SExJd3RxQ0s4WldWS1JBSXFHR2p4dXA5emJYcWUlMkJOTjVZYzNTSkdaMFhYcyUyRjdORzdUcXFVYnVPenIlMkZvWXBtaGtIYnYyS1lOcTVacnhaS0YycnBwazdLenNoV1NJWnZOTHB2TlNvMTNtdmw5UHZuOVBua1NrM1JKcjk2NmNkQVFkZWwyWWZuWHFhTk9YZmcxTzNueTVLbVBQZmJZc09yVnElMkJmRkhUUGpGZ0FxR3dKQVZCbUVnTEhMYnJlcnRMUjAwZCUyRiUyQjlyZXI3ciUyRiUyRiUyRmpGZHUzYnRRdkVLNExlRSUyQndtcnc2bU9GMXlxamhkY3FzSDdkMnZCck9tYU8ydW10bSUyRmJycEl5UDdNQ1VTV0VnNyUyRm1MVnZwJTJCb0dEMVB1YWExV2pWaTFKbFMlMkZRcWRnZXcySlI4OVp0MWJ4MVc5MDQ1RTRkUExEM1NCaTRhSUUyYmRpZ2pJd00lMkJRTWhXYTFXMmV4MmxncWZwR0FnSUolMkZQSnhsUzR5Yk4xS1BQbGJxeTMlMkZWcTFySlYlMkJXTXEyJTJCdWtxZ3JmajR3ZlAzN0U4T0hESDNhNzNhWDE2OWZuNXd1ZzBxUGFSWlZDQ0JpNzdIYTdDZ3NMdDkxenp6MVh2JTJGNzY2eVA3OXUxN3RVUXhDJTJCQzNWVndlWEs5Uk05MXk5OE82ZnREdDJyaHFtZWI4T0Uwcmx5MVRSdVloeWJDd1Z5QXFIWiUyQnZUTUZBVU0xYnRWYiUyRld3ZnJpbXV2bCUyQmZvQVFOVllRejhXUnNOUSUyRldUbTZoJTJCY2hOZGRlT3R5am1VcnEzcjEycmwwc1hhdEhHVDl1emVwZUtpSWxrc0Z0bnRkbGtKNW45Vk1CQ1EzJTJCOVhLQlJTemRwMTFMSExlZXAxMWRYcWR2R2xTa3lxVnY2NHF2QTZxU29NdzVCcG1obzVjdVRmRnk5ZSUyRkVKWldabFpvMFlOZnNZQXFnUkdWVlE1aElDeHklMkJsMHl1djFaZzBhTk9pbTk5NTc3JTJCUGh3NGNQQ3hkaUFQQ2JLaXdQZHJvODZ0cnpDblh0ZVlVeVUlMkZkcDZieFpXakJuampadDNLakNvaUxackhiWkhad2dqTWp4JTJCJTJGM3klMkIzeHEwcXk1Ymh3OFJOZmNNRUJ1ajBkU0ZRNTBLbHlETWd6VnFOTkFGMSUyRlJRQmRmY2EzS1NvcTFaOWNPclZ1eFhDdVdMTmFPN2R0ME9DdExobUhJWnJmTGJyZEhzdVdWZ21tYUNnVDhDZ1FDTWtPbWF0U3FyVlp0MiUyQnJTeSUyRnZvZ29zdjFUbkpqWDcyV0p4ZWhtSEk3JTJGY0glMkYlMkZ6blB6JTJCNVk4ZU85NXMwYWFMS2ZPQUhBQnlMQUJCVkVpRmdiREpOVTNGeGNmSjZ2Y1V2dnZqaW5TNlg2JTJCREFnUU9mSVFRRWNLTCUyQjIyY1lxdHV3c2ZvUHZVZlhEN3BkMnpkdDBPSzVzN1IwNFNMdDNyVlRKYjZBYkRhYjdIYkNRSndkZ1VCQVphV2xhdEN3b2E0Zk9FajlieG1zcE9yVkpVVlpxRk14REpRVUY1JTJCZ05oM09WWnNPNTJyUVhmZnB3TDY5MnJKaHZaWXRuSzhOYTFZckl6MU5waG1TMVdhUHFlc3hFQWdvRUFnb0ZBeklack9yZnNPR2F0VzJ2UzY4dEtjNmR1Nmk1Q1pOeXg4YlZhJTJCUFNzWXdEQlVXRmhZJTJGJTJCT0NEOXl4YXRPaWIzcjE3UjdwSkFIRENDQUJSWlJFQ3hpNnIxYXBxMWFxRkprJTJCZSUyRk95YU5XdlNYMzc1NWJkc05wdVZ3aGZBaVRQTEQ4SzAyQnhxYyUyQjc1YW5QdSUyQlJweVQ0RTJyVnV0aFhObWFmWEtGVXJkZjBCbGZzSkFuRG5CUUVDbHBhV3FWYWVPQmclMkIlMkZXd01HRFZIdHV2VWt4VWF3ODdOOUF3MUR5WTJiS0xseEUxMTEzUTA2bkhWSW05YXYwNUw1UDJuajJyVkszYmRYZnI5Zk5wc3RxdllORElWQ0NnWUNDZ2FEQ29WQ3NsZ3NxbDIzcnBLYk5OTzU1NTJuamwzT1YlMkZQV2JWVzlSbzJmZlY4c3ZENGl5VEFNSFRwMDZPRGRkOTk5JTJCOVNwVTJkMzZ0UXAwazBDZ0pOQ0FJZ3FqUkF3dGlVbUp1cWJiNzU1WjklMkIlMkJmUm52dnZ2dSUyRjlhcVZjdERFUXpnWkZYc1A1enVSSjElMkZTUyUyQmRmMGt2ZWZOenRIWERPaTJjTTB0clZxM1NnWDM3NVBNSFpEMGFCa1pMJTJCSURJQ0FhREtpMHBVYlVhTmRSJTJGMEJEZGZOdFFuZE9vc2FUWURYYU8lMkZYZlhyRjFIUGZ0Y3FaNTlybFNSMTZzdEc5WnB5Zng1V3J0eXVmYnYyNnNpcjFkV20lMkZYb3FjSlY0JTJGWW1GQW9wR0F3b0dBekpESVVVQ29XVTRIS3BRWEt5emtsdXJEYnRPNmhOeDA1cTFyeUY2cDNUOEdmZkc2dXZpMGd3REVNclY2NWNPMjdjdUNHN2R1M2E0blE2STkwa0FEaHBWV09FQkg0RklXQnNPeG9DZmxPM2J0Mzlqejc2Nk5kTm16WnRTbUVNNEZSVjdFZmNTVFhVOWRMTDFmWFN5JTJCWE56OUgyelp1MWZPRThyVjIxVW50MjdWTFIwVU1MYlBhcUV6NGc4c0pMZmF2WHFLSHJiaHFvbTI0YnBzYk5ta3NpNERsV3haJTJCSHklMkIxVzElMkI2WHFHdjNTJTJCUXJLOVBPYlZ1MWJ0VUtyVnk2V0h0MjdsRFdvVXlacG5ua1ZHR2JUVlpyWkslMkZKVUNpa1VEQ29ZQ2dvTTJRcUZBckpORTI1UFltcVhiZWVhdGVwcTZZdFdxaGxtM1pxMnJLbEdqWnFyS1JxMWYlMkZQMzhOcjR1d0szMXY4JTJCT09QTTU1JTJGJTJGdm5idTNmdmZpZ2hJU0hDclFLQVUwT1ZpcWhBQ0JqYlhDNlhTa3BLRnIlMkZ3d2d0OUhuend3WkU5ZSUyRmE4UktKWUJuQjZIQnNHbnRmOVVwM1glMkZWSUZmR1hhdVhXejFxNVlwdFhMbDJuWGpoM0tPblJJb2FPUE55d1dXUzBXV1cwMldheFdNVXBCa253JTJCbiUyRnclMkJuMnJYcmF0ZUF3ZHB3T0FoQkg4bm9PTFB5QkVYcDNhZHpsVzdUdWZxdHJ2dTFjSFVWTzNjdGxXclZ5N1Q1blZybFpHV3FwekQyVEpOeVdLMXlHcXh5bXF6eW1JNXZRYzNtS1paSHZTRlFpR0Z6SkRNa0NuVE5PVnl1MVc5WmsxVnExNUQ5UnMwVk9ObVRkV2tlVXMxU0c2a2VnMGFxSHFObXIlMkY2YjhUWkY3Nm5tREJod3BmMzNIUFB3M1hyMWkyT2k0dUxjS3NBNE5RUkFDSnFFQUxHTnFmVHFRTUhEdXdaTW1SSXYzJTJGODR4JTJGJTJGTzJUSWtGczVIQVRBNlZheFQ3RTU0dFNtVXhlMTZkUkZnJTJCOTVVQWNQN05PT2JWdTFaY042dWQwSjJyZHJwM2J0M0tYTWcya3FLQ2hVS0dUS1lyRWNDUWF0UjBJSWk0VnhLeFlFZzBINWZEN0pOTlc0YVRQMXViYWZycjclMkJSalZvbUN5SndPZGtIYnR2WVAyR0RWVyUyRllVUDE2SE9GUXFHZ0R1emJwMzI3ZG1yemh2WGF2bVd6TWclMkJtS1NjN1c0VUZCWkpNR1laRmhtRWMlMkJXVXhaT2pJNzFXeG5qUk5tVWYzQ2pWTlU2WVprc3AlMkZmJTJCVFBka2VjRXBPUzVFbE1WR0ppTlRWSVRsYWpwczNVcUVsVDFhbGZYN1hxMUZYdE9uViUyQk1YamslMkJhODhETU5RS0JUU3A1OSUyQiUyQnRLS0ZTdGVMaWtwTVIwT0I4OFJnS2hBQUlpb1FnZ1l1MHpUbE5QcFZFRkJRZjR6enp4em05VnEzWFBycmJjJTJCUndnSTRFdzV0bSUyQnBuOXhZOVpNYnElMkJjVlY1ZCUyRnJyUzRTR243OWlyallMcTJiOXFndmJ0MktqUHprTElPWmFnZ1AwOGx4V1V5elNPekJZJTJGa0RoWlpMSmJ5Y0pBeHJlb0tCZ0x5QiUyRndLQm9LcVZyMjZ1bDUwc2E2ODducGRlSEVQZVpLU0pCSDhuRTdIJTJGaXd0RnFzYU4yMm14azJicWVjVlYwbVNDdkx5ZERBOVZWbVptVXJidjA5cHFRZVVmU2hUT1ljUHE3UzRXSDYlMkZUMzZmWDhGUVVJWWtVNUxWWXBYTmJwUE5acE1qTGs0dWwxdEoxYXFyWnUzYXFsVzNudXJVcWF1YXRldW9lczJhcWw2emxxcFYlMkY3JTJGTGQzJTJCcGphaGN3aWY5UHZIRUV3JTJCbHBxWiUyQjFhRkRCMW10cDNlMktBQkVFZ0Vnb2c0aFlPd0s3JTJGbVRsSlFVbWpKbHl2TkxseTdkJTJCOXBycjcwYkh4JTJGdm9PZ0djS1lkcjU5eEpyalV2RzE3TlclMkZiWHBmMHZsS1NGQXdHbEpsMlFObFpXY3JMeWRHJTJCWFR1VXVtJTJCUGNuTnlsSmVYcCUyRnpjUEhtOUJTb3RLWkhQRjVBcGxjOVNrcUVqczVRc1I0TEM4dGxMQm1GaEpKbW1xVkF3cUVBd3FGQXdJTk9VYXRTcXJXWXRXJTJCcVN5M3JyJTJGTzdkMWF4RnE1ODlIbWZXOFg3R2lkV3FLYkZhTmJWdTElMkJIJTJGZksya3BGaGxwYVVxS3l0VE1CQ1Fqa2FBVnF0TkRvZERkb2REOFFrSnZ5c1E0dm10ZWd6RFVIcDYlMkJvRzc3cnByJTJCTHg1OCUyQmJjY01NTmtXNFNBSngyQklDSVNvU0E4SGc4JTJCdnJycnolMkZhdjMlMkYlMkZnWTglMkIlMkJ1alQyclZyMTZNZ0IzQzJIYSUyRmZzVnB0YXRDb3FSbzBhbnJrRTFkZVUlMkY0MXY2OU11ZG1IbEpkeldGNnZWJTJGbTVlY3BNVDFWR2Vxcnk4M0pWV0ZpazR1SmlGUlVWcWRoYnFOS1NFcFdXbHNwWFZxWkFJUGpmZ0xCQ1dDakRrQ0g5MzdEd21PQ1FjZlBYaGZkNU00JTJGdThSWUttZVdudDFxdFZsV3ZXVk4xNjlWWHkzYnRkZDRGRjZwVjIzWktidEwwJTJGJTJGd2RpSnhmJTJCdmtiaHFINCUyQkFURnglMkYlMkYySVE4OGg5RWwzTzh0V2JKayUyQmFoUm8yN2ZzV1BIOXZqNCUyQkFpM0NnRE9EQUpBUkMxQ1FEaWRUbTNidG0zcVAlMkYlMkY1ejh2NzklMkIlMkYlMkZWZmZ1M1MlMkJRS040QlJOYXY5VUYyUjV6cU5FaFduUWJKdiUyRlkzcU5qclZVRmVyb3E4aGZJV2VsVmFXcXJpa21MbDV4eFdmbTZ1Q2d2eTVDMHNWSkhYcSUyQkxpWWhVWGw2aXN0RlElMkJYNW5LeXNyazklMkZrVThQdmw5JTJGc1U4QWZrOSUyRnNWREFaMGRMcmgwUzNRJTJGdnRSUno4WXglMkYzOTBkJTJCRmc4UndNMyUyRnJ6OGQ4JTJGcmY4MHFQJTJCejAlMkJ6d3MlMkYzbDc1bXl0VFIlMkY4cjNlQXZ2NjNia1UlMkJhUlIxWFk2eTB1TGs0SmJyY1NYQzRsSkxoVXZVWU5uZE9vc1pLYk5GWGpwczEwVG5Jak5XelVXSlpqWm9neDVsUiUyQlBFZXhLWHlmTUhiczJPJTJGJTJCOUtjJTJGM2R1alI0JTJGY2hJUUU1ZWJtUnJobEFIQm1FQUFpcWhFQ0lpRWhRWVdGaFZ2dnVPT09hMTU2NmFYJTJGREIwNmxNTkJBRlJhdjZkdk1neERDVzZQRXR5ZUUlMkZxNyUyRlQ2ZlNrcUtWVkpjck5LU0VwV1ZIWms1NkNzck8zb3lyYiUyRjg2OFhGUlVjZVYxcHk5REUlMkIlMkJYMUhQdnA4WlVkJTJGJTJCZVF2OHlrUURDZ1lEQ2dVUERJN0xoZ0tTVElWREI3NUdBcUdqczZlQzhvMGRXUVduUmtxYjllUlAlMkYlMkYydnpzVURPcDREN05hcmYlMkZOS0ExRFZvdjFTS0JYJTJGalZETXMwSyUyQnlzZVBZVEZhcFUxJTJGTXRtazlQcGxETWhRUWtKTHNVbkpNanRTVlJpVXBLU3FsVSUyRmNzQkQlMkJlJTJCckthbDZOVG1keDU4bHhQZ0NWSDdod3o3R2p4JTJGJTJGJTJCblBQUGZlaTElMkJzTk9KM09TRGNMQU00b0FrQkVQVUpBT0oxTzVlZm41eno1NUpPRGZUN2YxanZ2dlBQUEZvdUZtelFBVmRMSjlGMkdZY2glMkJkQiUyQnp4S1JxcDdrOUlmbjlBUVVDJTJGaU1CWURBbzB6UVZEQno1R0FnR3BLTiUyRlBySjBOcVJRTUZRJTJCOFM4WURDb1VDdjM2JTJGMFJTSUJEUThSSkFxOTEyWkp3M1ZSN3VsWCUyRk5hcFVzRnNrMGZ4YjgyV3cyMld6Mm94OXRzanNjSiUyRkh2Wmd3QnFpTERNSFQ0OE9HaVo1NTU1cEd5c3JJdms1S1NWRnBheWpVTklPb1JBQ0ltRUFMR050TTBaYlBaNUhLNXpJa1RKJTJGNWw3dHk1Tzk1NjY2MFBhOWV1N2FIWUF4QUx6bVJmWnhnV09Sd09PVTRpUkt0TUdBJTJCQTZCYSUyQkY5aXpaOCUyQnVqejc2Nks0eFk4WXNHRDU4ZUdRYkJRQm5FUUVnWWdZaElDUXBNVEZSWThhTSUyQlRvcEtXblhvNDglMkJPcUpseTVhdEpXNzhBT0JrMFg4Q3FPekM5d0F6Wjg2YyUyRmNrbm53eHYwS0JCYWtMQ2J4JTJGNkFnRFJ4QkxwQmdCbkV6Y3BrSTdzQzFoYVdycmtxYWVlNnZQOTk5JTJCblNKeCUyQkNRQUFFSTNDTmQ0WFgzengwY0NCQTIlMkZ3ZXIycGNYRnhFVzRWQUp4OUJJQ0lPWVNBa0tTNHVEamw1T1NrUGYzMDB3UEdqeCUyRiUyRmVpZ1VJZ1FFQUFDSUlvWmhxS2lvcU96JTJGJTJGYiUyRiUyRjk4ajQ4ZU1mS2kwdExYWTRITndQQUloSkJJQ0lTUXo2Q084TG1KU1U1SnM4ZWZJZmh3OGZQaXd6TXpPUEVCQUFBS0JxTXd4RGhtRm8zNzU5dTIlMkI4OGNaclI0OGUlMkZXRzFhdFYlMkJka2dRQU1RYUFrREVMRUpBaEIzZEYzRFVjODg5ZDhYR2pSdlhoWXRHQUFBQVZDM2hHbTdLbENreiUyRnZqSFAlMkZiYXZIbnpIUGI3QXdBQ1FNUTRRa0NFdVZ3dUZSY1hyN3IlMkYlMkZ2dXZHRDE2OUFTSmZRRUJBQUNxa25EdGxwS1M4dmF6eno1N1kwNU96Z0czMngzaFZnRkE1VUFBaUpoSENJaXd1TGc0NWVmblp6JTJGNjZLTzNmdlRSUnklMkY2Zkw0Z0lTQUFBRURsWnhpR01qTXpDeDU0NElHN1o4NmMlMkJUOGVqNmZFWnJOUjZ3UEFVUVNBZ0FnQmNVUjRYOEJxMWFxWjQ4ZVBmJTJGWFdXMiUyRnRuNWFXZG9BbHdRQUFBSlZUdUU1YnYzNzltdWVmZjc3UDZOR2pSM2c4bmtnM0N3QXFIUUpBNENoQ1FGUVVIeCUyQnZqUnMzVHYzclglMkYlMkZhYyUyRkxreVQ5S0xBa0dBQUNvVE1LMTJmang0MGZkYzg4OVY1YVVsS3hrdno4QU9ENENRS0FDUWtCVTVIYTdsWmVYdCUyRmV4eHg2N1ljeVlNYThGQWdGQ1FBQUFnRXJBTUF3VkZSWDUlMkZ2V3ZmejB6WmNxVVlRVUZCWWVkVG1la213VUFsUllCSUhBTVFrQ0VoWmNFSnlZbSUyQm43NDRZY1g3cnJycmxzeU16TVBzaVFZQUFBZ01zSjEyTzdkdTNmMjc5JTJCJTJGNzlpeFk5JTJCcVZxMmEyTzhQQUg0ZEFTQndIQlFQT0piVDZkUzZkZXNtdlBYV1d6MW56NTQ5VjJKSk1BQUF3TmtVcnIxR2p4Nzk3Vk5QUFhYWnhvMGI1N0RrRndCJTJCSHdKQTRCY1FBdUpZYnJkYlJVVkZPd2NPSE5qdnZmZmUlMkIxY29GRElKQVFFQUFNNjhvMHQlMkIlMkZlJTJCOTk5N3pqejc2NkMzNSUyQmZucGJyYzcwczBDZ0NxREFCRDRGWVNBcU1nMFRUa2NEdmw4dnVJUkkwWThOWHo0OEFHY0Vnd0FBSERtVkZqeXU2TiUyRiUyRiUyRjdYakJzMzdvMmtwQ1NUSmI4QWNHSUlBSUhmUUdHQlkxbXRWcmxjTHExZXZmcjcxMTU3N2ZKSmt5Wk5sVmdTREFBQWNEcUZhNnVKRXllT2YlMkJxcHAzcHQyTENCSmI4QWNKSUlBSUhmZ1JBUXglMkJQeGVKU2ZuNyUyRnJ3UWNmdk9IRER6JTJGOGZ5VWxKUUZDUUFBQWdGTm5HSWF5czdOTDNucnJyU2VuVEpseWEyNXVMa3QlMkJBZUFVRUFBQ3Z4TWhJSTVWNFpUZzBMZmZmdnUzNjY2NzdxcHQyN1p0WVVrd0FBREF5UW5YVVJzM2Jsejl3Z3N2OUI0elpzdzduUElMQUtlT0FCQTRBUlFkT0I3RE1KU1FrS0ExYTliODlQampqJTJGY2VOMjdjbVBEbkFRQUE4UHVFYTZjUkkwWjhldDk5OTExWlVsS3lsQ1clMkZBSEI2RUFBQ0o0Z1FFTCUyRkU0JTJGRW9MeTh2WTlLa1NVTmVmdm5saDlMVDAzT1lEUWdBQVBEcnd2WFNvVU9ITXA5NDRvbWhvMGFOdXElMkJ3c0RESDZYUkd1bWtBRURVSUFJR1RRQWlJNHdrdkNhNWV2YnElMkIlMkJlYWJqJTJCNjc3NzZlYyUyQmZPblNNeEd4QUFBT0I0d2pYU0R6JTJGOE1PMkREejdvdFhyMTZ0RXVsNHNsdndCd21oRUFBaWVKZ2dTJTJGSmlFaFFmbjUlMkJac2VmJTJGenh2cDklMkIlMkJ1bGZpb3FLJTJGSVNBQUFBQVI0Um4lMkZlWGs1SlI5JTJCT0dIZjNyb29ZZXVMeWdvMk9yeGVDTGROQUNJU2dTQXdDa2dCTVN2c2Rsc2NydmR2a21USnIzY3IxJTJCJTJGS3pkdDJyU2VKY0VBQUNEV2hXdWhUWnMyclhueHhSZjdqQjglMkYlMkZ1OGVqeWZJckQ4QU9ITUlBSUZUUkpHQ1gxUGhnSkI1RHo3NFlKJTJCUFAlMkY3NDQlMkZEbkFRQUFZbzFoR0RKTlV4OTg4TUVIRHo3NDRCV2xwYVdMbkU0bnRSRUFuR0VFZ01CcFFBaUkzJTJCTHhlRlJRVUpEOXhSZGZQUGpJSTQlMkZjdW5mdjNqM01CZ1FBQUxFaVhQZnMzcjE3NXgxMzNISDlKNTk4OGdldjE4dEJId0J3bGhBQUFxY0pJU0IlMkJUZmlBRUklMkZIbzJYTGxvMSUyRjhjVVhlNDBhTmVwcmlkbUFBQUFndW9Wcm5hJTJCJTJGJTJGdnFyNTU1N3J0ZktsU3VuZUR3ZUR2b0FnTE9JQUJBNGpTaGc4SHQ0UEI3bDV1YnVIejE2OU8xUFAlMkYzMDBOVFUxRlJtQXdJQWdHZ1RybThPSGp5WSUyRnR4eno5MHhhdFNvTyUyRlB5OHRJNDZBTUF6ajRDUU9BMEl3VEVid25QQm5TNzNWcSUyQmZQbm8xMTklMkYlMkZiSnZ2JTJGMTJnc1JzUUFBQUVCM0NOYzMzMzM4JTJGNmMwMzM3eHMlMkJmTGxJOTF1TjdQJTJCQUNCQ2JKRnVBQkNOVE5Na3lNSHY0dkY0bEpPVHMzdkNoQW0zckZtejVxNzc3NyUyRiUyRjc0MGFOYW9yRVNZREFJQ3FKMXdEWjJSa1pJd1lNZUxQMjdkdiUyRjhRMFRUSHJEd0FpaXhtQXdCbENlSVBmSXp3YnNIcjE2aG8zYnR5STIyNjc3YkxaczJkJTJGTHpFYkVBQUFWQzNoMm1YU3BFa1QlMkYlMkZXdmYlMkZWWXVYTGxKeTZYaTFsJTJGQUZBSkVBQUNaeENGRGs2RXklMkJWU1ZsYld0dSUyQiUyQiUyQiUyQjdHdiUyRnpsTDNlbHBhV2xzVGNnQUFDbzdNTDFTa1pHUnNicnI3OSUyQiUyRjZSSmsyN0t5Y25aeWF3JTJGQUtnOFdBSU1uR0VzQjhhSnNOdnQ0YjBCdjhqTHk1dCUyRndRVVh2REpzMkxBaGhtRVFLQU1BZ0VxbjRxeSUyRnBVdVhQcmR6NTg0ZDllclZVeUFRa04lMkZ2ajNEckFBQmh6QUFFemdLQ0c1eW9veWNGNyUyRjc2NjYlMkJIUHZIRUU0TjI3dHk1azltQUFBQ2dzZ2pYSmFtcHFhbCUyRiUyRnZPZjc1d3dZY0pOdWJtNU8xd3VWNlNiQmdBNERtWUFBbWNKTXdGeElzSjdBeVltSm1yeDRzWGpEaHc0c0xCdjM3NHYzM3Z2dmZlRVgwY0V5d0FBNEd5cldNOSUyQiUyQmVXWEl4Y3ZYdnppM3IxNzl6VnQybFJXcXpXQ0xRTUElMkZCcG1BQUpuRVlFTlRrWmlZcUx5OCUyRlBUUCUyRnZzczN2dnZQUE9mbXZYcmwwdmNVZ0lBQUE0dThLMXglMkZidDI3YzklMkJPQ0ROMzcxMVZkMzVPYm03bU92UHdDbyUyRkpnQkNKeGx6QVRFaVRKTlUzYTdYWW1KaVZxNGNHRktYbDdla3FGRGh6N1R1M2Z2SjJyVnFoVWZmZ3dBQU1DWkVLNWRTMHBLUWg5OTlORyUyRlo4JTJCZSUyRldwcWFtcFdreVpOWkxQWlZGWldGdUVXQWdCJTJCQ3pNQWdRZ2dyTUhKU2toSWtOUHB6RTFKU2ZuVHd3OCUyRjNHdmh3b1Z6SkdZREFnQ0FNeU5jWTZ4WnMyYkpxNiUyQiUyQjJ1Zjk5OTklMkZ2TEN3TU12dGRrZTRaUUNBRTBFQUNFUUlJU0JPbG1FWWlvdUxVMkZoNGZLSEhucm95cGRlZXVuaGd3Y1BabkJJQ0FBQU9GM0NkY1hCZ3dkejMzMzMzZWVmZnZycHk3MWU3MXlYeXlXYmpZVmtBRkRWMEhNREVjUnlZSndLdTkwdWg4TVJXclpzMlg5S1MwdG50RzNiOXFVNzc3eHpHSWVFQUFDQWsxV3hOcDAxYTlZUHI3MzIyZ3VtYVc1TVNFZ2clMkJBT0FLb3daZ0VDRUVkTGdWQmlHSWJmYnJkemMzRjBqUm95NCUyRmFHSEh1cSUyRlpzMmF0ZUd2QVFBQSUyRkY0VkR2blklMkZ2enp6OTgyZnZ6NCUyRm9jT0hkb1lIeDlQWFFFQVZSeHY0UUNWQURNQmNhcHNOcHVTa3BJMGYlMkY3OEgzYnMyUEhUNE1HRG43anV1dXYlMkJwMTY5ZXRVa2dtWUFBUERMd25XbzElMkJzdCUyQiUyRmUlMkYlMkYlMkYzJTJCa2lWTCUyRnBHWGw1ZDF3UVVYeUc2M1I3aDFBSURUZ1JtQVFDVkJRSVBUd2VWeXllbDBGazZkT3ZXVlFZTUdYVHAxNnRRSjBuJTJGMzhRRUFBQWlyV0I4c1hMaHcxclBQUHR2NzdiZmZmc2JyOVhMSUJ3QkVHUUpBb0JJaEJNVHBZQmlHbkU2bkRoMDZ0T25ycjclMkIlMkI1UTklMkYlMkJNT05hOWV1WFIlMkYlMkJHZ0FBUUxnbTJMMTc5JTJCN25uMyUyRiUyQjNvY2ZmdmpLd3NMQ3hXNjNtNzMlMkJBQ0FLMGJNRFFKU3kyJTJCMUtURXpVd29VTHY5JTJCJTJCZmZ1Y1cyJTJCOTlmSHJycnZ1S1pZRkF3QVF1eW91OSUyRjNrazA4JTJCWHJWcTFSdjc5dTFMZHpnY0xQY0ZnQ2pHREVDZ2tpR1V3ZW1Xa0pBZ2g4TlJtSktTOHVwdHQ5M1dZOUtrU1dOOFBoJTJGTGdnRUFpQ0VWeCUyRjA1YyUyQlpNZiUyRlRSUjN1JTJCJTJCJTJCNjdqM3U5M25TMzIwMU5BQUJSamdBUXFJUUlBWEc2V1N5VzhMTGdqUjk5OU5HUXQ5OSUyQnUlMkIlMkZxMWFzWFN1d1BDQUJBdEF1UDgxdTNidDMlMkI2S09QRG52Z2dRZjZGaFFVTEhlNzNiSmFyUkZ1SFFEZ2JHQUpNRkJKY1RJd3pnUzczYTZFaEFSNXZkN3BUejMxMUt3ZVBYcmNlOGNkZHp6VG9rV0xab1poRUQ0REFCQkZ3clZrUmtaRzNzeVpNOTlQU1VsNVolMkZQbXpUbHhjWEVzOXdXQUdFTUFDRlJpaElBNFUlMkJ4MnUlMkJ4MmUyRFJva1VmN2R5NWMyTEhqaDJmZXVpaGh4NnFWcTJhVzJJV0tnQUFWVm00ZnZUNWZKb3laY3FvdDk5JTJCJTJCJTJCOU5temJkWkxQWjVISzVWRmhZR09FV0FnRE9OcFlBQTVVY1FRek9GTU13NUhhN1ZWSlNrdm5tbTI4JTJCZSUyQiUyQjk5JTJGYWNNV1BHOSUyQkd2RVQ0REFGQzFWQnklMkZseTlmUHZlTk45NjQlMkJzTVBQeHlXbFpXMUtTNHVUaFlMdDM4QUVLc1lBWUFxZ0JBUVo1TFZhcFhINDFGbVp1YWEwYU5IMyUyRmpBQXclMkYwVzdCZ3dXS0pJQkFBZ0tvaVBGNXYzcng1NjFOUFBYWDM0NDglMkYzc2ZyOWM1d3VWd3M5d1VBc0FRWXFDcFlEb3d6elc2M0t5a3BTYk5telVyNTZhZWZabHg3N2JXMzNYUFBQYzkxN05peGZmaTFSeGdOQUVEbEVoNmowOUxTc3FaUG4lMkY3JTJCdEduVCUyRnIxMzc5NWNnajhBUUVVRWdFQVZRZ2lJczhIbGNxbTR1RGd3ZCUyQjdja1R0MjdQaSUyQmI5JTJCJTJCRHc0WU1PQ0pjODQ1cHo0SGhRQUFVRG1FYThLaW9xS3ljZVBHZmZIT08lMkIlMkI4MmJadDIxMTJ1MTB1bDR1YUVRRHdNd1NBUUJWRENJaXp3VEFNdVZ3dVdhM1dncFVyViUyRjVqJTJGJTJGNzkzOVNwVSUyQmZKJTJCJTJCNjc3NzZrcENTWHhHeEFBQUFpSVZ3SCUyQnYxJTJCelpzMzc0ZFJvMGE5dG1iTm1tVlpXVm5xMHFXTCUyRkg1JTJGaEZzSUFLaU1DQUNCS29nUUVHZUxZUmhLU0VoUWNYSHglMkZqZmZmUFBKNWN1WGo3enR0dHVldnVhYWEyNk5qNCUyQjNTZ1NCQUFDY0RSVnJ2OVdyVnklMkJZTVdQR2F4czJiSmllbTVzcnQ5dXQzTnpjQ0xZT0FGRFpjUWdJVUVVUnV1QnNxbkJReU9wJTJGJTJGJTJGdmZRNTU1NXBsZWMlMkJiTW1lTDMlMkJ6a29CQUNBTTZqaU9MdG16WnExRHozMDBOQW5uM3p5OHFLaW91bng4ZkhzOHdjQSUyQkYyWUFRaFVZY3dFeE5sbXQ5dVZrSkNnek16TWhWOSUyQiUyQmVYQ0ZTdFc5TDN5eWl1ZlBlJTJCODgzcHhVQWdBQUtkUHhScHY2OWF0TzhhTkclMkZmMnJGbXp2c2pPemk1cDBLQUJ3UjhBNElRUUFBSlZIQ0VnSXNGdXR5cyUyQlBsNVpXVm5UVWxKU2Z2em1tMjl1R0RCZ3dCJTJCN2QlMkIlMkZlalNBUUFJQlRFeDVMZCUyQiUyRmV2WCUyRkdqQm4lMkZtVDklMkYlMkZzZloyZG01SFBBQkFEaFpCSUJBRkNBRVJLVFliRFlsSlNXRlVsSlNKazJaTWlYbHFxdXVHalI4JTJCUENuTzNmdTNJa2dFQUNBRXhNZU8xTlRVelBtelp2MzhaSWxTejRxS2lyS3NGcXRTa2hJa05mcmpYQUxBUUJWRlFFZ0VDVUlBUkVwcG1uSzVYTEo2JTJGWDY1czZkTzNMZHVuVVRMcnp3d3RzR0RScjBXSmN1WGM0bENBUUE0TmVGeDhyczdPemN6ejc3N0xQOCUyRlB4JTJGbDVTVTdMTllMSXFQanlmNEF3Q2NNZzRCQWFJSUFRc2l5V0t4eU9WeXlXYXpsY3lkTyUyRmZ6eHg5JTJGdlBzZiUyRiUyRmpIJTJCelpzMkxCSkVvZUZBQUJ3alBEWW1KT1RrJTJGJTJGeHh4JTJCJTJGUDNEZ3dJdiUyQiUyQmM5JTJGUGxOV1ZyWXZJU0dCY1JNQWNOb3dBeENJTXN3RVJLUVpoaUdYeTZWUUtGUXlmJTJGNzhUOWV0V3pmbSUyRlBQUEh6cG8wS0RITzNUbzBJNFpnUUNBV0JjZUM3T3lzbkluVFpvMGF2ejQ4UiUyRnMzcjE3YTF4Y25Ed2VqeXdXNW1rQUFFNHZBa0FnQ2hFQ29qSUl6d2kwV0N4RjglMkJmUCUyRjklMkZWcTFlUHZ1aWlpJTJCNjQlMkJlYWJIMnZYcmwxcmdrQUFRQ3lwV0p1bHBhVmxiZHUyN2FzMzNuamo0ejE3OXV4SVNFaVF4JTJCT1JhWm9xTFMyTllDc0JBTkdLQUJDSVVvU0FxQ3dxQklIZWhRc1hmcmhxMWFxUkhUcDB1TzNtbTI5JTJCbUQwQ0FRRFI3cGpnNzlEeTVjdEhiTjI2OVNPWHk3VzNzTEJRYnJkYlZxdFZnVUFnZ3EwRUFFUTdBa0FnaWhFQ29qSUpCNEdTQ3VmT25mdSUyRjglMkJmUEgzblJSUmZkTm5EZ3dJZTZkZXZXbFNBUUFCQk5LdFpnMjdkdjN6MXYzcnpQMDlMU3ZyQllMR2tPaDBOeGNYR3kyYmdkQXdDY0hZdzRRSlFqQkVSbEV3NENmVDVmeVU4JTJGJTJGZlQ1akJrelJsMTQ0WVUzM1g3NzdYJTJCNDlOSkxMeVlJQkFCVVplRnhMQlFLYWRXcVZhdW5UNSUyRiUyQiUyQmJadDIwWTduYzdjNU9Sa09aMU94amdBd0ZsSEFBakVBRUpBVkViaElORHI5WmI5OU5OUFklMkJiTW1UUCUyQm9vc3V1dUclMkIlMkIlMkI1N3ZFZVBIajBKQWdFQVZVbDQzUEw1Zk5xMGFkUHN5Wk1uZiUyRkx0dDk5JTJCWDd0MjdkSUdEUnFJVTMwQkFKRkVBQWpFQ0VKQVZGWVZaZ1FHVWxKU3Znc0VBcE9XTEZuU3AzUG56byUyRjA3Tm56dXZqNGVLdEVFQWdBcUh3cTFsYjUlMkJma2w4JTJCZlBuN3gwNmRLUExSYkxuTnpjWEFXRHdmQSUyQnVCRnNKUUFBQklCQVRDRUVSR1ZtR0lZU0VoTGtjcmxDV1ZsWk0wZU1HREZ6M0xoeDNmcjA2Zk5nMzc1OUIxYXZYdDBUZml4aElBQWdraXJXVTN2MzdrM2R0bTNiTng5JTJGJTJGUEVYSlNVbG01S1RrOVdrU1JNVkZoWVMlMkZBRUFLZzBDUUNER0VBS2lLckRaYkhLNVhNck16RnolMkI5dHR2TCUyRiUyRjY2NiUyRmZlUHp4eCUyQjlwMWFyVmJVMmJObTNJOG1BQVFDUlVISCUyQldMVnUyTENVbDVZdWNuSndKelpvMXk4N0x5MU9OR2pVNDJBTUFVQ2t4T2dFeGlCQVFWWVhkYnBmYjdWWmVYdDYyOWV2WFB6dHQyclIlMkZ0bWpSNG80JTJCZmZyYzI3WnQyMVlFZ1FDQU0lMkIyWVpiN0ZpeFl0bXJaJTJGJTJGJTJGNHYxcXhaTTJQTm1qVyUyQmJ0MjZ5ZWwwRXZ3QkFDbzFSaWtnUmhFQ29pcXgyV3h5T3AyeVdDeVpTNWN1ZlhQT25Ea2ZOMjNhOU9icnI3OSUyQmVJOGVQWHBhclZaSkJJRUFnTk9uNHB0TTI3WnQyN0Y1OCUyQmF4bjMlMkYlMkIlMkJXaEpXN3AzNzY2RWhBVEZ4OGV6ekJjQVVDVVFBQUl4akJBUVZVMTRuOERTMHRLQ2FkT21qZGk5ZSUyRmVYUzVjdTdkMnVYYnY3THJ2c3N1dVNrcElTSklKQUFNREpxVmdYbFpTVUJMZHMyVEpuOHVUSkk5YXNXWlBTc1dQSCUyRk56Y1hDVW5KelBiRDFVT3RSRUFSaTRneGhFQ29pcXlXQ3lLajQlMkJYeSUyQlVLWldkbnolMkZyd3d3OW5mZkxKSjIwZmZ2amh1OXEwYVRPNGFkT215ZUhIVXZBQ0FINUx4VnBvOSUyQjdkJTJCNlpObXpaeDFhcFZYOWVyVjI5VmJtNnUlMkZINiUyRjR1UGpDZjVRSlZFTEFaQUlBQUhvdjBVQlFTQ3FJcHZOSnJmYnJmVDA5QzBiTm14NGR2cjA2VzhsSnljUDZkR2p4NUJ1M2JwZHdENkJBSURqcVZqMyUyQkh5JTJCNElJRkMlMkJaTm5qejVxOUxTMGlrelo4NDgzTFp0V3pWdDJsUmVyNWRsdnFpeXFIOEFoQkVBQWlqSGJFQlVaWGE3UGJ4UDRLR1pNMmUlMkJzMzM3OWc5WHJWclZPems1JTJCYTVMTHJuazJobzFhcmpEajZVWUJvRFlWYkhXMmJwMTY0NmRPM2QlMkJsNUtTTW5iNzl1MXIwdFBUZGRsbGx5a3BLVWwydXoyQ3JRUk9IZlVPZ0lvSUFBSDhEQ0VncWpyRE1PUjBPcFdRa09BN2ZQanc5TW1USjA5JTJGJTJGJTJGMzNXOTE5OTkxRE9uWHFOTGhkdTNhdG1SVUlBTEdsWW0yVG01dnIzYkJodzh5cFU2ZU8zcjU5JTJCOHdMTHJnZ1B6czdXeDZQaDBNOUVEV29jUUFjaXdBUXdQOUJDSWhvRVY0ZXZIdjM3dTJyVnExNmFlellzVzgzYU5EZ3VwdHZ2dm1lSGoxNjlMTGI3ZVV2ZEFwbEFJZ3VGV3VaVUNpazVjdVhMMSUyQnpaczEzRXlaTW1KQ2NuTHdyR0F3cUVBakk2WFRLYnJmTDclMkZkSHNMWEE2VU5OQSUyQkI0Q0FBQkhCY2hJS0tKM1c0UHolMkJySW56Rmp4cWdkTzNhTW1qcDFhcmNXTFZvTXZmcnFxMjlzMXF4WkkyWUZBa0IwT09aQWolMkYzejVzMUx5Y3JLR3J0NTglMkJiRkpTVWx2dXpzYkxWdDIxYkZ4Y1hNOWtQVW9ZNEI4RXNJQUFIOElrSkFSSnZ3NmNFZWowZUhEaDFhJTJGdDEzM3kxZnZYcjFLNjFidDc3JTJCaWl1dUdOeWlSWXZMM1c2M1hhS0FCb0NxcEdLOWN1alFvZnp0MjdmJTJGTkczYXRHOHlNek5uTDEyNk5MdGZ2MzV5dVZ3eVRaTzklMkZSQzFxRjBBJTJGQm9DUUFDJTJGaWhBUTBjcHV0eXNwS1VrJTJCbnk4N0l5Tmp4Tml4WTBmczJiT24wOUNoUTRlMmF0WHFwdGF0VzdjSVA1YUNHZ0FxbjJOTzhRMHRXYkprMGNxVkt5ZTZYSzZKeTVjdjN5dEp3V0JRaVltSnN0bTQ3VUYwbzFZQjhGc1lDUUg4SmtKQVJET0x4U0s3M2E2RWhBUWRPblJvJTJGWVlORzlhUEhEbnk5UTRkT3ZUcjI3ZnY0Sll0VzE1ZXJWcTFoUERqS2JBQklIS08zZGR2M2JwMTYzZnUzRGw1JTJGdno1MyUyQjdaczJldFlSam1kZGRkSjdmYnJiS3lNdnBzeEFSZTV3QiUyQkR3SkFBTDhMSVNCaWdkMXVsOVBwVkNBUXlEMTQ4T0RYbzBhTiUyQm5yVHBrMHRCZ3dZY010NTU1MTM0d1VYWE5ETmFyVktvdGdHZ0xPcFlnMnlaY3VXSFlzV0xacFJWRlQwN2Q2OWU1ZFpMSmJpUTRjT3llUHhLQkFJVUs4Z3BsQ1BBUGk5Q0FBQiUyRkc2RWdJZ1Y0Vm1CTHBkTG1abVpPeGNzV1BEM1JZc1d2ZFclMkJmZnVMNnRhdGUxdlBuajJ2YWRteVpkUHc0eW0lMkJBZUQwcTFoejdOMjdOMjM5JTJCdlV6cDA2ZCUyQnUzaHc0Y1hybCUyQiUyRlB1JTJCMjIyNlR5JTJCVlNLQlNTM1c1WE1CaU1ZR3VCczQlMkY2QThDSklBQUVjRUlJQVJGcjdIYTc0dUxpRkJjWDU4JTJGSnlWbnd4UmRmTEpnN2QyN05SbzBhWFhuRERUY01iZFdxVmElMkZxMWF1N3c0JTJCbkdBZUFrMWV4eGpodzRFRG1uajE3Rmt5ZlBuMkMxJTJCdWR1MlhMbGt5YnpTYW4wMW0lMkJyeCUyQmhIMklWOVFhQUUwVUFDT0NFRVFJaVZ0bHNOaVVtSmlvUUNCeE9TMHY3WnN5WU1kOXMyclNwJTJCZVdYWDM3ZFJSZGRkT1BGRjE5OGlkUHBMRDlla3VJY0FINWJ4Wm9pTlRVMWE4JTJCZVBmTm56NTQ5c2F5czdLZTllJTJGZW14OFhGbFolMkZnSGd3R1piRllJdGhhSVBLb0x3Q2NEQUpBQUNlRkVCQ3g3Smdsd3J2bXpadjM3cFFwVTk1dDA2Wk4lMkI0c3Z2dmltOXUzYjk3dmdnZ3N1ckhqcUpNVTZBUHhYeFJvaUxTMHRlJTJGZnUzZk5telpvMTBUVE51WHYzN2swTEIzNXU5NUVKMW9SJTJCd0JIVUV3Qk9GZ0VnZ0pObW1pWUZPV0plJTJCT0FRaThXaWpJeU1UWXNYTDk2VWtwTHlXdXZXcmMlMkZ2MXEzYndKWXRXMTdYb1VPSHRoVnZkaW5lQWNTaVk1YjNaaDA4ZUhEeCUyRlBuemZ5Z3VMcDZ4YyUyQmZPVktmVHFabzFhOHJsY3NscXRWSmpBRWNaaGlIVE5La2ZBSndTQWtBQXA0U1pnTUIlMkZoZmNMOUhnOHdZeU1qT1dyVjY5ZXZuTGx5bGRxMTY3ZHBYWHIxZ1BPT2VlY0t6cDI3TmlCTUJCQXJLalkzJTJCM2V2VHZ0d0lFRGkzNzY2YWNmQW9IQTNLeXNyTFRFeEVRNW5VNjVYQzVaTEJaQ1AlMkJBWWhtRW9GQW9wRUFoRXVpa0FxamdDUUFDbnhEUk5oVUloQ25iZ0dIYTdYUTZIUXhhTHBUQXpNM04lMkJhV25wJTJGQmt6WnJnYU5XcDBmdXZXclFjMGJOaVFNQkJBMURuMlRjRnQyN2J0M3JGanglMkZ6WnMyZFA5dmw4aXc0ZlBweVptSmlvR2pWcXlPVnl5VzYzVTBNQXY4QXdEQVdEUVpXVmxVVzZLUUNpQUFFZ2dGTkdDQWo4T3J2ZEh0NHpzQ2dqSTJOJTJCU1VuSiUyRkprelo3b2FOV3AwZnF0V3JRWTBhdFRveXZidDI3ZXZlQTBSQmdLb0tpcUdmc0ZnVUpzMmJkcFFYRnc4JTJGOE1QUDV3Y0RBWlhabVZsSGZaNFBLcGR1emFoSCUyRkE3R1lhaFFDQ2c0dUxpU0RjRlFKUWdBQVJ3V3BpbXljbDh3TzhRbmhrWURnUEx5c3JtejVrengxMjdkdTFPNTV4enpyVXRXN2JzMDdsejU2NU9wN044akNZTUJGRFpWQXo5U2twS2ZHdlhybDIxYjklMkIlMkJlZnYzNzUlMkJTbnA2JTJCcGt1WExzV2JOMjlXNjlhdDVYYTd3ek9pSTloaW9Pb3dERU4lMkJ2MTlGUlVXUmJncUFLRUlBQ09DMENlOVBFaGNYRiUyQm1tQUZWQ2VHYWcyJTJCMzJIang0Y0hGR1JzYmlzV1BIJTJGams1T2JsZDA2Wk5yejclMkYlMkZQUDdkdTdjJTJCWUthTldzbWhyJTJCSE1CQkFKQnk3dERjdExTMG5KeWRuJTJCY3laTTFPMmJOa3lPejA5ZlV1SERoMU12OTh2dDlzdG04MG1wOVBKUHNIQUNiSllMQ290TFZWaFlTRmpQb0RUaWdBUXdHa1ZEQWJsOCUyRmtJQVlFVFlKcG0lMkJaSzRwS1NrVUhwNiUyQnNhTWpJeU5uMzMyMlQlMkYlMkY5S2MlMkZOVDk0OEdEUG5qMTdYbCUyQiUyRmZ2Mkxtalp0V3YlMkZZN3dXQU0lMkJIWVBVbzNidHk0UFQwOWZkbThlZk9tdU4zdVphV2xwZnVLaTR1MWI5OCUyQjFhcFZTdzZIbyUyRnl4QUU2Y1lSZ3FMUzFWWGw0ZTF4R0EwNDRBRU1CcEZ6Nmx6R3ExUnJnbFFOVVREZ050TnBzU0V4TVZDQVIycGFXbDdSb3hZc1FJajhmVElDY241OXpodzRmMzlYZzhGM2ZvMEtGelhGeWN0ZUwzQXNDcHFCajZlYjNlMGcwYk5xemV1M2Z2Z3NMQ3dta2JOMjVjdDJQSGpyeWFOV3VxVFpzMmlvJTJCUGw5JTJGdmw4UGhvUDhCVHBGaEdQTDVmTXJQeiUyQmQ2QW5CR0VBQUNPQ01DZ1lCTTA1VEZZcUdJQVU2QllSamxlMmVacHBtJTJCWWNPRzlLMWJ0MDZiTjIlMkJldlU2ZE9tMWJ0R2h4Wlo4JTJCZmE1MHVWeGRHamR1WEtmaTkzTHRBZmd0eHk3UjNieDU4NTZDZ29KVlU2ZE8lMkZmSEFnUU1MMHRMU3RwMSUyRiUyRnZseXU5MXl1OTFLU0VpUXclMkJGZ2FTOXdHb1gzJTJGQ1A4QTNBbUVRQUNPR09Dd1NDbkF3T25rV0VZY2pxZHN0dnRTa3hNOU8lMkZkdTNlOXklMkJWYVAzYnMySCUyRjYlMkZmN2s0dUxpQyUyQiUyQjQ0NDVyckZacjF6WnQyblNNaTR2NzJjWEhUUVdBWTRPN3c0Y1BlM2ZzMkxGJTJCNTg2ZDg0UEI0SSUyQmJOMiUyRmVlT2pRb2V4Z01LalUxRlRWcUZGRERvZEROcHVOUGdRNEE4TGhYMEZCQWRjWWdET0tBQkRBR1dXYXBrS2hVS1NiQVVRZDB6VGxjRGhrdDl2bGREcmw4JTJGa09iTnEwNmNDZVBYc21USjglMkIzUmtmSDklMkZTNCUyRkZjMUw5JTJGJTJGNzR1bCUyQnZjZHUzYU5UdDJQeThBc2FIaXRSOElCTFJodzRZdE9UazVxMWVzV0RHamNlUEdTOTU3NzcwZFBYdjJWTTJhTmVWMnUxVlFVTURTWHVBc3NGZ3M4dnY5OG5xOVhHc0F6amdDUUFCblhMaWdzVmdzc3Rub2RvQXpJVHc3MEdhenllUHhsTzdjdVhPRDIlMkIzZThNa25uM3ppZHJ0cnRtN2R1bTB3R0x5OFk4ZU92WnMzYjk3aG5IUE9xVlh4JTJCN254QUtMSHNiUDh0bSUyRmZmcUNzckd6ZHpKa3pmeW9ySzV1M2NlUEc3YVdscFlYMTY5ZFhjbkt5M0c1MyUyQlN5JTJGMHRMU0NMVWFpQzJHWVNnUUNLaTR1Smd4R01CWndaMDRnTE5tJTJGZnIxNnRTcGsyclZxdlhiRHdadzBzS3pBJTJCUGk0dVIwT3VWMnV3JTJCbnA2Y3ZURXRMVyUyRmolMkIlMkIlMkIlMkIlMkZjdSUyQjk5emJldEdsVDJ4dHV1T0h5V3JWcWRXdlNwRW03NU9SazlnOEVxcWhqQTclMkZVMU5Tc3ZYdjNidHEzYjklMkJDeVpNbnozVzczWnZxMXEyYldWeGNyTkxTVWlVbUpwYnZMOHBlZmtCa2hFSWhsWmFXTXQ0Q09Hc0lBQUdjTllXRmhmcjg4ODkxeXkyM0tDNHVMdExOQVdKR3hVRFE3WFpMMHI1VnExYnRhOTI2OWZSbm5ubEd3NGNQVDk2NmRXdWI2NiUyQiUyRiUyRnZMazVPUkxHemR1M082Y2M4NnBlYnklMkZCMERrSFJ2YUhUaHdJR3YlMkYlMkZ2MmJEeDglMkJ2T0w3NzclMkJmMDZwVnEwMGpSNDdjMzc5JTJGZjYxYXRVcTllJTJGZVcwJTJCbFVJQkJRTUJpVXolMkJlTFVNc0JTRWZHMDdLeXNrZzNBMENNSVFBRWNGYVZsWlZwM0xoeDZ0V3JseHdPUjZTYkE4UWt3ekFVSHg4dnU5MHV0OXN0d3pBT3JGaXg0a0NMRmkxbXZ2cnFxeG8lMkJmSGlURFJzMnRPN1hyOSUyQmxuVHQzN2xaV1Z0YWlUWnMyelk1ZHdrOGdDSng1eDV1aGQlMkJEQWdhelUxTlN0NmVucFMxSlNVbjVxMmJMbDVxJTJCJTJCJTJCbXIlMkZ2ZmZlcTFXclZxbDE2OWJseTNyajQlMkJPWjVRZFVBb1poeUc2M3N6ODJnSWdoQUFSdzF2bDhQczJaTTBkZHUzYVYzVzZQZEhPQW1CY09CQjBPUnpnUTNMdHMyYks5RjExMDBZJTJGZmZ2dXRkdSUyRmVYYk5WcTFaTmMzSnl1bDV6elRVOW5VNW51M2J0MnJWeHU5MyUyRlp5b3ZvU0J3YW80TjZ3S0JnTFp0MjdiSFpyTnRXNzU4JTJCWkxwMDZjdjZ0aXg0NDV2dnZsbSUyRiUyQkRCZzdWeTVjcnl3TTl1dHhQNEFaV1F4V0tSSkUyYk5vM3dEMERFRUFBQ2lJaEFJS0NWSzFlcVdiTm1zbHF0a1c0T2dBckNnYUROWnBQRDRaREg0emw4NE1DQnclMkJucDZTdlQwdEklMkIyclZyVjl4RkYxM1U0dkRodzUyR0RSdldQVDQlMkJ2bVBObWpXYk5HJTJGZXZNbnhEdm9oRkFTTzczaEIzZUhEaDR2MzdObXpxN1MwZE9QVXFWUG5OMnpZY1BXNmRldDJOV3ZXN0xEVmF0V3laY3ZVdVhObnVWd3VBaiUyQmdDakFNUTFhclZSTW5UdFNHRFJzaTNSd0FNWXdBRUVERUJBSUI3ZHk1VTNYcjFpMSUyRlp4UkE1V09hcHV4MmUlMkZtaElrbEpTV1ZwYVdtYjFxNWR1NmxuejU1alhuNzVaUTBZTUtCVzglMkJiTm0yM1pzcVg5N2JmZjNqMHVMdTdjR2pWcU5HblVxRkdkNDRVVGhJS0lOY2U3RGtwTFMwTzdkdTNhR3hjWHQyUDE2dFdybHk1ZHV1eXl5eTdiOXVxcnIlMkI3dDJyVnJhV1ptcGlUSjQlMkZISTRYRElZckVvUGo3JTJCYkRjZHdFa0toMzglMkYlMkZmU1RkdSUyRmVIZW5tQUloeEJJQUFJaW9VQ2lrakkwTkpTVW5NWUFDcWlIQWdHSjRsNkhLNTVIYTdzMU5UVTdPWExWdTIlMkZNb3JyeHp4N3J2djZ2TExMMiUyQjBaY3VXNXAwNmRlcDg0NDAzZHZYNWZDM2NibmZEUm8wYU5UamVUTUdLZno5UVZmM1NXRlpZV0JoS1RVM2RtNXVidTYlMkJvcUdqRHFGR2psclpyMTI3cjVzMmI5M1h0MmpYSE5FMnRXTEZDbDE5JTJCdVJJU0VoUVhGNmU0dURqWjdYWU9Dd0NxSU1Nd1pMRll0RzdkT21Wa1pFUzZPUUJBQUFnZzhrelRWSDUlMkJ2aVRKYXJVeUd4Q29naXFHZ2xhck5Yekl5UDZsUzVmdXQxZ3NQMTEyMldWNjhjVVgxYU5IandiMTY5ZHZ0RzdkdW5aRGhnenA1blE2T3lZbEpUVXFMUzMxaGtLaFVMMTY5WkxyMUtuaiUyQmJYJTJGRDFBWiUyRkZMUVo1cW1Nakl5OGxKVFUlMkZjbkpTV2xybHk1Y3UyV0xWdFdEeGd3WVBlJTJGJTJGdld2ZlN0V3JNajUwNSUyRiUyQnBBVUxGcWg2OWVyeWVEemxCd013dXclMkJJRG9aaHlEQU03ZDI3VjNsNWVaRnVEZ0JJSWdBRVVFbUViJTJCcno4dkxrOSUyRnNKQVlFb0VSOGZyN2k0dVBLbGl5NlhLJTJGM2d3WVBwUzVZc1dkcTdkJTJCJTJGUDMzampEWFhyMXEzZTNyMTd2YVdscGFINzc3OCUyRmVmcjA2ZWZVcTFldnpUWFhYTk91VWFOR0xiT3pzJTJCdlhyVnUzYm8wYU5lcTRYSzVmJTJGZjhSRU9KMCUyQmExWjZWNnYxeng4JTJCSERtb1VPSE1tdlVxSEZ3eDQ0ZFd5WlBucnp4NnF1djN1SDFlZyUyRiUyQjlhOSUyRjNmJTJGQUF3JTJGNFROUFVxbFdyZFBQTk44dnBkQ29oSVVFMm02MzhvOSUyRnZQMHYlMkZJZ0JuaTJFWXlzN09WbEZSVWFTYkFnRGxDQUFCVkNwYnQyN1YlMkJQSGoxYlp0VzVZRUExSElORTNaYkxieTVjTkhBOElNcDlNcHd6QmtzOW0yTFY2OGVGdWpSbzNtZE8lMkZlWFRObnp0UmJiNzNsdU91dXUlMkJyZGROTk5kVCUyRjc3TE82TnB1dFNiZHUzWnFjZDk1NVRROGZQbHhYVXZXYU5XdldxbGF0V20yUHglMkZPN09nNkN3dGoxZThlV29xSWlGUlFVNU9YbDVXWG41dWJtZWp5ZXRJTUhEJTJCNWJ1blRwdnVMaTRwMURodzVOJTJGJTJGYmJiek5Iamh5WiUyQmRSVFQlMkZtVGtwSzBhTkVpblh2dXVhcGR1N1lTRWhMS1olMkZZNW5jNHolMkZLOENVQmxZclZZWmhpR3YxNnRBSUJEcDVnREF6eEFBQXFoMHRtelpvb0tDQXRXc1dUUFNUUUVRQWZIeDhYSTZuYkphcmVHWlVqNjczYjdmYXJYdVg3WnNtUndPaCUyQnJXcmF2MjdkdnJnUWNlVURBWWpMJTJGNTVwdHJYMyUyRjk5WFclMkIlMkZ2cnJ1b0ZBSUxsang0NzFtemR2WHI5Tm16YjFEeDQ4V01Qbjh5VldxMVl0eWVWeUpTWWtKSGdTRXhPUE84MllZREI2JTJGRkxRVjFwYXFxS2lvcEtpb3FKQ3I5ZWJYMWhZV05pZ1FZUERlWGw1R1JzMmJEaXdZc1dLZlZhcmRmOUREejJVTTJ2V3JKd1pNMlprVDU4JTJCUGUlMkZsbDElMkZXT2VlY285V3JWNnVnb0VCMzNIR0hIQTVIZWRCWE1kam1kUVRFSHF2VnFweWNISUklMkZBSlVXQVNDQVNpa3RMVTNGeGNWeU9CeVJiZ3FBU3VUbzNvS3kyJTJCM2x5NHFEd1dDSjNXN2ZiN1BaOWk5YnRrdyUyQm4wOE9oME11bDB1dFc3ZldvNDglMkJxc3pNekxqZXZYdFg2OUtsUyUyQktGRjE2WU9ITGt5RnA1ZVhuMVdyVnFWVHM1T2JsV3c0WU5helpzMkxCbWd3WU5xdHZ0ZGlzQlR0Vm1tcVlPSHo1Y21KYVdsck4lMkYlMkYlMkY3czNidDNaMnpjdURHalRwMDZtVTglMkIlMkJXVEJraVZMQ3RhdFcxZXdZc1dLJTJGSVVMRiUyQlolMkY4TUVIYXRLa2lYYnUzS25GaXhmTGJyZnIwVWNmbGMxbWs5UHBsTXZsS2clMkY1bkU0bnkzWUIlMkZFdzQlMkZFdEpTWWwwVXdEZ0Z4a1V1QUFBQUFBQUFFRDBZcGQ5QUFBQUFBQUFJSW9SQUFJQUFBQUFBQUJSakFBUUFBQUFBQUFBaUdJRWdBQUFBQUFBQUVBVUl3QUVBQUFBQUFBQW9oZ0JJQUFBQUFBQUFCREZDQUFCQUFBQUFBQ0FLRVlBQ0FBQUFBQUFBRVF4QWtBQUFBQUFBQUFnaWhFQUFnQUFBQUFBQUZHTUFCQUFBQUFBQUFDSVlnU0FBQUFBQUFBQVFCUWpBQVFBQUFBQUFBQ2lHQUVnQUFBQUFBQUFFTVVJQUFFQUFBQUFBSUFvUmdBSUFBQUFBQUFBUkRFQ1FBQUFBQUFBQUNDS0VRQUNBQUFBQUFBQVVZd0FFQUFBQUFBQUFJaGlCSUFBQUFBQUFBQkFGQ01BQkFBQUFBQUFBS0lZQVNBQUFBQUFBQUFReFFnQUFRQUFBQUFBZ0NoR0FBZ0FBQUFBQUFCRU1RSkFBQUFBQUFBQUlJb1JBQUlBQUFBQUFBQlJqQUFRQUFBQUFBQUFpR0lFZ0FBQUFBQUFBRUFVSXdBRUFBQUFBQUFBb2hnQklBQUFBQUFBQUJERkNBQUJBQUFBQUFDQUtFWUFDQUFBQUFBQUFFUXhBa0FBQUFBQUFBQWdpaEVBQWdBQUFBQUFBRkdNQUJBQUFBQUFBQUNJWWdTQUFBQUFBQUFBUUJRakFBUUFBQUFBQUFDaUdBRWdBQUFBQUFBQUVNVUlBQUVBQUFBQUFJQW9SZ0FJQUFBQUFBQUFSREVDUUFBQUFBQUFBQ0NLRVFBQ0FBQUFBQUFBVVl3QUVBQUFBQUFBQUloaUJJQUFBQUFBQUFCQUZDTUFCQUFBQUFBQUFLSVlBU0FBQUFBQUFBQVF4UWdBQVFBQUFBQUFnQ2hHQUFnQUFBQUFBQUJFTVFKQUFBQUFBQUFBSUlvUkFBSUFBQUFBQUFCUmpBQVFBQUFBQUFBQWlHSUVnQUFBQUFBQUFFQVVJd0FFQUFBQUFBQUFvaGdCSUFBQUFBQUFBQkRGQ0FBQkFBQUFBQUNBS0VZQUNBQUFBQUFBQUVReEFrQUFBQUFBQUFBZ2loRUFBZ0FBQUFBQUFGR01BQkFBQUFBQUFBQ0lZZ1NBQUFBQUFBQUFRQlFqQUFRQUFBQUFBQUNpR0FFZ0FBQUFBQUFBRU1VSUFBRUFBQUFBQUlBb1JnQUlBQUFBQUFBQVJERUNRQUFBQUFBQUFDQ0tFUUFDQUFBQUFBQUFVWXdBRUFBQUFBQUFBSWhpQklBQUFBQUFBQUJBRkNNQUJBQUFBQUFBQUtJWUFTQUFBQUFBQUFBUXhRZ0FBUUFBQUFBQWdDaEdBQWdBQUFBQUFBQkVNUUpBQUFBQUFBQUFJSW9SQUFJQUFBQUFBQUJSakFBUUFBQUFBQUFBaUdJRWdBQUFBQUFBQUVBVUl3QUVBQUFBQUFBQW9oZ0JJQUFBQUFBQUFCREZDQUFCQUFBQUFBQ0FLRVlBQ0FBQUFBQUFBRVF4QWtBQUFBQUFBQUFnaWhFQUFnQUFBQUFBQUZHTUFCQUFBQUFBQUFDSVlnU0FBQUFBQUFBQVFCUWpBQVFBQUFBQUFBQ2lHQUVnQUFBQUFBQUFFTVVJQUFFQUFBQUFBSUFvUmdBSUFBQUFBQUFBUkRFQ1FBQUFBQUFBQUNDS0VRQUNBQUFBQUFBQVVZd0FFQUFBQUFBQUFJaGlCSUFBQUFBQUFBQkFGQ01BQkFBQUFBQUFBS0lZQVNBQUFBQUFBQUFReFFnQUFRQUFBQUFBZ0NoR0FBZ0FBQUFBQUFCRU1RSkFBQUFBQUFBQUlJb1JBQUlBQUFBQUFBQlJqQUFRQUFBQUFBQUFpR0lFZ0FBQUFBQUFBRUFVSXdBRUFBQUFBQUFBb2hnQklBQUFBQUFBQUJERkNBQUJBQUFBQUFDQUtFWUFDQUFBQUFBQUFFUXhBa0FBQUFBQUFBQWdpaEVBQWdBQUFBQUFBRkdNQUJBQUFBQUFBQUNJWWdTQUFBQUFBQUFBUUJRakFBUUFBQUFBQUFDaUdBRWdBQUFBQUFBQUVNVUlBQUVBQUFBQUFJQW9SZ0FJQUFBQUFBQUFSREVDUUFBQUFBQUFBQ0NLRVFBQ0FBQUFBQUFBVVl3QUVBQUFBQUFBQUloaUJJQUFBQUFBQUFCQUZDTUFCQUFBQUFBQUFLSVlBU0FBQUFBQUFBQVF4UWdBQVFBQUFBQUFnQ2hHQUFnQUFBQUFBQUJFTVFKQUFBQUFBQUFBSUlvUkFBSUFBQUFBQUFCUmpBQVFBQUFBQUFBQWlHSUVnQUFBQUFBQUFFQVVJd0FFQUFBQUFBQUFvaGdCSUFBQUFBQUFBQkRGQ0FBQkFBQUFBQUNBS1BiJTJGQWFNTzUlMkZBVUpMZnJBQUFBQUVsRlRrU3VRbUNDJTNCJTIyJTIwdmVydGV4JTNEJTIyMSUyMiUyMHBhcmVudCUzRCUyMjElMjIlM0UlM0NteEdlb21ldHJ5JTIweCUzRCUyMi0xMDEuMTklMjIlMjB5JTNEJTIyMTYwJTIyJTIwd2lkdGglM0QlMjI1Ni4xOSUyMiUyMGhlaWdodCUzRCUyMjU2LjE5JTIyJTIwYXMlM0QlMjJnZW9tZXRyeSUyMiUyRiUzRSUzQyUyRm14Q2VsbCUzRSUzQ214Q2VsbCUyMGlkJTNEJTIyNFh5WmFhNE02aXJGUTdyb2dnLWMtNjYlMjIlMjB2YWx1ZSUzRCUyMiUyMiUyMHN0eWxlJTNEJTIyc2hhcGUlM0RpbWFnZSUzQnZlcnRpY2FsTGFiZWxQb3NpdGlvbiUzRGJvdHRvbSUzQmxhYmVsQmFja2dyb3VuZENvbG9yJTNEZGVmYXVsdCUzQnZlcnRpY2FsQWxpZ24lM0R0b3AlM0Jhc3BlY3QlM0RmaXhlZCUzQmltYWdlQXNwZWN0JTNEMCUzQmltYWdlJTNEZGF0YSUzQWltYWdlJTJGcG5nJTJDaVZCT1J3MEtHZ29BQUFBTlNVaEVVZ0FBQlFBQUFBVUFDQVlBQUFBWTVQJTJGM0FBQUFCR2RCVFVFQUFMR1BDJTJGeGhCUUFBQ2tscFEwTlFjMUpIUWlCSlJVTTJNVGsyTmkweUxqRUFBRWlKblZOM1dKUDNGajdmOTJVUFZrTFk4TEdYYklFQUlpT3NDTWdRV2FJUWtnQmhoQkFTUU1XRmlBcFdGQlVSbkVoVnhJTFZDa2lkaU9LZ0tMaG5RWXFJV290VlhEanVIOXludFgxNjclMkIzdCUyQjlmN3ZPZWM1JTJGek9lYzhQZ0JFU0pwSG1vbW9BT1ZLRlBEcllINDlQU01USnZZQUNGVWpnQkNBUTVzdkNad1hGQUFEd0EzbDRmblN3UCUyRndCcjI4QUFnQncxUzRrRXNmaCUyRjRPNlVDWlhBQ0NSQU9BaUV1Y0xBWkJTQU1ndVZNZ1VBTWdZQUxCVHMyUUtBSlFBQUd4NWZFSWlBS29OQU96MFNUNEZBTmlwazl3WEFOaWlIS2tJQUkwQkFKa29SeVFDUUxzQVlGV0JVaXdDd01JQW9LeEFJaTRFd0s0QmdGbTJNa2NDZ0wwRkFIYU9XSkFQUUdBQWdKbENMTXdBSURnQ0FFTWVFODBESUV3RG9ERFN2JTJCQ3BYM0NGdUVnQkFNRExsYzJYUzlJekZMaVYwQnAzOHZEZzRpSGl3bXl4UW1FWEtSQm1DZVFpbkplYkl4Tkk1d05Nemd3QUFCcjUwY0glMkJPRCUyQlE1JTJCYms0ZVptNTJ6djlNV2klMkZtdndieUklMkJJZkhmJTJGcnlNQWdRQUVFN1A3OXBmNWVYV0EzREhBYkIxdjJ1cFd3RGFWZ0JvMyUyRmxkTTlzSm9Gb0swSHI1aTNrNCUyRkVBZW5xRlF5RHdkSEFvTEMlMkIwbFlxRzlNT09MUHY4ejRXJTJGZ2kzNzIlMkZFQWUlMkZ0dDY4QUJ4bWtDWnJjQ2pnJTJGMXhZVzUycmxLTzU4c0VRakZ1OSUyQmNqJTJGc2VGZiUyRjJPS2RIaU5MRmNMQldLOFZpSnVGQWlUY2Q1dVZLUlJDSEpsZUlTNlg4eThSJTJCVyUyRlFtVGR3MEFySVpQd0U2MkI3WExiTUIlMkI3Z0VDaXc1WTBuWUFRSDd6TFl3YUM1RUFFR2MwTW5uM0FBQ1R2JTJGbVBRQ3NCQU0yWHBPTUFBTHpvR0Z5b2xCZE14Z2dBQUVTZ2dTcXdRUWNNd1JTc3dBNmN3UjI4d0JjQ1lRWkVRQXdrd0R3UVFnYmtnQndLb1JpV1FSbFV3RHJZQkxXd0F4cWdFWnJoRUxUQk1UZ041JTJCQVNYSUhyY0JjR1lCaWV3aGk4aGdrRVFjZ0lFMkVoT29nUllvN1lJczRJRjVtT0JDSmhTRFNTZ0tRZzZZZ1VVU0xGeUhLa0FxbENhcEZkU0NQeUxYSVVPWTFjUVBxUTI4Z2dNb3I4aXJ4SE1aU0JzbEVEMUFKMVFMbW9IeHFLeHFCejBYUTBEMTJBbHFKcjBScTBIajJBdHFLbjBVdm9kWFFBZllxT1k0RFJNUTVtak5saFhJeUhSV0NKV0JvbXh4Wmo1VmcxVm84MVl4MVlOM1lWRzhDZVllOElKQUtMZ0JQc0NGNkVFTUpzZ3BDUVIxaE1XRU9vSmV3anRCSzZDRmNKZzRReHdpY2lrNmhQdENWNkV2bkVlR0k2c1pCWVJxd203aUVlSVo0bFhpY09FMSUyQlRTQ1FPeVpMa1Rnb2hKWkF5U1F0SmEwamJTQzJrVTZRJTJCMGhCcG5Fd202NUJ0eWQ3a0NMS0FyQ0NYa2JlUUQ1QlBrdnZKdyUyQlMzRkRyRmlPSk1DYUlrVXFTVUVrbzFaVCUyRmxCS1dmTWtLWm9LcFJ6YW1lMUFpcWlEcWZXa2x0b0haUUwxT0hxUk0wZFpvbHpac1dROHVrTGFQVjBKcHBaMm4zYUMlMkZwZExvSjNZTWVSWmZRbDlKcjZBZnA1JTJCbUQ5SGNNRFlZTmc4ZElZaWdaYXhsN0dhY1l0eGt2bVV5bUJkT1htY2hVTU5jeUc1bG5tQSUyQlliMVZZS3ZZcWZCV1J5aEtWT3BWV2xYNlY1NnBVVlhOVlA5VjVxZ3RVcTFVUHExNVdmYVpHVmJOUTQ2a0oxQmFyMWFrZFZidXBOcTdPVW5kU2oxRFBVViUyQmp2bCUyRjlndnBqRGJLR2hVYWdoa2lqVkdPM3hobU5JUmJHTW1YeFdFTFdjbFlENnl4cm1FMWlXN0w1N0V4MkJmc2JkaTk3VEZORGM2cG1yR2FSWnAzbWNjMEJEc2F4NFBBNTJaeEt6aUhPRGM1N0xRTXRQeTJ4MW1xdFpxMSUyQnJUZmFldHElMkIybUx0Y3UwVzdldmE3M1Z3blVDZExKMzFPbTA2OTNVSnVqYTZVYnFGdXR0MXolMkJvJTJCMDJQcmVla0o5Y3IxRHVuZDBVZjFiZlNqOVJmcTc5YnYwUjgzTURRSU5wQVpiREU0WSUyRkRNa0dQb2E1aHB1Tkh3aE9Hb0VjdG91cEhFYUtQUlNhTW51Q2J1aDJmak5YZ1hQbWFzYnh4aXJEVGVaZHhyUEdGaWFUTGJwTVNreGVTJTJCS2MyVWE1cG11dEcwMDNUTXpNZ3MzS3pZck1uc2pqblZuR3VlWWI3WnZOdjhqWVdsUlp6RlNvczJpOGVXMnBaOHl3V1dUWmIzckpoV1BsWjVWdlZXMTZ4SjFsenJMT3R0MWxkc1VCdFhtd3liT3B2THRxaXRtNjNFZHB0dDN4VGlGSThwMGluMVUyN2FNZXo4N0Fyc211d0c3VG4yWWZZbDltMzJ6eDNNSEJJZDFqdDBPM3h5ZEhYTWRteHd2T3VrNFRURHFjU3B3JTJCbFhaeHRub1hPZDh6VVhwa3VReXhLWGRwY1hVMjJuaXFkdW4zckxsZVVhN3JyU3RkUDFvNXU3bTl5dDJXM1UzY3c5eFgyciUyQjAwdW14dkpYY005NzBIMDhQZFk0bkhNNDUybm02ZkM4NURuTDE1MlhsbGUlMkI3MGVUN09jSnA3V01HM0kyOFJiNEwzTGUyQTZQajFsJTJCczdwQXo3R1BnS2ZlcCUyQkh2cWElMkJJdDg5dmlOJTJCMW42WmZnZjhudnM3JTJCc3Y5aiUyRmklMkY0WG55RnZGT0JXQUJ3UUhsQWIyQkdvR3pBMnNESHdTWkJLVUhOUVdOQmJzR0x3dyUyQkZVSU1DUTFaSDNLVGI4QVg4aHY1WXpQY1p5eWEwUlhLQ0owVldodjZNTXdtVEI3V0VZNkd6d2pmRUg1dnB2bE02Y3kyQ0lqZ1IyeUl1QjlwR1prWCUyQlgwVUtTb3lxaTdxVWJSVGRIRjA5eXpXck9SWiUyQjJlOWp2R1BxWXk1Tzl0cXRuSjJaNnhxYkZKc1klMkJ5YnVJQzRxcmlCZUlmNFJmR1hFblFUSkFudGllVEUyTVE5aWVOekF1ZHNtak9jNUpwVWxuUmpydVhjb3JrWDV1bk95NTUzUEZrMVdaQjhPSVdZRXBleVAlMkJXRElFSlFMeGhQNWFkdVRSMFQ4b1NiaFU5RnZxS05vbEd4dDdoS1BKTG1uVmFWOWpqZE8zMUQlMkJtaUdUMFoxeGpNSlQxSXJlWkVaa3JrajgwMVdSTmJlck0lMkZaY2RrdE9aU2NsSnlqVWcxcGxyUXIxekMzS0xkUFppc3JrdzNrZWVadHlodVRoOHIzNUNQNWMlMkZQYkZXeUZUTkdqdEZLdVVBNFdUQyUyQm9LM2hiR0Z0NHVFaTlTRnJVTTk5bSUyRnVyNUl3dUNGbnk5a0xCUXVMQ3oyTGg0V2ZIZ0lyOUZ1eFlqaTFNWGR5NHhYVks2WkhocDhOSjl5MmpMc3BiOVVPSllVbFh5YW5uYzhvNVNnOUtscFVNcmdsYzBsYW1VeWN0dXJ2UmF1V01WWVpWa1ZlOXFsOVZiVm44cUY1VmZySENzcUs3NHNFYTQ1dUpYVGwlMkZWZlBWNWJkcmEza3EzeXUzclNPdWs2MjZzOTFtJTJGcjBxOWFrSFYwSWJ3RGEwYjhZM2xHMTl0U3Q1MG9YcHE5WTdOdE0zS3pRTTFZVFh0Vzh5MnJOdnlvVGFqOW5xZGYxM0xWdjJ0cTdlJTJCMlNiYTFyJTJGZGQzdnpEb01kRlR2ZTc1VHN2TFVyZUZkcnZVVjk5VzdTN29MZGp4cGlHN3ElMkY1bjdkdUVkM1Q4V2VqM3VsZXdmMlJlJTJGcmFuUnZiTnl2djclMkJ5Q1cxU05vMGVTRHB3NVp1QWI5cWI3WnAzdFhCYUtnN0NRZVhCSjklMkJtZkh2alVPaWh6c1BjdzgzZm1YJTJCMzlRanJTSGtyMGpxJTJGZGF3dG8yMmdQYUc5NyUyQmlNbzUwZFhoMUh2cmYlMkZmdTh4NDJOMXh6V1BWNTZnblNnOThmbmtncFBqcDJTbm5wMU9QejNVbWR4NTkwejhtV3RkVVYyOVowUFBuajhYZE81TXQxJTJGM3lmUGU1NDlkOEx4dzlDTDNZdHNsdDB1dFBhNDlSMzV3JTJGZUZJcjF0djYyWDN5JTJCMVhQSzUwOUUzck85SHYwMyUyRjZhc0RWYzlmNDF5NWRuM205Nzhic0c3ZHVKdDBjdUNXNjlmaDI5dTBYZHdydVROeGRlbzk0ciUyRnklMkIydjNxQiUyRm9QNm4lMkIwJTJGckZsd0czZyUyQkdEQVlNJTJGRFdRJTJGdkRnbUhudjZVJTJGOU9INGRKSHpFZlZJMFlqalklMkJkSHg4YkRScTk4bVRPayUyQkduc3FjVHo4cCUyQlZ2OTU2M09yNTklMkY5NHZ0THoxajgyUEFMJTJCWXZQdjY1NXFmTnk3NnVwcnpySEk4Y2Z2TTU1UGZHbSUyRkszTzIzM3Z1TyUyQjYzOGU5SDVrbyUyRkVEJTJCVVBQUiUyQm1QSHA5QlA5ejduZlA3OEwlMkZlRTglMkZzdFJ6alBBQUFBSUdOSVVrMEFBSG9tQUFDQWhBQUElMkJnQUFBSURvQUFCMU1BQUE2bUFBQURxWUFBQVhjSnk2VVR3QUFBQUpjRWhaY3dBQWRUQUFBSFV3QWQwemNzMEFBbDVNU1VSQlZIaWM3TjEzZk5UMTRUJTJGdzElMkZ2eiUyQmR6SzViSjNDSkN3QXJJSmV5bmd3cTBzSiUyQjd4clQlMkIxMWpxcSUyRlhaWmJhMTF0cmExMWxHdHlsZHRxVlhySGlpb0xObWJCQUtFN09RdXR6JTJGcjk4ZmxRa0JHZ01BbGQ2JTJGbmcwQzRrYnd2JTJCWHplNyUyRmZuZGU4aFROTUVFUkVSRVJFUkVSRVJ4U2NwMWdVZ0lpSWlJaUlpSWlLaUU0Y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R0FBU0VSRVJFUkVSRVJIRk1RYUFSRVJFUkVSRVJFUkVjWXdCSUJFUkVSRVJFUkVSVVJ4akFFaEVSRVJFUkVSRVJCVEhHQUFTRVJFUkVSRVJFUkhGTVFhQVJFUkVSRVJFUkVSRWNZd0JJQkVSRVJFUkVSRVJVUnhqQUVoRVJFUkVSRVJFUkJUSEdBQVNFUkVSRVJFUkVSSEZNUWFBUkVSRVJFUkVSRVJFY1l3QklCRVJFUkVSRVJFUlVSeGpBRWhFUkVSRVJFUkVSQlRIbEZnWGdMb09JVVNzaTBCMFVEYWJEZWVjY3c3cTYlMkJ1eFpjc1cxTlhWNFpwcnJrRnpjelBXckZtREhUdDJvS1NrQktOSGo4YVhYMzZKWGJ0MjRaSkxMc0hldlh2eDNYZmY0WVliYnNDMmJkdnc2YWVmNHZMTEwwZEZSUVVXTDE2TVN5NjVCQnMzYm9UZjc4ZUVDUlB3eGh0djRMenp6c09XTFZ2ZzhYZ3djdVJJYk4lMkIlMkJIWk1uVDhaenp6MkhpUk1uWXNPR0RSZzNiaHcyYmRxRVFZTUdZZVhLbFRqbGxGT3didDA2OU8lMkZmSCUyQnZXclVQdjNyMmg2enA2OSUyQjZOeno3N0REMTY5RUN2WHIyd1pzMGF1Rnd1aE1OaHBLV2x3ZVZ5d2UlMkYzSXlzckN4a1pHZmptbTI4UURvY3hjJTJCWk1sSmVYSXlVbEJhWnBvcm01R1E2SEE2cXFvcnE2R2tJSTFOVFVZUHIwNlNndkx3Y0E3TjY5RzJlZGRSWldyRmlCdkx3OHVGd3ViTjY4R2RYVjFjak56VVZLU2dyV3JGbURrcElTbEphV1l1WEtsUUNBMHRKU3BLU2s0S3V2dmtKaFlTSDY5T21ESlV1V0lCZ01JaXNyQ3dVRkJYQTZuZmpnZ3clMkJRbFpXRjVPUmsyTzEyV0sxV3VGd3VsSlNVNExQUFBrTk5UUTBVUllHaUtEQk5FNUlrd1dxMVFwWmxTSklFUlZIZzglMkZuYVhzOVpaNTJGdm4zN3d1MTJ3elJOQklOQjFOYldvcW1wQ1Y2dkYxNnZGN3F1WTk2OGVhaXRyVVY5ZlQxMjc5Nk55c3BLREI4JTJCSEFVRkJkaSUyQmZUdHFhMnZoOSUyRnR4M25ubllkV3FWZWpYcng5eWNuS3dldlZxN042OUclMkJlY2N3NDJiZHFFN2R1M282U2tCRGFiRGN1WEw4ZU1HVE93ZXZWcTVPYm1JaU1qQXl0WHJzVDA2ZE94Wk1rU09Cd09PQndPakJvMUNwOTk5aGxTVTFPUmtwS0NiNyUyRjlGa09IRG9XcXFraEtTc0tnUVlQdzJXZWZ3VFJOS0lxQ0hqMTZRRkVVcEtTa29FJTJCZlBuanZ2ZmRRWDE4UFNaS1FtNXNMcjljTHE5V0slMkZQeDhCSU5CcUtvS3A5TUp0OXNOVlZWaHNWamdkcnNoeXpKY0xoZmNiamQ4UGglMkJHRHglMkJPNU9Ua3R0JTJCenFxcVFKQWw3OXV4Qk9Cekc0TUdEWWJWYTRmUDVzSGJ0V2x4JTJGJTJGZlZZc1dJRlZGV0YzJTJCJTJGSHBrMmJjTU1OTiUyQkNUVHo2QnglMkJOQlptWW1IQTRITWpJeWtKNmVqcjE3OTJMMTZ0VzQlMkZ2cnJzV0RCQWx4MTFWWDQ1Sk5QME5UVUJNTXdrSldWaFhBNGpOemNYT2k2anJTME5OVFcxaUluSndjMU5UVW9LaXBDWTJNalVsTlRzV25USm1SbVptTGJ0bTNJejglMkZIMTE5JTJGalR2dXVBTlBQJTJGMDBMcm5rRWtpU2hFOCUyQiUyQlFTMzMzNDdIbnJvSVl3Y09SSTMzbmdqN3Jyckx2VHAwd2RYWDMwMWZ2R0xYNkNrcEFSejVzekJIWGZjZ2VUa1pKeCUyRiUyRnZtWU9YTW1icnJwSnFpcWltblRwbUhHakJuWXVYTW43ciUyRiUyRmZreWVQQm1ubkhJS0JnOGVqTEt5TWx4NTVaV29ycTdHMEtGRFVWSlNndUxpWXBTVWxHRFlzR0ZZczJZTnpqcnJMSlNXbHFLd3NCQUZCUVhJejg5SFFVRUJDZ29La0pXVmhjek1UR1JtWnFLZ29BRG5uMzglMkJQdnp3UXhRWEZ5dnA2ZWxLY25LeTRuSzVvaDl5Y25KeTIyMHBLU21LMVdvVlFnaVJtcHFxU0pJa0xCYUxjTGxjaW1tYXB0UHBWQndPaHdRQUxwZExrV1ZaeUxJc1VsTlRGU0VFbm5ycUtlWHR0OSUyQjJ0SjVuVm92RklwdW1hUjZ1ZmhSQ0NLZlRhUk5IMFlnN25VNGJBUGg4dmxCSG4yTVlodW4zJTJCME1kS1klMkJxcW5vd0dBeDd2VjZjZDk1NTZ1MjMzNjYxbnZ1YVlSaW1wbW1teCUyQlBSSkVtQ3olMkJmVEE0R0FMb1FRYnJkYjFYVWRtcVlaSG85SEUwS0lRQ0NnZXp3ZXpldjFhaTB0TFpyUDU5UGRidmQlMkIlMkYyOXNiRlRMeTh2MU04ODhFJTJCJTJCODh3NTI3OTZOaG9ZR05EUTBvSzZ1RHRYVjFkaXpadyUyRjI3dDJMWGJ0Mm9icTZHcHMzYjhhNzc3Nkw0Y09IWSUyRlhxMVNndkwwZEZSUVhLeTh1eFpzMGE1T1hsNGVXWFg4YXlaY3V3ZnYxNnJGdTNEbDklMkIlMkJTVWVlJTJCd3g5TyUyRmZIeDklMkIlMkJDRSUyQiUyRmZSVG1LYUpKNTk4RXUlMkI5OXg3ZWZQTk4lMkZQakhQMGF2WHIzd3dnc3ZZTWVPSFhqODhjZngxbHR2NGJubm5zTzhlZk5nR0FZV0xWcUUlMkIlMkI2N0QwODg4UVF1dXVnaUFNQ0NCUXR3enozMzREZSUyRiUyQlEzR2pSdUh4c1pHRkJjWHclMkIxMkl5OHZEJTJGWDE5U2dvS0lEYjdVWkdSZ2FhbXByZ2REcXhaODhlcEtXbHdlMTJRd2lCcHFZbXlMS01wcVltbUthSmpJd01USnc0RWM4OTl4eG16cHlKMTE1N0RTTkdqRUJtWmlZYUdocmdkcnVSbnA2TzR1Sml1Rnd1ZUwxZWJOMjZGVTZuRXlOSGpzUmYlMkZ2SVhEQjQ4R0tacHdtcTFvbCUyQiUyRmZnaUh3JTJGQjRQRml4WWdWc05odHljbktnYVJwTTAwUldWaFpDb1JDRUVHM2xqSmFqcWFrSkFDQkpFaG9iRzZHcUt1eDJPOHJMeTNIeHhSZWpvYUVCZHJzZGxaV1ZDSVZDc0ZxdFdMZHVIV2JNbUFHUHh3TmQxOXZPWDdmYmplYm1acXhldlJwVHBreUJ4JTJCTkJRME1EeG8wYmh5JTJCJTJCJTJCS0t0ZnFpcnE4UGt5WlB4JTJGdnZ2WSUyRmp3NGFpdHJjV2VQWHRRVmxhRzk5NTdENzE2OWNLb1VhTlFVMU9EdFd2WFl2RGd3Zmp3d3clMkJSazVPRHdzSkNEQmd3QUZWVlZmanV1JTJCJTJGUXQyOWZaR2RubzNmdjN2aSUyRiUyRiUyRnMlMkZKQ2NuSXlNakE1bVptU2dxS3NLdVhidnd4UmRmSUNjbkI4bkp5WEE0SExEWmJFaEpTVUY2ZWpwc05odVNrcEx3OHNzdkl4UUt3V0t4dExVZlZxc1ZxcXJDTkUyRXcyRjR2VjVjZWVXVmJiY0hnMEcwdExTZ3BhVUZIbyUyQm5yWjMwZUR4SVQwJTJGSGFhZWRocXFxS2xSVlZXSFBuajJZTVdNR1ROUEVybDI3VUZOVEE2dlZpa21USm1IOSUyQnZYWXZIa3p4bzBiQjFWVnNYbnpacWlxaXJLeU1xeFlzUUpEaGd5QjElMkJ0RlRVME5SbzRjaVU4JTJCJTJCUVJsWldWb2FtcENSVVVGaW9xS2tKJTJCZmolMkJibVptemR1aFg1JTJCZm5Jejg5SGZYMDlObTdjaU96c2JEZ2NEdmo5ZnFTbHBTRTVPUm5CWUJEcDZlbFFWUlVORFExSVRrNkdydXRvYVdsQldsb2FHaHNic1dmUEhweHp6am1vcUtpQXpXWkRkWFUxOXU3ZGk3UE9PZ3RidDI2RnBtbW9xcXJDeElrVHNYYnRXa3lZTUFGcjE2NUZSVVVGU2t0THNXblRKdlR2M3g5YnRteEJjWEV4S2lvcWtKZVhoN0t5TXJ6enpqc1lOV29VJTJGdnZmJTJGMkwlMkIlMkZQbFl2SGd4MHRMU01HVElFUHo5NzMlMkZIWlpkZGhpVkxsaUFRQ0tDc3JBeHZ2dmttUm80Y2lmNzklMkIlMkJNZiUyRiUyRmdIU2t0TE1XdldMUHozdiUyRjlGWldVbHBrMmJoc0xDUWp6MTFGTW9LU25CbURGamtKJTJCZmo4Y2Vld3pCWUxDalZTclJTWFdFcHBzU0NBTkFJdXJ5WnMlMkJlRFp2TmhwcWFtbGdYaFlpNkNDRUVORTJEeiUyQmRETUJoRU9CeHVDeUVDZ1FEOGZyOGNEQWFUd3VHd1UxWFZKRjNYazFSVmRXWm1aanBuenB6cDdOR2pSMHBtWm1aeVJrYUdLeU1qdzVXWm1lbkt5TWhJVGtsSmNiaGNMb2ZOWm5Qb3VwNzAyOSUyRiUyQjFucnZ2ZmRhYkRhYlZWRVVSWlpsUlk0NDhITlpsbVZGQ0NFSklkRDZ1UkJDQ0ZtV0ZkTTBJY3V5SkVtUnlSZXlMRU1JMGZibW0ybWF1TzIyMjNEYmJiZkY4c2Q2UWtRdlBLSkJ0bW1hU0VsSkFRQVloZ0ZkMTQzVzM2Y1d1ZHMwTlUzVGhCQXdETVBRTkUzVGRWMHpERVBYZFYxciUyRlloJTJCcm11YXBnYURRVFU5UFQyc2FWcllicmY3WFM1WEFFQkFVUlMlMkYzVzczdVZ3dVQwNU9qcmV3c05EVDFOVGtLeWtwOFdSbVp2ckM0YkJQMTNXJTJGcXFxJTJCY0Rqc0R3YURmciUyRmY3d3NFQW9aaEdOQTBEZUZ3R01GZ0VENmZENXFtOFExVEl0cFBhJTJGMk92THc4MU5iV3dqQ01XQmVKaU9pZ0dBQVNVWmNseXpKTTAwUjZlanE4WG0lMkJzaTBORUoxa2dFSUFzeTFCVkZZWmhJQkFJUUZWVld6Z2NUZzhHZyUyQm01dWJucHA1OSUyQmV2N1FvVVB6ZXZmdW5aT2ZuNTlqc1ZoeW5uMzIyV3hWVlpPZFRxZlRicmNuMmUzMkpJZkRrV1MzMiUyQjFGUlVWNDU1MTNPdlQ5VGRQRXdJRURUJTJGQ3IzQmVReGZzNzlCYUw1VkIzUlpla3NSN3Y5NGlPUXN2S3l1clE0MzAlMkJIOGFQSHg4WU1XS0VQeGdNJTJCb1BCb04lMkZuOCUyRmtWUldteFdxMTElMkJmbjV0YUZRcU5aaXNkUmFyZGE5dWJtNWRhRlF5QjBPaDVzQ2dVQ2phWnAlMkJ3ekFRRG9maDklMkZzWkVCSWxLTU13NEhRNk1XVElFS3hmdng2Ujl6T0lpTG9XQm9CRTFDVWxKU1hCWXJHZ3BhVUZ1cTdIdWpoRWRBSUZBZ0dFUWlIb3VoNzlQRWZUdEp3SkV5WmtKeWNuRjVlVWxQUkpTa3JxODllJTJGJTJGclVRUUdwYVdscTZ5JTJCVkt6OHpNZEY1d3dRWGYlMkIzcUZoWVdIJTJGRjVIRzdMRmV5aDNNcDJzbiUyQlhSZkIlMkJuMHdtbjAlMkJrQTRBQ1FlZUQ5UlVWRjMlMkZ2YVRVMU5vUjQ5ZWpSZGZQSEZqYVpwTmlVbkolMkIlMkZxMjdmdjlzbVRKMiUyRlB6YzJ0Q0lWQ2RhRlFxRFlRQ05RZEdBN0tzbnk4TDQlMkJJdWloTjA1Q1ZsWVZ6emprSG4zenlDZCUyQjhKcUl1aHdFZ0VYVTVtWm1aU0VsSlFYMTlmYXlMUWtTZEpEcGxOeEFJUU5NMCUyQlAxJTJCQklQQkxNTXdlbzRkTzdhZ29LQmdVRnBhMnBDbm5ucXFuOTF1ejglMkZLeXNxWlBuMjYlMkZVaGZsd0VkSFklMkJqUFg1YTE3YXpaV1JrNUFISWk5N2V0MjlmWEhiWlpRQ0Fob2FHNEgzMzNWY1REQWIzdG9hRDYwODc3YlIxZVhsNTVSVVZGYnY4Zm45OSUyQjNQaE1DTWppYWliQ1lWQ0dEVnFGS3FxcXJCczJiSllGNGVJYUQ4TUFJbW9TJTJCbmR1emVLaW9wUVdWa1o2NklRMFRHS2huM1JVVTklMkJ2eDglMkJueSUyQjN1TGk0ZU15WU1VTnljM1BMbm52dXVZRXBLU2xGaFlXRlBYJTJGJTJGJTJCOTlMQiUyRnM2RFBlb3ElMkJuSU1abVptV25Qek16c0JhQVhnSEc5ZSUyRmVlUFglMkYlMkJmQVFDQVgzbnpwMjdycjc2NnNwd09MeGg3Tml4S3dvS0NqYnUyTEZqaDklMkZ2M3hNTkJWVlY1VFJpb201TTB6VG91ZzVabG1HMVdoRUlCR0pkSkNJaUFBd0FpYWdMR1RSb0VFYVBIbzF0MjdieHdwJTJCb0c0a0dmcUZRQ0tGUUNCNlB4ekZreUpDJTJCRXlkT0hGeFVWRFRtaFJkZUdKR2RuVjNTdTNmdklrWDVmdGVENXp2RmswTWR6dzZIUXk0dExlME5vRGVBS1pNbVRZSnBtdGl4WThmZUdUTm1iRmRWZGYzWXNXT1hGQllXcmwyMmJObjJjRGpzaVc1dXcwQ1FxUHN4VFJPWm1abG9hV21CMiUyQjJPZFhHSWlCZ0FFbEhYTUdMRUNKeHh4aG5ZczJjUHd3Q2lMazRJQVZWVkVRNkhFUTZINGZWNnMlMkZ2Mjdkc3ZIQTZQT1B2c3M2ZFlyZFpCcGFXbEE1eE81JTJGZm1Odkw4cGtSMXNHTmZDSUhpNHVMODR1TGlmQUNUSmt5WWNGTW9GREkyYmRxMDFUVE5qUjklMkYlMkZQSGl6TXpNSlh2MjdOa1NEb2ZyR1FnU2RSJTJCbWFjSTBUUlFYRjZPNnVoclYxZFd4TGhJUkpUZ0dnRVFVYzdJczQlMkZUVFR3Y1EyVVdOaUxxV2FPQ25hUnJDNFRCYVdsb3lCZzhlUE1EaGNJdyUyRjc3enpwZ3NoVGhrd1lFQXZTZHAlMkZKaSUyRkRQcUxETzlnNVlyUFpwR0hEaGcwQU1HRDQ4T0VYNnJxT3NXUEg3bEFVWmRNbm4zenlWVnBhMnBlclZxM2FyQ2hLVFRnYzVwUmhvaTdNTkUwWWhvSGh3NGRqNjlhdDJMNTllNnlMUkVRSmpBRWdFY1dVb2lnd1RST3FxbkloZEtJdW9uM2dGd3dHNGZQNVhFT0dEQmxvbXVhVU04ODg4MVRUTkFjT0dqU29oSUVmVWVjNzhEeVNaUm1EQmczcURhQjMlMkYlMkY3OXp6Sk5FeU5IanR4bEdNYTZkOTU1NTVPVWxKVEZLMWFzMkd5MVdwdENvUkFzRmd1RUVEd2ZpYnFJYUFnNGJkbzBPSjFPckZtekp0WkZJcUlFeFFDUWlHSkNDSUdrcENSb21nWk4wMkpkSEtLRVo1b21nc0VnTkUyRHglMkJPUkN3c0xTMjAyMiUyQmdMTDd6d0RKZkxOV0xJa0NHbEI2N2Z4NENCNk1RNzhEd1RRbURBZ0FGRkFJb0dEaHg0dG1FWW1EaHg0bmElMkYzNyUyRnFuWGZlJTJCZGd3akNWTGx5N2RvaWhLTUJRSzhUd2w2Z0lNdzRDdTY3ajg4c3VoNnpyV3IxOGY2eUlSVVFKaUFFaEVKNTBrU2NqSXlJQ3U2MUJWTmRiRklVcEkwVkYlMkJvVkFJWHE4WFFvaSUyQlE0Y09IZEtyVjY4ejdybm5udEY5JTJCJTJGWWRuSnljYkd2JTJGSEFZSlJMRjM0SGtvU1JJR0R4N2NCMENmTVdQR1hCSU1CdlcxYTlldXI2NnVYcjU4JTJCZklQQVN6M2VyM2J3JTJCRXdBb0VBejJPaUdERU1BMWFyRlZsWldRREFrYnBFZE5JeEFDU2lrMHFTSlBUbzBRT0dZYUNscFNYV3hTRktHTzBEUHlFRVdscGEwdnYxNnpjb096dDclMkJ0VlhYejJqWDc5JTJCdzY2NjZxcVU5cyUyRmhoUWxSMTNmZ2VXcTMyJTJCWFJvMGNQQlREMHZQUE91N2EydHRZellNQ0ExYnQzNzE0MGN1VElUelJOV3hNSUJCcENvUkRYRHlRNnlhSWpBUUhBNFhBd2xDZWlrNG9CSUJHZE5KSWtvVmV2WHJEYjdXaHVibzUxY1lqaVhuUmFyNnFxY0x2ZEtDd3M3SiUyQlhsemZoM0hQUFBTTWpJMlAwNE1HRCUyQjdhJTJGJTJCT2RGQ0ZIM2QlMkJCNW5KT1RrNUtUa3pNWndPUTVjJTJCYmN2M0hqeGdxUHg3Tmk0Y0tGN3pjMk5pNnByNiUyRmZFZzZIZGU0dVRIUnlXU3dXMkd3Mk5EYzNzJTJGMGxvcE9DQVNBUm5SU3lMS052Mzc2d1dxMEloVUt4TGc1UjNESk5FOUdwZnJxdVp3d2RPblJrJTJGJTJGNzlaJTJGN3lsNzhjTjNEZ3dHRXBLU2xKQno2ZWlPSlglMkIzTmNDSUdCQXdjV0F5Z2VPM2JzTEolMkZQRjlxMGFkT2FMVnUyZkJZT2g5JTJGYnNHSEQlMkJrQWdVRyUyQnhXRmczRUoxZ2htSEFicmNqT3pzYjlmWDFNQXdqMWtVaW9qakhBSkNJVGpoWmxqRnc0RUE0SEE3NGZMNVlGNGNvcnJTZjJ0dlMwZ0pKa2twNjl1dzVmdkxreWVmbDVlV05Iamh3WUVuN3glMkZPaW5paHhIWGolMkJPNTFPMjZoUm8wYVBHalZxTklDN04yellVRkZkWGYzMW9rV0wzcFVrNlp1V2xwYnk2TElCTnB2dDRGJTJCVWlJNlpZUmh3T0J3b0tDakEzcjE3MjZZSEV4R2RDQXdBaWVpRVVoUUZRNGNPUlZKU0VzTSUyRm9rNWltaVpDb1JBQ2dRQThIbyUyQnp0TFIwVUhKeTh1blhYbnZ0NllNR0RScVJuWjJkZXVEamlZZ09kR0RkTUdqUW9PSkJnd1lWVDVzMjdiTGEydHJtUG4zNkxGJTJCNWN1V0hlJTJGZnUlMkZXRDM3dDBiVkZYVnVHNGdVZWN5REFOT3B4UEZ4Y1dvcUtoZ0NFaEVKd3dEUUNJNllSUkZ3Wmd4WTVDVWxBU3YxeHZyNGhCMWE5R3B2WDYlMkZIMDZuTTZ0djM3NWxwNTklMkIlMkJua0RCZ3lZTW16WXNNR3lMTyUyRjNXQ0tpbzlXJTJCN3NqSnlVbWJObTNhakduVHBzMElCb01QcjF1M2J1WHUzYnUlMkZyS3FxV3JoMjdkclZmciUyRmZjJTJCQnppT2pZNkxxT2xKUVVEQnc0RUJzM2JtUUlTRVFuQkFOQUlqb2hMQllMSmsyYUJKZkxCYmZiSGV2aUVIVTdRZ2lFdzJHb3FvcEFJQUNIdzFGVVZGUTBZZHEwYWVjVkZSVk5IREJnUU8lMkYyaiUyQmRGT0JGMXB2WjFpdDF1bDh2S3lrYVhsWldOTmszenpqVnIxbXphdkhuelp4OSUyQiUyQk9FN29WQm9xYyUyRm5xMWNVaGZVUTBYSFFOQTFwYVdrWU1tUUkxcTFiQjAzVFlsMGtJb296REFDSnFOTXBpb0xKa3ljakp5ZUg0UiUyRlJVV2klMkZubDl6Y3pONjllclZ2NkNnWVBxWlo1NDVNeXNyYTJ4UlVWRjI5TEc4MENhaWslMkJYQWpVU0dEUnRXT216WXNOSTVjJTJCYmNzbW5UcG9yS3lzckZIM3p3d1VKVlZSZjdmTDVxcTlYS0RRMklqb0dtYVVoUFQ4ZXdZY093YXRVcWpnUWtvazdGQUpDSU9wV2lLQmc3ZGl5eXM3T2hxbXFzaTBQVTVVVkRQOE13ME56Y2pQNzklMkJ3OGFPSERnT2FOSGp6NXYxS2hSbzUxT3B6MzZXSVolMkJSQlJyQjlaRHBhV2x4YVdscGNWbm5ISEdGZVhsNVZWNzl1eFolMkZORkhIJTJGMUwxJTJGVkZQcDl2ajZJb0RBT0pqa0w3RUhEMTZ0VU1BWW1vMHpBQUpLSk9veWdLUm84ZWpjek1USENSY0tKRGF6JTJGU3olMkIxMlMwVkZSWVA2OU9semRsbFoyYmxsWldWams1S1MycmJiWk9oSFJGMVolMkJ6cXFwS1Nrb0tTa1pQYmt5Wk5uVjFaVzF1N2N1WFBSUng5OTlFJTJGRE1CYjVmTDQ5Rm9zRlZxczFocVVsNmg0WUFoTFJpY0FBa0lnNmhhSW9HRFZxVkZ2NHB5aXNYb2dPRkEzOVBCNlAwcU5IajhFREJndzQ3NVJUVGptN3JLeHNqTlZxYmR2Rmc2RWZFWFZIN2V1dW5qMTc1dlRzMlhQVzVNbVRaJTJCM2F0YXQyeDQ0ZGl6NzY2S04lMkZOalkyZnVyMWVtdUVFQXdEaVE0akdnSU9IVG9VYTlldTVacUFSSFRjZUlWT1JNZE5sbVVNR3phc0xmeVRKQ25XUlNMcUVnNFk2WWZTMHRJaFk4YU11WER3NE1IbmpobzFhclNpS0czRFpCbjZFVkU4YVYlMkJuRlJVVjVSUVZGYzJhUEhueXJQTHk4dDNidG0zNyUyRk8yMzMzNnp1Ym41cTVhV2xnWUdHMFFIRncwQlR6bmxGS3hidDQ0akFZbm91REFBSktMam9pZ0tCZzhlalBUMGRHaWF4bW0lMkZSSWhjJTJCQWFEUVRRMU5hRnYzNzU5eDQ4ZmY4R29VYVBPR3pObXpIaUh3MkZ0JTJGemdpb25oM3dEVGhIaVVsSlZlY2NjWVpWMnpldkxsaThlTEY3NGZENFRlcnFxcSUyQmtTVEp6JTJGV0RpZmFuYVJwU1UxTXhZTUFBYk42OG1TRWdFUjB6Qm9CRWRNeGtXY2FnUVlQYXdqOU81YUZFWmhnR1ZGV0YzJTJCJTJCSGFackZreVpObWpsaXhJZ0x4bzhmUDlIbGNpVkZIOGZRajRnU1dmczZjTUNBQWNVREJneTR4VENNVzFhdlhyMm12THo4dlhBNCUyRk9ibXpadSUyRmM3bGNCc05Bb2doZDE1R2Ftb3JpNG1LVWw1ZHpZeDBpT2lZTUFJbm9tRWlTaEpLU0VxU21wa0xUTk1peWZPUW5FY1daYU9nWENBU2dLRXBPVGs3T0dXZWZmZmE4NHVMaUtWbFpXYTdvNHhqNkVSRjlYN1J1bENRSkkwYU1HRHBpeElpaDU1OSUyRiUyRnQzZmZ2dnRONnRYcjM2N3JxN3VMYSUyRlh1NDFCSUZFa0JFeEtTa0plWGg2cXE2c1pBaExSVVdNQVNFUkhUWklrRkJZV0lqazVHYnF1TSUyRnlqaEtPcUtvTEJJQ1JKU3U3WnMlMkJla0N5NjRZTTdRb1VOUEx5NHU3aEY5REVNJTJGSXFLT2FWOWZXaXdXYWRLa1NSTW1UWm8wWWQ2OGVmZHYyN2J0cyUyRiUyRiUyQjk3OEw2dXJxUHZaNFBMVmNMNUFTbVdFWXNOdnR5TWpJUUVOREElMkZzYVJIUlVHQUFTMFZFUlFpQXpNeE1PaDROcmtGQkNpWVolMkJmcjlmbEphV2pob3laTWlzQ3klMkI4OE56Qmd3ZWZFbjBNTyUyQkpFUk1lbmZUMmFtWm5weXN6TVBIJTJGczJMSG5WMVJVN0M0ckszdkg0JTJGRXNxSzJ0JTJGU1lVQ2dVNU1wQVNrV21hc0ZxdGNMbGNhR2xwWWQlMkJEaURxTUFTQVJkWmdRQWlrcEtiQmFyWngyUUFuQk1BeUV3MkY0dlY1a1pXWDFuakpseXV4aHc0YWROMzc4JTJCSWtXaTZWdHUydDJ2b21JT2wlMkY3dXJXNHVMaEhjWEh4ellaaDNMeHk1Y3FWeTVjdmY3TzZ1dnIlMkZ2Rjd2ZGxWVjJTJTJCaGhHS2FKaFJGZ2QxdVJ5QVFpSFZ4aUtpYllBQklSQjNtY0RpZ0tBckREb3A3MGRGJTJCc2l5N2lvcUtwbDF3d1FXWERSa3k1SXpzN095MDZHTjRIaEFSblR6dDF3c3NLeXNiV1ZaV05uTE9uRGslMkYyYmh4NDhmdnZ2dnVxeTB0TFI4R2cwRTNSd1ZTSXBFa0NZcWlnRlBqaWFnakdBQVNVWWRZclZiSXNzelFnJTJCS1dhWm9JQm9OUVZSV2xwYVhEaGc0ZE92ZmlpeSUyQiUyQllQRGd3WVBhUDRhSWlHS25mVDJja1pHUlBISGl4QXNuVHB4NDRjYU5HN2RzMnJUcHpTMWJ0aXdJQkFKck9DcVFFb0ZwbWhCQ1FKSWtIdTlFZEVRTUFJbm9pQ1JKZ2hBaTFzVWdPaUUwVFlQSDQ0RmhHTG5UcGsyN2NQTGt5WE1tVDU0OHhXYXp0YldSRFA2SWlMcWVhTjBzaE1EQWdRUDdEeHc0OENkbm5ISEczZHUzYiUyRiUyRjg3YmZmZnJHbHBlVzlVQ2pVeEZHQmxBZ1lBaExSa1RBQUpLTERZdkJIOFNnNjJzJTJGcjlVb2xKU1hqZnZqREgxNDFZOGFNODR1S2l2TGJQNGFJaUxxJTJCOXZXMTAlMkJsVWhnNGRPbVBvMEtFenRtN2RXbDVSVWZHdmxTdFglMkZzUHY5MyUyRkhVWUVVN3hnQ0V0SGhNQUFrb2tOaSUyQkVmeFJ0TTB1TjF1R0lhUk5XM2F0Rm5UcDAlMkIlMkZiTUtFQ1pNVkpkSWNNdlFqSXVyZTJvOEs3TmV2WDBtJTJGZnYxJTJCTkhIaXhOczNidHo0MGR0dnYlMkYxU2ZYMzlmNFBCb0llakFpbGVNUVFrb2tOaEFFaEVCOFh3aiUyQktGYVpvSUJBTHdlcjJpVDU4JTJCbyUyQiUyQiUyQiUyQiUyQjdMempycnJJdUxpNHVMMmolMkJHaUlqaXg0R2pBc3ZLeXM0dUt5czdlJTJCUEdqWnZYcmwyN1lQbnk1YTk0dmQ2dDNEeUI0aEZEUUNJNkdBYUFSUFE5RFA4b0hrUjM4dFYxUGZYMDAwJTJCJTJGWk9iTW1mTW5UcHc0V1ZHVXRnT2N3UjhSVWZ3N1lLM0FBUU1IRHZ6ZkdUTm0zTGw0OGVMM3FxcXFYdGkxYTllbmdVQWd6RGFCNGdsRFFDSTZFQU5BSXRvUHd6JTJGcTdqUk5nOWZyUldabVp2OWh3NFpkZWRsbGw4MHRMUzN0RjcyZkYzaEVSSW5wd0IyRXp6dnZ2RGtBNWl4ZHVuVFpCeDk4OEdKRFE4TUN0OXZka0o2ZUhydENFblVpaG9CRTFCNERRQ0pxdyUyRkNQdXF2b05GJTJCJTJGMzIlMkZ0MTYlMkZmYVRmZmZQTzFreWRQUGljdExjM1olMkZqRkVSRVRBJTJGcU1DeDR3Wk0zck1tREdqZCUyQnpZY1clMkZQbmoxZlc3eDQ4ZDk5UHQ5NlRnJTJCbWVNQVFrSWlpR0FBU0VRQ0dmOVE5cWFvYTNkUWo1JTJGVFRUNTk3Mm1tblhUNTI3Tml4MGVPWm9SOFJFUjFPJTJCeUN3ZCUyQiUyRmVSWGZlZWVmZE45eHd3MjFmZnZubE8lMkJYbDVjOVZWRlI4RWdnRU5BWW8xSjB4QkNRaWdBRWdFWUhoSDNVJTJGMFdtJTJCMmRuWkE2Njg4c3JyTHI3NDRzdDY5dXhaR0wyZndSOFJFUjJOOXUyR3klMkJXeXo1dzVjNVpwbXJPV0xGbXk1RCUyRiUyRiUyQmMlMkZ6bFpXVmJ3WUNBVGZiRiUyQnF1R0FJU0VRTkFvZ1RIOEklMkI2QzhNdzRQZjc0ZlY2TVdqUW9GTnZ2ZlhXNjA4NzdiUUwwdFBUazZPUDRZVVpFUkVkciUyRmFqQWlkT25EaGg0c1NKRXpadjNuenY0c1dMWDJocGFYblo0JTJGSHNzdGxzTVM0bDBkRmpDRWlVMkJnQUVpVXdobiUyRlVIWmltQ2IlMkZmRDEzWGs4NDY2Nnp6NXMyYmQ4UFVxVk9uSzRyU2RqOFJFVkZuYXg4RURoZ3dvTyUyQkFBUU4lMkJYVk5UYzBkU1V0S0N6ejc3N0c5ZXIzZFZhbXBxakV0SmRIUVlBaElsTGdhQVJBbUs0UjkxZFpxbUlSZ013akNNbkFrVEpsd3hkZXJVcTRjUEh6NGtlaiUyQkRQeUlpT2huYXR6ZTV1Ym5aTjl4d3c2MlhYbnJwRFo5JTJGJTJGdm5iUzVjdSUyRlhNd0dQeFUwelNHS3RSdE1BUWtTa3dNQUlrU0VNTSUyRjZzcFVWVVZMU3d1eXM3T0xodzRkZXQyd1ljUG05JTJCN2R1MGYwZmdaJTJGUkVRVUs5RTJLRGs1MlhidXVlZk9QdU9NTTJadjNManhrNFVMRiUyRjVGa3FTM2ZUNWZLQ2twS2NhbEpEb3lob0JFaVljQklGR0NZZmhIWFZXN2pUMkd6SjglMkYlMkYlMkJienp6OSUyRlhrNU9Ua2IwZmdaJTJGUkVUVVZVVGJKS3ZWaW1IRGhrMGZNbVRJOUxQUFBudlpQJTJGJTJGNXp6JTJCdlg3JTJGJTJCJTJGJTJGeCUyQnY5ZHF0Y2E0bEVTSHh4Q1FLTEV3QUNSS0lBeiUyRnFDdlNOQTJCUUFEWjJka1RMNzc0NHY4NSUyRmZUVEwwcEpTWEVBRFAySWlLaHJpN1pUa2lSaHpKZ3hvOGVNR1RONjNicDFQM3IzM1hmJTJGdkc3ZHVwY0RnVUJ6V2xwYWJBdEpkQmdNQVlrU0J3TkFvZ1RCOEklMkI2bXVnYWZ6azVPVFBQT2VlYzIwYVBIbjJHeldZVEFJTSUyRklpTHFYdHB2R0RKNDhPQkJnd2NQZm1yejVzMjNMVnEwNlBuS3lzcVhnc0ZnbGNQaGlIRXBpUTZPSVNCUlltQUFTSlFBR1A1UlZ4SGQwZGZ2OTB1Wm1abm5ubnJxcWY5djVNaVJNeXdXUzl2OVJFUkUzZFZCZGc1JTJCYU5ldVhmJTJGdjIyJTJCJTJGZlg3WHJsM1BlanllU2xtV0VXMzNpTG9LaG9CRThZOEJJRkdjWSUyRmhIWFlGcG12RDVmSkJsMlRKejVzd0xyN25tbWxzblRabzBSWktrdHZ1SmlJamlSZnNnc0tpb0tMJTJCb3FPaiUyQjZ1cnE2NFVRTDczMTFsdCUyRnFhNnVMcmZaYkZBVVhvNVIxOEVRa0NpJTJCc2NVaGltTU0lMkZ5aldvc0dmdyUyQkd3VFowNjlhTDU4JTJCZmZObkhpeFBIdDd5Y2lJb3BYN1lQQXZMeTgzRHZ1dU9QdXl5Njc3UG8zM25qanBUZmVlT05QZSUyRmZ1M1pxYW1ocmpVaEx0d3hDUUtINHhBQ1NLVXd6JTJGS0phaXdaJTJGZGJyZE9uVHAxOXZ6NTgzOVlWbFkycXYzOVJFUkVpYUo5dTVlVGs1UHhneCUyRjg0SWR6NXN5NWV1SENoZjlZdUhEaG55b3FLalp3MTJEcUtoZ0NFc1VuQm9CRWNZamhIOFZLTlBpeldxM0txYWVlT3V2YWE2JTJGOTRkaXhZOGUwdjUlMkJJaUNpUlJkdkM3T3pzOUJ0dXVPSFdTeTY1NUtxMzNucnI1UVVMRmp4ZFhsNiUyQldkTzBHSmVRaUNFZ1VUeGlBRWdVWnhqJTJCVVN5MEclMkZFbm4zcnFxUmRkZDkxMWQweWFOR2xpJTJCJTJGdUppSWhvbjJqYm1KR1JrWExERFRmODRLS0xMcnJzOWRkZmYlMkJINTU1JTJGJTJGWXlnVUt1ZEdJUlJyREFHSjRnc0RRS0k0d3ZDUFRqWWhCUHglMkJQMEtoa0hUcXFhZGVjT09OTjk0NWVmTGtTZEg3R2Z3UkVSRWRYclN0ek1yS1NyJTJGMTFsdnZ2UGppaSUyQmN2Vzdic3VWV3JWajBUREFZcjJaWlNMREVFSklvZkRBQ0o0Z1REUHpyWk5FMURjM016Smt5WU1QUGlpeSUyQiUyQlo5cTBhVk9pOSUyRkZpaFlpSTZPaEUyODZDZ29MTUN5NjQ0SjRSSTBaYzljMDMzenkzZlBueVB3Y0NnU3EyclJRckRBR0o0Z01EUUtJNHdQQ1BUaVpWVmFHcUtucjE2alhwa2tzdSUyQmNuVXFWUFBqdDdIaXhNaUlxTGpZNW9taEJEbzJiTm5mcyUyQmVQWDg2ZXZUb3F6JTJGNDRJTSUyRmZ2bmxsOCUyRjYlMkZmNG10clVVQ3d3QmlibyUyRkJvQkUzUnpEUHpwWlZGV0YxJTJCdEYlMkYlMkY3OVI4NmFOZXZPczg4JTJCZTU3RDRaQUJCbjlFUkVTZEtkcXVDaUZRWEZ4Y2RQUE5OJTJGJTJGbTFGTlB2WGJCZ2dXUGYlMkZycHB5JTJGNmZMNGcyMTQ2MlJnQ0VuVnZVcXdMUUVUSGp1RWZuUXk2cnFPbHBRVTVPVG1sdDkxMjI3UFBQdnZzNG9zdnZ2aHloOE1obTZiSjhJJTJCSWlPZ0VhZCUyRk9scGFXOXYlMkZaejM3MnA4Y2VlMnpKbENsVExnMkZRckxmNzJkJTJGa0U0cUhtOUUzUmRIQUJKMVUyeDg2VVNMN3V5Ym5wNWVlTmRkZDkxJTJCNDQwMzNwQ1ptWmtXdlklMkJJaUloT2p2WWpBa2VOR2pWaTFLaFJyMzclMkIlMkJlZTN2UEhHRzc5cGJtNSUyQlQ5TzBHSmVRRWtYMEdvUjlRYUx1aHdFZ1VUZkU4STlPcEdqd2w1cWE2aGc3ZHV6MWwxMTIyWTk3OXV4WkZMMlBpSWlJWXFOOUVIanFxYWRPUHZYVVV5Y3ZXclRvM2JmZmZ2dVJpb3FLUmFxcXhyaUVsQWdZQWhKMVR3d0FpYm9aaG45MElxbXFpbEFvaEtsVHA4NyUyQndROSUyQmNPJTJCb1VhTkdSdTlqSjQlMkJJaUtocmFCOEVUcGt5NVp6Um8wZWY5ZmJiYjclMkZ5eHolMkYlMkI4YmVoVUdpanhXS0pjUWtwM2pFRUpPcCUyQkdBQVNkU01NJTJGJTJCaEVVVlVWUHA4UHljbkpwejd6ekRQM1RabzA2WXpvZmV6WUVSRVJkVTNSTnRyaGNNaHo1ODZkUDNYcTFBc1dMVnIwektKRmk1NzAlMkIlMkYyMWJNUHBSR0lJU05TOU1BQWs2aVlZJTJGdEdKWUpvbVFxRVFzck96QiUyRiUyRlAlMkYlMkZ6UFBlZWVlJTJCNWxkcnRkaXQ1SFJFUkVYViUyQjB6YzdMeTB1Yk0yZk9UMGFOR25YWnE2JTJCJTJCJTJCc2c3Nzd6enZLN3JJZllqNlVSaENFalVmWEFYWUtKdWdKMDI2bXltYWNMdjl5TWNEbWRPbXpidHdkZGVlJTJCMnJXYk5tWFdHMzJ5WHU3RXRFUk5ROVJkdnZQbjM2OVA3cFQzJTJGNnpOTlBQJTJGM1ZoQWtUTG5DNzNlQkdJWFNpQ0NGNHZVTFVEWEFFSUZFWHg4YVVPcHVxcWdpSHc1Z3laY3JsdDl4eXklMkYybm5ITEtRSUR2M0JJUkVjV0Q5dXNEamhrenBtek1tREVMRnkxYTlON0xMNyUyRjhxOVdyVjMlMkJqNjNxTVMwanhpQ01CaWJvJTJCQm9CRVhSakRQJTJCcE03ZGI1bSUyRlRIUCUyRjd4RnhNbVRKZ1d2WSUyQmROU0lpb3ZoeXdFWWhNMGVPSERuOXVlZWVlN2E4dlB4M2UlMkZmdTNjVzJuem9iUTBDaXJvMEJJRkVYeGZDUE9vdHBtZ2dFQXNqS3lpcjV3UTklMkJjTiUyRnMyYk92Y1RnY2N2USUyQklpSWlpbCUyRlJ0ajQ1T2RsMnh4MTMlMkZMJTJGS3lzb0xGeXhZOE9qMjdkdiUyRkVnd0dRekV1SHNVWmhvQkVYUmNEUUtJdWlPRWZkUmElMkYzNDlnTUdpJTJGNktLTGJyM2tra3Z1S2lvcXlnWFlLU01pSWtvMHBtbENDSUdlUFhzVyUyRmZqSFAzNXk0c1NKODE1NDRZVUhQUjdQZTZxcXhycDRGRWNZQWhKMVRRd0FpYm9ZaG4lMkZVR1hSZGg5dnR4cmh4NDZiZmVlZWRENDBkTzNZTXdJNFlFUkZSSW1zJTJGTFhqQ2hBbmpKMHlZOE82Nzc3Nzd4aE5QUFBGZ01CaGN3MzRDZFJhR2dFUmREM2NCSnVwQ0dQN1I4VEpORTE2dkZ5a3BLYjF2dXVtbXY3NzIybXNmTSUyRndqSWlLaTlrelRiT3NYbkhQT09iTmZlZVdWUlRObnp2eDVLQlJLOWZ2OU1TNGR4UXZ1RGt6VXRYQUVJRkVYd2NhUmpwZW1hVkJWVlJrelpzek4xMXh6elgwRkJRVUZBSU0lMkZJaUlpT3Job0h5RTNOemYxaWl1dSUyQk5tUUlVTXVmdUdGRiUyRjYzcGFWbElhY0ZVMmZnU0VDaXJvTUJJRkVYd1BDUGpvZW1hZkQ1ZkhBNm5hYzklMkZ2amp2eWdySzVzTXNLTkZSRVJFSFJOZEgzRFlzR0ZEbm5qaWlYJTJCOSUyRiUyRjc3JTJGOXF5WmN0UGc4SGdldlluNkhneEJDVHFHamdGbUNqR0dQN1I4ZkI2dlhDNVhMbTMzbnJyVXolMkY1eVU4JTJCWnZoSFJFUkV4Nkw5dE9DenpqcnJvZ1VMRm53MWMlMkJiTW53Y0NnUlJPQzZianhlbkFSTEhIRVlCRU1jUkdrSTZWcXFwb2FXbkJ1SEhqNXQ1NDQ0MFA5dTNidHklMkZBNEklMkJJaUlpT1Q3UXZrWiUyQmZuM2JGRlZmOGJPREFnZWY5NFE5JTJGZUdENzl1MyUyRnpjN09qbkhwcUR2alNFQ2kyT0lJUUtJWVlmaEh4OEkwVGZqOWZtUm5adyUyQllPM2Z1bTQ4ODhzanJEUCUyQklpSWlvczBYN0ZhTkdqUnI1d2dzdnZIZk5OZGU4a0phV1Z1enolMkJkam5vR1BHa1lCRXNjTVJnRVF4d0VhUGpvV21hZkQ3JTJGY3FzV2JOJTJCY09XVlZ6NVFXRmlZQlRENEl5SWlvaE1qMnNjUVF1Q2FhNjY1ZXMlMkJlUGFmJTJGOWE5JTJGJTJGVlZGUmNXenFxcXlBMExIaENNQmlXS0RJd0NKVGpLR2YzUzBUTk5FTUJoRWNuTHl1Q2VmZlBMRGUlMkIlMkI5OTRuQ3dzS3M5bXYxRUJFUkVaMG8wVDVIWVdGaDRjOSUyRiUyRnZNJTJGUCUyRlBNTSUyQiUyQm5wS1NNRElWQzdJdlFNZUZJUUtLVGp5TUFpVTRpTm5KMHREUk5ReUFRY0Y1NjZhVjNuM1BPT1hkblptYmFBYjVqU2tSRVJDZGZkTGZnVTA4OTlZekJnd2RQJTJCdkRERHg5NzRZVVhIdkg3JTJGUzJ4TGh0MVB4d0pTSFJ5TVFBa09ra1klMkZ0SFJNRTBUb1ZBSUxwZHIwa01QUGZUb2lCRWp4a1p2SnlJaUlvcVZhRjhrS3lzcjZiTExMbnVnZiUyRiUyRiUyQlp6JTJGeXlDUDNidHk0OFdPTHhjSSUyQkx4MFZob0JFSnclMkJuQUJPZEJPd0kwZEZvSGZYbk91ZWNjMzc5NjElMkYlMkYlMkJsT0dmMFJFUk5UVlJQc2xaV1ZsbzE1JTJGJTJGZlVQYjdqaGhxZGRMbGRPU3dzSEE5TFI0WFJnb3BPREFTRFJDY2JHakRwSzB6VDRmRDRrSnlkUGZmREJCeiUyQmVOMiUyRmVUOUxUMHkxYzY0JTJCSWlJaTZvbWdmUlpJa2NkdHR0OTM2JTJCOSUyRiUyRmZ0R1lNV1BPOTNnODBEU04lMkZXRHFNSWFBUkNjZUEwQ2lFNGlOR0hWVU9CeUcwJTJCbE0lMkZaJTJGJTJGJTJCWiUyRmYzM1BQUFo4T0h6NThETUJSZjBSRVJOVDFSZnNyJTJGZnYzSCUyRkRjYzglMkY5JTJCJTJCcXJyJTJGNWJXbHBhRDQ0R3BLUEJFSkRveE9JYWdFUW5DQnN2Nm9qb1duOVpXVm1UJTJGdnpuUHo4MlpNaVEwZEhiaVlpSWlMcUxhTjlGQ0lIcnI3JTJGJTJCMmpQT09HUDYwMDglMkZmVjk1ZWZscnNpeXpiMHdkd2pVQmlVNGNqZ0FrT2dIWXdhR08wRFFOZnIlMkZmZnY3NTUlMkYlMkZpbDclMkY4NVdjTSUyRjRpSWlLaTdpMDRMN3Rtelo2JTJGZiUyRmU1M3I4NlpNJTJCZTE5UFQwWGh3TlNCM0ZrWUJFSndZRFFLSk94c2FLanNRMFRRUUNBYmhjcnBHUFB2cm9oJTJGUG56JTJGJTJGZnRMUTBoV3Y5RVJFUlVieUk5bW5tenAwNzc0RUhIbGhVVmxZMnglMkJ2MWNtMUE2aENHZ0VTZGp3RWdVU2RpSTBWSG9ta2F2RjZ2Tkh2MjdCOCUyRjlkUlRpOGFQSHo4WjRLZyUyRklpSWlpaiUyRlJOemVMaW9wNlB2bmtrd3N1diUyRnp5RjlQUzBnbzVHcEE2Z2lFZ1VlZGlBRWpVU2RnNDBaSDRmRDZrcEtTVSUyRnZHUGYzejNoeiUyRjg0U1BaMmRsT2p2b2pJaUtpZUJmdDYxeDExVlh6ZiUyRjNyWDM4NWF0U29Temdha0RxQ0lTQlI1MkVBU05RSjJDalJvUWdob0drYUdoc2JNWGZ1M0t0ZmZQSEZMMDQlMkYlMkZmU3pBSTc2SXlJaW9zUVJmZE96VjY5ZXhjODg4OHlibDExMjJmTXBLU201SEExSVI4SVFrS2h6TUFBa09rNXNqT2h3V2xwYWtKcWFtbnZwcFpmJTJCN1RlJTJGJTJCYzBMUlVWRk9SejFSMFJFUklrcTJnZWFQMyUyRiUyQk5ZOCUyRiUyRnZqbkkwZU9QRE1RQ0xCdlJJZkZFSkRvJTJCREVBSkRvT2JJVG9VRXpUaE4lMkZ2eDZoUm82WTk5ZFJUbjh5ZlAlMkYlMkZhNk8xRVJFUkVpU3o2Wm1qJTJGJTJGdjFMMzNycnJmZk9QUFBNMyUyRnA4UHFlbWFiRXVHblZoREFHSmpnOERRS0pqeE1hSERxVjFvdyUyRmJ1ZWVlJTJCOHUzMzM3N3c5TFMwbE00Nm8lMkJJaUlob2Y2WnB3bWF6U1JkZGROSGREejMwMEVjdWw2dU1vd0hwY0JnQ0VoMDdCb0JFeDRDTkRoMUs2MFlmcHp6MjJHUHZYWFhWVlQlMkIxMiUyQjB5TzdGRVJFUkVCeGZ0SjQwWk0yYjg3MzczdTglMkZuekpsenA4ZmpFZHdnaEE2RklTRFJzVkZpWFFDaTdvYU5EUjBvdXRGSFUxTVQ1czZkZSUyQlhkZDklMkY5V0dGaFlSYkFLYjlFUkVSRVJ4THRMMlZuWnp2dnV1dXUzNWVVbEp5MmRPblNIM3E5M20wMm15M0dwYU91S0hwTnhyNDJVY2N4QUNRNkNneiUyRjZHQ0N3U0NTazVQVExyJTJGODhsJTJGZmROTk4lMkZ3T3dNMEpFUkVSMHRFelRoQkFDRjE5ODhia1RKMDRjNWZQNTdseXhZc1hySEExSUI4TVFrT2pvY0Fvd1VRZXgwMEVINCUyRmY3a1pTVU5QejU1NSUyRiUyRmdPRWZFUkVSMGZHSnJwdWNtNXViJTJGOVJUVDcxMjVaVlhQcDJjbkp3YUNvVmlYVFRxZ2pnZG1LampHQUFTZFFBYkZXcXYlMkZaVGZTeSUyQjk5UG9ubm5qaXN4RWpSb3dCR1A0UkVSRVJkWWJvYU1CYmJybmwxdWVmZiUyRjVqbTgwMjF1JTJGM3g3cFkxQVV4QkNUcUdBYUFSRWZBeG9RT0ZBd0drWktTa2pWMzd0eSUyRlBmend3MyUyRk55OHRMNHk2JTJGUkVSRVJKMHIycmNhTm14WTJhOSUyRiUyRmV0UDU4MmI5JTJGJTJCYW01dkJLY0YwSUlhQVJFZkdBSkRvTU5pSTBJSDhmaiUyRnNkdnVJUCUyRiUyRjV6eDlkZGRWVjF3SWM5VWRFUkVSMG9rVGZaTTNLeWtxNjc3NzduanIzM0hOZlQwdExLMmhwYVlsMTBhaUxZUWhJZEhnTUFJa09nWTBIdGFmcmVuVEs3eldQUGZiWVo0TUhEeDdPVVg5RVJFUkVKMGUwejNYUlJSZk5mZlRSUno4Zk9uVG9qRUFnRU9OU1VWZkRFSkRvMEJnQUVoMEVHdzFxTHh3T3cyNjNKMTl4eFJWUFB2NzQ0OCUyRm41dWFtTXZnaklpSWlPcm1pYjc2V2xKVDBXN2h3NFg4dnVlU1NuN2pkYm9sVGdxazlob0JFQjZmRXVnQkVYUTBiQzJyUDUlMkZQQjZYVDJXN0Jnd1Y5UE8lMkIyMHFRQ24lMkZCSVJFUkhGa21tYWNEZ2N5aTIzM1BMcmpJeU1zbiUyRiUyQjg1JTJCM2ViM2UzYkV1RjNVZDBXczY5dHVKOW1FQVNOUU93ejlxTHhnTVlzaVFJUmZkY2NjZHolMkJUazVPUUI3RVFRRVJFUmRRWFJYWUxuenAxNzBaZ3hZNGJjZE5OTnR3UUNnWTlqWFM3cU9xSWpBUTNEaUhWUmlMb0VUZ0VtYXNYd2o0REljYUJwR3R4dXQzemhoUmYlMkI4cVdYWG5vekp5Y25qJTJCdjlFUkVSRVhVdDBmNVpjWEZ4MzRVTEY3NDNlJTJGYnN1NXVibXdXbkJGTjdrc1RZZ3dqZ0NFQWlBQXolMkZhSjlRS0lUVTFOVGN1JTJCJTJCJTJCJTJCMDl6NTg2OUNPQ29QeUlpSXFLdXpEUk5KQ1VsV1c2NzdiYmZabVptam43NTVaZHZEWVZDTmJFdUYzVWRraVJ4SkNBbFBFYmhsUEFZJTJGbEdVMyUyQiUyQkgzVzRmJTJCZlRUVDMlMkZFOEklMkJJaUlpbyUyQjRqMjJTNiUyRiUyRlBKWlR6MzExS2RXcTNXQzMlMkIlMkJQY2Ftb0slMkJGSVFFcDBIQUZJQ1kzaEgwVjVQQjdNblR2M3N0JTJGJTJCOXJkJTJGeU12TFMyZndSMFJFUk5TOVJQdHYlMkZmdjNIM1QlMkYlMkZmZCUyRkpNdnk3ZXZXclh0TzEzWDIlMkJ3a0FSd0pTWW1NRVRnbUxuUUJxdjk3ZmVlZWQ5NnVYWG5ycEh3eiUyRmlJaUlpTG8zMHpTUmxaV1Y5T2lqaiUyRjUxenB3NXo5anRkbWNvRkdMJTJGbndCd0pDQWxMaDc1bEpEWSUyQkJPd2I3MiUyRnh4OSUyRiUyRk0wcnJyamlBVW1TT09XWGlJaUlLQTVFJTJCM1RYWG52dExXJTJCODhjYTdUcWV6cjglMkZuaTNHcHFLdGdDRWlKaUZPQUtlRXclMkZDTWdzdDZmdyUyQkVZJTJCY3d6ejd3NGFOQ2dJUURYJTJCeU1pSWlLS0o5RyUyQjNXbW5uVFoxNE1DQm4lMkIlMkZZc2VQbXZYdjN2aFBqWWxFWHdlbkFsR2dZZTFOQ1lmaEhRR1M5djFtelpzMTYlMkJPR0hQeDQwYU5BUTB6UVolMkZoRVJFUkhGS2RNMGtaZVhWJTJGanFxNjh1bkR0Mzd0MXV0eHU2cnNlNldOUUZjQ1FnSlJJZTdaUXdHUDZScnV0d3U5MllQWHYyWGElMkI5OXRyclhPJTJCUGlJaE9OaUZFM0h3UWRTZW1hY0ptczhtMzMzNzdiODglMkIlMkIlMkJ3WGs1S1NVc0xoTUk5bFlnaElDWU5UZ0NraHNHRlBiRUlJaE1OaE9CeU81UFBPTyUyQiUyRnh5eSUyQiUyRiUyRkhxQVUzNkppT2hFRVRoVTE4UFFkWVFDZm9TQ2ZxaWhJTFJ3Q0tvYWhob0tSdjZ2aHFHR1E5RFZNRFJOZzZGcE1IUU51cTdETUxUOTJpNUQxMkdheHY3JTJGYnplZFRaSmxDRWtHWUxhN1RXblhMeEtRWlFXU0xFT1daVWlTRE5saWdXS3hRckhhb0Zpc3NOcnNzTmpzYmJmWjdBNVlIVTdZN0E1SXNuelExOGoybGJvcTB6UWhoTUNjT1hQbTUlMkJibTlsbTRjT0UxUHA5dkc2OFZpTk9CS1JFd0FLUzR4d2FkUXFFUW5FNW5qd1VMRnJ4NCUyQnVtblR3ZDRjVUpFUkozbndMNkdhWnJ3dWQzd2VocmhiVzZFdDZrQkxlNUdlSnNiRVBSNW9ha2hxT0V3TkRVTVhWT2hheW9NWGQlMkYzZFVUYlg5anZzeFBScDJsdEQlMkZkdkZjMjJHMHlZa0lRRVdiRzBob00yV0t5UkQwZHlDbHpwV1hDbFp5SWxNeHZKcVpsd3BXWENZck45NyUyQmRCMUZWRWo4ZXBVNmRPS2kwdCUyRldMYnRtM1hybDI3OW9NWUY0dTZBSWFBRk84WUFGSmNZJTJGaEhmcjhmZHJ0OSUyRkNPUFBQSlNuejU5JTJCZ0c4RUNFaW91UFh2byUyQmhxU3FhNiUyRmFpcVc0dkdxb3EwYkIzTjN5ZUpnVDlYb1NEZ1gyUGowNmRqVTZqUmVSenhXSUZMTEY2SlIxam1pWjBWWVdtaGhId2VZRFc5WE5OMHdSTUUwS1M0SEM2WUhlNmtKcVpnOXllZlpCVjJBdVp1VDMyQ3dUWkJsTlhZWm9tY25OekN4WXNXUER2aHg1NjZFZHIxcXo1STljRkpJYUFGTThZQUZMY1l2aEhIbzhIYyUyQmJNbVh2dnZmZiUyQk5Tc3J5OFdMRGlJaU9oN3QlMkJ4WUJyd2MxdThwUlZiNFp0YnNyME5KWWoxREExeGJ1U1pJRUlVbXcyT3d4TEhIbmFRc3VEJTJGT1lVRENBb04lMkJMcHRvcWxLOWZDWXZWMWhZRzl1ZzdDTGs5JTJCOERtU0FJUUhYaklkcGxpeXpSTkpDVWwyUjU4OE1FJTJGdlBqaWk2ZDglMkJ1bW5Qd3FId3dGZVJ5UTJob0FVcnhnQVVseGlvNTNZMm0zMjhjTjc3cm5uVVVWUkpJWiUyRlJFUjBUTnFGWHVGZ0FIdktOMkhueGxXbzNiMERMVTBOTUUwRGtpUkJrdVM0Q2Z1T2xTUkpRTHZGOUUzVFJGTnRGUnFxZDJIVDhpJTJCUm1wbUhuZ05PUWU5Qkk1RmQyQXZSeWMxc295bVdvdXNDWG4zMTFiZms1T1FVJTJGJTJCNTN2N3M2RkFyVnhMcGNGRnNNQVNrZU1RQ2t1TVB3TDNGRk4lMkZ1dzJXeldTeTY1NUhjMzNIRERiUUF2TElpSTZPaTE3MCUyRlU3ZG1KOG5YTHNYdmJCcmpyYW1DWUJtUlpobUk1Y2ZOMm85OCUyRnN1TnU2MjBRYVAzVDVsaGF1SVAxbE5vUHlETmIxd0NNM0diQ3hMRzFwVUtJeU5xQnNBQ21DWGRERFZaJTJGdVFjYmwzMkolMkZPTCUyQjZEOThQSHIwUHdXeUhMa2tZWHROc1JJTkFXZk9uSGxXNzk2OVAzbnNzY2V1VWxWMVphekxSYkhGRUpEaURRTkFpaXNNJTJGeEpiTUJoRVVsSlMlMkJoJTJGJTJCOEljWExycm9vZ3NBWGt3UUVkSFJpZllsdEhBWXU3YXN3OWJWMzZCNjUzYUVnbjdJc2dMWm9rQSUyQjdFVFlqcE9rMXJVQW8lMkYwWGMxJTJGNHB1bzZORldEcXVuUWRCMjZia1ElMkJqTWlIWVpqUWRRT0dZY0F3VFJ3cUNqUUJtSVlKU1JJQUJHUnAzeFJsQUpBbENSQ0ExSHFiTEVtUVpBRlprcUhJRW1RbDhxOUZVVnFmWSUyQjRYUkpvbVlMUmZEJTJGRFFQMWpJaWdKWlVXQVlPaW8zcmNHdUxldVFVMVNDMHJMSjZEMXdXR1F0UkxEdHB0aUlIbmVEQmcwNjVWZSUyRiUyQnRXSHRiVzExNjVldmZydEdCZUxZb3doSU1VVEJvQVVOeGolMkJKVGElMkYzNCUyRms1T1ElMkJmJTJGJTJGNzMlMkY4eGZ2ejRzUUF2SUlpSXFPT2klMkZZaWdyd1U3TnE3QzVwVmZvNzVxSjJDYWtCVUxyTWM1dlRjU3V1MEwlMkJ3ekRoRDhRUkNBWWhqOFFRb3ZQRDU4JTJGQ0Y4Z2hFQXcxQmI4YVpvZUNmejBmY0dmWVJyNzhyNWo3ZjYwYnlJRklBa0pRaEt0UWVDJTJCTUZDV0l4JTJCS0xNTm10Y0JtdFNESllZUFRZVWVTd3c2SDNkcjZZWU5WVWRyS1k3YVc4MkJOc1JBU0ZLc05NRTNVVkc1SFRlVjJiQ2pzaFZQR25vYmVwNHlFTE10dG93JTJCSlRqYlROSkdmbjUlMkY1eGh0dnZQbXpuJTJGM3NMcSUyRlglMkIxU3N5MFN4eFJDUTRnVURRSW9MRFA4U1d6Z2NScDglMkJmU2I5N0djJTJGJTJCM3ZQbmoyTEdmd1JFVkZIUmZzUUFWOEx0cTM2QnB0WExrRnpYVFVrV1c0YmtYYXNaQ2tTcXNFRVFxb0tUN01mamU0V05EUjUwT1R4d2VjUEloUU9JeHpXWUtKZGxpZmFUJTJGZmRmOXF2TEV1UUlSMzhHeDZueUlhJTJCSm5UZGhLWWJiZk9DemVqSXhNaCUyRjkyV0hKbUN4eUxEYnJMQlpGYmljU1VoUGRTRTkxWWtVbHhNcHlRNVlsTWpsaG1HWTM3JTJCQWp1NkFqTWcwNnklMkYlMkIlMkJSSTJyVnlNb1JOT1IxSCUyRlV3QWglMkJHWWV4WVJwbXJEWmJKYUhIMzc0eVk4JTJCJTJCcWp2TyUyQiUyQjhjNWVtYVdGZWN5UXVob0FVRHhnQVVyZkhoaml4TlRjM1k5YXNXWmM4OTl4ekw2YW1waWJ6UW9HSWlEcWliY1NmMzRldHE3N0I1aFZmdFFaJTJGeW5GdDVpRkxFaVJKUU5jTk5MZjRVTiUyRm94cDZhUmpTNlc5b0N2MmlvSjdWTyUyRjFVVXViTmUxbkdKJTJGRWhhMXg3YyUyRjY5RE1rMFQlMkZrQUlQbjhRRFUwdHFOZ2QyVHZCWWJmQzVYUWdPeU1WJTJCVGtaeUV4endlVjBRQWdCJTJGU0Job0dLeEFxYUo2aDFiVVZ0WmpsNmxRekZzOHBuSXpDOXElMkJ6NUVKMU4wWGNBenpqamolMkYlMkYzcVY3JTJGcWVmJTJGOTkxOGJDb1VhZWUyUnVCZ0NVbmZIQUpDNk5UYkFpYzNqOFdEZXZIazMlMkZ1NTN2JTJGdUQxV3ExOE9LQWlJaU9aTjlVWHklMkIycjEyR1RjdSUyRlFsUGQzdVBheFZlU0JHUkpnbTZZYVBiNFVGUGZoSjFWdGFodjhpQVFERWNlMHpxMU5qb2lMbDdzMjZSayUyRno1WldOVlEzJTJCaEJiWU1iRzdaVkl0bmhRSFpHQ29vS2M1Q2ZuWTVrcHdNd0FkM1E5ODMwYlIwUmFKb215dGV2eEo3eVRlZyUyRllnS0dUSmlPSkZjcUFBYUJkSEpGUThCTExybmtnc0xDd3ZmJTJGJTJCdGUlMkZYaFlPaDdmRnVsd1VPd3dCcVR1THJ4NElKUlNHZjRsTDEzVjRQQjVjZU9HRiUyRjN2ampUZiUyQlFwWmxYaEFRRWRGaFJmc05haWlJcmF1JTJCd1lhbGk5cW0lMkJscXN0bVA2bXJJc1FSSVNmSUVncXVzYVViNnJHalYxVFFpRXdtMGJiVmk2eU9pJTJCazAwU0FwQUZvcSUyRmVId3lpWW5jQTVidHI0SExhVVpDVGlaS2VlY2pOU29kRlVhRHJldXRtSnBIZmxjVnFnNjZxV0xQNEklMkJ6Y3RCcUR4MCUyRkRnSkVUSUNzV3R2bDBVa1dQdDNIanhvMHVLQ2o0JTJCRTklMkYlMkJ0UGxnVUJnY1l5TFJUSEVFSkM2S3dhQTFDMHglMkZFdGM0WEFZTnB2Tk9uUG16TWZuejUlMkYlMkZQd0JIQXhBUjBhSHQyM1JEUiUyRm02bFZqJTJGOWFlb3I5b0pJY213Mkk0JTJCJTJCQk5DUUpZbG1LYUolMkJpWVBkdXlxd1k0OXRmQzAlMkJBQUFVdXVPdWJRJTJGU1pMUXV2RXclMkZJRVFObGZzeHZiS3ZjaktTRVhmWGdYb1haZ05oOE1lQ1FLTjFpQlFrbUMxMmVGdGJzVFg3eTVBeGZxVkdERjFKZ3BLQmdCZyUyQjA4bmwybWE2Tm16WjY4ZiUyRnZDSDcyM1pzdVdhcFV1WCUyRmpQV1phTFlZUWhJM1JGN0o5VHRNUHhMVEVJSWhNTmhPQnlPbEwlMkYlMkI5YTh2WFh6eHhSY0M3UHdURWRHaFJmc011N2R1d05xdlAwWlYlMkJSWkFJTElEN1RGOExVV1dvV29hZHU2cHhaYUtQYWl1YlVSSVZTRkxVcGRaeDY4N2lJU0JFa3dUcUtsdlFuVmRFOVp2ZGFKJTJGNzBMMDZaVVBaNUpqdnlCUVZoUUFDcXAzYnNPSHIlMkY0SiUyRllhUHclMkZBcFo4R1prZ2FBZlFFNmVVelRSRTVPVHNwcnI3MzIlMkJnTVBQSEJuUlVYRkglMkZMeThtSmRMSW9SaG9EVTNUQUFwRzZGNFYlMkZpQ29WQ2NEcWRoYSUyQjg4c3FycDU1NjZoU0FIWDRpSWpxNGFIJTJCaGJzOU9yUDd5QSUyQnphc2c2R29VT3hXSENrVFMwTzlyVVVSVVl3R01MMnltcHNyZGlGMmdZM2RNT0V3dEYlMkJ4MFVJUUpFandhbTd4WTl2VjIlMkZCeHZMZEdOQzdFUDJLQyUyQkYwMktIcGVsdDdIMTBmY01QU0wxQzFmU05HVEoySnZzUEhRbkMzWURxSlROT0UxV3ExJTJGUGEzdjMzNjczJTJGJTJGZSUyRjZLRlNzZTBIV2RCMkNDWWdoSTNRbDdMTlJ0TVB4TFhPRndHRWxKU2FWUFB2bmttME9IRGoyRm5Yd2lJanFZYUYlMkZCNTJuRzJzVWZZOHVxcnhFT0JxQllyRzFCVTBkSmtvQXN5d2dFdzloY3ZodWJ0JTJCOUdnN3VsTGJTS1RtZnRMZ3pEZ0drWU1FM3pleCUyRkFJZDVVRTRqc1dJem9aaDhIZkVoUzIlMkJmSFM1WWt5QkxnOVFXd2JNMVdiTjFaaFVGOWk5QzNad0ZzTm10YkVDaUVnTlZtUjB0ekl4WXQlMkZEc3F0NnpGcUdubklUVXI5OUN2ZzZpVFJZJTJGRiUyQmZQbiUyRnlRMU5iWHd4UmRmdkNVY0RnZDR2WktZR0FKU2Q4RUFrTG9GTnFhSnl6QU0yTzMyc2p2dnZQUCUyRmlvdUxpOW14SnlLaTd4R1JtRXBUdzlqNjNSS3NXZklwUEkxMXNGaXNSNzNCUnpUNDglMkZ1RDJMNnJFbHZLOTZEUjdZVWtSSmZkME1NMHpjaVVXVjJQQkgxbzExYWFrWFVKazVLY1NISTZZYlBaWWJGYVliWGFZTFhaWUxWYUlDUUpzcXdBQXJCWXJKQWtDWnFtUWxNMUdJWU9YWTk4aEVNaGhFSWhoRU1oaEVOQkJJTkIlMkJIMCUyQmFLcjZ2WUdWa3BBZ3lUSmtLZkp2UjBXRFFJJTJGWGp5VXJOMkZyUlJVR2wlMkZaRzc4SmNLTElNVGRjamoxTVV3RFJSdm40RnFpdTNZOFRVbVNndG13Z2hKSWFBZEZKRVE4QUxMN3h3JTJGcXV2dnBwOXh4MTNYQkVLaFpwNDNaS1lHQUpTZDhBQWtMbzhOcUtKcTZXbEJkT25UNTklMkIzMzMzdlY1UVVKREZEajBSRVIybyUyRlRwJTJGcXhiOUY5V1YyeUhMTXF3MiUyQjFGOUhVbEVnajlmSUlEdE8lMkZkaVMlMkZrZU5MWDR1bHp3cDJzYU5GM2JkNkZwQW5hN0habFoyVWhKVFVWS1docHljdk9RVzFDSXpPeHNwR2RrSWkwOUhjNWtGeHhKU2UwQ1FDdXNOaHVrRGc1bE5FMFQ0WEFZNFZBUTRWQVlvVkFRb1dBSUFiOFA3dVltTk5UWG82bWhIbzMxOWFpcDNvdW1obnA0bXB2aGJtNUNpOGNUS1clMkZyaUVKSmtpQXJDdVREQklQUklMQyUyQnVRVmZmTE1HMiUyRkt5TUt5MEJQazU2VEFNRTdwaEFFTEFZclVqNVBkaHlidXZvNnA4RTBiUHVCQXBtZG1SQ0pUOUJqckJvbjNUYzg4OWQyWjZldnE3UCUyRjNwVCUyQmVHUXFGZE1TNFd4UWhEUU9ycUdBQlNsOGJ3TDNHNTNXN01uajE3MXZQUFAlMkY5Q2NuSnlNc00lMkZJaUpxTDlwSGFHbHV3S292JTJGb3R0YTViQzBQV2pIdkVYWGVQUEh3aGg2OWFkMkZTJTJCRzU0V1B5UXA5c0dmWVJqUVZCVzZvYmVONU12S3prRjJUaDV5Q3dyUXE2UVBldmZwaThJZVJVaE56MEJLV2lxU2tweEglMkZYME9GNVpGZjg1Q0NOaHNOdGc2dUhPeXJ1dHdOelhCNDI1R2MxTVRkbGZ1eEk3dDI3QnJSem5xYW10UlgxT041dVltbUlZSkNFQ1dGU2lLQlpLMGY5OVBrU01CNWU2OTlhaXVhMExmWHZrWU1xQVlxU2xPYUZwa1dyQWt5NUJrR1JYclY2SnU5MDZVblg0QiUyQmc0ZERYQnRRRHBKVE5QRXhJa1R4eiUyRnh4QlB2diUyRnJxcTNNRGdjQzZXSmVKWW9NaElIVmxEQUNweTJMNGw3amNiamZtelp0MzdaTlBQdmtubTgxbVplZWRpSWphRTBKQTF6VnNYZmsxVm4zMUFWcWFHbUN4MnFCWU9oN1lSWGIxbFJBS2E5aTJvd3JydHU1RVUzTUxKRm1LV2ZCbkdBWlVWWVdoNnpCaElqVTFEYjM3OUVHUG5yMHg0SlRCNkZjNkVJVTllaUk3THclMkZLWVRZZjZjeDI4MWklMkZsaXpMeU1qS1FrWldGZ0JnZU5ub3R2c0NmaiUyRnFhcXBSVzEyTkRXdSUyRnc5WU42MUc1b3dJMVZWWHdCJTJGd3dFUTBFbGJZUmlvb2l3elJOYk55JTJCQzd1cTZqQ29mMjhNN05NRFZvc0NWWXRNQzdiWTdQRDczRmowcjVkUXU2c2NvMmRjQUl2TnpoQ1FUZ3JUTkRGMDZOQkJPVGs1NzMlMkYzM1hlWGJkeTRjVkdzeTBTeHdSQ1F1aW9HZ05RbE1meExYQjZQQjNQbXpMbnJKeiUyRjV5U09Lb2doMjJvbUlLQ3JhUDZqZFZZRVZuJTJGMEhWZHMzUVRxRzZiNFdSWWFxNmRpNnN3cnJ0JTJCeEVmYU1IUWdoWUxDZTdhMnhDVlRWb21nclRNSkdTbW9hU2Z2M1FyM1FRaG8wYWpiNERTdEdqWnk5WUR6THFycXUzajRjcm55TXBDVDJMUzlDenVBUmw0eWNBQUZyY1RhamFWWWx0RzlaaTdjcmwyTFoxQyUyRmJ1MlFPdlB3alRORnVuREN1d0tBb0NvVENXcnQ2TXlxcGFqQnpVQjRWNW1kQU5FNFpoUUphVnlFN0IzMzZPaHVwZG1IanVwY2pJTFd3ZDROaTFmMmJVJTJGWm1taWJ5OHZNTFhYMyUyRjlQOWRjYzgyVkgzMzAwZHVabVpteExoYkZBRU5BNm9vWUFGS1h3JTJGQXZjWG05WHB4enpqa1AzblRUVGZjTFR0c2hJcUkyQWtJQTRXQUFxNyUyRjhBQnVYTFlJYUNrSTV5dW0lMkJpaXpCTklHZFZYVll1NmtDMWZWTkVJaE1BVDVaVE5PRUdnNUQwelVvc29LOHdrTDBIM1FLeGt5WWhFRkRocUdvZHpFc0ZzdjNuaE5QRHZaNlhLbnBHSkNhamdHRGglMkJHY09WZkE1MjdFam0xYnNHWGRhbXhhdHdhYk4yOUJiVTBOdlA0Z2dNZ21JTlYxamZob3NRY0RTbnBnV0dreGtodzJxSm9lQ1hOdGR0UlVsdU9EViUyRjZJaWVkZWlwNERoZ0JnMzRKT1BOTTBrWjZlbnZMNjY2JTJGJTJGMzYyMzNucmpoeDklMkIlMkJQZmMzTnhZRjR0aWdDRWdkVFVNQUtsTFlmaVhtSFJkaDglMkZudyUyQm1ubiUyRjc0ckZtejdnRGk3MktIaUlpT1RmdE5QcFolMkYlMkZHJTJGVTdhMkV4V0k5cXZCUGtpVElra0Jkb3dkck5sVmdaMVV0RE4wNGFjRmZXJTJCaW5hYkRhYkNqcDN4OGp4NHpIbUltVDBIZEFLVEl5czc3MyUyQkVSejRHdDJwbWJnbEZIamNNcW9jUUJNTk5kVlklMkJlMkxkaTRaaFUyYmRpQWJWdTNvcnE2R242ZkQ4dFhiOFN1cWxxTUh6a0lSZmxaMEhRRHBtbkNZclVoNEd2QloyJTJGOERlUFBtWXYlMkJJOGJINXNWUndqRk5FM2E3M2ZhblAlMkYzcGhmdnZ2eiUyRjE4ODglMkZmN3BIang2eExoYkZBRU5BNmtvWUFGS1h3ZkF2TWFtcUNrVlJsT25UcCUyRjl4MXF4Wk53S0plZUZEUkVRSEVBSUNRTkRueFhkZnZJZk5LeFpEMSUyRldqbXU0YldlZFBSb3N2Z0EzYks3RjUlMkIyNkV3aW9VV1Q0cDRaJTJCcXFsREQ0ZGJRYndDR2pTekQ1T2t6TUdqSU1OZ2RqcmJIc2QzN3Z2WSUyRkV5RUUwckx6a1phZGoySGpwd0lBbW1xclVMRjlLOVlzWDRhMWE5Wmk4OGFOJTJCTTlIaXpGOFVCOE1IMVFDU1lqSU1TUkowSFVOWDczOUQ4QUUlMkJvOGN6NTgzblJTbWFjSmlzVWdQUCUyRnp3VTQ4JTJCJTJCcWhyMmJKbEQ4VzZUQlFiREFHcHEyQUFTRjBDdzclMkZFRkFxRllMVmFyWCUyRjcyOTllbkRObnpxVUFMNEtJaUdoZnYyRG5wdFZZJTJGc2wlMkYwRlN6QjRyVkN1V0FxYkdIb3lneVZGWER1dTI3c1g3TERuaDhmaWl5Zk1JMyUyQk5CMUhlRndDRENCd3FLZUdEMWhJazQ3Y3lZR0RSMEt1NTJoMzdFNDhHY2xoRUI2VGdIU2N3b3dzalVRM0wyakhGczJiOGF5SlYlMkZCVlpDTkRKY05YbmNUUWtFJTJGMUZBSTRXQUFhNWQ4akY0RGg4TG1jUExuVHllRmFacVFaUmwzMzMzM3I1OSUyRiUyRnZtVXFxcXFlMk5kSm9vTmhvRFVGVEFBcEpoaiUyQkpkNGhCQUloVUt3MiUyQjFKenozMzNDdVhYSExKUlFBdmhvaUlLTkpHQkgxZXJQajBQOWp5M2Rjd1RRT1dveGoxSjBzU2hCRFlVOTJBN3pac1IzVmRFeVJKd0hLWVhYTTdnNnFxQ0lkQ1NFMUxpNFIlMkJwNSUyQkYwUk1tdGUyQ0M3Q2Q2eXdIQ3dSNzlDNUJqOTRsbUhibTJXMjNoNE5CQkFOZWhJTUI2Sm9HaTlYR1hZSHBwRE5ORTBJSVhIZmRkZmQ4OXRsbmFXJTJCODhjWVBBT2l4TGhlZGZBd0JLZFlZQUZKTU1meExQRUlJQklOQkpDVWxwZjcxcjM5ZGNOWlpaNTNKampnUkViV3Q5YmR0QTVaJTJCJTJCRTgwVnUlMkJCWXJWQkVoMGJzU2VFZ0VXUjRmSDZzV3BqT2JidDJBdmQwRSUyRm9pRCUyRlROQkVLQldFWUJvcDY5c2JVMDglMkZFR2VlZWo1SiUyQiUyRmZkN0RKMVloJTJGb1pXJTJCMTJXTzMyRGoyVzZFU0tob0NublhiYVRYZmRkVmZ5VFRmZGRGMG9GQW81MmkwRlFJbUJJU0RGRWdOQWlobUdmNGtuR3Y0NW5jNmNQJTJGN3hqJTJGOTM2cW1uVG1WSG5JaUloQkRRd2lGODk4ViUyRnNmN2J6MkZvMmxHTiUyQmxNVUdacW1ZOFBXU3F6WnZBTWVyeSUyQnl6cDk4WXNJJTJGd3pBUURBUmdzOWt3dkd3TXpqcnZRb3liTXJWdE13OFRBTmklMkJ4Uno3R05TVlJFUEFxNjY2Nm5LWHklMkJXODVwcHJMZzhHZzM2YjdlaDJNNmZ1anlFZ3hRb0RRSW9KaG4lMkJKcDEzNGwlMkZ2TU04JTJGOGElMkJMRWllUFpNU2NpU216UiUyRmtEdHJncDglMkI4RmJxSzdjRG92RkNybURhJTJGMUprb0FzeWRoYjE0Z1Y2N1poYjIzakNaM3VxMnRhcEMxTGRtSDYyZWZnJTJGTmx6TVhMTXVMYlh3WGFOaUE0bldrZGNkTkZGRjlwc3RqZXZ2ZmJhZWNGZzBHTzNkJTJGd05ENG9QREFFcEZoZ0Ewa25IOEMlMkZ4Uk1PJTJGNU9Ua3dpZWZmUEtmNDhhTkc4T0xKQ0tpeENhRWdLSHJXTHY0WTZ4WiUyRkNIQ29lQlI3ZkJyVVdRRVFtR3MyN3dkRzdaVlFsVzFFemJkVjljMEJFTkJaR1psNDZ3TExzTDVzJTJCZGl3S0RCYmZlelRTT2lvMkdhSm1iT25IbjJLNiUyQjg4cyUyRnJyNzklMkJkakFZYkVwS1NvcDFzZWdrWXdoSUp4c0RRRHFwR1A0bG5uYmhYOUdqano3Nnp6Rmp4cFR4UW9tSUtJRUpBUUhBMDFpSGIlMkY3N0ppbzNyNFZzVWFCWXJCMTZlblNUajExNzY3Rjg3VmJVTjdrajAzMVBRUGdYSGZHWG1aV0ZDJTJCWmVpb3N2dlFJOWV2WnF1NSUyRnRHUkVkSzlNME1XUEdqT2t2dmZUU3dwdHZ2bmxXTUJpc1l3aVllQmdDMHNrazJIR2hxQk1kempIODY3NkVFTEJZTExCYXJiQllMTERiN1VoS1NrSlNVaEtTazVNaHl6SmtXWWJWYW9VUUFwSWt3ZUZ3UUpJa05EWTJRcEtrM284ODhzakNFU05HREdPZFEwU1V1S0o5Z1lyMUs3SDBvMyUyQmhwYkglMkJxTmI2czFnVWVIMEJyTjVZamkwVmUyQVlCdVFUc002ZnJ1c0lCZ0xJeU1yQzZlZWNoNHZtWG82aTNyMEJNUFFqb3M0bGhNQ1NKVXUlMkJ2dTIyMjJZWmhsSGxjcmtnU1ZKYlhXT2FKblJkaDZxcThQdjk4UGw4Q0FhRENJVkNDQWFEVUZVVnVzNU5oYnU3RXhrQ3N0MmlLQWFBMU9aRUJuUU0lMkY3cTNZdzBBdyUyQkV3aEJCOWZ2V3JYeTBjTm16WVlOWTNSRVNKU3dnQk5SVEN5cyUyRmV3ZnB2UHdjQXlCMWNxMCUyQlNKRWdDcU5oVmd4WHJ0cUhKNDRWRmtUdTlmeEhkM0NQWjVjSlo1MSUyQkVTeTYlMkZBa1c5aWdId0FvcUlUaHdoQkpZdFc3YjhSeiUyRjYwU1doVUtqUzZYUzJCVUlNQUJQSGlRb0IyWDVSRkFOQWFuT2lRanFHZjkzZnNRU0FzaXpENlhRT2VPQ0JCJTJGNDFlUERnZ2F4cmlJZ1NVN1FmVUw5M0Y3NTU3JTJGOVF2WE1iRkt1dHclMkYwRGkwV0J6eCUyRkVkJTJCdTNZWFBGSHNBRVpGbnExREthcG9sZ0lBQ0wxWXFwTTg3QXBkZGNqJTJGNERCN1hkUjBSMG9na2hzSExseXRWMzNYWFhoY0ZnY0lmTlpvTnBtZ3dBRTh5SkNBSFpqbEVVQTBCcWN5S0NPb1olMkY4ZUZvQTBCTjA1Q1ZsVlg2czUlMkY5N044REJ3N3N6M3FHaUNneFJmc0JXMVolMkJqYVVmJTJGUXNodnhlSzFkYWg1MHFTZ0NRazdOeFRpJTJCVnJ0NkRKN1lXaUtPanNya1U0RklKcEdoZzFkZ0l1dSUyRlo2bEkyZkNJQVhURVIwOGdraHNIcjE2alUlMkYlMkZ2R1BMMnhwYWFtdzIlMkIwd0RJTUJZSUxwN0JDUTdSbEZNUUNrTnAwZDFqSDhpeDhkRFFCdE5odkM0VEJTVWxMNlB2VFFRJTJCOE1HalJvQU9zWUlxTEVKSVNBR2c1aCUyQmNmJTJGeHNabGl5Q0VCS21ENiUyRlZaRkJtQllCZ3JOMnpINXZMZE1BMnowMGY5NlpxR1VEQ0kzbjM2NHZMcmJzU1o1MThJU1lwOEQ3WmRSQlFyclNIZzJydnV1dXNDcjlkYlliVmFHUUFtb000TUFkbW1VUlFEUUdyVG1ZRWR3NyUyRjQwcEVBVUZFVUdJWUJsOHZWNSUyQkdISCUyRjRQcCUyRjBTRVNXbWFCJTJCZ3NiWUtYNyUyQnpBSHQzYk9ud2xGOGhCQlJad3U3cWVpeGR2UVVOVFI0b25ielduMm1hQ1BqOVNFbE54Y1dYWG9GWlYxeUZ0UFNNdHZ1SWlHTHR3QkJRVVJTRXcyRUdnQW1tczBKQXRtMFV4UUNRMm5SVzU1cmhYJTJGenBTQUNvYVJveU1qTDZQUHp3dzI4UEdUSmtFT3NXSXFMRUUlMkIwRGxLOWJnVzglMkZlQXMlMkJUek1zSFp6eXE4Z3lORjNINmswVldMZDVCelJkaDlMSk8lMkZ5R3cyR1lob0VwTTg3QTFUZiUyRkFIMzZEd0RBaXlNaTZucmFoWURuTnpjMzc1QmxHVDZmandGZ2d1bU1FSkJ0SEVVeEFLUTJuUkhjTWZ5TFQ0Y0xBRjB1RjFSVlJVcEtTdkZqanozMm55RkRocHpDZW9XSUtQRUlJV0FZT2xaOCUyRkIlMkJzJTJCJTJCWVRBSUFrSDNtWFg0SElSaDhOelMzNGR0Vm03SzZ1Z3lKMzdxZyUyRnd6QVE4UHRRMUxzRTE5enlBNXg1M29VQWVGRkVSRjFiTkFTODQ0NDd6bTlxYXRwaEdBYThYaThEd0FSenZDRWcyenFLWWdCSWJZNjNvODN3TDM0ZEtnQjBPcDFRRkFWcGFXbTlIMzMwMFg4UEh6NThLT3NVSXFMRUk0U0F6OU9Ncjk5ZGdCMGJWME5wM1JUcVNDUkpnaEFDV3l0Mlk4VzZiZkFIUWxDVXpoMzFGd3dHWUxWWWNlNGxzM0hGOVRjaEt5Y1hBQyUyQklpS2g3YU4wZGVOWHR0OTklMkJRVTFOVGFXdTZ3Z0VBZ3dBRTh6eGhJQnM3eWlLQVNDMU9aNEFqJTJCRmZmRHRZQU9oME9pRkpFdkx5OG5vOThjUVRielA4SXlKS1BOSDJ2MlpYT1JiJTJGNXpVMFZ1JTJCR3hXYnYwSE10aWd4JTJGSUlSbGE3ZGkyNDRxUUFDeTFIa2JmUmlHam9BJTJGZ0VGRGglMkJIbUglMkY0SW84Wk9BTUFMSVNMcWZvUVFXTEZpeGNvYmJyamglMkZPcnE2ajFDQ0FTRFFRYUFDZVpZUTBDMmV4VEZBSkRhSEd1SXglMkZBdiUyRmgwWUFEb2NEa2lTaEp5Y25NSyUyRiUyRk9VdiUyRnhrMWF0UUkxaVZFUklrbDJ2NXZXZmsxbG43NFQ0U0RBY2dXUzRlZXB5Z3lxbXViOFBWM0cxSGY2SWJGY3VTcHdrY2pGQXhDc1ZodzBiekxjZlhOUDBDeXk4VUxJQ0xxMW9RUVdMSmt5ZGRYWDMzMWhmWDE5YldTSkNFUUNEQUFURERIRWdLeSUyRmFNb0JvRFU1bGlDUElaJTJGaWFGOUFHaTFXZ0VBT1RrNU9jOCUyRiUyRiUyRnpiNDhhTkc4dDZoSWdvc1FnaG9Pc2FWbno4TnRaOTh5bUVrQ0IxWU1NT1NaSWdBR3dzMzRXVjY3WWhGRlk3ZGFPUHlGcCUyRmZ2UWZPQWkzM0hrM3hreWNCSUFYUDBRVUg0UVElMkJPS0xMeFpkZWVXVkZ6VTBORFFDWUFDWWdJNDJCR1FiU0ZFTUFLbk4wWVo1RFA4U1J6UUF0TmxzMEhVZEdSa1pHZiUyRjR4ejhXVHA0OGVUTHJrTTRpRUl0VGlyOCUyRklqcGFRZ2dFdkI1ODlaOVhzWFBUYWlnV1c0ZjZCSW9pSXhBTVlkbnFMZGk2c3dxU2tDQkpuVmZ4aGNOaENDRnc4YVdYNDZvYiUyRndlcGFXbXM0NGdvN2dnaDhQSEhIMzk4NmFXWFh0TGMzT3lKdkNIREFERFJIRTBJeUxhUW9oZ0FVcHVqQ2ZRWSUyRmlXV2FBQm9HQVpTVTFOVFgzdnR0YmRtekpneG5mWEgwVHZjdVdQb090UndFR29vQkUwTkl4d01JT1QzSWhqd1F3MEZvYW5odGc5ZFV5TlBNZ0ZkMXlCSkVpUlpnU1RMa0dRWmlzVUtpOVVPaTkwT3E5VUdxeU1KZGtjeUZKc05pbUtGeFdvOTRqcGQlMkZQMFMwWDZFZ0FEUVVMMGJYJTJGMzdINmpiczZORDYlMkYzdFAlMkJWM0ElMkJvYlBaMDc1ZGMwNGZmN1VWRFVFJTJGJTJGem83dHg2dWxudHQ3TU9veUk0cE1RQXUlMkI5OTk1NzglMkJiTm05M1MwdUtYT25IOVZPbyUyQk9ob0NzajJrS0FhQTFLYWpvUjdEdjhRVCUyRlowbkp5YzdYM3Z0dFRkbXpweDVOdXVPRG1pOVdENVEwTzlEeU8lMkJEejlNRVQyTWRQQTIxOExVMEklMkJqM0llajNJdVQzSWh3TVFOYzF3SXcyMnVhJTJCeHRzMHNmOVAzd1JhdjVObyUyRmI2UnowWGtjeEg1WEVnU0xEWTdyRFlIYkk0azJKM0pjRGhUNEV4SlEzSmFCbExTcyUyQkZNVFlQVm5nU2JJJTJCbWdMNG0lMkZkNkxFRkcwSEtyZXN3JTJCSjNYb1hQM1F5TDFYYkU1MG1TZ0NRa2JDN2ZqYVZydGlDc2R1NlVYMTNURUFxRk1HWDY2Ymp0M3Z1UlYxQVlxUjlaVnhGUm5CTkM0RiUyRiUyRiUyQnRlJTJGTHJ2c3NrdUR3V0NvJTJGZTN0JTJGNlg0MXBFUWtQMTNpbUlBU0cwNjBraXdJVWxNcG1uQzRYRFlYM3Z0dGRjdnVPQ0NDMWh2SE5xQjUwZzRHSURYM1lTbW1pbzAxdTZCdTc0R0xVME44TGtib1laRE1FMmp0ZUUySVlRRUlVbVJmNFhvJTJGUFBOaklTSWtROERwbUhBTk0zVzd5a2doQVNyM1FGblNocVNVdEtRa3BHRGpKeDhwT1VVd0ptU0RrZXlDd2UlMkJ3OHhqZ1NqJTJCUmV1aURVdSUyRndMS1BGa0xYTmNqeWtVZndLYklNVmRPd1l1MDJiTmhlQ1FIUnFWTiUyQlE4RWdIRWxKdVBybVd6SDd5dm1RWlpsMUVoRWxqR2pkJTJGTW9ycjd4MiUyQiUyQjIzWDJHYXBxRnBHalJOZzY3ck1BemptSGVOcGU3bFNMOW50bzBVeFFDUTJod3BiR0Q0bHhnT1ZpY29pcUw4NHglMkYlMkYlMkJNZWNPWFBtSE9veENldUFVWDdoWUFEdWhqclU3dHFPJTJCajJWYUtyZkMwOWpIYlJ3S0JLNEFaRnB1cExjSmMlMkJwYUNCcDZucWtySklFU1pMaFNFNUJhbVlPMG5MeWtaM2ZFeGw1UGVCTXk0RDFnT2wlMkZQRGFJNG9zUUFvYXVZOWxIQzdIdW04OGd5WkU2NFVnc0ZnVnVqdzlMVm03QTd1cDZLTExTYWV1Y21xWUp2OSUyQkhQdjM2NDg0SGZvN2haV1BhYmljaVNpVFJ2dVE3Nzd6ejU3ZmVldXVXdlh2M29xcXFDbzJOalhDNzNRZ0VBbDJ5djBtZDYwaGhMOXRIaXVyRUJWZ29ucDJRMFVqVTVVaVNCTHZkRG9mRGdaU1VGR1JtWnNMcGRHTCUyQiUyRlBsJTJGWnZpM3o0SG5Ra3RUQTJvcXQyUHZ6cTFvcUtxRXU2RVdtaHFHYVpxUXBNaWFmTEppaVZGcGo0NFFFbVJaQWc0WTNlUDN1dUYxTjJMMzlvMlFKQW1LeFlhVXpHeGs1dlpBVGxFeHNuc1VJeVU5RThvQlV3SjV2QkIxWDBJSWhBSiUyQkxIN25OWlN2WFFIRmF1M1FtNFdLTEdQWDNqcDh2WElqM0I1ZnA2NzNwJTJCczZRc0VBcHA4NUU3ZmY5d0F5czNOWXp4QlJ3akpORTBJSW5IdnV1VGZYMTllMyUyRk8xdmY3czcxbVdpa3k4NlE0Y2pQdWxJT0FLUTJoeXFVeSUyQkUlMkJONjBQNG8lMkZwbWxDVVJTNFhDNmtwYVVoTnpjWDJkblp1T0tLS3g2Zk5XdldIZEhISkxMMjU0aTd2aFpWRlp1d3Azd3o2blpWSU9EMXdEQ050c0F2Vm9GNTlMdWU2TiUyQlVhWm93ZEIyR29VTVNFaFNyRlduWmVjZ3U3STJDa2xKa0ZmU0NNeVgxZTg4aG91NUJDQUZ2Y3dNV0xYd0ZWZVdiT3JUWmh5UkYzaXpjc0xVU3k5ZHVoYTRia1RjVU9razRGSUxGYXNWVk45NkN5NjY5Z1ZOJTJCaVloYUNTRmdtaVolMkIlMkI5dmYzdiUyQlh2JTJGemxJVlZWT1FJd0FSMXFKQ0RiU29waUFFaHREdFk0TVB4TEhORUFNRGs1R2FtcHFVaEtTc0lOTjl6dzg5dHV1JTJCMW4wVTVGSW1wJTJGWHZnOHpkaTdZeXQyYmx5RjZwM2JFUFI3QWRPRXJGZ2dPdms4YWIlMkJBYzJSamolMkJpbUhxMGJlaHh3dXBxdG00V1lyUnVFU0sxUEVnTGZtNlljWFNEZmJQMlBHZmtMSnN5MmRmT1A5dmNkQ1FRMUdJWUJTWmJoVEU1RlprRlA1QmNQUUk4JTJCcFVqSnpOMnZ6SWw2UEJGMUIwSUlOT3pkaFMlMkYlMkI5WGMwVnUlMkZ1VVBnbnl6STBUY2V5TlZ1d2NYc2xKQ0YxNm5wJTJGZnA4UEJVVkYlMkJORURQOGZZU1ZNQXNCNGhJbXBQQ0FGZDEzSFBQZmZjJTJCcGUlMkYlMkZPV1BBQmdBSnFDRGhZQnNMeW1LQVNDMU9iQnhZUGlYV05vSGdBQnc4ODAzMyUyRkdyWCUyRjNxY1VtU0VyTFJpSjRQcG1HZ1psYzV0cTlaanQzYjE4UFgzQWl6RTBPJTJGeVBUNmZkUHNwZGJ2cTJrNlZFMkhxbW5RZEFOaFZVTW9GRVlvckNJVVZoRU1xMUExRFlZZWFlUjF3Mnh0OEUyWU1DRUpDVUlBa3BBQUVSbVpJMHNTckJZRkZvc0ZWb3NDcTZMQVlwRmh0MWxoczFxZ0tESVVSWVpGa2R0MjZUVGFOZzFCYTJpNEx5UThITVBRb1dzYWhCQ3dPNXpJS3V5RndwSlNGUFlkaExUc2ZJYUJSRjFRdE43YnMzMFR2dnozeSUyRkI1bXFGWXJFZDhua1dSMGVJTFlQR0tqZGkxdHhhS29oeDBCJTJGUmpZWm9tJTJGRDRmUm80WmgzdCUyQiUyQld2MDZObUxkUVlSMFNFSUlSQU9oJTJGVmJicm5sMnVlZmYlMkY3dmNneG5wVkRzSEJnQ3N0MmtLQWFBMUtaOTQ4RHdMJTJGR1lwZ2xabHFIck9tNjY2YWJybm56eXliOVlMQlk1MGVxSTZIa1E5UHV3YyUyQk1xVkt4ZmlacGQ1VkJEUWNnV1M0Y1d2eiUyRmsxd1lncEgxQm54QWlFdXlGVlFSRFlYaThmbmk4ZnJUNEF2QUh3Z2lHUWdpR3dnaUcxTFpnRDYxaFhIU2tYJTJCdlFQYlFORTJ6OWU5OXZ6ZHozbjRPTkltd2RIYWdvTXV4V0sydzJDJTJCdzJLJTJCeFdDNUtTYkVoeEppSEY1VVNTM1FhTFJZYk5Zb0VzUjBMaGZlSGc0VU5CMHpTZ2F4cGdBbGE3QXpsRkplaFZPaFE5JTJCZ3hFY25wbXU4Y2wxckZHMUpWRTY3N3RhNVpoeWJzTG9JWkRrSlVqcjkxbnRTaW9xVyUyRkdsOHZYbzdISjAlMkJuciUyRllYRElaeDc4V3pjJTJCdU43NFV4MnNaNGdJam9DSVFRQ2dVRHcwa3N2bmZmdmYlMkYlMkY3MzlIYkpFbGlHSmhBMm9lQWJEc3BpZ0VndFdrJTJGNVpEaFglMkJJdzI0VTRBREIzN3R6Wkw3NzQ0aXQydTkyYVNQVkQ5UGh2YVdwQSUyQmJybDJMWjZLWnJycXdFZ010cnZHRHRNa2hBUXJhUHZkTU5BTUJpRzF4OUVnOXVEcG1ZdjNDMCUyQnRQZ0NDQVJDa1ZGOHBoRlowQm1pYlZSZ2RJVGdpV1MyRHhaYlB5SjFRYVFNTnFzRnppUTduQTRia3AxSnlFaE5SbnFxQzBrT0clMkJ3Mkt4UlppZ1NDeHI1ZzhGRGZSOWRVQUVCU2NncnlpJTJGdWolMkJKU1JLQ2dlc044MHcwUTY5b2hpTFZxJTJGYkZ5NkNOOTg4QlpnbXBEa3c3JTJGWkVkM3NvM3pYWG55OWNoTUNvVkRieU9IT29JYkRrQlVGMTk5NkIlMkJaZGZTMEExZ3RFUkIwbGhFQlRVNVBuOXR0dlAyZjklMkJ2VmZOVFkyb3JHeEVYNiUyRkg0WmhNQWhNRUxxdUEyRDdTZnN3QUtRMmJWTVFHZjRsRENFRVpGbU9UTmNTQWhNblRweng1cHR2TGt4T1RuWW1TdDJ3TCUyRmlyeDZibGk3RnQ3Vkw0M0UyUm5YdmxZeHZKSWttUnRhOEVnRURyeUw2YXVpYlVOYm5SNVBiQjZ3dEExdzBZcHRFNkdsQ0tqQXpzeE5mVjJVelRoTkVhN2dHUllGT1JKVGlUN0VoeE9aR1c0a1JtV2dveTAxeElTckxEWmxIMmU4N0JqaWZUTUtCcEtpUlpSbnAyUG5vTkdJcmVwNHhBUm03aGZ0JTJCWGlFNmNhQjI0YXRIN1dQblpPeENTZk1SJTJCZ0NRRUpGbGczZWFkV0w1Mkt3elRoTnlKZllkZ01JRDBqRXo4NktlJTJGd0pUcHB3TmdYVUJFZExTRUVLaXBxYWw2NElFSHpsaTZkT242bXBvYU5EUTBRTmQxQm9BSnhEQU10cUhVaGdFZ3RXSDRsM2pzZGp0eWMzTlJXRmlJQ1JNbWpQcnhqMyUyRjhmbFpXVmxZaTFBdlJqbyUyQjN1UkdibG4lMkJGYmF1JTJGaGRmZGVNelRmQ05yN0VWMnBQVDVBNmhyOUdCUFRRTnFHNXJoOGZxaDZUcE1FNUFsQVNGSlhUcnM2eWdUa1JBdk1qMDU4dHFzRmd2U1U1T1JucHFNbk13MFpHV2t3T213dzJwUldzUEF5T01QcEdzYURFT0h6WjZFJTJGSkwlMkI2RDk4UEFwS0JyU3RQNVlJeHlUUnlSYmQ0R25aUnd1eGRzbkhrQlVGUWh5JTJCSHlETEVnekR4SXAxVzdGdTB3NElXV3BidTdReiUyQkgwJTJCRlBmdGglMkZ0JTJGJTJGUnVVRGg3S2M1JTJCSTZEZ0lJYkJodzRiTjExNTc3ZWtiTjI3YzVmZjdHUUFtb09oSVFDSUdnTlJHN3NTcE85UTkyTzEycEtXbFllalFvWDMlMkI4SWMlMkZmTlNuVDUlMkZpZUs4VG9oMmVVTUNQelN1WFlNUFNMJTJCQnRxaiUyQm00RSUyQkl5TlJlSVFFJTJCWHdqVmRZMm9ySzVIVFYwamZJRVFETU9FSkxXdXVYSWlYa3dYWkpvbTlOWjNHaVZKZ3MxcVFYcXFDN21acWNqUHlVQkdxZ3NPZXlUVTA0M3ZoNEhSS2NKQ2twQ1oxd045aDQ1QjhlQlJTRXBPaWR3ZmVkQkpmbFZFOFVjSUFWMVQ4ZlY3YjJEVGlxJTJCZ1dLeEh2Q0NVWlJsaFZjWFhLelppVyUyQlZlS0xMOHZSM0pqMVYwczQlMkZSNHlmaXZnZCUyRmc5ejhmSVolMkZSRVNkUUFpQkpVdVdmRE5yMXF4ejl1N2QyeGlkOVVXSmd3RWdSVEVBcERZTUFCT1BFQUo5JTJCdlRKZmZYVlY5OGJOV3JVeUhpdkQ0UVFNQTBEMjljdXg5ckZINk9oWmpka1dUbmlXbGNIa29TQXJNalFWQTIxRFc3czJGMkQzVFgxYVBFRzJxYkNTUkk3VmtEN1FCQlFaQWtweVVuSXpVcEhZVzRtY3JMU2tPU3dRZURnWWFDdXFUQU1BeWtaV1NnWlBCcjlobzlGYW1iT2ZsJTJCYmlJNmVFQUpxS0lRdjMzNEY1V3VYdzJLMTRVaEpucUxJOEhvRFdMUjhIYXFxR3pwMXN3JTJGRE1CQU1CbkQyJTJCUmZqanA4OHdNMCUyQmlJZzZVVFRzZSUyRmZkZDklMkJkTld2V3JHQXdHSXplemlBd01UQUFwQ2dHZ05TR0FXQmlhTCUyRmhSMHBLU3ZKYmI3MjFjTWFNR2RQanVTNklkbTdxcXlyeDNlZnZZZGVXZFlDSWJPNXhOQ1JKZ2l4TDhBZUMyTG1uRHVXVmUxSFg2SWFxYXBCbGlWUG9POEF3RE9pdEl5T1RreHpJejA1SFVVRTJjclBTa1dTMzdUZUNzTzA1dWc1ZDAlMkJCd3BhRDN3T0VZTUdvaXN2S0wydTZQNTJPWHFMTUpJUkFPQlBERnYxJTJGR3pvM2ZSY0slMkZJNHhSdGlnSzZwczhXTFIwTFJxYVBiQjBZSGZnanRKMUhXbzRqRXV2dlI0MzNuWW5aRmslMkJvZWYwOFZ6c3NxNGhvdTRxV3ZlOSUyRlBMTGYlMkYlMkZESCUyRjR3djZxcUNnME5EV2pOQWluT1JYY0RKbUlBU0cwWUFDYUc2S1lmVnF0ViUyRnN0ZiUyRnZMYTNMbHpad1B4ZTJFamhFQTRGTUw2cnolMkZCJTJCbTglMkZSOUR2aGNWaVBlSm9sJTJGWmtXWUlrSkxUNCUyRkNpdnJNYldIVlZvOW5naklhSXNKOHowM3M1bUdKR3dUNUlFVXBLVFVKaWJpZDZGdWNqT1NJWEZxa1EyU21uWFlZbHVHbUsxSjZIM3dHRVlOSG9Lc2dwNzdicyUyRlRvOWhvczRpaEVESTc4VVglMkYlMkZvN0tqZXYzVyUyRm43VU94V2hSVTFUUmcwZEoxYVBFRm9DaWQxMWZRVkJVbWdCdHZ2eE9YWG4wZGdCTnpIaDhZJTJCb1dDZnFqQklQd3RiZ1I4SG9TRFFhaWg0TDdOMEJRTDdFbE8yQnhPT0pKZHNOcVRZTFU3dnZjbUQlMkJzY0l1cE8yb1dBdjNud3dRZnYyN3QzTDFwYVdqZ0tNQUV3QUtRb0JvRFVocU9YNHB0cG1sQVVCVGs1T2VqWHJ4OXV2JTJGMzJQMXgwMFVVJTJGaU40WGI2S2RtZXFkMjdIc280V29ydHdHeFdJOXF1TThNcFZYUXBPbkJWdks5NkJpZHpXOHZpQ0VKRHAxeDB1S2pndzBvTWdLc2pKUzBMdEhMbm9WWk1PVm5BU1kyRzlVb0drYTBGUVZOcnNEUFV1SDRaUXhVOXVDUUs0UlNIUndRZ2dFZkMzNDRxMFhzWHZiaGc2RmZ4YUxnc3JkTmZoeSUyQlhvRVF5cGt1ZlBxdlhBNERKdk5oanQlMkI4cjg0JTJCNEtMQUhSJTJCV3hSdEJ3eGRSME5ORmFwM2JrVkRWU1dhNjZ2aDh6UkREUVVqMzlNOFlJZkUxdDNaSVFRVWl3VkpyalFrcDZiRGxaR05yUHdpWk9ZWHdaV2UxVHA2RXExbEIxcHJJQ0tpTGtzSUFjTXc4T01mJTJGJTJGZ0hqejMyMkRQUjJ5aSUyQk1RQ2tLQWFBMUlZQllId3pUUk95TE1QcGRPSyUyQiUyQiUyQjY3Nzk1NzczMG9lbnU4RVVKQVUxV3MlMkJlb2pyUHY2RTZqaFlOdHVzaDBoU3hJa1dZTGI0OFBHN2J1d2ZXY1YlMkZJRVFaRm5tMm40bm1JbldkVXBNd0psa1EyRmVGdnIyS2tCT1pob1VXVzdkVGZuN1FXRHhLYU13YU55cHlNZ3BhTDB2JTJGbzVyb21NbGhJQyUyRnhZM1AzM29CVmVXYmp4aiUyQkNTR2d5REsyN2R5REpTczJRdFgxVG4zVEl4UUtJVFUxRmZmODZpRk1uRG9OUU9lZXM5R0xXViUyQkxHJTJCWHJscU55MDFvMDdOMEZOUnlFYVJxUUpDWFM1eEVpTW9KNzMxJTJCdHpPaWZ5UDhNSFlaaHdEUU1TTElDeFdKQldsWWVjb3FLa1Y4OEFMbEZKYkE3ayUyRmM5bSUyRlVQRVhWaFFnaUVRcUh3dkhuejVpNWN1SEJoJTJCOXNwUGpFQXBDZ0dnTlNHQVdEOGFuJTJCZVgzMzExVmMlMkIlMkIlMkJ5ekwxb3NGaW5lenY5b3g2VzVyaHJmJTJGUGNON042MkliS3paUWVQYlVrSUtJb01kNHNQbThwM1klMkZ1T0tuZ0R3VWp3eDA3UlNXZVlKblJkaDBWUmtKdVZqdjdGQlNqS3o0YlZhb0d1NjIyYmhwaW1BUzBjaHQzcFF0JTJCaG96Rm83R2xJeWNocXZTJTJCJTJCam5HaW94VU4lMkZ6NTk0MiUyRll1Mk1yckIwSSUyRjJSWndzYXRsZmgyOVpiV0hiMDdyJTJGNExCb1BJeWN2RlR4JTJGJTJCUFlhTktqc2h3WiUyRmY2OEdtWlY5aTIlMkJwdjRXbXFqN3dteGRKcEY3ZW1hY0xRTlJpNkRsbFI0RXJQUW1GSktYb05ISTdjWG4zYmxsUmglMkZVTkVYWlVRQXZYMTlVM1hYWGZkV2Q5OTk5M1NwcVltJTJCUDMlMkJXQmVMVGhCdUFrSlJEQUNwRFFQQSUyQkJTNW1KTWhoTUNVS1ZPbSUyRmV0ZiUyRjNvN09UblpHVyUyRm5mdlRDcm1MOVNuejd3VnZ3dVp1Z3RKdWVkYVRuS3JLTVlEaU1MUlY3c0dGckpWcDhmc2dTUiUyRngxQmFZSjZJWU9BWUdzakJUMDdaV1Aza1Y1Y0RycyUyQjYwVGFCb0dORFVNWjJvR0JvNmVqSUZsazJCTFNtNzlHdkYxdkJOMWhCQUNBVzlMSlB5cjZOaklQMW1Tc0daVEJaYXYzUW9oaVU1OTh5TVE4S093UjAlMkY4NHZkUFlNQ2d3U2NrJTJGTnZ5M1RkWSUyRmVYN2NOZlhRRllVU0hMbmJWaHljQ1lNM1lDdXFWQ3NWbVFWOWthZndhUFFlOUJJT0p5c2Y0aW82eEpDWVBmdTNSWFhYbnZ0OUclMkIlMkIlMkJhYkM1JTJGTnhGR0NjMGpRdDFrV2dMb0lCSUxXeFdJNXVSMVRxJTJCa3pUaE5WcVJWWldGcVpNbVRMbzBVY2YlMkZUUXZMeTgzM3M1N0lRUjBYY2ZLVDklMkZCdXE4JTJGaVV4Mzd1QXVsWW9zd3pBTTdOaFRpN1diZDZDdTBRMVpFZ3pFdXloZE4yQ1lKdEpTbk9qYnF3QjllJTJCVWp4WmtFdlhVTlFhQjExMkJkUlhwMklZWk1tSTYlMkJ3OGUyJTJGVDdqN2Rnbk9oUWhCSUklMkJMejU3ODNuczJiN3hpT0dmSkFRa1NlQzdEZVg0YnYxMlNKTG8xQXRCdjklMkJIUHYzNjQlMkJlUFBJN2lmdjA3UGZ4cmFXN0F0JTJCJTJCJTJGaFoyYlZrTUlxY050Z0dpZCUyRnZ1OVdjRFl0NXhvUjh0cW1pWjBUWVZwbWtqTnlzV0FFUlBRYiUyRmc0T0pKZFIlMkZWMWlJaE9GaUVFdnYzMjI2VVhYSERCMlRVMU5ZMlNKREVFakVNTUFDbUtBU0MxWVFBWWY2TG5kMmxwYWQ1cnI3MzIwWkFoUXdiSDJ6a3ZoSURQMDR5djMxMkFIUnRYUWJIYU90UnhrYVRJeU1qNkJqZFdidGlPWFh2ckFCT2R1c2c5blRqUlRVTmNUZ2Y2OU14SCUyRiUyQkllU0UxeDdqY2lVTmMwbUthQmdwSlNqSmg2TnZKNjlRWEFpM0NLZjBJSUJQMCUyQmZQN21DOWk5YmYyUnc3JTJGV3NHJTJGbHVtMVl0YkVjY2lkZkFQcDlYZ3dhT2d5JTJGZVBSSjVCZjI2UFR3cjJIdmJuejIxZ3RvcXEyQzFXbzc0aTd2VXV1YlBKSVEwSFFEbXFhMXZibGdtcEduaTlaQVZKRmxLSEprUXlqVE5Gc2ZFM25jNFY2SHJtc3dOQjJwV1RrWU9Ib0tCb3ljQ0lzdE1pcWRkVkQ4NndvQkNvOHo2b2pvc2JwdzRjSiUyRno1OCUyRmYzWXdHRlFOdyUyQkR4RTJjWUFGSVVBMEJxd3dBd3ZoaEdKQWhKVGs1TyUyRnZlJTJGJTJGJTJGMzJ0R25UVG91bjh6M2FZYW5kdlFPTCUyRiUyRk1xR3ZidTZ0Q3VsZ0JnVVdRRXd5bzJiTjJKOVZzckVReXBzQ2p5aVN3dW5TQ0dZVURYRFNRN0hlalh1d0FEU25yQWxaeTAzeHFCV2pnTWk5V0d2aVBHWWZqa001SGtTZ1hBaXlPS1QwSUloQUolMkJmUDdXaTlpMVpXMEh3ciUyRklteDdMMW16QnVpMDdUa2o0TjJ6VWFQemkwU2VRbFpQYjZlR2Z0N2tCJTJGMzM1RDNEWDElMkJ5M0slMkIlMkZCeUhJazlQTUZRcWhyY0tPdTBRT1Axd2QlMkZJSVJRT0F4Tk4yQVlKb1FFS0pJTWl5TERaclBDWWJjaU9ja0JWN0lEYVNsT3VKSWNzRm90c0NneURNT0VZUm93RGZPZ2V3RHJ1Z1pEMTVCZDBCdkRwcHlGM2dPSEFXRDkwMzJKSSUyQlhMYlF4ZGg2NXByY2VBRHNQUW9ZYURVSU5CaEVOQmFHb1lwcTdEMERYb2hnNmozU1pYaHlMSk1tUlpnYXhZSUNzS1pGbUJwRmhnc1ZwaHRTZEJzVnFoS0JZb1Z0djNaakx3bUtORGlkYjVyNyUyRiUyQiUyQnRPJTJGJTJGT1V2YjZ1b3FJQ3FxbDBpeUtiT29hcHFySXRBWFFRRFFHcGp0WFo4bDFUcTJrelRSRXBLQ25yMDZDSHV1JTJCJTJCJTJCbCUyQmZObTNkNTlQWjRFTzJRbEs5YmdhJTJGZlhZQmd3TmVoWFg0bFNVQ1daT3l1cnNQeXRkdFExOWpNRFQ3aWhHR1kwQTBkTG1jU1N2c1VvWDl4SVpJY05taWEzanBhSjdKUlNGcFdIa1pOT3clMkZGZzBjQ2lKOXpnZ2hvM1FFOUhNYm4lMkYzd1JPelo4MTZHUmY0REF0NnMyWSUyRjNXSFZCYTE0dnRMSDZ2RjhQSGpNVXZIMzBDR1ZuWm5SNyUyQm1hYUp6OTk2QWR0V0w0WFY3amprWXlOMXY0UzZSamUyN3FqQ3JyMzE4UGtEMEhVREVKRjFEb1ZBMjY3QUpnQ1lrVURQYkIzeEI3VHVFQzlKU0hMWWtPWktSbWE2Q3ptWmFVaFBjeUhKWm9Va1N6RGFSaEx1JTJGMXExMW92cGtpRmxHRFh0WExqU01nR3dEdXFhRGglMkZ5bWFZSlRRMURWMVdFUTBFRVd0endlOTN3JTJCMW9ROG5zUjh2c1FDdm9SOHZzUkR2Z1FEZ1doaGtQUTFGRHJidEtSTmlseWpFVjNuRGIzelRrJTJGWXRrRUlLSjlvY2olMkZJeDhTTEZZYjdNa3VKQ1duSWlVakN4bDVQWkRYc3c5U01uTmF5dzdnb0ZFMUpicG9uWHJ2dmZmZTlzZ2pqendkR1FYTjZjRHhnZ0VnUlRFQXBEWU1BT09IWVJoSVMwdkRyMyUyRjk2MSUyRmVkTk5OUHdYaTV5SWoyaEZacyUyRmhqclB6MFB6Qk1BM0lIRm5sWEZCbmhzSW8xbTNaZyUyRmRhZDBIUWRpc3hSZiUyRkVtTWpYWVJIcHFNZ2IzNzRVJTJCUGZOaFVXU29XbVQzTTExVEFTSFFkMGdaUmswJTJGSDg2VTlMYUxmYUx1VEFnQlE5ZngxWDlleFphVlN5S2o0UTV6NGJZdiUyRk51RTlWdDNRcEdWRG85czZnaWYxNHV5Y2VQeDg5ODlnZlRNekU1dmc0UVFxS25janYlMkIlMkI5RlFrdUR0RTRSVlpSaWdjeHFxTkZkaFNzUnZCc0FxbE5jZzdGdEhwdjRaaHdBU2d5SkZBTURzakRmblo2Y2pMVG9jck9Ra1dSWWFtR3pCYkh4ZDlyaFlPd1pXUmhWSFR6a1Bmb1dQYWJxZllPTlJ4WSUyQmc2TkRXTWNDZ0luN3NKM3VZR2VOMk44TG1iNFBkNkVQQzFJT0QxSUJ6d1IwYjRHVG9NM1lCcDZEQmhRZ2hwdjJBTzBaRDVnSVVteFNIJTJGY3hqbW9TTTgwelFqeDV3Wm1RVWlTektzamlRVUZBJTJGQUtlTk9SVzdQUG0yUEl6cVFFQUxCWURBOGUlMkZic2l6JTJGNDRJTjNKVW5pN3JGeGdnRWdSVEVBcERZTUFMcyUyRjB6U2h0MDRodWVhYWE2NTY5dGxuWDFRVUpXN084OGhtSHhxV2ZiZ1E2NyUyRjlESktzSFBFaUxyckRiM1ZkSTVhdDJZTHElMkJxWk9IJTJCVkNYWSUyQnVHekJoSWo4N0hVTkxTOUFqTHdzbXpNanRyUmZoYWRuNUdIdm14U2pxUHhnQUw0aW8lMkJ4SkN3QVR3N2Z0dll0M1huMEN4SEg0dDFPaWFmOSUyQnUyb3gxV3pwJTJGNUolMkZQNThYbzhSUHhzMGNlUTNwRzU0ZCUyRlFPUTFmJTJGUCUyQlcxaTM1Q05ZYkFjZiUyRldkUlpEUzZ2ZmhxJTJCWHBVMXpYQm9uUiUyQjNXOENNRnRISUFzaFlMZGFrSldlaWg0RjJlaVJtNG1VNUNSRUw2S04xcCUyQkRycWtBQkFhV1RjS282ZWZEYW5ldyUyRmprSkR2YTdOd3dEYWlpSVVNQUhUME10bXV0cjRHbXNSVXR6SSUyRnp1WnZpOWJtaHF1SFZ6cWNpNnNwS1FJQ1FwRXZLMUJ1bUglMkJ2cEhXemJSN3ElMkZvNXdLdEklMkY0Tzhkem9vRDRUa1hDNiUyRmVoVndJUnBSRVlzV213T2pKcCUyQkxnYVBteFo1SG84NU9nZ2hCT3JxNnVydXZQUE9hZSUyQiUyRiUyRiUyRjY2cHFZbTlwbmpBQU5BaW9xYllJQ09uODEyJTJCTFZ6cUdzekRBTldxeFdabVptWU1HSENsR2VmZmZiZGxKU1U1SGc1eDZQclduMzFuMWRSc1c1Rmh6YjdrQ1VKSm9BTld5dngzWVp0Q0ljMUtGenJMNkZvbWc1Wmx0Q25Wd0dHbFJZajFlV0UxaHFTNjVvS1NWWXdkTUlNREo5Nk5pUlo1Z1VSZFR2UmVuRGxaJTJCJTJGaHU4JTJGZmhXeXhIRDc4RXdKQ0VsaTJaaXZXYktxQUluZnVGQyUyQmZ6NHV4azZiZ1o3JTJGOVBWTFQwazlZJTJCR2NZQnQ3NTIlMkI5Ulg3VVRzdkw5Tll3VldVYXp4NHRQbHF4Q2s4Y0xTd2QzQlQ1ZWtUZmlJaHNST2V4VzVPZGtvRmRoTHZKek1wRGtzRWJXRERSTUdJWUJMUnhDWHElMkIlMkJHSGYySEdRVkZMVTluenJIZ2NlMVlSZ0lCJTJGeG9hVzVBVTAwVm1tcXI0RzZvZ2FlcEhnRnZDM1JOaGE2cE1Bd2pNdlZSa2lCRlIlMkI5RnZ1QXhsZ1BZRiUyQmhGcHB4RG9HMzVrZWdTRnJvZVdVJTJGU01FeG91bzZ3cWtIVGRPaTZEazNUVzllb05MNzM5UlZGaHFJb3NGa1YyRzFXV0JVRkZvdXliNDNLMWxHbzBiVUlKMTl3SmZxUEdNZGpqUTVKQ0lHMWE5ZXV1JTJCQ0NDNlpYVkZUVXluemp2TnRqQUVoUkRBQ3BEUVBBN3Mwd0RDaUtnaWxUcGhTJTJGOU5KTFglMkJUbDVSWEZ5JTJGa3RoSUMlMkZ4WTB2JTJGdlYzN042Mkh0WkRqUFpvVDFGayUyQlAwaExGMnpHZHQzN29YVXV2ZzdKUjdUakZ4TUpUc2RHRGFnQlAxTENpRkxvbTE2bnFxR1VUeG9CQ2FjTXc5SnJoUmVGRkczRWIwZ1clMkYlMkZOWiUyRmoyJTJGYmNnS1hKa3V1RmhIaThKZ2VYcnRtTE54Z3JJblJ6JTJCJTJCWDFlakpzOEZmJTJGNzI5OGpKVFh0aEoxTGtjMCUyRkd2SE9DNDhoNFBWQWt2WiUyRlkwZElBcHFtNDZPdnZrTjFiU01zbHBNVCUyRmgwb1V2Y1lrSVJBaWlzSnZRcHpVTndqRHhscExzaVNCRTJQYkFwaFQzSmglMkJKU3pVRm8yR1hKclVNbDY2Q2hGUTdwMk5FMkYzJTJCTkdRMVVsNnFwMm9ybDJMNW9icWhIMGVTTnIlMkJPa2FKRW1HSk1sdEklMkZtT2R4U2ZpUDRyaWJZJTJCaDZZYjBQUklrQmNLcSUyRkFIUWdnRXd3Z0VXJTJGOE5oUkVLaHhFT2F3aXJHc0poRGFxbXRZNFkzYmZqOUtIVzc5czMxVGl5YzNXUzNRWlhzZ1BwS1NuSXkwbERacW9MZHJzVmtwQVFEb2RnZDdwdzduVSUyRlFuSnFCbzh6T2lRaEJONTk5OTMzTHJ2c3NvdUR3V0RvWU9FemRSOE1BQ21LQVNDMVlRRFlmWm1tQ1ZWVmtaNmVudnJ1dSUyQiUyQiUyQlAzNzglMkJISHhjbTRMSWREU1ZJJTJGUDMzb1JOWlhiajdpb3ZRQ2dLQXFxNnh1eGVNVkdORFo3VHRySUQlMkJyYUlqdGptJTJCaFprSTFSUSUyRm9oTXoybGRaTVFBMm9vaEt5Q25waDg0WlhJek92Qml5THFGb1FRS0YlMkI3SEY4c2ZEa1NQQnhtU1FRaElodGhyRnklMkZEZCUyQnQzMzVDd3I5Ull5ZmdsNDg5aGRTMEV4ZiUyQkFaSFhVbDlWaWYlMkIlMkI5Q1IwWGZ0ZTZHbFJaQ3hmdXhVcjEyJTJCSE5VYmgzNEVpNjVNYXNGa3R5TXZPUU45ZUJTak15NFROYW9FYVZxR3BZZVQxN29jaEUyYWdxUCUyRmd0dDhONjZLRE85aXhxNmxoJTJCTnhOcUt1cVJQMmVuYWpmdXd2dSUyQm1xRWd3SG9taG9aMFNkSFF2TGpHOUhYR3ZSSjBRMWtCQXpEaEtwcDBIUWQlMkZtQVlMVjQlMkZmUDVnNUNNWWhOOGZncTkxdCUyQm0yVWFDdG8lMkYxRTZ6VGY5cHQ3Zkw5a2g1NEdiTzclMkZGMHd6OHZWTjA0U2l5SEFtMlpHVG1ZYWUlMkJka295TTJFQkIzRHBwNkRFVlBQNXFZZ2RFanRkd2IlMkIyYzklMkJkdHZPblR2YmdtYnFmdnglMkJmNnlMUUYwRUEwQnFvekFrNmJaY0xoZDY5ZW9sM1glMkYlMkYlMkZmJTJCWVBYdjJQQ0ElMkJMaHFFRUdpcXE4Wm5iJTJGd05qVFY3SW92YUglMkJIeGlpeGg2NDRxZkxOcUUwSmhsUnQ5MFBlb21vNGt1eFhEQiUyRlZCYVo4aUNBQzZZVUJUUTBoeXBlUFVpJTJCY2p2N2glMkZYSnhERkwlMkJFRU5pN1l5cyUyQldmQXMxRkFRMGhFMlE3SW9NdFpzMm9HbGE3WkFsanIzSXM3djgyTG9pREk4JTJCTVFma0pHVmRjTFBIU0VFcWlxMjRQMlhuNFlzeWZzRk9iSWtvYm5GaCUyRmMlMkJXNGF3cWg3elpoOG5TblNLc0pBRXN0SlMwS2RYUG5yM3lFVnlraDJoVUFnUUF2bTklMkJxSGZpUEVvNm5mS2Zyc2JKMnlkZE5CQURGRERvVWpndDJjSDZxc3FVVjlWQ1hkRERjTEJJSFJkZ3l5M2p1NFQ0dmpDUGdGSVFvSWtSWFpKVlRVZHFxYkI1dyUyRkIzZUtGeHh1QTF4ZEFpeThJcnolMkJBVUNnTXZUWHdqUVI4JTJCNExDdG1JYzRqVjF0dWpvUWQzUUlRa0pHV2t1RE9pZGo3TFJvM0RCalQlMkJHa0pURVBhN29pS0x0eEk5JTJCOUtOYkgzdnNzVDhxaWdMTEVaYVpvSzdKNSUyRlBGdWdqVVJUQUFwRFpkclpOTUhXT2FKdExTMHZEb280OCUyQmVOMTExOTBmdmEyN2k0WiUyRm55eDRGczExMVVjTSUyRnlSSkFDYXdhbU01Vm04c2I3Mk54elFkWEhUMFJYRlJIc1lNN1ElMkJYMHdGVk02QnBZZGpzU1poOHdSWG9WVG8wTHM0bGlqOUNDRFRYMWVERGZ6eURsdVlHS0pidnI0SFhubFZSc0xGOEY1YXMzTmcyUmJHekJQeCUyQkREaGxNQjUlMkI2aGxrNSUyQmFkbEhOR0NJSGQyemJnJTJGWmYlMkZDTXNCRzVoWkZBWEwxbXpCcWczYll6YjF0Nk4wM1lCaG1raDFPVkJTVklCJTJCdmZPUmt1eUVHZzVGYnMlMkZLUTglMkYlMkJnMUUwWURDeThvcWdITkFPeG1QOWRLaGpVMU5WaEFJJTJCTk5kVm83Rm1ENXByOTZLcHJncWVoanFFUXdIb3VoNEolMkZHUzVkZE9Nb3olMkZHRHd6N0ROT0VxbW9JaGxTNHZUNjRQVDU0dkg2NFclMkZ6d2VQMEloc0xRZGFOdGw5VElpRUJwMzVwJTJGWFRBajBWdlhFU3p1a1lPZlAlMkY1SDlPdzdNQzZQSSUyQm84UWdqNGZMN0FqVGZlZU82aVJZcyUyQnJhJTJCdmg2WnBEQUc3bVhBNEhPc2lVQmZCQUpEYU1DenBmcUxuN3hWWFhISFpDeSUyQjg4RXE4N1BncmhFQnpmUTAlMkJlZjFaTk5YdFBXTDRKMHNTVkUzSDE5OXR4TllkZTdqTEwzV0lpY2dtSVdtdUpJd2JNUkJGQmRtUmhkWlZGYkxGZ2lrWFhvbmlRU040Y1VSZGloQUNBVjhMUG5yMVQ2amR2ZU9JOWFQVkltUDd6aG9zV3JZV2htRkczaXpwSkFHJTJGSHlYOSUyQiUyQlBocCUyRjZFZ2g1RkolMkIxY0VVSmcxNWIxJTJCT0NWUCUyQnkzTElRUWtiWCUyRjN2dDhHWnJjTFpDN3lRaHd3ekNnNnlhY1NUWVVGJTJCVmhRRWtQcEtja1E5ZFVoRlVWRnFzTmFWbDV5T3ZWRjdrOSUyQnlLcnNDZVNrbE1nSGVMMWRlazY2d2dqMzZLYm93UjhMZkEwMU1MZFdBZFBmUTJhNnZiQzNWQ0xjREFBVFEwRHBnbEpWaURKMG5FR2ZnS3lGSG0lMkJxbW9JaFZXNFclMkZ4b2NyZWd1Y1dIWnJjWDdoWiUyRlpIcXZGdG5KV1dvZjlKMmtrWHlkemUlMkZ6WWZKcDAlMkZDTHg1NkMxV3JyMnNjTXhad1FBalUxTmJzdXYlMkZ6eXFaOTg4a2xGck10RFI0JTJGbk9FWEZSVmhBbmFPN2RKUXB3alJOT0J3T1RKdzRzV3pCZ2dVZnBhZW5wOFhEJTJCU3lFZ0x1aEZoJTJCJTJGJTJGaXlhYXF1T2VIR3J5REw4d1JDJTJCV3JZT082dnFZTEVvM2JJelRyR2o2UVlzaW9RUmclMkZwaWNQOWVBQ0x2bENwV0swNmJkUzJLJTJCcDNDamhOMUNVSUk2SnFLejk1NEhqczJyanJpbXFoV1JjYXU2bnA4OXZVYXFKcldxVyUyRjBCUU1CRlBYcWpZZWVlZ2E5U3ZxYzFITkVDSUhkV3pmZyUyRlZmJTJCc0Y4Ym9TZ3k5dFkyNG9ORks3cmxtMENHWVVMWGRUZ2NOcFMwQm9HWmFTN29oZ0UxckVMWE5TaUtCYllrSjlKejhwR2VVNGkwckR4azVPVERsWkVOcTkzUnRvbklrVVNXZnV1TTM5blJqM1F6RFFPYXBrSU5oUkR3dXRIUzNBaWZ1d2t0emZWb2FheUhwNmtPQWE4SG1ocFpHOUUwemJicHZEaU9OY2lpVTNFbFdZSnBtQWlyR255QklCcWJXOURZM0lLRzVoWTBlN3dJaGRYVzlXRk5TSkxVRnBwM3gyUHFjSHhlTDM1NCUyRiUyRjlpMXVWWEFXQkFRSWNuaE1DaVJZdSUyQm1qbHo1dGslMkJuODhiYiUyQmREdk9NbUxoVEZBSkRhTUFEc1hnekRRUCUyRiUyQiUyRlhQZmZmZmR6JTJGdjI3VnNhRCUyQmV5RUFKZWR5TSUyQmV2WFBhS2plZmVUd1Q1SGhhZkhoaTZYclVGUFgxT1duZTFIWFpiU3V5MVZhVW9neHcwcGh0U2dJaFlLdzJwTXdmZTROeU8lMkZkanhkSEZGUFJpNjJsSHkzRW1xOCUyQmdNVmlPJTJCeW9KMFdSVWQlMkZveHNlTFY4RWZDRUdXT3klMkY4QzRWQ3lNN0p4Y05QJTJGd245U2slMkYlMkJGRUloQlBaczM0VDNYMzRhaW1KcCUyQnprb2lvejFXM2JpNiUyQjgyd2FKMDN6NU5wRDdTWWJmWjBLY29ENlY5ZWlBanpkVVdFQnFtQ1VQWFlPZzZaRm1CWXJIQzZraENTa1kya3RNeTRFeEpnek1sSGNtcEdYQ21wc0dXbEF4WnNVQ1NaTWlLY2tKbWZKaW1DZE9JVEljMWRSMjZyaUVjOUNQZzlTRGc4eUxvOXlMb2EwSEExd0slMkZweGslMkJUeFA4TFc2b2FoaUdwa0hYVkJpR0FVbVdJVWxTWkdPWDQ5eHdvRzJFbnl6Qk5FMkV3eHE4JTJGZ0JxRzl5b2IzS2pzYWtGSHA4ZnFxcEQwJTJGWEl5RDVKNnZScDhsMVZPQnhHajZLZSUyQk11cmI4RHBjckdObzhPS25oTiUyRiUyQjl2ZiUyRm5iJTJGJTJGZmRmMzlEUXdLbkEzUWdEUUlyaTFUSlJOeVNFZ05QcHRQeiUyQjk3JTJGJTJGV3p5RmYwRyUyRkY1JTJCJTJGOVNJYTl1NDY0c2dXaXlLajBlM0ZaMSUyQnZScU83aGVFZkhSZEpDQWhGeHFidHU5SGlDMkpTMlNsd0pUc1FEUGl3NkY5JTJGeDVsWDNvcTByRnhlSUZGTWJWMzFMZFo5JTJGUW1VSTRWJTJGc2d5dkw0QXZsNjJIenglMkJFMG9saG1Cb09JOW5sd3YwUCUyRlRZbTRWJTJCVXJGZ2dLd3BNdE5zWjFRUWEzUzNkZmhTNEpBUWtSWUdxYVZpJTJGYlNmS2QxV2pUNjk4RENqcGdZelU1RWhBS0VtQUJRQWk2NWtHZkI3NFBNMHdqZGFSYTdJQ1JWRWdLUXBrV1lIVmtRU2JJd2sydXhNMlIxTHJhRUVMRklzRnNtSnQlMkZkY0NJU1JJQnpsZVROMkFycmNHZGEwQm42RnBVTlVRMUZBUTRWQVFhdXRIT0JSc202cHJHbm9rdEd3TkxDSFF1akdIQkNIdG0wWjc0UHFHeHlxNjI3VWtSYWIwZW53QjFEVzZVZCUyRm9SbDJqT3pLZFY5VWlZV1ByNDRRa1lKVVNydzloc1Zpd1oxY2x2bHUlMkJGSk5PbXg3cjRsQVhaNXFSRFcydXUlMkI2NjYzYnMyTEgyd1FjZmZETFdaU0tpbzVkNHJSMGRFdGNBN0I0TXcwQldWaFllZXVpaGg4ODk5OXh6WWwyZXppQ0VnS2FHOGVXJTJGWDhIZUhWdGd0VGtPJTJCJTJGaG8lMkJQZnBrbFZvOG5oaDRRN1cxQWtFQUl0RndaNmFlbnk4JTJCRHRNR1RzRVdXa3BhR2x1d0tLRkwlMkJPTXkyNkdQU21aSVNDZGRFSUkxTzZxd0xjZnZIWEUwVW1TSkJCV05YeTFmRDBhbWxwZ3NYUmUlMkJLZHBHaFNMQmZmODRrR01HRDAycHVlQ1lyVkNWaXpRTlJYUkNOQ0VDWjglMkZpRzZmQUxhS0JvRmhWY082TFR1d2ZlZGU5T21WajlJJTJCUFpDZTRvcXNIV2dZaUd4eTJ6cEZGdEVOWVV5WUpxQnJLblJWUlNqZ2g4YzBJaVAxV2o4aVU0RE5TQmduQk5CdVhidnZPZUI1WnV0ekkydmdpYmFkZHFPajdxSzNSMjlUTEJiQVl2MyUyQjElMkIyTW41TVVDZjBNMDBRb3JLTFc3VVYxYlJOcUdwclEwTnlDVUVpRmJoaHR3YUFzUzUwNklyYTdFa0lnRkFwaDdYY3JNT20wNlJCQ3NIMmp3NHFHZ1BmZmYlMkY4alM1Y3UzZmpoaHg5JTJCR09zeUVkSFI0VlV6VVRkaUdKSGQyODQ3Nzd5cnI3bm1taDhCM1glMkZObG1pSGM4bTdDN0Jqd3lwWTdVY08lMkYlMkJxYld2RHAxNnZoYnZFeCUyRktOT1oxRVVORGEzNE9PdnZzT3BZNGNnTHpzRE5aWGI4TTElMkYzOFRVaSUyQmZ6SW9sT0tpRUUlMkZDMXVmUFdmVnhFSyUyQktBY0prUVJRZ0Ntd05mZmJjTHU2dnBPSFJtdDZ6cE13OER0RCUyRndjVTZhZjBXbGY5MWdwbGtnQXFLbmgxZ0JNUU5NTmhNSXF1dWUyREljV21acmFHZ1J1M29HS3ltcjA3VjJBQVNVOWtPcHl0Z1dCJTJCNHV1elNlaWZ3QWNLUXcyV3hjSFBBVFI5bGZNUlVJJTJGR1lacHdCOElvYWF1Q1h0cUcxQmIzd3l2UHdoVjFTQmFnMEVHZm9lbUtBcDJiTjhPMHpBaE9uR0RJSXBmcG1uQ2JyZGJuMyUyRiUyQiUyQmIlMkZObWpWcjhqZmZmTFBEWXJGd0tqQlJOOEVyWjJyRE5RQzdOc013WUxWYU1YWHExUEclMkYlMkYlMkYzdm40cVBFQ0xTV1ZpMTZIMXNYcm5reU5OJTJCWlJtTnpWNTglMkJ2VXF1RnY4M1hxTkolMkJyYUZDVXloZkxUcjFmajFIRkRVWkNUZ1cxcnZrVldZUzhNSG5kYXJJdEhDVUlJQVVQVHNPUzlCV2lzM24zWU9qSzYxdG1LdFZzanU2RjM0cHNqaG1FZyUyRlAlMkZadSUyQiUyRnd1TTR5ZiUyRmpmNXpublRGUHZraTFic3VWZVl5YzI2YzF4aXBNNGhSQVNraGhJQ0Nra0pKU2xCalpoeVZMZVhYWmhZWmY5YllOZFlHRXBDMnhJZ1lSMEozRnZzbHdrV2IyMzBmUlRudWY5WXpRVE81WmtTNXJSbVhKJTJGcnN0Z3klMkZiTUhVczY1VDUzMFhVOCUyQlBobmNNT3R0d0d3JTJGJTJCR1RxbXBRRlBXVWhKVmxXUkFpM2MlMkJMRTRzbEFzTzZnZjBOeldoczdjTGkycmxZdW5BdThuTnpZSTA5Skp3JTJCbGlyNXZYSEZ2c1loQVg4d2hKNyUyQllYVDJEcUtuZndpQlVBVENFbENVYURVampRVTVPNHFxb3FlckUlMkJGSUNHNjN4JTJCNXdTSnFRVW1MdTNMblZUeiUyRjk5SCUyRmNldXV0MXdXRHdiRGRNUkZDemc2ZEhVa2NKUUJUbDVRU2tVZ0UxZFhWWlQlMkY0d1ElMkYlMkJQVDglMkZQOCUyRnVtNjlFWUF4b09yQUxlMTk5RnBybW1QVHBvYW9vOFBxRGVQbnQlMkZaVDhJN05DVmFNYnBxTkp3TFdZVTFhSXZTOCUyRmc5STU4MUU1ZjNhM25wTHNFenNlN24lMkZ6VDJpcDMzZkdwVWlhcXVCb2N5ZjJIemtCVmVFSnklMkJOSUtSRU9oWERudlIlMkZEWGZkOVBQNHh1MFZiZ0ZYSWt6S0FVa2dJS1ZNNmlaVUk4VVJnUk1lJTJCdzAzeFJPQ1NoWE9SbiUyQk5KUUNJd3RjUmFkeU82Z2M3ZVFiUjE5cUd6ZHhEJTJCWUJoU0NpaGNpVmI2MFNpYktlT2NZMlJvQ09FZ0pRREoxRjE1NVpXWCUyRjhNJTJGJTJGTU0zUHZPWnozeXF2NyUyQmZxZ0FKU1FPVUFDUnhwbW5hSFFJWmg1UVNEb2NEUzVZc1ViN3hqVyUyRjhVMTFkWGNZcyUyRmVqck9JRzNudnRGOU5lVFhMZ3JDa2N3Rk1Hck93NUdGMzVRMnklMkJaSmFxaUlCSXg4T3JiQjdEcHdyVW9LY3pCMjglMkY5RWxzJTJCJTJGQmdjTG5kS0pFSkk1bW83ZWdqN1gzOGhPajl0a2hzclRWWFEweiUyQk1IUWVPSm55RGFTZ1F3RFUzM1lJSEglMkY4c2dOUkklMkZnR0E1blJIRjBjSUdlOXNaYkc1YzZrUll0SkZsMWh3aE1JUjdEM2NpTWJXTGl4Wk1CZUxhJTJCY2lMOGVkMW9sQXhnQ0ZSeiUyQnh3Nk4lMkJuR2p2UVZ0blA0WkglMkZiQXNDNHFpUUZVNEFFcjZ6UVJqREtacFlOVHJSVkZKaWQzaGtEUVNtd2Q0OTkxM1AlMkY3eXl5JTJGdiUyQlklMkYlMkYlMkJJJTJGJTJGaW4yTUVKSzY2QzZheEJtR1lYY0laQnhTU2xpV2hVY2VlZVJMdDk1NjYlMkZ2dGppY1JHR01JJTJCa2Z4JTJCdTklMkJna2dvT09sTUs4NDVkTVBFYXpzUG9xZCUyRkdBNXE2eUd6VEZFNFFoRWRMNzk5QUZkZHRBN1M2c0QlMkIxMSUyRkFoczAzMngwYXlWQ01NWGdIJTJCJTJGRFdzNyUyQkFzRXdvcWpiaG4xVVVqa0Fvak8xN0doQU82d25kJTJCQnNNQnJEJTJCJTJGQXZ3cVM5OUZZcWlwRXp5VDBvSlJWSGdjTHBQcVFDTWJYWE5OckZFWURBVXh1NUQwUmJ3SlF2bVlrbHROWEp5WEduWEdxMnFDb1FRNk9rZlJtTnJGMXE3JTJCaEFLUmVMJTJGbmRUZW0xaVdaU0VROE5zZEJrbERzWVRmZDc3em5YOW9iR3c4dEgzNzlyMlVCQ1FrdGRFWmxNVFJ3VHIxTU1aZ1dSYTJiTmx5d3dNUFBQQ1hRT3BVWDB4WGJIYmgyOCUyRjlDa085WFhDY1lhWVZBTHl6OXdqYXV3Y28lMkJVZHNveW9jJTJGbUFZcjc1ekVGZGR0QlpIZDclMkJPdVl1V1k4NkNwV24lMkZQVWxTQzJNTWhoN0I5bWQlMkJEdCUyRkk0S1N0djR3eENDSHg5cDZqR0JqeUpqUXhFZzZIVUZ1M0NGOTYlMkJsdkl6Y3RMeWE5elYwNHVZdVYlMkJVa3FvS29lcUtLY2tCYk5KTEVIbUQ0YXg2JTJCQnhIRyUyRnB3dEtGMVZoVVU0VWNqd3VXSlZJNkVSaWI3OWZWTzRqNjQyM282aDJFWVpwUUZJV1Nma2traEVBNEZMUTdESkttcEpRb0xDd3MlMkJLZCUyRiUyQnFjZmJkNjglMkJZcnU3dTRoVFp2NG9SVWh4RjUwTmlWeERzZkVWVmhrZHNXU1pMcXU0OG9ycjF6OEwlMkYlMkZ5TCUyRiUyRmljRGlVVkx3Qm00NzZ0MTlHODhGZFo1eHBwU29jdXc4MTRsaExKMTM4RTl0cHFvTGhVVCUyRmUyTjJBeTg1YmpqMSUyRmZnWmw5OVJDY3poVE1qbEMwayUyRnNvY2VlbCUyRiUyQkF6cWFHeVpkJTJCWU93WVdkJTJCRTVvNmVoQjRqRFVOSFlWRXh2dlQxYjZHeWFrN0tmbjI3YyUyRk54Y21pY2NUaWRXdGEwQUU4a05nJTJGUEZ3aGh4JTJGNmpPTnJjZ1dWMTg3Q29wZ29lZCUyQnBWQlBLeDVSNER3Nk00ZUxRRnJSMjlNQ3dCVmVFMDhtTVdTQ2xwREJDWkVTa2xWcTVjdWVadiUyRiUyRlp2diUyRiUyRnBUMyUyRjZydjclMkJmc2xwSmljaEtZbk9xaVNPS2dCVGk1UVNCUVVGbmllZmZQTGZLeXNySzFQMUJtd3FHR1BvYVczRTdqOCUyRkEwVlRKJTJGMmFpdzIwMzlmUURGVlJNbjJtTzBrVG1xcWdxM2NRdSUyQnFqWDVkSGRyMk8xUmRlWlhkWUpJTTBIZHlGdyUyQiUyQjhISjF2TndsVlU5SGEwWXNERGMxanM5QVNJelpmN2JOZiUyRlJwV3JGNlRzc2slMkZBSERuNUozMk1ZOTc4biUyQjNiSEp5SXZDZGZVZHhyTGtUeSUyQnJtb3JhNkVpNkhsaEo1VWxXTnpsbmQxOUNNdzQxdENFZDBxSXBDaTc1bUNVUDBlbE5ZbHQyaGtBeHc1NTEzM25uNDhPRWRYJTJGJTJGNjElMkY4JTJCTnFxQkVKSmFLQUZJNHVoSlRlb3dEQU1GQlFYNDN2ZSUyQjklMkIxTExybmtZcnZqU1FUR0dQUndFRzglMkY5MHVZUmhpcU52Rk5tcW9xNk9rYndUdjdFeiUyRlFucENaY21ncUdsdTZrSmZqUXQ0N0wyUCUyQjBqVW9LQ2xQNlVRSlNYMk1NUXoyZE9DZDUzOGQlMkYlMkZWRVZFWEJ5S2dmYiUyQjg3QWlGa3RIVXlBWVFRTUF3RG4lMkZ6OGwzRHBwczBKZWMxa2N1Zm00NVFTUUFiazUzcFNJckdWU2poakFBTUdocjNZdnNlSHp0NGhYSERPY3VUa09HMnJCR1NNUVZVNHV2dUhzZlBBTWZUMEQ0OGwlMkZ1aldaRll4QUJKcHV5eUdwSTdZN0wlMkZQZiUyRjd6VCUyQiUyRmF0V3ZIbiUyRiUyRjg1JTJCMUNDTHFHSnlURlVNYUhrQlEwTnZmdnJnOSUyQjhJT2ZBTkolMkY3bCUyRk1ubGVlUTM5bjY2VEpQODQ1QXNFd3R1ODVETjB3S0RGTlVwS2lLamg0dEEySEc0NmglMkZxMFg3UTZIcERuR0dDTGhFTFklMkY4OThJJTJCYjNneXNSSkVNNFlUTXZDMjN1UFlOUWZTbGp5RHdCQ29TQSUyQmNQYzIzSGJYTmdDcGYlMkI1eDUlMkJTZjlyRzhIQSUyQnl2Z2NZWTIyZGxvQmhtbUNNb2FRd0QlMkJ0VzFPSGF5ODdEUmVldWdNdXAyWmI4NDV5QmM0YURSMXZ4eDlmM29IZGdCQTVOemNvRkx2WmprRkxBTXFrQ2tNeWNsQks1dWJtZTczJTJGJTJGJTJCJTJGOVdXVmxaU3EzbGhLUWVlc3hHNHVqcG4lMkYya2xEQU1BemZjY01QSzczem5POSUyQk56UUpNZDR3eGREUTJvR0hucTlDY2t3JTJCMGg1UjRaOTlSREhoSDRhQktBSktpT0dPd0xJSGQ5U2RRVnZvcUZxM1ppUEw1aXpMaSUyQjVYTXJ0aHhmdWNmZjRQZXR1WXp6djFURkk2OUI0JTJCanZicyUyRm9kVlN3WUFmRjE1NkJUNyUyQjJLY0JwSDd5RHdBY2JqZFVoeU5lZVNLbFJLN0hCWmZUQWRPMHNxN3lSRW9KU3doSUdhMVVMaTNPUTFWWkVlWlVsS0NrTUElMkZPc2JaZllRa0ltejYlMkZDdWN3TFFzNzloJTJGRGthYjI2RlpmYXZlMWwwVFdMczRoaVNlbFJGMWQzYkp2ZnZPYjMzdnNzY2MlMkJORFEwQk1aWTFoMlBDVWxWZEhkTlNBb1JRaUF2THklMkZuODUlMkYlMkYlMkZMOFdGeGVYcE1NTjJKa3d4aEFPQnJEalQ3JTJCQnNDeW8yc1RMWmhTRlkzJTJGRENUUzNkMU1iRUVsNWlzTGhEMFd3ZmRjaDFMMzZQSzY1NjJHQUxuREpWSXg5dVJ6WjlRYU83dGwlMkI1c1ZJcW9vVEhiMDRlTFFGYWdKbkswWENZZFF1V296UFBmbDFPSjJ1dEVqJTJCQVlEVDVZSG1jTU9JaEFER0lJVkVibzRMSHBjTEl6NCUyRmxDejRmb3hWJTJCakVBVHFlR3lzSWlWSllYWVU1RktZcnljJTJCRndxSkFpbWhnMGJLN3k0cHhETjB5OHVmc3dtdHE2b2FrS0pRVnNKOEU0aDBwYlcwbUMzWG5ublhjZVBIandyVzk4NHh2JTJGRU50UVRnaXhIOTFoa3ppNkNMT1hZUmpJemMzRjk3NzN2VzljY01FRjU5c2RUeUlkZlBOUEdPeHFoOFBsbnZEUGFLcUNycjRoN0c5b2hzSnA2UWRKRDVxcW9LdmZpeiUyQjk4RWVzMm5nSnFwZXVUWnZrQ2JFZkEwTlBXeE4ydmZRN2NFV1pOSUVjbSUyRnYzenI0akVGSkNTZERObEdFWXlNM0x3eGVlZWhwbEZSVnA5ZlhyY0xtaE9aMkloSU5RQUFncDRYSTRrSiUyRnJ4ckRYbDdHRGJvU1VzQ3dCeGdDMzA0SHF5a0xNS1M5R1ZVVXg4bk05MEZRVmxoQVFRc0l3VXFNRmozTU8wN1R3MnM1RGFPbm9oU09CVzZ2SkRNam85VDg5ZENXSkZLdkslMkZ1SVh2JTJGaU5uVHQzN256bGxWZmVwbm1BaEtRR090b1RraUlzeThMMTExOSUyRjUxMTMzZlVva0I3dFYyZkNHRU4lMkZaeXNPNzN4dDBzb1d6aGhDWVIwNzloJTJCRllab0pyV3doSk5rVVZjR0JobWE4JTJCTHRmWXR0blZvSnglMkJ2b2xaOFlZUTlBJTJGaXUzUCUyRkJ4Nk9EUnBkVFJuREtacDRhMjlEZkFGUWdscm1SUkNRQXFCUnolMkYzSmF3NlozM2FOUUU2M1o3b3VVVUtBR1AlMkZKZ3dvTHlsRVMyZWZyYkVsa2dUR3F2Z3NjTWJoY1R0UlVWcUlxdkppVkpVVkl5JTJGSERWVlZZSTIxOXVvcGt2U0xpZDcwUzd5eiUyRndoYU9ucmdvR3F6bENFQktJb0N0eWZIN2xCSWhwRlNJaTh2TCUyQmNIUCUyRmpCdjExJTJCJTJCZVdYZEhkM0QzSE9NJTJCTCUyQmhwQjBSZ2xBRW1kWk5BRFlMb1poNE5wcnIxMyUyQjkzJTJGJTJGOSUyRiUyQlFLWFAlMkZBQVloQkhiJTJGJTJCZjlnUk1LVEp3QTV4OTdEVGVnYjlGSlZBRWs3bkRFWUVuajIlMkJUJTJGaCUyRkt1MllObjZDelBrZTVna0MyTU13ckx3OW5PJTJGeEZCUHg2UnolMkY4Q2k3ZWE3RHgxRFIlMkZjQXRBUWVJOE9oSU82NSUyRjBGY2U5TXQwUSUyQmswZGV0bEJLcTVvREQ1VDd0JTJCNjJzT0QlMkJoeTFIc0lvU0FKUVFVcmlEWDQwWmxXU0htVnBhZ3ZLUVFPVzRYdU1KaFdRSXlCWk4lMkJKMU1WQmZzYm1uQzBxWU9TZnlsSVZWVGtGeFRZSFFiSlFGSktMRm15Wk1VM3YlMkZuTnYlMkZ2RUp6N3g0WEE0RElVZThoTmlLN3JUSnNSbWxtVWhOemZYODZVdmZlbGZTMHBLTW1MdUh4RHRaRHUlMkI3MjEwTmg2R05rbGxpNm9xYU8zb3haR21kaG9FVHRLV3Bxcm82UiUyRkJiMzc2WCUyRmpDbXZQQVZFZGFKVlBJN0ltMVFCMTg2eVdjT0xSNzh1UWZvbDliVGEzZE9IU3NGV29DajVIQmdCJTJCWGJ0cU1leiUyRnhHSUQwclRwJTJGN3laZ0lRVHk4M0tRNjNIQkh3aWwzZHlwMkV3JTJGemhqeTh6eVlVMTZNNnNwU2xCVVh3TzF5Z2pHTXRmZEdrNE9wVGxVNHV2c0hzYSUyRmhCTjM0cDZCb0lsMURYajRsQUVueWJOdTJiZHYyN2R0ZiUyRnRkJTJGJTJGZGNmT1ozT2VJc3dJV1QyVVFLUXhPbTZibmNJV1lXeGFJV2NxcXI0OXJlJTJGJTJGZFJGRjExMG9kMHhKVXAwOFljZiUyQjElMkYlMkZFeGpuRTg2MTRqemElMkJydjdVQk9FbEZEVDdFYU5rSk01bkU2ODhzcHJ1T3IxbDdIeGltdlNycDJTeko2T3hzUFk5JTJCcXpVTlRKcTZGVVJjSFFpQTg3OWglMkJEaEFSbmlUbEdSc0poMUN4Y2hFODk4U1EwVFV2YjVCOEFlUEx5VDRsZkNJa2Nsd3VGZVRrWTlRV1JMcWVWV0ZMUDdYS2labTR4YXVaV29LcThDQjZYTTdxNVZ3aVlhZGFwd1JpRGFWbllmYWdKaG1GQXBUbHpLVWNJZ2FMaVlyamNFODlvSm1RbVlzbSUyQnA1OSUyQiUyQm05YVcxdDNQUCUyRjg4NGRWVmFVRUlDRTJvVE14SVRhSjNiQmNjODAxMTMlMkZzWXglMkY3OU1rZnl3U0hkNzRHYjM4M3RFa1dmM0RPY2FEaEJBWkhScW4xbDZROXpqbkNvUWglMkIlMkJoJTJGJTJGam5NdXVIVGMxa1NTM1JoajhBMFBZUHNmZmdITE5DZE5BSExHb0pzbTN0N2JBSDh3Y1hQJTJGVE5PRTAlMkIzR1o1NTRFbVhsNmJYMFl6enUzSEVxbHpoUVVWcUUxcTclMkIyUTlvQ3FRY0c3JTJGQ2dNTDhYTlJXbDJOQmRSV0tDbkxCR1lObFdiWnY3cDBKUmVFNGRxSWJQWDFEVlAyWG9vUmxvYXlpQWs3WDVKWEloTXlFbEJJbEpTVWxYJTJGemlGMyUyRjQybXV2WFIwT2g4UHBWcDFOU0thZ08yNFM1JTJGRjQ3QTRocXdRQ0FTeGJ0bXp1UCUyRjNUUCUyRjJUb2lnODNXJTJGQ1loaGpHQjBld0pHZHIwR1pyUFZYVWREVk80UWp6ZFQ2U3pLSDAlMkJYQzNyMTc4Y3J6eiUyQkRxbXo5Z2R6Z2toVERHWUJvR3R2JTJGaEZ4Z2Q3SWZtbkhndUt0alliTlNEeDlIWk81aXdEWjFTU2hpR2pnYyUyRjlWbXNmMTltTEp2MzVPV1AyMjVmbXNKekFHTnR2cXJDTWJleUJIVTFWWmhYV1FhUDJ4bXRCTFFzcEclMkZhNzEyR1llSm9Vd2ZBUU5VJTJCS2NxMFRKUlhWcVZkcXp4SlQ1ZGVldWtsZiUyRjNYZiUyRjNWejMzdWMxOXl1VnhRVlRYdEgwSVJrbTRvQVVqaVRETjFCMGhuR2lrbEtpc3JsVzk4NHh2Zm56ZHYzcnhNTyUyRmtkMnY0U0FxTWpjRGpIciUyRjVqak1Fd1RleXBiNFJwV2dtZGEwV0luUmhqWUZ6QmYlMkYlMkZuZiUyQkNpcTY1RlRtNGVYZHlTZVBKajc2dlBvdjNZb2JPYSUyQjNlOHBSUDF4OXNTdWhVOUdBamd1cHR2d1FmdSUyRmpDQXpLZzZkJTJCZm1uNVpjRWtLZ0lBWG5BRVlUZnhZMFZjV0M2Z29zcTZ0R1pWa3hWRVdCWlZrcHZjaGpxbFJGUVh0M1B3YUd2VkJTNU4lMkJmbkk1SllPNzhHZ0NaY1R3Z3FTdldDdnp3d3c5JTJGZnVmT25hOCUyQiUyQiUyQnl6TDBRaWtaUTVQaE9TTFNnQlNPSm9CdURzaUYxZzNYJTJGJTJGJTJGWSUyRmVmUFBOTjlzYlRXSXh4akRZMDRuR0F6dWdhaE5YdDZncVIlMkYyeER2VDBEMVB5ajJRY3A5T0pZMGVPNGRuJTJGJTJGUlUlMkJjTTlIN1E2SHBJam0lMkJyMDR0UDBscUk2Sks2T0I2R0trd2VGUjdOeCUyRkhBd1NMRUZ6JTJGOExoRUphdVhJVkglMkZ1Skx5Snh0ODRERDdZSHFPSFdvdkJBU0hyY0wlMkJibWVsSmdER0t2NGMyb3FhcXNyc0hSaE5TcExpOEE0ZzJVSkdCbjZBTGFqWndDV0pSSzZ1Wm9ranBRU1RwY0w4MnBxN1E2RlpBa3BKVFJONDklMkYlMkI5cmQlMkZ1SFBuemd1T0hUdldRN05CQ1psZDlCMUg0aHhudUNraGlhSHJPaTYlMkIlMkJPS05uJTJGM3NaJTJGOEt5THducm9kM3ZJSklLQWpIQkJVdW5IT00lMkJrTTRlTFFGbkROUVV4REpSQTZIQTclMkYlMkIyVSUyQnclMkJmcXRLQ3d1eWJqdjg5bkhKdG9sbEJhR2Vydnc5bk8lMkZCSUJKRTNxY00lMkJpNmliZjJOaUFZQ2lmc0FZbHBHc2pMTDhCZiUyRk9WZm9iQ29LS08lMkJIaDFPTnpTbkM1RlFBSXk5JTJCJTJCJTJGRkdGQlVrSWYyN2dIYllvc2wlMkZqUk53Wko1YzdGODBUeVVGZWNEWUxDRUJabVplVDh3QUlacG9tZGdoS3A3VXBpVUFtNlBCd3ZxRnRrZENza2lVa3JNbVRPbjlza25uJTJGejdCeDU0NEk1UUtFU3R3SVRNSWtvQWtqZ1hEUUJPT3RNMFVWQlFrUGY5NzMlMkYlMkZuJTJGUHo4M016NldUSEdNTlFieWRhNnZkQ25XVDJIMmNNaDQ2MllOUWZwTVVmSkdOcERnZmFXMXJ3dSUyRiUyRjViM3o0d1Vmc0RpZHRuZHphS1lXQWFSZ0lCVVlSRGdaZ1JNSXc5REFzMDRTMExBaGh3YklzU0NGZ1dRYUVKU0FUdW90WlFreWpVb3R6QmExSER5TGs5MDU2YkdSZzRJeGpUJTJGMHhkUGNOSlhUdW4ybVklMkJOZ2pqMlA1cXRVSmVjMVU0bkI1b0RtY2lBVDlwJTJGMWVTVkdlRFJGRm1hWUZSZUdvclM3SHlzVTFxQ29yam40OHpUYjVUZ2ZqSEg1ZkFLRlFHSXluY2VZJTJCd3draGtaJTJCWGklMkJMaUVydERJVm5vemp2diUyRk9CcnI3MzJ3ZzklMkYlMkJNUCUyRm9IdFFRbVlQM1gyVE9Lb0FUQjdHR0F6REFHTU0zJTJGem1ONyUyQiUyQlpzMmFjeklwJTJCUmR6ZU1lckNJY0NFMWIlMkZLUXBIJTJGNUFYeDF1NmFQRUh5WGdPbHd2UCUyRlBxWHVPSDl0Nk9rckp5ZWJrOUJMUEduaDBQb2JqbU9uclpHREhWM3d1OGRoS2xIWUpvbWhHVkNXQmFrRkpCQ1J2OWZTZ0FTU0ZadDhYUmVWZ0tLcWsyYSUyRkFNQVRWTnd0TGtUaHh2Ym9DcUp1endMQmdPNGJ1c3R1T1dPRDBYRHliQ3ZRNmZiQTgzcE92MiUyRlN3TDVPVzQ0TlJXV0VMTzJoTUt5QkFCZ2JtVUpWaTJwd2R5S1VqRE9ZS2J4TnQlMkJwNHB3aEVBekRNQzJxOGs5aFFrcmt1bFQ0aG5yaHliTXZXVTZ5VDJ4a3c5ZSUyQjlyVnZIVHAwNk0wZE8zWWN5Nk92UVVKbUJTVUFTVnc0SExZN2hJeW1xaXB1dmZYV0xmZmNjOCUyQmpkc2VTYUl3eERQZDE0MFQ5bmpQZTVCNDYxZ0xkTUJKVzNVSklxdEkwRFoyZEhmaSUyRlglMkY4U0gzbndFM2FIa3pZWVl4Q1doU083MzBERGp0ZmdIZXlEWlJyZ2lnck9HY0FZR01iJTJCbjNOdzhMR3JtZlJOTmFpcWd2NGhMM1llT0FxV3dIYm5TQ1NNaFl1VzRPSFBmaDVBNWlYJTJGcEpSUUZBVk90JTJCZTAlMkZ6WWhCVHd1Rjl4dUowYjlRU2hKVGdBS0lXRUpDeVdGJTJCVml6YkFGcXF5dWdLRHhhbFpxaHJiNFRZUUIwdzRCbENmQVUzY1JNQU00NDhuTWM2TzlvUmtVTnRRR1QyU1dsUkZsWldkbFh2dktWNzMlMkY4NHglMkIlMkZmbUJnd0tCdDRZUWtIOTJCa3ppZnoyZDNDQmtwTm15OXJxNnUlMkZKdmYlMkZPWVBWRlZsbVhZVEJnQkg5N3lKY01BUGgydjh6YiUyQnFxcUNyWnhDdG5YMEozV3BKU0Nwek9sMzR3MjklMkJpUnZmZnp0S3lzb3lMZ0dUY0l6Qk1nMjglMkJjd3ZjSFQzRzFCVUZWeFJvY3pnZ1VIMGZvTEZmeDVOSG83OTNycyUyRmVmZlBuJTJGNEtFJTJGN21lJTJGJTJGc2FaJTJGZDkzeSUyQlQlMkYlMkY5YUxWVU9LSmolMkI1NEdoTUo2d3ViJTJCV1pZRmg4T0p4Nzc0QklwTFNqUDZhOCUyQmRrMyUyRmFQNjZRRWk2WEEwNkg5dDVQUTBKSktXR2FGandlSjViWExjRHl1dmx3dTUwd1RTdXJxdjVPRlYxdUlxU0FBa29BcHFMb01nWUZGYVhGNkdsdHhNb0xOMmZVY2lDU0hxU1V1UHJxcXpkJTJGN0dNZmUlMkJ3clglMkZuSzN3Q1l0V3B0UXJJVkpRQkpIRzFoU2c0aEJOeHVONzc2MWElMkYlMkJUVlZWVlcybVhWd3h4aEFZSFRsajlaOWxDUnc2M2hvZGlFN3R2eVJMYUpxR3J2WjJQUCUyRjclMkY4VmQ5MzNjN25CU0hnTnc0TTBYY1dUWDYzQzQzRk82RVdDTWdmUG9IRDFBUWtnSklTU2tsQkJDd0xTc2VGTEdFZ0pDaUxFJTJGSXlCRTlQJTJCQmFCNUppT2h4V2twNXlnMnhrUEtVcEo2UThwVGtraERpM1R5VWZQYzF4MzRaJTJGZnZ4WDB0WVFrTGhEQVBEUHZRTmppUXMlMkJTZWxSQ1FjeHNjZWZSem5uWDloUWw0emxibno4ayUyQmY5eWlqWXlmY1RzZHBpZGhFc1N3TGpITXNXVEFYcTVjdFFIRmhIaXpMZ21Ga1djbmZPRmlzVXBla0pDbUIzQnczaW9zSzBOZlpCdCUyRndBUEtMeSUyQndPaTJTcHh4NTc3S25ubm52dWxlM2J0JTJCJTJGaW5GTVNrSkFrb293UGlWT29LaXZoR0dNSWg4TzQ0NDQ3N3Q2MmJkczlkc2VUTEkwSGRpRGdIWVkyd2V3JTJGVFZYUTJ0bUhqcDRCcU5RT1JMS013JTJCbkVzNyUyRjlOYlolMkI0QTdrNWVkVGhjVUVHR1B3RHZiaDhEdXZRSE00enVvR2dERUdWZUVRVWlLaUclMkZDT0J1QUxoT0FQaEJBTVJ4QU1SUkFNUjZEckpvUjhOOUVueGhKNzBYemV1eiUyQlBpWDJPVHY3ZiUyQk1kUCUyRm5QUkQ1NGMwTlQlMkJtOGRlZzNPVzBNcm9VRENJOHklMkI5TEo1MHp2U3ZPVTlld1lTJTJGNTNJbGZyNXhyT3F2dExnQTYxY3R3cnlxTWdDU0VuOXhFcHFtZ2lzY1VrNzUyNExNQXN1eVVGbGFCSmZUZ1ZEQWg4Nm1vNVFBSkxhUVVpSXZMOCUyRnp2ZTk5N3g4dnYlMkZ6eXkwT2hVSkMyaHhPU1BKUUFKSEZPcDlQdUVESk9JQkRBZWVlZHQlMkZEcHA1JTJGJTJCV3lEemJzSVlZOURESVRUdDN3RSUyQnlkQjYweEpvYUdxSEVCS0tTaWQxa2wwMGh3TXR6VTM0OCUyRk4lMkZ3RTIzMzJsM09DbnRSUDFlQkgzZUNVY0p4TVFTZjhHd2pwYU9RWFQwREtCJTJGYUFTaGtBN2RNQ0hHQm95ZjNQSTcxZ1I4MHM5UGY4MzR6M244VDZjZFE5ZFJYbG1KeDc3d0JEUk55N2p6em5nOHVRVVRWdmtsZXQ2c2FWclFOQlhucktqRnFxVTFjRHVkTUtheEhUcVRDU25oZGpxZ0tnb3N5MEo2ZmlkbE5xNXdWSllWZ3pFT0tTVzZtZzVqJTJCWGtYVXhzd3NZV1VFdWVlZSUyQjZHcjMzdGExJTJGJTJCOUtjJTJGJTJGV1ZGVVVCSlFFS1NneEtBSkk0cUFCUExzaXlVbEpTb1R6NzU1RDlVVmxhV1olMkJvRlZldlJBeGpxNjRLcWpaOUFWbFVGSGQwRDZPb2RwT28lMkZrclZVUmNVZmZ2TXJYSGZUclhBNG5YU0Q5VjZNUVFpQjltTUhKMzJZQUVUYk9rM1R3c0dtZGh4dGFzZklhQUFTRXB4emNNWVMxa2Fiam1MdHp2YyUyRiUyQmluTXE2bk5tcTh6ZDA0ZTJIZzNpd3pnQ1NvJTJGazFMQ3RBVG1sQmZqM05XTFVWbGFCRXRZbFB3Ymh4UVN1VGx1T0IwcUFrR1QydmxTakpBU0hwY1Q1U1VGc0lTQW9tcm9iVDhCdjI4WXVmbEZkb2RIc3RqRER6JTJGOEY4OCUyQiUyQiUyQnl6TDczMDBwdFVtRUpJY2xBQ2tNVFJrNWJFWVl3aEVBamdvWWNlZXVENjY2JTJGZmtvazNZYkdueEkzN2Q4UXJiY1lqaEVSRFV6c3NJYUZSOVIlMkZKVWc2bkUwY1AxMlBIOWpkdzhSV2I3QTRuNVRBQUl3Tzk4QTcxVGJvMVZGRTRSbjFCYk4lMkZUZ003ZUFYREdzenJoOTE3QllBRFhicjBaMTkxOHE5Mmh6Q3FueHdPSHl3M0xNRTVOQk1ybyUyRk5tWk1pMExtcXJnM0JXTHNIcEpMVlJGb2NUZkpJU1VjRGtkS01qTGhTOFFvalVnS2NheUJLcktpcERqY2NFUzBZY25RYjhYSGNmcXNleThpJTJCME9qMlFwS1NXY1RxZjJuZTk4NXdlWFhucnBSWDYlMkZQMER6NlFsSlBEb25FNUlFUHA4UEYxNTQ0YkxQZmU1emYyVjNMTW5VMzltQ3Z2Wm1LQk5VN0tpS2dwNkJJWFQyMHV3JTJGa3QwWVl4REN3ak8lMkYlMkZtVjA2QnRWeEp4bXVLOEw0WUFmbkklMkJmMElzbSUyRjBKNDhjMTk2T2daZ0thcVVPaTRFcWZyRWN5cldZQUhQJTJGVVhBREp2NU1Sa0dEZ1lHJTJGOXJJYUliMDM1ZEtRSERNRkZTbUklMkZORjYzSCUyQnBWMTRJekJ0TEoxdSUyQiUyRlo0NXlqc3F3d3ZsQ0hwQTdPR0txcnlxSVAlMkZzZU9FNHdCclEzN0lLV2dpazFpR3lrbFZxOWV2ZmFwcDU3NmltbWFrUEZ4SHZSanBqOElpYUVyWjBJU3pMSXNGQmNYcTElMkY0d2hlJTJCVzF4Y1hKVEpOMkhOQjNkQmo0VEdiNzBDSUNGeDdFUW5UTk9pa3clMkZKZWs2WEMzdDJ2STBqaHclMkZSUkt4eERQVjBURGpIalRFR3c3VHc1dTU2REhsOWNHaFVGWEF5SVFRWUdCNyUyQjlPZFFWbDZSTmNrJTJGeGhpTVNCaTdYdm85OVBEcDV5SWhKUUtoOExSZVd3Z0JLUVZXTEo2UGF5ODlGM01xaW1FWTFpbWJuTWtrcEVCVmVRbWNqdXlZUTVrdWhKREl6WEdocXF4b2JENWpsS0pxNk8wNGdhRyUyQmJodWpJeVRxd1FjZiUyRlBUVlYxOTlzV0ZNJTJGd0VPSVdSOGxBQWtKTUVDZ1FDMmJkdjI0RFhYWEhOMXBsNzBNc1lROHZ2UWV1UUFWRlViOTg4b0NzZVExNCUyQk83Z0VvRTFUMEVKSk5PRmNROFB2d3AyZCUyQmIzY29LV21ndTMzQ2h3bXF3bkcwcVFPZHZZT1UlMkZCdEhLQmpFamJkOUVKZGV0ZG51VUdZTll3ekNzckQ5RCUyRiUyQkQxcU1Ib0x5blZZd3pobEE0Z2tBb0hGJTJGcWNyWk15NExEb2VIaTgxYml3bk5Yd09IUVlKaFU5VGNWbGlWUVVwaUhzdUtDaExSaGs4U3doSVhxeWpKNDNLNVRxak1aNDlCRFFiUWUzbWRmY0lRZ1dnWG9jRGkwNzN6bk96OG9LQ2pJTVduY0FpRUpSUWxBRW1kM2FYSW0lMkZBZ0VBcmo0NG91WFozcnJMd0MwSGprQTM4amdoTzE2bkRFMHQzVWpGTmJCcDNqelJVaW1jamhkZVAzbEZ6RThORWhWc1dNWVl3Z0hBeGdkNmg4M0FjZzVReUFVd1pIbWRpZzBxJTJGWTBrVWdFaTVjdHgzMlBQQVlnTzFwJTJGWTk4N3UxNzZQeHpidHgwT3glMkJuRDRqbm44UG9DQ0FURFUxb0VZcGpSbHQlMkJyTDFtUEpRdXJZVmtDUWxBQ2E2b2tvbU5BNm1xcWtQbGZrZWxCU2dsVlVWQmJYVDd1WW1hdUtHaHAyQWM5RXFiekU3R1ZsQklyVjY1Yzg5UlRUMzNWTkUwNkJoT1NRSFFsVFVpQ1dKYUZvcUlpOWZPZiUyRiUyRngzaTR1TEN6UDFKb3d4QmdtSmxzTjdvaGVJNDF3a2NzN2dENFp4b3IySFp2OFJjaEpOMDlEVjNvNDMlMkZ2eVMzYUdrbE5HaFBrUUNmdkJ4NXJncG5LT2pld0JlWDRCbSUyRnIySEVBS0txdURoejN3ZUJZV0ZXWkg4aXpuMDFwOXg4TTAlMkZRbk00eHowUE1jYlEyVHNJMHp5N21XWVMwZVJmemR3S1hIM3hlcFFYRjhBd3pLejZOMDAwMDdJd2YwNFpTZ3J6VG1rM0pmYXdoRUJaY1FIS1N3ckhyY3BVRkEwamZWM29PRjV2UTNTRW5PNkJCeDc0MUZWWFhYVnhKQklaRzhzZzZjYzBmeEFTUTFmU2hDUklJQkRBUno3eWtZZXV1ZWFhelpsJTJCb0IzcTdrQmZSd3Y0Qk1zJTJGRks2Z3RiTVBvNzRRYlpjbTVEMjR3dkhpczg5RTU3WlJsUVVBd0RjMGdFZzRPRzRGb0pBU2JWMTlZRFE1OFRTaFlCQmIzMzg3Tmw2VVBaczdHV05vT3JBVE8lMkYlMkYwVzNCVnczakxQemhqQ0VjaWFPJTJGcUIxZk9JdmtuSlN6THdxckZOYmppJTJGRFZ3dXgzVThwc0FVa3E0blU0c1h6UnZvdkdlWkRaSllPSDhTamhVZGZ5RUFJc2VieHNQN0lndlh5REVMckZXNEwlMkY1bTclMkY1WG01dXJsdlhkVmlXUlQlMkJtJTJCWU9RR0Jxa1ElMkJKbzBPcjBNTWJnOSUyRnR4NFlVWEx2dnNaeiUyRjdOYnZqbVEydFJ3NGdFZ3JBNFhLZjluc00wU3FLNXZZZVRMQ1VrWkNzNXRDY2FEaTBIMGZyRDJMNTZyVjJoNU1TUmdaNnh2MDRad3pCVUFSRFh2JTJCVTU3aGx1a2drZ29XTEYlMkJNakR6MENJSHRhZnpzYUc3RDlEejhIZ0FrZk1DbUtncWEyYmd5UCUyQnFFcWs4JTJCZ2pTYmlPZDYzZGlsV0xhbUZrSUptMWlXUWFWbFlPTDhLamEzZDZCMFlQdVBuZ3lTSEVBSjV1UjdNbjFNT1UweWNERkExRFQwbmptT3d1eDJsYyUyQmJQWW9TRW5FNUtpVFZyMXF6N3doZSUyQjhCZFBQUEhFMSUyQmhlbFpDWm93UWdpYU1ocTlNamhJREg0MUUlMkIlMkI5blAlMkZrMG10JTJGNEMwWnN2MDlEUmV1VDBnZXN4aXFLZ3UyOFFBOE5lbXRkRnlEaTR3aEh3JTJCJTJGRHlINSUyQm5CT0NZb2I2dUNlYiUyRmNZejZBZ2lGSTFPYTQ1YnBoQkRnak9HQnh6JTJCTHdxTGlyRW4lMkJEWFMzNCUyRlhmJTJGUmNNUFFKbGdnVlVqREZFZEFNTlRlMW5mRTNUc3VCMk9uRGglMkJoVllNSzhTcG1WbHhiJTJGbGJKSlN3cUdwT0dmRlF2enBqYjFVV1dZVHl4SllPSzhDdVI0M2pFbXU5eG5qMENNaE5CM2NTUWxBa2pJZWUlMkJ5eHolMkYlMkZ2JTJGJTJGN3Y3JTJGZnUzYnZQN1Q2OSUyQklBUWN2WW9BVWppS0FFNFBaRklCTnUyYmJ2bnhodHZ2RDRiYmh4Nldoc3gwdDg5WWZzdkFKem82SVZwV05Cb1d5Y2g0M0k0bkhqemxaZXg3ZU1QSXpjdkwydVREb3d4V0tZSjM5REF1RWtCeGhqOG9UQjB3NlR0dnljSkJZUFklMkJvRTdjUEVWbSUyQndPWlZZd3h1QWJIc1NydiUyRjRSZ3FNalVNZFolMkJoR2pLZ29hbXRyUU4lMkJpRnBrNWNiV2FZSm9vS2NuSHBobFVvTHkyQ1lkQTFVTEtZcG9XNUZhVllYamNQaDQ2MjBMWEJMSk5Td3UxeVltSE5uTE5hcHFDb0dscU83TWVhaTYlMkJCT3ljM2E4OVBKRFZJS1pHYm0lMkJ2NTI3JTJGOTI3JTJGJTJGeUVjJTJCc2prWURCb0tWUklUTW0xMEJpWnh1cTdiSFVMYWtWSmkyYkpsODc3NjFhJTJGJTJCdGQyeHpKYTJJd2RobWdZY1R0ZHB2eGRiJTJGdEhlUFVERCUyQmdtWmhLcHBhRzg5Z1QzdnZJVkxyN3JhN25Cc0ZmUjVFUWtGeDUzbEpxWEVxQzg0M282SHJLVkhJcGhmdXdEM2ZlS1RBREslMkY5VGUySmZyVjMlMkZ3SXczMWQwTVk1OThRb25HUFVIOFNobzYxUUpta1pOd3dUY3l0TGNmRjVLNUNmbTBQSnYxa2dwY0M2RlhYb0hSaEclMkYlMkZBb05McUJueldtSmJDb3RoekZCYmt3ejJLMkpWTVUlMkJJY0gwZEY0R0l2WGJweUZDQW1abkpRU2wxMTIyV1YzM0hISGc5JTJGJTJCOXJmJTJGb2FDZ0lPUFBmWVFrQ3lVQVNWeE9UbzdkSWFRVklRUXN5OElYdiUyRmpGdjU0elowNVZwcCUyQklHR1BRdzBGME5oJTJCWnVQMlhLJTJCanNHWUF2RUpxMDhvS1FiTWNZZzdBRVh2blRDN2owcXF1ajI3VXolMkZCZ3lrY0RvTVBSd2NOd1pmMUpLalBxRHRBQmtqQlFDRWhMM2YlMkZKVEtDMHZ6JTJGaXZtZGpZaWRkJTJGOXhOMHR6VEM0Wm80JTJCUWRFMiUyQnVQbnVpQUx4QWF0MkpVU0FsaENTeGJPQThiMXkyQlE5VW1iWWNraVNPRWhOT3A0ZngxeSUyRkRpRzN1aEd5WXRDWnNGVWtvNEhTcVdMYXclMkI2JTJCTUZHJTJGdDdiUTM3c0hqTmhxdyUyQlA1SFU4dWxQZiUyRm92WDM3NTVlZDM3Tmh4M09QeDJCME9JV21KRW9Ba3JyQ3cwTzRRMG9hVUVxWnA0b1liYnJocDI3WnRkOXNkejJ6cGJqa08zOGdBT0I4JTJGdVdjSkM2MWRmWFNyVHNoWmNEaWQyTHZ6SGZUMWRLTzhzc3J1Y0d6ajl3N0RpSVRIcmV5U2tBaUZkZEJCSlNvVUNtSFR0VnR3NWJWYjdBNGw2Umhqa0VMZzdlZCUyRmhaYUdmV2RNJTJGcW1LZ3I2QkVUUTB0a01kNXdHVUpRUVV6bkhlMnFWWXRhUUdFaEltYlVhY1ZhWnBvYktzR0J2WExzWHJPJTJCdHBIdUFzTUMyQnV2bFZLQzNPaDJtZSUyRlhJYlZkWFEwOW9JMyUyRkFBOG9yTGtoZ2hJV2RIU29teXNyS1N6MyUyRiUyQjglMkYlMkZmM1hmZmZhdGhHTFN0aVpCcG9BUWdpUXNHZzNhSGtCWVlZOUIxSGFXbHBjVmYlMkJjcFglMkZoYkklMkZCYXMyTjEzJTJCJTJGRjZDTk9FNGp6OTBLRW9ITU5lUCUyRm9HdmZSVW41Q3pvS29xJTJCbnA2c0dQN0c3amgxZyUyRllIWTV0QXQ0aFRIUUVGVUpDTnd5cUFBUmdHZ2FLUzB0eDN5T1BBY2pzODA0c0tiVDNsV2R4Wk9mcmNFd3k4eSUyRjY1d0ZMQ3V5dGIwSWtvcDgyWTg0d0xlVG5lbkRoJTJCdVdZUDZjTWhrbkxQdXhpR0NZVzE4NkYxeCUyRkV2c1BOVUZXRnZydVRSRW9KbDBQRDhrWHpNZFV2ZDhZWndpRSUyRk9ob2JzSHdqSlFCSmFwQlM0cFpiYnJucDl0dHZ2JTJCTkhQJTJGclJ6empuZEN3blpJb29BVWppQW9HQTNTR2toZGdBNVNlZWVPTEptcHFhdW13NDhUQUdSRUlCZERVZm5iRDlsM09HenA0QmhDTVJhQlA4R1VMSXFSVE84Y2JMTCUyQkdHV3olMkJRdFcxV2Z1JTJGd2hBdEFJcm9SclZxaERBRjBYY2NkSDdrUDh4Y3N6SXF2azhNN1hzWGUxNTZEcWpsd3BpR1FxcUtnc2JVYkhUMERweVQlMkZwSXd1T0p0YldZSUx6MTJCd3Z4YzZEVHZ6M2FXRURoMzVTS0V3enFPTkxmVE5VT1NtSmFGSlF1clVWYVVEMlBLMWE0TVVnSWRUWWV4Yk1NbFdYdCUyQklxbnBxMSUyRjk2bCUyQiUyRiUyQnVxcmZ4b2FHdXJYdFBFM3doTkN4a2RuWEJKSE13RFBqcyUyRm53MFVYWFhUUlBmZmM4NURkc2N5bTdwYmo4SThNanJ2OWx6SEFNQ3kwZGZWVE93OGhVNkE1SEdnNGVBQmRIZTJZVXozUDduQnNFUmlkT0FGb21DWk1ZV1Y5JTJGaThjQ21ITiUyQm5QeCUyRmpzemYlMkJJRVl3d242dmRneHd1JTJGQVZjVXNETlVsTWNTeFFlUHRaenljV3ZzWWQycXBUVTRkJTJCVmlhQTZGbG4ya0NDa2xKQVBlZDg0eTZJYUo1clp1Mmd5Y1lFSkllTnd1ckZnMEgyS2FpVHRWMWREZjBZTEE2QWh5QzRvU0hDRWgweU9seElJRkMycWVlT0tKcnp6MDBFT2ZESWZEb0szQWhKdzlPdHVTdVB6OGZMdERTSG1XWmFHcXFzcnhyVzk5NjI4MVRWT3o0MmxvOU5hN3MlMkZFd2hHVkJVVTklMkYwc1k1UiUyRiUyQlFGNE1qUGlqVSUyRmt2SVdWTlVGUVA5ZmRqMTlsdlllbHVXSlFESEtrcUNvOTd4RTRBQUxFdEFDb2xzTGdFVWxnV0gwNG43UCUyRmtwT0YydWpLN0NZWXloJTJCOFF4dlBsJTJGJTJGdzBoeElRVjV5ZFRGSTdHMWk0TURJM0dsMDhacG9WY2p3c2IxaXhCWFUwVmhCQlRtbjlHa2s4SUNWWGh1R1REU2toSU5MZjFqTHU0aFV5UEpRU1cxODFEVVg3dXRCZmRSRGR3JTJCOUhUMm9oRmF6WWtPRUpDWnVhZWUlMkI1NTZMJTJGJTJCNjc5JTJCdm4zNzl1MXV0OXZ1Y0FoSkczU21KWEZEUTBOMmg1RHlSa2RIOFpXdmZPWGhqUnMzdmklMkJUYjhKT3hoaWdSMExvYmprJTJCYWZ0dmQ5OFFJcnBCRiUyRkNFVEpIQ09kNTg1U1ZzdmUzMnJHcXpZZ0QwY0JpR0hobSUyRnhaTkZSeTRJSWJNNSUyRjRkUUtJVGI3dHFHZFJ2ZVozY29TY1VZdzNCZkYxNzk3WDhoRWc1R1czJTJGUGdtbGFhR3pwaXM0QnRLSmJraGRVViUyQkM4Tll0UlJDMiUyRktjMFNBcXFxNEpJTnE4QVpRMU5iRDFTRlV5ZkJERm1XaGVLQ1hDeXJxNFkxazBVM2pFRllGcnBQSEIxTEFESmd3b210aE13ZUtTVTBUVk8lMkY5YTF2ZmVmZWUlMkIlMkI5MU8lMkYzNjFRRlNNalpvVHQxRWhjS2hld09JYVdacG9senpqbG40U09QUFBKbHUyT1piWDN0SiUyQkFiR1FJYlolMkZ0dnJQMjNzMmNRbk5ORk95RlRwV29PSERsNEFGM3RiWmd6Yjc3ZDRjd3FQUktDWlU2ODVNTzBCSVFVV1p2JTJGMDNVZDFUVTEyUGJ4Nk1TSlRFME9NOFlRR0IzQks3JTJGJTJCRWZ3amc5RE9zUFFqUnVFY3c2TiUyQkRJNk1RZ2lCa3NJQ3JGNVdpN3I1VmRHSFY1VDhTM21XSmFBcTBTU2dwcWs0MHRRT1ZWRW9DVGhOc1NQRTJ1VUw0SEc1cGwzOUY2T29Ldm83VzJIb0VXZ081NVNYaVJDU0xGSktiTnk0OFgyMzNITExRMSUyRiUyRiUyQnRlJTJGVzFCUVlIZEloS1FGU2dDU09LZno3QzY0c3cxakRFSUlNTWJ3dWM5OTd1bnk4dkxTVEwwSm0wajNpV093OUFnMDElMkJrbDlweHpESTM0TURqaW8lMkIyJTJGaEV5RHFxb1lIT2pIcm5mZXd0WXNTd0JHSWtGWXBqNXVCU0FEZ3hBeVdnR1loYVNVc0V3VGQ5MzNjWlNVbFdWMDhpOFNEdUhWMyUyRndZZzkzdDBKeXVzJTJGNjdRa280SFJxVzE4MUhYcTRidFhNcjRIWTVZVnBXMW43ZHBDTWhCRGhudUhEOUNyZ2NHZzRjYVFGamtxNHBwc0UwTFN5WVc0RUY4eXBoenFUNmJ3empDbnpEZyUyRkFPOXFHMEtzdkdWSkMwOE9pamp6N3g3TFBQUHJOMzc5NG1sUllLRVhKRzlGMUM0bkp6YyUyQjBPSVdYcHVvN2JicnR0NjUxMzNubUgzYkhNSnNZWUxOTkFaM01EJTJCSVR0dnp6YSUyRmh2UmFZZzNJZFBFdUlJM1gza1pXMiUyRjdZRmExQVp1UkNDelRuSERKcTVRaWElMkY0dDNpc2NDbUhkaG8yNDdxWmI3UTRsYWFMbkdCTnYlMkZ2NW42R3h1Z01NNXRUbE9Va3E0bkE1c1hMc1VnSVJsaVJsWFBCRjdDQ0hCR0hEZTZpWEl6ZkZneCUyRjRqTUUwQlJhRWs0TmtTUXNMdGRPQ2NsWFhnak1NVUNVZ0FNZ1pUajZDM3Zaa1NnQ1RsU0NsUlhsNWUlMkJ0blBmdmJwRDMlMkY0dzNlb3Frb1BEZ2c1QTdwYkozSER3OE4yaDVDU0RNTkFjWEZ4M2hOUFBQRXRJSE5ic0NZeTBOMEI3MEFmJTJCSGp0dndBczAwSlg3eEMxNnhBeUE1cW1aZVUyWU1zMElZVEF1RVAlMkJHQ0JsOUVlMkhWJTJCRUVIQzZYTGozRTUlMkJFcG1rWmVkNkpmVTUzJTJGUEYlMkYwWFJ3Snh6alZKaWZEU2tsSmYweWhKUXl1cnhpVVRYeWN0ell2dWN3dkw0QU5LcnFPU3VXc0xCbTJXS1VGdWNuZE9PMWxBSURIUzNBeHN1aTFkb1plRHdpNmUyT08lMkI3NDRPOSUyRiUyRiUyRnYlMkZmT2FaWjU1MU9wMVpkODFBeUZUUUdaWEVWVlpXMmgxQ3ltR013ZXYxNGpPZiUyQmN6bkZpMWF0Q3dUYjhMT3BLZmxPUFJJYU56S0RNWVolMkZJRXdCa2RHNllrYklUT2dxaXFHQnZxeGI5Zk9MRXNBR2hDV0NhNk1memtTUGViSzhaZUVaTEJRTUlpYmJyOEQ1NXkzMGU1UWttcmZhOCUyQmolMkZwMlhwOVQyU3pLYmxCS0dZYUc2c2hUWFhub2UzdHJUZ0xhdVBxZ3F6UVdjakdsYW1GdFJpdVYxODJDYU02JTJGOE81bWlxaGpvYW9NZUNjUGhkTkVhRUpKU3BKUmdqT0dKSjU3NHh1OSUyRiUyRiUyRnVYQndjSFEzU3NJR1JpbEFBa2NiUUYlMkJIU1JTQVNYWFhiWmlrOTg0aE9QMngzTGJJdTFJWGEzSEIyMyUyQmclMkJJRG1EdkglMkZJaUZJNU0lMkJHY0lJV2VITVlaZDI5JTJGQWxwdHZ6Wm8yWU1zeUlZVUVtJTJCQnFSRW9KS1lGc2VyeGdHZ2JLSzZ0d3olMkYwUEFzak1xblBHR0k3c2ZoTjdYbjRHaXFwUllvZWN4akJONU9hNGNPVUZhN0d2b1JtSGpyWEFzcWdsZUR4Q2lMRlclMkJDVlFOU1hoQ1VER0ZmaTlReGdaNkVYNTNKcUV2alloaVNDbHhNcVZLOWQ4OHBPZmZQUnYlMkZ1WnZ2cDJYbDJkM1NJU2tMRW9Ba2ppNkFEOVZ0QzBON0lFSEhuZzZMeTh2TnhOdndzN0VQektFb2U2T0NhdHpoQVI2Qm9ZaHBJUkNYejZFeklpcWFhZyUyRnNBOGp3ME1vTENxMk81eFpJYVdFeFBndHdBeGpMY0JaVm0lMkJpNnpvJTJCdU8wanFKcGJuYkhKdjlhakIlMkZITzg3OENZNXlxeDhtRUxFdUFjWVlOYXhham9yUUk3JTJCdyUyRmdtR3ZINXFxWmx0UjhJUWtvclAlMkYxcTJzUTJseFFVSmJmMk1ZQTB4RHgyQlhHeVVBU1VyN3pHYyUyQjg3a1hYbmpoVndjUEhteW0lMkIxcEN4a2NKUUJMbmRrOXYlMkZrNG1pcmFnR0hqJTJGJTJCOSUyQiUyRjlkWmJiNzNaN25qczB0UFdpRkRRRDFYVlR2czl4aGgwdzBCdiUyRnpEZHdCR1NBS3Fxb3Jlbkc0ZjI3Y1hGVjJ5eU81eFpOTmxGZXVZbHdDWVRpWVN4Yk5WcTNIVDduWGFIa2hTTU1mUzJOJTJCT04zJTJGMEVsbWxDb2RsdTVBeWlNeDR0eko5VGh1TENIT3lwYjBKalN6ZUVrRlFOQ01BMFRDeXFuWXRsZGZOZ0ppSDVGOFVnaElXaDNzNGt2VDRoTXllbFJHbHBhY2xqanozMjVFYyUyRiUyQnRGdGpERXFiaUZrSEhUbFJlTDYlMkIlMkZ2dERpRmxDQ0dRbjUlMkJmODZVdmZlbXZzNlVWN3hSako4eWUxa1pJSWNhZHY4VTV3JTJGQ2dIJTJGNUFDSnhPc0lUTUdHTU1obTVnenp0dlJ4T0FXVEJzbllGTm12N0xKakphN29pNzdyMGZibzhuNDg0N2pER01EUFRpMWQlMkY4R09HZ0g2cm1zRHNra2tZTTA0VEg1Y0lsNTYxQ2RXVXBkaDg4anVIUkFMUXNuZzFvbWhaS2l2S3hjZTBTTUFBaWllJTJCbEtDcEclMkJydGhXU1lVUmMyNDR4UEpIUGZjYzg5ZHYlMkZ6bEwzJTJGMDJtdXYlMkZUayUyRlA1JTJCJTJCVmdsNUQwb0FrcmppNHV4b09Uc2JvNk9qJTJCT1FuUCUyRm5Za2lWTFZtVGppWU1CTUhVZGZlM040Qk5VYUNpTW8zJTJGWUM5MHdvV2wwS0NFa0VUU0hBM3Qydm9OSUpBS24wNW54OVclMkJNc2JFSERCS1RWd0ptdm5Bb2hJMFhYNExMTmw5amR5Z0p4eGhEME9mRnE3JTJGNUVVYUglMkJxQTVhT2tIbVRvck9wb0ZDJTJCZFhvcnlrRVBzYlR1QjRTeWRNeTRLcVpOY2NZaUVFSEE0TkY2eGZEbyUyRmJtZkM1ZiUyQiUyRkZ1UUx2WUI4aXdRQThlUVZKZlM5Q3BrdEtDYzQ1ZiUyQnFwcDc1MTc3MzNYaFFJQkhUcVVpTGtWSFRYVHVKOFBwJTJGZElhUUV5N0t3ZnYzNlJaJTJGNjFLYyUyQmEzY3NkaHJzN1lUZk96UnVleThEWUZvQyUyRllNaldmdmtuWkJrVUZVVm5XMnRPSGI0RUZhdk85ZnVjSkpPMFRSd3JrQk91T2czTzQ0dlFnZzRYUzVzdSUyRjlCY000enFtS0JNUVlqRXNIcnYlMkZzSiUyQmpwYTRLQ052MlNHRE1PQzIlMkJYRWhlY3V4NEo1RmRoVDM0VHV2aUZ3enFCa3djMSUyQmRIWXE4TDV6bHFLcXJCaUdtYXpXMzVNd2hrZ29pT0glMkJIa29Ba3BRbXBjUzU1NTU3M3BZdFd4NzQ1amUlMkYlMkJROHVseXVqenFtRXpCUWxBRW1jWlNYMzZXRTZpRzZjbFBqa0p6JTJGNVZIRnhjVkUybnpENjJwdGdoTVBReHJ0Wll3d1IzY0RBc0ElMkJjWjhjTk9pR3pnWE9PZ04lMkJIdlR0M1pFY0NVTlhBRldYQ2klMkZOc1dRQVNDZ1d4NWViM1klMkIyNUclMkJ3T0phRVlpODRPMiUyRjZIbjZQdDJFRTRuRFJybUNTR0VBSkNBRlhseGJpbXFBREhXanRSZjZ3Vkk3NEFOQ1d6MjRKTnk4STVLJTJCcXdwSFl1ek5sSSUyRmlINnZXd2FPZ2E3MnpGMzRkSlplVTlDWnVMaGh4JTJGJTJCNHE5JTJGJTJGZXRmRFF3TWREc2NOSEtDa0JoS0FKSzRrcElTdTBPd25jJTJGbnc1VlhYbm5WblhmZWVZZmRzZGdsZHRIYzI5WU1Oa0Z5VCUyQkVjdzE0ZlF1RklSbDlrRTJJSFZkV3c4NjAzY2MlMkY5RHlMVFo1Q3FtZ05jVVdBWnhyZ2xnTmt3SWRDeUxCUVZsZUN1ZSUyQjhIZ0l6NWZNZk9EYnRmJTJCajhjMyUyRmMydGYyU3BEQk5DNHd6ckZ4Y2c1bzU1YWclMkYzb1pqSnpvUWp1aFFNekFSYUJnbUZpJTJCWWkzVXI2aUNFbU4xSEpGSmlaS0E3JTJCdk1zbUZGTDBwZVVFdlBtemF2NnpHYyUyQjh4Y1BQJTJGendwMVZWemJoakFTSFRSUWxBRXFkazJmeVU4WlNYbDZ0ZiUyRnZLWHY4WTU1NWx5RXpZZDRXQUFnOTN0NE1yNGh3akdXWHolMkJuNFBtJTJGeEdTVUtxcW9yV3BFUjF0clpoWFUydDNPRW5sY0xtaHFnNlloajUlMkJxbzlsZmhJd0VncmhBM2R2UTIzZG9veEolMkZzVWNldXZQT1BEbW42QTZuSFR6UlpKR1NnbkRNT0YyT2ZHJTJCdFV1eGFINGxEaDF2UTB0N0QzVFRncXJ3alBqNk13d1Q4NnJLY01HNlpXUFZ0Y2xjJTJCM0U2cmlqd0RRMiUyQnV3aGtWdCUyQmRrS25idG0zYlElMkYlMkY0aiUyRiUyRjRvd01IRGh6SWhHTUFJWWxBZCUyQjRrcnF1cnklMkI0UWJQZnd3dzl2TyUyRiUyRjg4eSUyRkl0SnV3cVJycTZVQW80QU5qRTh6JTJGTXkwTURJM1M5bDlDa2tCUlZRd05EcUolMkIlMkY3Nk1Ud0E2UGJsUUhRNGdlUG94VnlLMkpDUnpWNFFZaG82cTZtcmNkdmVIN1E0bG9SaGphRHl3RTd0ZSUyRkMxNEJsWmhrZFFVYlFzV0tDck13eVViVm1GWlhUWHFqN1dodGFzUFJwb25BZzNEUW1WNU1TNTkzMnBvbWdyTG10M2tId0F3enVFYkhvQVJEa1BKeVozMTl5ZGtLcVNVY0x2ZHJxZWVldXFwRDM3d2c3ZHFtaWJUOWZ1ZmtFU2lCQ0NKYzd1emR6YVBhWm9vS1NrcCUyRnZTblAlMkYwVnUyTkpCUU5kYlREMXlJVHolMkZ3ekR4TERYVCUyRlAlMkZDRW1pZlR0MzROcXROMmRzRzdBRTRIUzVvVHFjRSUyRjczY2NhaUR4b20zaEtTMXZTSWpwdHV2eE9sWmVVWjh6bG1qS0d6NlFpMiUyRiUyQkhuMFkyTUUxU1NFNUlzc2VSWWVYRWh5czR2UUUlMkYlMkZNQm9hMjlIZTNRJTJGRE5OT3VOZGd3VFZTVUZ1R0s4OWZBNWRSc1NmNEJBR01ja1ZBQWZ1OFFYSlFBSkdsaTY5YXROOTE4ODgzWHZmTEtLOCUyRm01ZVhaSFE0aHRxT3JNaEpYVmxabWR3aTI4WHE5ZVB6eHh6OVZWMWRYbXlrM1lkTVJ1eUR1NzJ5WmNQNGY1d3hlZnhDaENNMyUyRkl5UlpORTFEJTJGZjY5Q0lXQ2NMczlkb2VUSEZLQ01ZYWN2QUlNOVhTTTglMkZ1QXFuQnd6bWU5MVcwMjZMcU9tb1YxdVBHMjIlMkIwT0pXRVlZeGpvYnNOcnYlMkYxUEdIb0VxcXJaSFJMSll1YlljcnVxc21KVWxoV2hkMkFFUjVyYjBkNDFnRWhFaDZJb0tmOGcwekJNVkpZWDRZcnoxOExqZHRtNnNJOEJzQ3dUSXdPOUtKMHozN1k0Q0RsYlVrcHd6dGtYdnZDRnJ4OCUyRmZ2eWxZREFZNFZtd0taeVF5VkFDa01RTkRBellIWUl0aEJCWXYzNzk0Z2NlZU9CUnUyTkpCWG9rak1IZURuQSUyQiUyRnVFaHRnQWtvcHZRVkpvYlNVZ3lLS3FLbnU0dUhEdDhHR3ZQUGMlMkZ1Y0pJcXI2aDAzT28zQ1JtOVFXY01tWmYlMkJBMHpEd1BzJTJGZEE4S0Nvc3lvdnFQTVFiZjhBQmUlMkZmV1BFQnoxUmx1N0NVa0JzVVJnWldrUktrdUxNRGd5aXVNdG5UalIzb3RBS0F6T09aUVVUQW9ZaG9ucXFqSmN1bkVWM0M2bnJjayUyRkFBQmpFS2FKMGNFJTJCZSUyQk1nWkFxa2xGaTNidDI2elpzMzMlMkZmdGIzJTJGN0h6Vk55NGh6TGlIVFJRbEFFaGNPaCUyQjBPd1JaQ0NEejQ0SU5mTFN3c0xLQVRBdUFkNkVYWTc1JTJCd0F0QVNBb1BEUHRyJTJCUmtnU2NjN2g5JTJGbHdjTiUyRnVqRThBNXBlVVE0NVQ0U2Nsb0drcVZGV0JZVm9aMVFFY2lVU3dlTmx5WEh2VExYYUhraENNTVlRRGZyenlteDlqdUs4SG10TnBkMGlFbkNhV0NDd3V6TU1GNjVaanhlSWFOTFoyNDBSN0QwWkclMkZRQUFoU3UySDJ1a2xEQk1DNHRyNSUyQkRDOWN2SFp2N1puUHlMWVF5amclMkYxalA4M004UlFrTXozODhNTmYlMkZQblBmJTJGNnJnWUdCUGsyajZuU1N2U2dCU09KeWNuTHNEbUhXQllOQmJOcTA2YklQZmVoRGQ5b2RTNm9ZNnUyRW9ZZWhqbk55Wkl6Qk5BVUdSM3lnRW5wQ2trdlROT3pkOFE3dXZ1JTJCQmpMN1J5aTBzQmxlVTAlMkJiOFNTbmgwRlNvaWdLWllXdEFoR1hoQTNkJTJGR0RrNU9XbiUyRmVXV013VFFNdlBIN242S245VGdjenV5ZEowelNnMlVKV0FCeVBXNmN1M0lSVml5YWg3Yk9malMyZHFGdmNBU0dhVUhoOXJRSFc1WUFZOEQ2Vll0d3p2S0ZZSXpaTnZOdlBKeHolMkJMeURNRTBUcWtxM2tTUTlTQ2xSVTFOVCUyRllsUGZPTHhwNTklMkIlMkJrdDVlWGxwZiUyQjRsWkxyb3lFM2lzaTBCS0tXRXFxcjh5MSUyRiUyQjhwT0tvaWgwSW9oZTZBNzFkbzdOMnpyOXdwY3hJQlNKd0I4TVRWZ2hTQWhKREVWVjBYejhHSHE3dTFCUk5jZnVjSkltdjZnVUxrOE85RWprbE0zaThRU2dxa1EzaG1TSVNEaU1GV3ZXWXRPV0clMkJ3T1pjWmlpZW0zbiUyRnNsVGpUc28lMkJRZlNTdXhyY0dhcW1McHdybW9xNmxDVCUyRjh3R2x1NzBOazdnR0F3RW0wUFZtYm5nYWRobU1qTmNXUGoycVZZT0w4U2xpVlNidjRwNHh4QjN3aE1QVUlKUUpKMjdydnZ2b2VlZmZiWmZ4c1lHR2h5MEpnS2txWG95RTNpaW91TDdRNWhWdmw4UG16WnN1WG15eSUyQiUyRiUyRkhKSyUyRmtXVGUxSUlqUFIxZyUyRlB4WiUyRnR4enVFZERjRFF6UXlxeFNFa05TbUtncUdCQWRRZjJKJTJGUkNjQzhvaks0YyUyRklSQ2ZVQzc2a3M1cHpCb2FsakZZRHBUMG9KS1NWdXUyc2JuTTZKdHglMkJuaGJGazdaNVglMkZvQWp1MTZINXFDMlg1S2VZaTIzakFGekswb3d0N0lFWGw4QXJaMTlPTkhlZzZFUkh5d2hvWENXbE80SFN3aElJVkZUWFk2TmE1YWlNRDhYaG1rbSUyRkgwU2dUR09TRENJY01BUGx5ZTdDZ2RJZXBOU29xU2twUEFUbiUyRmpFbCUyQiUyQiUyRiUyRiUyRjU3eHhhRTJCMFdJYk9PRW9Ba0xwczJ1a29wVVY1ZTduejg4Y2UlMkZtc210ZFZPbFI4SVlIZTRIbiUyQkJwTjJjTUk2TUI2S1lKaDBhSEQwS1NLZHB5YiUyQkxBN2wyNDhwcnJNcklOV0VvSlZkT1FYMXFPNGY3dTAzNmZnY0h0Y21STUJhQWVpV0Q1NmpXNDlLcXI3UTVseGhpQXd6dGV3JTJGN1hub2ZxY0diVk5RVEpURkslMkJPeWN3UDhlRHRjc1dZdG5DZWVnYkhFRkxSeTg2ZXdmZ0QwVG5aWE9GbjFLeFBCMUNTSmlXaGZ4Y0Q5WXVYNERGdFhQQk9Vdlo1RiUyQk1zRXo0UndaUldGWmhkeWlFVE5sTk45MTA5emUlMkYlMkJjMGY3Tm16WnplZHQwZzJvanQ0RW5mNDhHRzdRNWcxVWtwOCUyQnRPZiUyRnNpYU5XdldadG9OOVV6NGhnZWdoNElUM3NpWmxzRHdxSjl1OUFpWkpacW1vWDclMkYzb3lmdDFRNlp6NU8xTzg1N2VPTU1lUjQzSm1SJTJGNU1TUWdxOCUyRjBOM3AzMzFIMk1NTFlmM1ljY2Zmd1BHT1owVFNNYXhoSUFsQkJTRm83cXlGTlZWcGZBSFF1anFIVUpyWnglMkY2aDd3SWhpTmdpRllxVDZXU3lCSUN3aEx3dUYxWVdUc2ZLeGJOUjE2T0c2WWxVbXJlMzNpaU13bE4lMkJFWUc3UTZGa0NtVFVzTGhjR2hQUHZua2s3ZmVldXVOVGljOXZDTFpKM1B2SnNpVVpjc3NCTk0wVVZKU1V2end3dzklMkZ3ZTVZVW8xM29CZUdIb0dpbkg1b2lGNzBXUmp4JTJCbWY4MUpzUWNuWVVWVVZYWndmYVRwekF3c1dMN1E0bmFVcXJhcUNvR3FTVXAxeU1Nd2JrNTdyVE9sa1dFNGxFc0h6bGFseDIxVFYyaHpJampESDB0alhoeldmJTJCRzhLeW9HUndZcG9RS1dXOEt0RGpkbUxwd3JsWVhEc0hYbjhBM2YzRDZPZ2F3SkRYQjM4d0ZOOWp4QmslMkZaWk93bEJKQ1NrZ1o3YVFveVBPZ3Ryb1NpMnFxVUpDZkF5RUVERE5GdHZ5ZUJjdXk0UGNPMlIwR0lkTzJaY3VXTGRkZmYlMkYwMUw3NzQ0Z3Vac0l5TGtLbWdxellTNSUyRkY0N0E0aDZSaGo4SHE5ZVBqaGh4JTJCcHE2dXJwUVAlMkJxVWFIQjJDWkJoUjF2QTNBUUNpaXd4OE0wd0lRUW1hSm9pandEZyUyRmphUDJoakU0QUZwWFBnU2V2QUNIZktKank3Z3hTQ1NESDdZS3E4RFRmQXh5dCUyRnJ2MVEzZkQ2WEtsN2MwR1l3emVnVDY4OXR2JTJGUWpqb2g2cGx4NE5EUW9Cb3k2NFEwVVJkUVc0T2l2SnpzV3poUEFTQ0lmUU5ldEU3TUl6QjRWRUVRaEhvaGhGTiUyQkhFR2g2YkI0M0tpckxnQVZlVkZLQ3NwaE1mbGhCQUNaaG9sJTJGbUlZWXdoNGglMkJNJTJGVDlmakdjbE9Va29vaXNJJTJGOTduUCUyRmVXQkF3ZGVWRlhWb2lwQWtrMG9BVWppOHZMeTdBNGg2WFJkeDZwVnElMkJZOTlOQkRqOW9kU3lxSm5majgzaUd3Q2RwWU9PTVk5UVZobUxRQWhKRFpkbWpmSGx4Mzh5MFplYk1scFVST2ZnRUtTc29SOEE2RG41d0FGQkp1bHdNT1RZTnVtbW5icWhPSlJMQjB4U3BjZnZXMWRvY3liWXd4QlAyamVPVTNQNEozc0klMkJXZnBDc0ZtMFJqdjdjNDNaaTRmeks2T1plMDBJZ0ZFRkUxeUdFaEtJb2NEazF1RjNPJTJCRFpoeXhJcFAlMkJkdk1weHpCSHhlV0pZRlJSbCUyRmFSd2hxVXhLaVFzdnZQQ0NHMjY0NGZhWFhucnB2M056YyUyQjBPaVpCWlF3bEFFcGVUazluYnZCaGpHQjBkeFVNUFBmUVg1ZVhscFpsMkV6MVRRZ2o0UmdiQjJFUWJnQmw4Z1dnQ1VLT1dMMEptamFacE9IeHdQMHpEZ0txZFhwMmJLYXBxbDZEaiUyQkdIZ3BQOUVJU1U4YmhjY0RoVVJ3d0RTTkFFb0xJRmI3N2dMTGxkNnRqTXp4bURxT3Q3NDNVJTJGUTMzRUNtdE5sZDBpRXBJeVRLd01CSURmSGpieGNONkkxeTlITjMwTEl0S3oyR3c5akhPR0FENmFoUTFIY2RvZER5TFI5JTJGT01mJTJGOUtPSFR0JTJCR3c2SFEzYkhRc2hzb2J0NEVwZnBGWUNHWVdETm1qVkw3N2pqam52dGppVVZtWWFPd01qUWhJT3NoWlFZOVVkbjNCQkNaZzlYRlBUMzlxS3Q1UVFXTGw1aWR6aEpVemwlMkZFYlN4NVJpeFNqOHBKVndPQjNMY0xvejZnelpIT0QxNkpJSzZKVXR4JTJCVFhwV2YzSEdBT2t4RnZQJTJGUkp0Unc5UzhvJTJCUU14QWl0UmQ1ekJSakRPRmdOQUhvZEZFQ2tLUW5LU1ZXclZxMTZ2enp6NyUyRjd1OSUyRjk3ciUyRllIUThoczRVU2dDU3VxS2pJN2hDU3l1djFZdHUyYlo4dktDaklTY2NLakdTTEJQM1F3NkZ4VyUyQnlpQzBBRXZMNEFPTTMlMkZJMlJXY2M3aEhSbEcwN0dqR1owQUxLbXFSbTVoQ1VZSCUyQjA5WkxNRTRVRlNRaDY2JTJCOUJ3NmJ4Z0dyciUyRmxObmc4NlR0b2ZOOXJ6JTJCUG83amVvN1pjUUFqQUcwekFRQ2ZpUmsxZGdkelNFek1oRER6MzB1UiUyRiUyRiUyQk1lJTJGR0JrWkdhV1dkcElOS0FGSTR2YnQyMmQzQ0VsaldSWXV1JTJCeXljN1p1M2ZvaHUyTkpWVUhmS0N6VG1IREt2bWxhR1BVSGFRTXdJYk9NTVFZaEJJN1dIOExtNjIlMkZNMkRtQW10T0ZpbmtMTU5MZkRlV2t5eFBPR0VvS2M5UHl2OW5RZFZUWDFPQ3E2MiUyQndPNVJwWVl6aDJMNjNzZWZWWjZFNkhHbmJnazBJU1N4cFdRajRSMUdNdVhhSFFzaTBTU214ZE9uU1JmZmVlJTJCJTJGSHZ2T2Q3M3hIVmRXMHZOWWdaQ29vQVVqaWVudDc3UTRocWQ3JTJGJTJGdmQlMkZ3ZTEyTyUyQm5BUHI2UWZ4U1daWUt4MDF1QU9XTUloTU9JUlBTMEhjSlBTRHJUTkEySER4MDRwVDAyRTFVdlhvVmplOTglMkI1V05DU3VUbmVlRFExTFQ3NzlkMUhkZmNlRE9LaWt2UzdxYUNNWWF1NXFONDU3bGZnWUdOZTI0Z2hHUWZ4cUtMVEVKJTJCcjkyaEVKSVFqejMyMk9NJTJGJTJCOW5QJTJGbk5nWUdCQXklMkJCWnk0UUFsQUFrSjNFNEhIYUhrQlM2cnVPaWl5NjY0TGJiYnJ2VjdsaFNXZER2aFdXYTQ3WjRNYzdnRDRSZ21KazkxNGFRVk1VVkJkMGRIZWp2N1VGNVpaWGQ0U1JOeGJ3NjVCUVVJJTJCVHp4cmNCU3lHUmwlMkJPQjIlMkJXQVB4aUdraVlKUU5NMFVWWlJnUzAzcDklMkJwaHpHR2tZRmV2UDc3bjhEUXcxQlV1aUVpaE1Rd0NHRWg1S01FSUVsJTJGVWtyTW56OSUyRjNnTVBQUERRMTc3MnRiJTJGSzlLV1loRkFDa01SbDR0d0RLU1U0NSUyRmpDRjc3d0pVM1R0SFNyd0poTkliOFBjb0xCMVp3eEJJSmhtQlp0QUNiRURweHpqSHBIME5yVWxMRUpRQ2tsUEhuNXFKaTNBRTBIZDhVVGdFSkt1RjFPNU9kNjRBdWt6NkslMkJTRGlNSzIlMkIlMkZBNVZ6NXFaVjlSOWpEQ0clMkZENiUyRjk1c2Z3RHc5Q3BibCUyRmhKRDNrRUlnNkIlMkIxT3d4Q0V1YkJCeCUyRjh4TTklMkI5ck4lMkY2JTJCdnI2OHJVb2hoQ0FFb0FrcE9vR1piWVlZd2hFQWhnOCUyQmJOVjE1MzNYWFgyUjFQeWhxcnBvbUVneE8yMWtrcDRRJTJGUUJtQkM3TUk1aDk4M2loTk5qZGh3MGNWMmg1TlU4NWV1UnRQQlhhZDhqSE9HaXRJaWRIUVBBR253ckVwWUZ2SUxDM0hEYlIlMkIwTzVRcFlZekJNazI4JTJCY3pQME5keGdqYiUyQkVrTEd4VGhIT0JpSSUyRmp3RDU5S1M3Q0tsUkdWbFpjWDk5OSUyRiUyRjZGTlBQZlhGbkp6MFhkcEZ5SmxrVnNhSHpFaW16VHlRVXNMbGNyRyUyRiUyQkl1JTJGJTJCTEtpS0FvZHlNY1hTJTJGbnBvZUM0QTk1anMxNTh3VEF0QUNIRVJseFIwSGowQ0lETXZ1R2FVN3NVZVlVbENQcEd3SlYzTDFOS2klMkZQQkZRNHBVMzhYUlRnY3hpV2JObVBob3NWcDgzbUtQUURhOWRMdjBYSjRIeVglMkZDQ0VUWW94QkR3ZlRiaTRySVpQNThJYyUyRmZQOSUyRiUyRnVkJTJGJTJGcUMzdDdjajAlMkI2TENZbWhpYzRrVGdpUlVUJTJGOGZqJTJCdXVPS0t6WmRmZnZubGR2JTJGYnBqb2hyRWtxQUJrc0llRHpoOEE0WGVRUlloZE4xZEIwN0Fnc3k3UTdsS1NSVXNLZGw0JTJCcWhVdGhtZSUyRiUyQmR3cExvQ2clMkZGemtlRjZSTTdWbWtRZ2hvRGdlMjNQSiUyQnUwT1pzb2FkcjZQJTJCclQ5VDJ5OGhaRktNTVJqaEVDelRzRHNVUWhKQ1Nvbnk4dktTajN6a0k0JTJCRVFpRktiSk9NUlFsQWtwR2tsRkJWbFQzJTJCJTJCT09mVnhTRnAwc0ZobDBzMDRJZUdqOEJ5QmlnR3lhQ29RZ1k2R1JJaUYwNDV4Z2M2RWRmZDdmZG9TUmQ3YksxWUlvU3I1NFRVaUxIN1VKaGJnNUVpaCUyRlBkVjNIaWpWcnNXN0QlMkIlMkJ3TzVhd3h4dERaMUlDZGYlMkZvdEdPZDA0ME1JbVJSakhKRndDQ0tESDBpUjdIVFBQZmQ4Yk1HQ0JkV0dZWUF4bGpFJTJGQ0ltaEJDREpTTUZnRUpzMmJhTHF2N01raFFVOU12N1RMc1lZZ3FFd1RNdEslMkJiWTdRaklaNHh4JTJCbnc4ZGJXMTJoNUowbFRXTFVWaFNjY3JOSmVNTWxlWEZLWjhBRkphRkxUZmZDbFZWMDZMOU43Yng5NDNmJTJGd3ltRVlrdlh5R0VrSW5FV29CTmt4S0FKSFBFcWdBJTJGJTJGT0VQUHhvT2h5bHhSaklTSlFCSnhvbFYlMkZ6MzIyR05VJTJGWGVXaEJBdzlNZ0VNd0FaZ3FFSUxNdXlJVEpDU0F6bkhNRkFBQjF0clhhSGtsUlNTamhjTHN4ZnR1YlU2aElwVVZWV0NLZVd1b2sxUTljeGY4RUNYSExsVlhhSGNsWVlZNGdFQTNqOXQlMkY4RjM4Z2dGSlZtSGhGQ3pnSmpNQ0lSbUxwdWR5U0VKTnkyYmR2dXE2MnRuYWZUMXpmSlFKUUFKQmtuVnYxM3hSVlhYRzV6S0duRE5FMEkweHkzeFpjemhtQTRBdE1TOUNTTUVKdHh6dERhM0FRQUdmJTJGOXVHREZPbWhPRDZTSUp2c3NTNkNvSUE4RmVia1FJalhuQU9xNmpxdTIzSUQ4Z3NLVVRWTEdNTVlnaGNCYnolMkYwU3ZXMU4wR2p1SHlGa0NxUVVDSWNDZG9kQlNFSkpLVkZXVm5aS0ZXQW0lMkZDQWtoaEtBSktPY1ZQMzNPYXIlMkJPM3VtSHA3d2hscEtpV0JJVCUyRm1iV1VLeWdhS29hR2x1dER1TXBKTlNvcVN5R21YemFtRlowU0h6RW9CRFUxRlZYZ3doVXU5NFpGa1dpa3BLc0huTGpYYUhjbVpqTndQN1glMkY4akd2ZSUyRkE4MUp5VDlDeU5sakFLUVEwSU4lMkJ1ME1oSkNudXVlZWUlMkIycHJhJTJCY1pCaTI2SVptRkVvQWtvNXhVJTJGWGVGM2JHa0UwT1BSRGRydnVjQkVRTWdoRVFnUkhNd0NFa0ZpcUtncDZzVHdVRG1WMTB3emxHMzZqeklreDVPU0FuTUtTJTJCR292Q1VleWdSQ1lkeDN2a1hZbDd0Z3BTTDdiMFlnSmJEJTJCN0R2dGVlZ2FnNmNkdkFuaEpBemtGSkNqNFR0RG9PUWhCdXJBaXpldG0zYkl6NmZENVpsd1RUTnRQNUJTSXhxZHdBa2RhUnFTOVhaa2xKQ1VSU3ElMkZwc0d5OUJQdWNtT1l3eVdFQWdFdyUyQkNVQUNURWRveHpCUDElMkI5UFYwbzdadWtkM2hKTjM4SmF1UlYxeUc0T2d3dUtMQ0VnS2xSZm5Jejh1QmR6UUFSVW1ONDlKWTlUbXV1ZkVtdTBNNUk4WVlobnU3OE5aeiUyRndNaEJSU0ZMZ1VKSVZQRUdLUWNteDlOU0lhNiUyQiUyQjY3UCUyRnJESCUyRjd3NzN0N2U3czFqV2Jra3N4QVYzMGtMdDFMbkVPaEVEWnYzbnc1emY2Yk9zczB4eXBXVHIlMkJadGl5QllEaE1HNEFKU1FHY01RUUNBZlIwZDJWOEFsQktDWGR1SG1xV3JjWEI3WCUyQkNRNGt1JTJGM0M3SEpoWFdZcmhFUjhVSlRVYUdReGRSOTJTcFZqJTJGdnZQdERtVlM4YVVmdiUyRjhwZ3FNalVHbnVIeUZrbXFTVThRUWdZeXpsSzU4Sm1Rb3BKU29xS3NydXVlZWVCJTJGN3lMJTJGJTJGeXlmejhmUG9hSnhtQkVvQWtMcDNMZzJNSDVFY2VlZVJUaXFJb2RJQ2VHc3N5eHoycE1RWVlwb1dJYm82N0laZ1FNcnNZNXdqNWZPanQ2clE3bEZtemFQVjVPTHI3RFVncDR6ZVo4JTJCZVU0M0JUZSUyRnhqZGpNTUE1dXV1eDVPcHl0bGJ4QmklMkYzWnZQJTJGOHI5TFUzUTNPNjdBNkpFREtCZEVpb1NTbGhqTFVBZDdhMUlhJTJCZ0FQa0ZCU2tmTnlGVGNkOTk5OTMlMkZ3eCUyRiUyQjhBY0RBd1A5cWtxcEU1TCUyQjZLdVl4S1Y3QmVBRkYxeHclMkZuWFhYWGV0M1hHa0k4c3lvOE8xM25NanpSaERPS0pEV0lJbVJCR1NJaGhqNk94b2olMkY4OGsyJTJCMnBKUW9tVE1mRmZQcjBObllBTlhoZ0dVSmxCYm5vNlF3RDMyREkxQVZ4ZFlZTGRORVNXa1pMdHQ4amExeFRDNTZCRCUyQjQlMkZVVWNwNlVmaEtRMFJlRVFRc1pubmFiaTBpTWdlbncyeHlvQVgzM3hqOWh5eTYwMlIwUklZa2twTVhmdTNEbmJ0bTM3NkxlJTJCOWExdjJ4MFBJWWxBQ1VBU2w1ZVhaM2NJMDhJWWc2N3JlUFRSUnglMkZYTkUzTDVKdmhaQkdXTlc0bERVTTBBV2lsJTJCWHhJUWpLSm9pam83dWl3TzR4Wnd4akRvclViMGRsNEdFQjBHN0NxS3FpWlc0N2VnV0Y3Z3dNUWlVUnclMkJkWFhZdTY4JTJCU21iakdVTTZHZzhqTDJ2UEF0RjFVQkxQd2hKVGFxaW9MdCUyRkNQc09OeU12eDRWMUt4ZkI0M0ttNkhXWUJLUkVlMXNiOXUlMkZlaWZkJTJGNkc2N0F5SWtLUjU0NElHSCUyRnQlMkYlMkYlMkIzJTJGJTJGYjJSa1pJVHoxQmc5UXNoMFVRS1F4RjEwMFVWMmh6QXRobUdnc3JKeTdkYXRXMiUyQjJPNVowSmNaYWdOOTdTbU9NSVJUUllWa2laV1p0RVpMdE9PZm83ZTZDRUFMWmNpRmF2V2dsOGt2SzRSc1poREkyQzNCZVZSa09IRzJCb1p2ZzNKNkVWbXo1eDFWYmJyVGwlMkZjOEdZd3olMkJrU0c4OWV6JTJGd0RLTnNRUWdJU1RWY000UkNJWHc1dTU2REklMkY0SVNRUUNFVnc1UVZyd1hucWJUNW5qQU5TNE9Ybm40WGZOd3FIdzJGM1NJUWtuSlFTQ3hZc3FMM3JycnZ1JTJGdjczdiUyRjk5eTdMc0RvbVFHYUVFSUlueiUyQlh4Mmh6QmxqREg0ZkQ3Y2Q5OTlqJTJCWGs1RGhUN2VJb1hRakxRclN1NWxTTUFlRnd0QUtRRW9DRXBBYXVjQXdQRFNMZzl5TXZQOSUyRnVjSkpPU2dtWEp3YzF5OWJpd0JzdlFGRlVXSlpBWVg0T3FpdEswZGphQ2M3dHVad3hEQU8xZFl0d3pua2JiSG4lMkZNMkdNd1RJTXZQbk16JTJCRWQ2S1BXWDBKU21LSndIRHZSaFJGdkFBNUhORkhmM3RXUEkwM3RXTE5zSVl3VW05WE5PY2ZRUUQ5ZWZQWVpWTXlwQXN1U0IxSWtPejM4OE1PUHZ2cnFxeiUyQldVdnBTWWZZd0lkTkZDVUFTNSUyRmY3N1E1aHlnekRRRlZWMWRJdFc3YmNibmNzNlNnJTJCVkYlMkZJNkpQbDk1elBoSlFJaFNQMkJFY0lHUmRqSE9GUUNBTjl2Vm1SQUl4WnVPbzhITm41T29TMHdCZ0hBOFBpMmlxMGRQVFl0Z3pFMENPNDZQSXI0Zlo0VXJBNkolMkZydnNmZTE1OUIlMkIlMkZCQWwlMkZ3aEpZWnd6UkNJNjJycjZUcW5zNXB5am9ha2RDJTJCZFh3ZTF5cE5ROFFJZlRpVU1IOXVORTAzRXNXSnpaVyUyQmxKZHBOU1l2bnk1VXUyYnQxNjJ4JTJGJTJGJTJCTWYlMkY4SGc4ZG9kRXlMUlJBcERFcFdNRjRPam9LQjU1NUpGUEZCUVU1S1RhelZjNkVUSld6djd1RFRRRElJUkVXRGRTWXNzbUlTU0tNWVp3S0lqQiUyRmo0c1dMVFk3bkJtaFpRU0pWWFZLSyUyQnBRMmZqWWFpYUE2WmxvYkswQ09VbGhlanVINXIxWlNCQ0NPVGs1ZVBTcXpiUDZ2dE94WW42UFRqNDVvdFFOV3I3SlNTVmNjWXdNaHJBeUdnQSUyRktTT0MwWGg4UHFEYU9ub3hhb2xOUkFpbGRvUEdScU9Oa0tQNkhBNmFLczR5WHkzM0hMTG96JTJGJTJGJTJCYzklMkZPam82cXRzZEN5SFRSUWxBRXVmMWV1ME9ZVXJHcXYlMkZtM25iYmJYZlpIVXU2a3lJNnlQa1VqRUVJZ1lpdXYzYzVNQ0hFUnB4ekJBTUJEUFQxMlIzS3JHS01vVzdsdWVnNGZpaiUyQk1WVlZVRmRUaGU2JTJCb1ZtUFI5Y2pXSGZlJTJCN0JvNmZLVXJQN3pEdmJoblJkJTJCRFFrSnp1emRsRXdJbVJ6akhQMURYcGlXZGRyRERBNk9sbzQlMkJMRjFZRGNaT3YxeXpnOEk1dkw0QXV2cUd3UlVPaHpNNiUyRnklMkZWam9XRUpJcVVFdXZXclZ0MzNubm5YZnZjYzglMkY5UGljbnglMkI2UUNKa1dTZ0NTdUVBZ1lIY0lVeElPaCUyRkg0NDQlMkZmVzFaV1Zrd1hIRE1qcFJobkFtQzBCVGdjTWNCb1l5UWhLY1d5TEF3T0R0Z2R4cXlidTJnWmNndUtFZkw3d0JVRmxpVXd2Nm9NQmZrNUdQVUhvY3ppRENyTHRIRDUxZGRDVVpTVXV1bGxqTUUwZEx6MTdQJTJGQTd4Mkc1cURXWDBMU3djaG9JUHBBOWozNWVrVmhHQndaeGRDSUQyVWxCYkFzJTJCemNDYzg3UTF0bUhVQ2dNQmtDakJTQWtDM0RPY2YlMkY5OXolMkYyMjklMkYlMkI5dmQyalI0aFpLWW9BVWppd3VHdzNTRk1TV0ZoWWRGSFAlMkZyUiUyQiUyQnlPSTYyTjNiUktPVTRGNE5qSEk3cEJGWUNFcEJoRlVURFUzdzhnbXZCSnBRUlVza2dwNGNrcnhKeUZ5M0JzNzNad1JZR1FFaDYzRXd2bVZXTHZvY1paU3dDYXBvbnlpZ3BjY01sbHMlMkZKJTJCWnl0Mk03TCUyRjlUJTJCaW83RWVHclhsRVpMeUdHTXdUUXYlMkJZR2pjaEFKakRCSERRTyUyRkFNQ3BLaTJEQjNnUWdZd3dSM2NTSmpsNHd6c0U0ZzlOSnh4cVNIUzY3N0xMTHpqJTJGJTJGJTJGRXRlZmZYVjE1VlpIajFDU0NKUUFwREVyVnk1MHU0UXpsb2tFc0VOTjl6d3dkcmEycHBzdVBGTnVuSCUyQkRSa0RUTk9DWVppZ0RDQWhxWVZ6anNIQmZydkRzRVh0aW5WbzNQOU9mUEdIRUJJTDUxWGlTR003ZE1NRTU4ayUyRlhobTZqdFhyejBYbDNMa3BsM3h0TzNZSUI3ZSUyRkNGV2xpaHhDMGdFRFlKaG05SUhyQk1jdnpoaTYlMkJvYXdjbkdON1czQXFzTFIxVHVJb1JFZkZNN0FHWVBUUlpYR0pQTkpLYUdxcXZMUVF3ODklMkJ0WmJiNzN1Y0RoUzdocUFrRE9oQkNDSnk4M050VHVFc3lLbGhNdmxjbjNzWXg5NzJPNVkwdDFrcHl3R2hvaHV3QktDR29BSlNUR2Njd3oyOTl1MiUyRmRaT2xUV0xVRmhhaVpHQlhpaXFDa3NJRk9Ybm9ycXFGTWRiT3NINWJGemFTRnh5eFZXejhENW5qekVHdjNjWTd6eiUyRkt3akxoS0xTNGc5QzBnSURURXRFRTRBVFhIRnh4akhzOVNNWTF1RngyNXQwa0ZMaVJIc1BMTXVDcHFsZ2pNRkJGWUFraTF4JTJGJTJGZlZidDI3ZHVycXpzJTJGT2dnOXJmU1pxaEJDQ0o2JTJCbnBzVHVFcyUyQkwzJTJCM0g5OWRkZnYyTEZpdFgwMUNWNVlpMGVRdEMlMkZNU0dwaG5HT29ZRUJHTG9PaHpON0tpJTJCa2xIQTRYWmk3ZUNXR2VqdWhxTzlleGl5dW5ZTVQ3VDFKVDRxYXBvSHl5ams0WjhQN2t2WWVVOFhHbGphOTglMkZ5djRCM29oVVkzNDRTa0VRWWhKU3hMVE5od3dSZ1ExZzBNaiUyRnFRbTFObTJ6WmdoWE40JTJGU0YwOWc1Q1VSVkFTakRHNGFKakRza1NVa3JrNXVZNnI3MzIyb2YlMkI2cSUyRiUyQjZ1SDglMkZIeXFBaVJwaFJLQUpHNTRlTmp1RU01SVNnbkxzdGhIUCUyRnJSUjdObDdwVnRHR0FZbEFBa0pCVXh4aEFLQmpEcUhVRnBlWVhkNGN5NiUyQlV0VzRmQTdMOGVUZlpabG9ieWtFQ1dGJTJCZWdiR2psdGkyWWlHYnFCMWV2V282eWlJcVhPUVEwN1gwZEx3ejVLJTJGaEdTaHFTVXNNVEVzJTJGMFlZOUFORTBNalBzeWZVemFMa1oyS2M0YjJyajRFUW1Gb3FobyUyRkJtZlRneWhDQU9EbW0yJTJCJTJCNDN2ZiUyQjk2M3VycTZXaldOS3U1SiUyQnFBRUlJbExoeExtY0RpTWl5NjY2TEpMTHJua1lydGp5WFFNRExwaFFBZ0JSWm05elpxRWtETmpqRUhYZFhoSHNpOEJLQUdVemExQllXa2xodnU2b2FncUpBQk5WVkZUWFk3ZWdlSFR0bWdtMnFWWHBrNzdMMk1NQTExdDJQdktIOEJwSURraGFZY2hPdFB2VEE5Y09XTVk5dnFqbFlLWWZJeExNakRHWUJoanl6OU9LbFZrbk5NU0VKSlZwSlFvS1NrcHV2bm1teiUyRjh0YTk5N1d1cVNpa1ZrajdvcTVYRVhYREJCWGFITUNuR0dBS0JBQjU5OU5FSEZVVlJVcW55SWhNeEJ1aW1CU0Zsc3UlMkJsQ1NGVHhCaURvZXNZOVhydERtWDJTUWxWYzJCdTNYSU1kcmZGMjRDRkVLaXVLc1hCSXllZ0cxWlNsb0dZaG9HcXVYT3g5cnlOQ1glMkZ0NlloJTJCSFVUdzl2TyUyRlJpVG9oJTJCcWdLaHhDMHBJVWtGSUFrMHhkWnB4aFpEU2FBT1NjeiUyRm9tRUVYaDZPZ2J3dUR3S0JUJTJCN3BVaFl3d09XZ0pDc3RBOTk5enprZCUyRjk3bmZmQmVETnRubk1KSDFSQXBERXRiUzAyQjNDcEhSZFIzVjE5YkxMTHJ2c1JydGp5UmFHWWFaVWl4c2hKSW94QmowU2dXODBDeE9BWSUyQll2V1kzNmQxNTV0dzFZQ0JUbDVhS2l0QWl0blgzZ1BQR1BMZ3pEd0twejFxT2tyTXoyWTJQc1p1UEE2MzlFVCUyQnN4YUE2cXdDRWtMVEhBTkVVMG56ZEpEb0V4aG1Bb2dtQTRncndjeiUyQndmZ3lSd29xTVhwaGxkJTJGbkZ5WEU1cUFTWlpSa3FKUllzV0xiajIybXR2ZnY3NTUzJTJGczhkandQVW5JTkZBQ2tNUjFkSFRZSGNLa1JrZEhjZSUyQjk5MzRrUHolMkZmUXdmWUJJbjlPNDd6MUVwS0NkMHdaamtnUXNqWmlMVUElMkI3S3hBbkJNNmR6NUtDd3RIMnNEanM3ZllaeWhabTRGV2pyN2t2S2VVa3BjY01sbFNYbnQ2ZWhzYXNDaHQxNkNxcWIlMkJDQTlDeVBpaUkxZE1TTWdKdHdCSCUyRnh4Z21CWjhnUkFLOG5Jd3ljakFoT09jWXpRUVFrZlBRSFQ1eDhseE1RYUhpeDVBa094MDAwMDNQZlR2JTJGJTJGN3ZQMUZWMWVLY1JpYVIxRWNKUUJLWDZrdEFTa3BLaXUlMkI4ODg2NzdZNGpFekhHVDBzQ0NpbWg2JTJCYUVHJTJCa0lJZllTUXNDYjRzZnRaSkZqYmNBVjh4ZGpzS2N6UHFaQUNJSHlrZ0xrdUowSVIzUWs4bUxjTWsyVWxwZGoxVG5yRSUyRmFhMDhVWVF5UVV4TTQlMkYlMkZSYW1hVUtsQWVTRXBDOEdoQ0k2cEpCZ2s0d3VZSXpCdEN3RWdtSHdXYjQ0VXppUEx2OElocUM5Wjk0Wlk0eTJBSk9zdFhIanhnM3IxNiUyQiUyRiUyRklVWFhuako1WEpSRlNCSmVaUUFKSEhMbGkyek80UUpSU0lSM0hUVFRSJTJCY04yJTJGZVhEcXdKaDduJTJGSlNuem94RmI3QU4wNXowYVRRaHhENkt3akV5TWdRZ2VnT1dqY2ZHNmtYTGNXVG5hJTJGRTJZQ0VrOG5NOUtDbktRM3ZYQUJMNU1ONHdEU3hldWh4VjFkVzIlMkZsdkhXbiUyRjN2Zlk4JTJCcnZhNEtBYmIwTFNHbU1NZ1ZBWVFrcWM2WkFsaElRJTJGRUpyVll4QmpESVpwNGtSN0Q4YWJjMFpiZ0VtMmtsSkNVUlIlMkIzMzMzUGZqU1N5JTJCOVJCV0FKQjFRQXBERXBlb1dZQ0VFR0dPT2ozNzBveCUyQjNPNWFNY3RMRkklMkJOc2JPNU1iQUFOZ3hRU2htbE5PbyUyQkdFR0lmeGppOEl5TjJoMkdyc3JrMXlDMHFnZDg3QkVXSlh0SXd6bEJkV1lhMnJvR0V2cGRsV3RoNDhTVUpmYzNwNm13NmdvYWRyMEZMMGZNMkllVHNNUURCWUJoU3lETnVNR2NNQ0FURHNHYXglMkYxZFZPRHA2QmpEd251VWZBQUFwbzF1QXFRV1laTEZycjczMmhtdXV1V1psWjJkbmZhcmVUeE1TUXdsQUVwZXFTMENDd1NCdXVPR0dxMWF0V25WT05sYTRKSXNjJTJCd0ZFRXdudnJmUVRVc0trQ2tCQ1VoYmpETDdSVWJ2RHNJMlVFdTdjZkpUTnJZRnZxQjhZU3dCS0tWRmVXZ2lYUTROaFdRbHBsUlBDUWw1JTJCUHM0NWI4T01YMnNtVG03OXRhajFsNUMweHhDdDZndEY5TE42NE1vWlJ5QWNnUkJ5MWlxJTJGcFFRYVczdGdXdFpwN2I4UzBTNFNXZ0pDc3BXVUVubDVlYTZycjc3NnZpZWVlT0xUZVhsNWRvZEV5S1FvQVVqaVVuVjlPZWNjSCUyRjNvUnglMkZpbkdkbGk5dHM0SXhITHp4UDJrQW5aWFRZTkNFa05USEc0QjhkaFJBaW9iUHUwczJjaGN2UWRHQm4lMkZOZVdKVkNZNjBGZXJoc0R3NlBneXN5M0FSdUdnVVZMbDZPMmJqSHNPZzNGenRIN1gzOEIlMkZWMnQxUHBMU0NaZzBRVWcwYmwlMkJaejZPTXdZRVE5RUVvS0lrJTJGN3BkVVRpR1IlMkYzbzZPbUhPdDZ4VkFLYXd4R3Z3Q1lrVzkxMjIyMTNQdjMwMDMlMkZkM2QwOWtLcjMxSVFBbEFBa0oxbTFhcFhkSVp4RzEzWE1temR2emFaTm16YmJIVXRHNDlHMjM1TkpLV0dhRmkwQklTUkZNY2JoRyUyRlZtZlFLd2RFNE5uSjRjbUlZUiUyRjNkUU5SV2xSUVVZR0VwTWhhUmxtVmg3N2dab21tYnJnNmlldGlZYzJma2FOSTFhakFqSkJJd0J1bTdBRndpQlQ3SUE1S1MlMkZBZDB3b0JzRzNLcnozVmFPSk9HY283bXRHNkZ3NUxUcVB3Q1FFSEE0SEFsNTBFSkl1cEpTWXM2Y09aVWYlMkZPQUgzJTJGJTJCYjMlMkZ6bW42a2lscVF5U2dDU3VQcjZlcnRET0UwZ0VNQ2RkOTY1TFNjbngwblZmOG5ET0k4dSUyRnNDN2FjRG9FaEFMTkFTUWtOVEVHVU13RUlDaDYxREh1VEhMQmxKS0ZKWldJTCUyQjREQU5kN2Fja1FpdEtDOUhRMURiejl3Q2djTVhXOWwlMkZHR0V6RHdPNlglMkZnJTJCR29VT2xCQ0FoR1lFeGprQXdqSEJFUDZ0T0hNYWlWYzRSM1VDTzJ3VXJpUmxBemhrQ3dUQ2EyM3NtckU2VUV0QWNUaWlVQUNRRTI3WnR1JTJCJTJCM3YlMkYzdHZ3a2hUS29DSktrcU8lMkI4WXlMaVdMbDFxZHdpbkdFdjRGZDF5eXkxMzJCMUxwdU5NQWQ2ekJkZ1NBa0lJeXY4Umtxb1lnMkVZOFB0OWNIczhka2RqRzBWVlVWNjlBUDJkTFFDaU0lMkZHa2tDZ3F5SVhMNllCaHptd09vR1VZS0t1b3dxS2x5eE1UOERRMTdIb04zUzNIb0Rtb3NvQ1FUTUVadyUyRkNvZjBvdHZVSkVFNERKVGpBb0NrZHplemU4dmlBMGRZSUVuNVJ3T0J5VUFDUUV3RG5ubkhQdTh1WExMMzNqalRmJTJCVEZXQUpGVlJBcERFdVZKc2cxY2dFTUIxMTExM1MyMXQ3VnlxJTJGa3N1eHRoN0VuME1wbWxCQ2tuNVAwSlNGQU9EWWVnSSUyQkh3b0s2JTJCd094eGJWZFl1UnYwN3I4UiUyRkxhUkVyc2VOSExjTHcxNCUyRk1JTlpXYVpwWXNHaVJTaXJxTENsJTJGWmN4aHBIJTJCSGh4ODQwOVFzclRTazVCTXhSakdFb0FDaW5JMm94d1lMRXRDMTgya2ptamhuQ0VVMG5Hc3VYUFNCeWhpTEFGSUxjQWsyMGtwb2FvcWYlMkJDQkIlMkI0YkhSMzljMDVPanQwaEVUSXV1cElrY1FjUEhyUTdoRGdwSlN6TFluJTJGM2QzOTNuOTJ4WkFQMm5obUFETkVXRTVIczRUS0VrR2xqUEpxY0NnWUNkb2RpdThLeUtyaHo4cUJId29ndGpISTZOT1RtdURFMDRwdlJhMXVXaFhVYjNwZWdTS2NtdHVWeno4dlBJT2dmcGVvJTJGUWpJSVl3eTZibUxZNnolMkZyYXI1WWg0WnVta2htQmxEaEhDZmFlekRrOVU5YyUyRlFjQWtHTXR3Tms3aDVhUWsxMTU1WlUzZk90YjM2cHJhR2hvY2pob1hBZEpQWlFBSkhHUlNNVHVFT0lzeThMR2pSc3ZPdiUyRjg4JTJCMjU2OG95alBGVHJ5UEhMakNwOEpLUVZCYWRDeGNNWm5jQ1VFb2d2N2dVdVFYRkdPZyUyQmFRNGdBNHJ5YzlIYTJUZUQxNVp3dWQxWXZXNTlncUtkdXRhakI5RFNzSThXZnhDU1lUaGo4SVhER0I3MVR5bUJKb1NFWVpwSjY5RGdqQ0VjTVhDa3VlT000eE9rR0dzQjVsUUJTSWlVRW9XRmhmbFhYMzMxblYlMkYlMkYlMkJ0ZSUyRlRxM3hKQlZSQXBERUxWOXU3M3lqayUyRm45Zm56ODR4JTJGJTJGcUtxcUNyWCUyRkpoJTJGakhPOGQ5bWRad3RadGw0U1F5VEhHWUprbVFsbWVBQVFrRkVWRlVlVmM5SGUxbnZJN1JZVzVNM3BsMHpBd2QzNE5hdXNXemVoMXBvTXhCaU1TeHY1WG40cyUyQmpLR0I0b1JrRk1ZWmhyeCUyQjZMb3g1VTN1cG1rbEtTcEFVUlVjYmU3QTRJanZETlYlMkZzU1VnTkFPUWtKUGRkZGRkSCUyRjdwVDMlMkY2ZDFMS3dGUyUyRnR3bEpOa29Ba3JpalI0JTJGYUhRS0FhRXZidkhuenFxJTJCNTVwcWI3WTRsV3pER29sdUF4JTJGSjlEQXlXdENDcEJaaVFsR2FhSmtLQm9OMWhwSVN5dVRVNHR2dk5kejhnSlhMY0xxZ3F4Nms3enMlMkJlYVptb1diQVFlZmtGcyUyRnhBSkJwcnc4N1gwTiUyRlZScTIlMkZoR1FnemhqNmgwWmdDVEhsQktCaFdCQkpPQ1p4SHQxS1hOJTJGWUJzN1A1cGdwNEhBNnhoNGtFMEtrbEZpMmJObWlLNiUyQjg4cnIlMkYlMkI3JTJGJTJGJTJCNVVuaTVlMGtkUkVDVUFTVjF0YmEzY0lBSUJnTUloYmJybmw5dExTMG1LcVFKc2RuTWUyQU1jemdORUtRR0ZuVklTUXlUREdvZ25BSUNVQUFhQ2dwQ0k2aUY1S2dERUlDVGdkR3B5YWhuREV3SFR1VDZVUVdMbjJuSVRIZWlhTUFhTkQlMkZhaCUyRiUyQjJWYSUyRkVGSUJtS01RVGRNREF5UGdrM3g0VVIwVHJPRlpEeWpWVGpIMGVZT2pJejZvWjNGc1NlMkJJUVFjcXFiYnJycG96JTJGJTJCOFk5JTJGRmFSck5KSmk2S3FTeE9tNmJuY0lrRktDTWFiZGVlZWRkOXNkU3paNXR3WDQzYXRKWVFsSXlDbGZtQkpDWm8lMkJVTXV0bkFNYms1QlhBNWNsREpCd0Fad29rb290QUhKcUtVRVRIbENzQXBZU3FhbGk2Y2xWUzRwMUliQm5BZ1RmJTJCaE1Eb0NEU25hMWJmbnhDU2ZJd3olMkJId2hESTM0cHQ0JTJCeTZKekFCUGRwYUVvSEY1JTJGQUVlYU82Q2M3Uk1US2VHZ0NtVkNUblA1NVpkZmNjVVZWeXh2YjI5dm9DUTVTU1dVQUNSeDNkM2Rkb2NBd3pCdzRZVVhYcnhxMWFxMWRzZVNMU1NpTFIlMkJudGdESGxvRElzUTNCaEpCVXhCbER3TyUyQlAlMkZ1TGtiJTJCSXM1TWt2Z2lzM0QlMkJHZ0QlMkJBS3BJZ2xBTFZwdGUlMkJhcG9teXlrck1yMTJRaEdnbjE5ZlJndVpEdTZEUzRvOFpZWXhCVVRnWUdDUWt6YllsS1VOaEhQMkRYa1FpeHJRMjZGcENKTHdDa0RHR3c4ZmJFQWlFb1dsbmw1U016UUNNJTJGcHklMkJ0d2dCb3Q4TGVYbDU3a3N2dmZUT3IzemxLMTkxT3AxbnZlbWJrR1NqQkNDSlc3eDRzZDBoSUJBSTRONTc3NzFIVVJST0Z4S3o1OVFLUUFhQXdiS2lGNWQwdWlJa2RUSE9FQWhFS3dCUHJlSE5MbEpLYUE0SDNKNWNESjkwN2xBNGg4dXBUZXNmeGpSTnpLbWVoOUx5aWxtN3NXV01RVXFKZzIlMkYlMkJDWG9rVExQJTJGWm9BemhsQTRna1BIV2dIR1VGRmFpTXF5SXJoZFRsaVdnQkEwNDRMWVNhSzdid2hDU2t4OWZRYURrSW10JTJGMU5WQlgwREl6aDJvbk5LQ1VrcEpSeE9PazRSTXA3YmJydnR6biUyRjkxMyUyRjlscFF5UUFsQWtpb29BVWppNnV2cmJYMSUyRktTV3FxcXFxTm0lMkZldk5YV1FMSVE1MHEwMGk5MlA4VGVyUUFraEtRdXhqaENBYiUyRmRZYVFNWjA3T2FWV1FaelBIYWp4U1NpeGRzU3FlbEpzdG5VME5hRHQ2a0tyJTJGWm9oemp0RkFDQWVPdGlDNktWcEJZWDRPRnMyZmc0WHpLNUdYNDRZbEJJU2c4eHlaWFp3ekJNTTYlMkJvZTlVMTclMkJrUXlNUmNlJTJCN0d0b2htNllaOXo4ZXpMT0dOd3VkeEtqSXlROVNTbXhkT25TUlpkZWV1blZ6enp6elAlMkZTTWhDU0tpZ0JTT0xtekpsajYlMkZ1SHcyRnMzYnIxMXJLeXNoSktQTTB1cnFqUlNyJTJCeEFrQ0c2RDAwZlJZSVNXMk1NWVJDSWJ2RFNCbUtvcDMyTVhVS043TW5rMUpneWZJVk13M3ByREhHSUN3TEI5OTRFVUpZVUtjNkY0eWNRa29KcDZZaHglMkIxRVJEZkJPTU9JTjRBZEI0NmhvYWtOU3hkVVkybGROVHh1RjB6VG9nZGVaTlp3empFNE1ncWZQd2dsQmNhc3FJcUs0NjJkNk9qdW4lMkZMeGtuRU9GeVUyQ0JrWFl3eTMzSExMUjM3NjA1JTJGJTJCTDEycmtWUkJDVUFTWjVxbWJlODlkdUd0M0gzMzNkdHNDeUpiU1lBclBQb0klMkJPUVBTd2xLQVJLUzJoaUFNRjFVeHVuaDhHbkhzck9kWlhVeUlRUThPYm1vbmwlMkJUcU5ET1N0dXhRJTJCaHVQUVpWT3oyUlNhWkdTQW1QeHdtWHk0bXdib0FqT2c5UUFSQU1SYkRyMEhFMHRmVmc1WklhMU0ydmdxWXBNRTNMN3JCSkZtQ01vYU83SDZabFRidENPVkZwUTg0NWd1RUlEalNjbU5ick1zN2hjbE1GSUNFVDJiUnAwMVVYWDN6eDB1Ym01cU1hbmR0SkNxQUVJSW5yNyUyQiUyQjM3YjJGRU5pNGNlUDU2OWF0TzllMklMSlVkQW1JTW40Q2tQSiUyRmhLUzJzUXJBc1EzcWRrZGpJd2JMc2hEMERlT1VXMWdHcU5PNHdiWXNFJTJCVVYxYWlZcGNyNFdQWGY0UjJ2akQxOHllYlBaV0pJS2VGeU9KRG5jV040eEFlYzFHbkpPUWZuSEY1ZkFHJTJGdXFrZFRXemZPWFZXSHFySmlXRUxTZkVDU05HeHNObVYzMyUyRkNNMjM4VGNaVGduT0hnMFJZTWVYMVRUa1pLS2FNdHdGUUJTTWk0cEpUSXo4JTJGM1hIZmRkWGY4OHBlJTJGZkNvM045ZnVrQWloQkNCNVYwVkZoUzN2SzZWRU9Cekd0bTNiN2xaVlZhRTJuTmttd1JVRkRPOU5BRkwlMkJqNUJVeHhoRE9CaUVFQUpLRnJlTU1nWUV2RU1Jam5xaHZPZW1lanJuRk1zU0tLdW9SRkZ4U2FKQ1BLUDI0JTJGWG9hV21rNnI5RVlrQkpVUjVhdSUyRnJHJTJGZTNZc29PZXZpSDg4ZlZSTEYwNEY2dVgxaUxIN1laaFkxY0V5VnlLd3RIVFB3cXZMM0Rhc2Vyc3llalg3Z3d6Z0txcW9MdDNFRWNhMjZZOWNvQnhCaGZOQUNSa1VyZmVldXNkenp6enpMY3N5d3BuOThOYWtnb29BVWppU2t0TGJYbGZJUVE0NXlYWFhIUE5UYllFUU1DNUdsMENjaEpLeEJLUyUyQmhqbkNJVUNXWjhBQklEaHZtNEUlMkZkNVRsMmRJUUU1anlZTVVBZ3NXTDQ3JTJCUE5uSHdySHF2JTJGb2RyMEJLQWJvMFM2eXk0Z0x3TTl4d3Fhb0NJUVFPSG1sQlolMkZjZ3psdXpHUFBubGtOUU5TQkpNTVlZMnJzSFp0VCUyQkN3a280enk0blFyT0dYVGR3SzVEalRCTWE5cXpVam0xQUJOeVJuVjFkVXNMQ3dzdmUlMkZubGwxOXd1VngyaDBPeUhGMWxrcmhJSkdMTCUyQndhRFFkeDQ0NDNYenBzM3I4cVdBTEtkQkxpaUFHQTR1ZkZNU0hIYU5rMUNTR3BoaUI2N1RjTkF0cyUyQlc2VzQ1RGpsT3NrWk00emdtcFVEZDRxV0pDT3VNR0lDTzVpUG9iVGxPMVg4SkpvVkVRVjRPY3R4T0JDSTZsRWtTZ1l3eGFKcUtZVjhBTDIzZmo2VUxxN0Z1WlIwOExnY01tZzFJRWlDNnRDbUN6cDdCR1ZUJTJGUmJzelZENnpDa0NGSzloJTJGJTJGQVI2QjBhbXRQWDN2UmpqY0xtcEJaaVFpVWdwb1NnS3UlMkJ1dXUlMkI1c2FXbDV3ZVB4WlBuSUZtSTNTZ0NTdUthbUpsdmVOeEtKWU5PbVRYY0JWSFZtQndrSnhsbDBEdUJKVGIlMkYwcVNBa0RUQUdZVm9JaDBOWlBJZUp3VElNOUxZZUgzdVljYXJwSkFBVlJjWGMlMkJmTVRFZHdaU1NseGRNOTJDTXNDViUyQml5TEpHRUZNajF1SkdmNTRFJTJGRkFiT29rcFdWVGlrbEtnJTJGM29yZWdXRnNXTE1FODZyS1lGcTBLWmpNaktwd3RIVU5SOXQlMkZsUm5NJTJGNU9Bb2lwbnJHeWRpS1lxNk80YnhNR2pMVE9MQTlFRW9Kc3FBQWs1bzAyYk5sMyUyRnBTOTlxYks1dWJuSDdsaElkcU1yVFJKWFhsNCUyQjYlMkIlMkJwNnpycTZ1cVdYbmJaWlpmUCUyQnB1VGR6RWV2WEUlMkI2ZDVHU25uYVloQkNTT3F4aElWSU9HeDNHTFpoREJqczZjRElRTSUyQjRDYlJJeEpqUzZ3bkxRbjVoSVlwTGtqOFdnekdHZ2E0MmREVTFRS0hxdjRTVEVsQlVodEtpZkhUMURwMzEzMk9Nd2FHcEdQTDY4T0wyZlZpOXRBWnJsaTJBcXFpd0xLb0dKTk1qcFVSclJ5JTJCRWxKalJ3QVlHT0xUcDNjSnh6aEdLR0hobiUyRjFFWWhqbnQxdDkzWDQlMkJXZ0JCeU5zckx5MHV2dWVhYUczJTJGeGkxJTJGOGk4UGhPUE5mSUNSSktBRkk0b3FMaTJmOVBYMCUyQkg2Njg4c3BiOCUyRkx5M1BSazNUNE1PS1Z5Um9JcUFBbEpCNHd4V0daMkp3QUJvTzNZUVJpUk1EVG42WlVvWVYyZjBtdFpsb1dDd2lJVWxjek9BcEJqZTklMkJDSGc1QmM5SmNvR1FwTHltY1ZydWtxaWlRVW1Mdm9TWU1ESG14Y2UweUZCZmt3VFJOV3BKRnBvUnpqbEYlMkZDTjM5UXpOcSUyRjQyOWxrTlRwM3lkeGhnRFp3eDc2NXZRTiUyQmlkZGhJeGJtejdQTTBBSkdSeWN1eDc1WTQ3N3JqckY3JTJGNHhiOWslMkI4eG1ZaTlLQUpJNHc1aGFsY1JNU1NuaGNEaTAyMjY3N1lPeiUyQnNia05JeWQzZ0pNQ0VrUGxtWFpOc1BWZG96QjFIVzBIenMwYnZXZmFWblFkWE5LeVI4aEJBcUxpcEZmVUppNE9NZkJHSVBmTzR6V0klMkZ1aGFGUU5rQ3hTU2hUazU4THRja0xYalNuUFhvck5CbXp2SHNEd3lHNXNXTHNFZFRWVkVFSkFUR1BCRE1sT2lzTFIzdE9QWUNneW82bzdLU1VVSHYyYWxGTzhabE5WQlkwdFhUalMxRGFqdVg4eEFvREg1WUxUNlp6eGF4R1NEVFp1M0hqQkZWZGNzYmExdFhVJTJGZmQ4UXUxQUNrTVROOWd4QXk3Snd3UVVYWExoczJiTFZzJTJGckdaQndNWEZIaVQ1TVpxUHVYa0hUQUFBaGhRYyUyRlNCQ0FEME52ZWpPSCUyQmJpanZTUUF5eHFBYkprelRuTksyVENFRkt1Zk9BV01zNlRQZldvJTJGc1IyQjBCSnFEYmdTU1JRaUJ2QnczQ25JOTZCMFludmEyYkUxVkVZeEU4T3FPZyUyQmdiSE1INmxZdmdkR293YVVFSU9RUEdBTU13Y2FLOU55SFhWcHh6T0RWMVNzOXNWVlZCJTJGNkFYNyUyQnc3Q2dsTWUzN2d5YVFReU1uSlBYWHpPaUZrWEZKS2VEd2V4NFlOR3o3d3U5JTJGOWJqJTJGTnppUjJvUVFnaVNzcks1dlY5d3VIdzdqcnJydnVVRldWVSUyRnV2alNTaVMwQVVGVlFCU0VpYVlReVdaVUhYc3pNQkNBQXRSJTJGWkJtQ1lVNTZtWE5Kd3hSQ0k2SWxPdCUyQnBMQTNIbkpYUURDeGo1dkxZZjNKdVJHbkV4TVNrQlRPY3BMaTlEZFB6eWoyV3NLZjNkQnlNRFFLTjYzYmhrcVNncGdXb0lXaEpBSktZcUN6dTVCOUE5NXA1MkFqcEdJVmhNNm5kcFpmODBwbkNNVWp1RE4zWWNSQ3MlMkJzQXZHVVdJUkFUbTR1TkFmTkx5WGtiTjE4ODgyM2YlMkZlNzMzMWFDQkdpYmNERURwUUFKSEU1T1RtejlsNVNTdVRtNWhadDNyeDU2Nnk5S1psRXJBWDQ1SThRUXRLQnNMS3pBcEF4aHBEZmg4N2poNkdvcDElMkZPTU00UURPc0lSd3hNWmVTV2hFUkpXZktYWXZWM3RxQyUyRnN4V0tTamZQeVNZQlZKWVc0U0NmJTJCWm1OTVFaTlZkRTdPSUlYWHR1RmMxY3R4dkpGOHdESllBa3g4MkJKUm1wczY0SmxDZkNaSnQ5a05LSG5kRGpPYXNNNUg2dGtmbnZ2VWZRUGprQ2I2ZHklMkZrd2dwNE1uSmhZTXFBQWs1YTB1WExsMTAlMkZ2bm5YJTJGcktLNiUyQjhRTXRBaUIwb0FVamladlBwZFNBUXdMWFhYcnVwcHFabXpxeTlLWmxBZERBdFY5NXpoOHdZYlFJaEpNVXh4bUJtOFF6QXRtTUhNVG84TUdFTHJTOFlnaVhFYVE4NEppV0JrdExrSndCYkR1MkJxVWRvJTJCY2NzRUVLaXVDQUh1UjQzQXNFd2VBSVNnWnFxd0RRdHZMVzNBZjNEWG14WXZSZzViaGNNYWdrbUoxRVVEdTlvQUowOUExRGZlNTAxTFJLYXBrSTdpMHJDNkh4bmpuZjJIMFZUVzNkQ2szOEFJSVdFSnpjWFNvSmZsNUJNSmFVRTU1emRmUFBONzklMkI5ZSUyRmNMTHBkcnluTnBDWmtwT21LVHVOTFMwbGw3cjl6Y1hHelpzdVVEd093bUhzbTdHSHQzS2xac0NjZ3Bud3M2SHhHU0ZySzFBbEJZRnBvTzdKajA0bm5VRjVqU29VeEtDWWZUaVlMQ3dobkhOeEhHR1BSd0NKMG5qbzVidVVnU1R3Z0JUNDRMeFlXNThQbURVMHNJVDRKekRpYUI0ODJkR0JnYXhZWTFTekIlMkZUaGt0Q0NGeEN1YzQwZDZMWUZoUHlPSU5LUUczeXdGMmhpUTJZd3lLd3JHbnZnbUhqclZBVGNMV1VjdXlrRjlRTUtVWnE0UVFZTk9tVFRmODNkJTJGOVhiRVFZb2dTZ0dTMjBaVW5pWnV0WWFSalExRG5ubiUyRiUyQiUyQlp0bjVRM0poQ1RlemZPOWQ0TW1YZEFSa2g2c0xFd0FNc2JRMjlHQ3ZvNldDVnRvcFpBWUh2Rk42WFZqTTYxeTh2SVNFZWFFJTJCanRiTVRyWU4lMkI3bVlwSWNEQXhWWmNWbzZlaEw3T3N5UU5OVWpJejY4ZWZ0JTJCN0I4MFh5Y3Mzd2hMUWdoNEl3aEVJcWdxYTBMU2dLcVRnRkFTQW1YVTRzJTJCJTJCSmpnQVRwakRBcm4ySGU0R1h2ckc2RnducVRGYmpLJTJCTFowZTVoTnk5dWJObTFkMThjVVhiMzdoaFJkJTJCTVpzanVBZ0JLQUZJVHFMciUyQnF5OFR6QVl4Sll0VzY2cnFLZ29tcFUzSkdjVWJRRiUyQno5TmhCcW9DSkNURnhaWkpaRnNDRUFDYUR1NllzSVdXTVlaZ09BeXZQM2pHU3BtVENSbE5BT1ltT1FIWWZ1d2dMTXM4JTJGYmhMa2tjQ1pjVUYwTlRrTEx4U2xXZ1YlMkZZRWpKOUE3TUl3TmE1WmlUbmtSTFFqSllvcXFvUFZFRjBaR0F3bGJ2QUZJdUp3T2NNWmdqZk4xRld2NzNWM2ZpSDJIbTZOVnFrbXFNT0tLaXVMaWtxUzhOaUdaU3NybzZLWHJycnZ1OW9hR2hsOTRQQjVxQXlhemloS0FKRzduenAxSmZ3OHBKWFJkeDVOUFBrbnR2eWtnZHNLSkp3QlAlMkJueXdrJTJGNlhFSkxhc21rR0lHTU1BZTh3Mm84ZG1yRDZqM09PVVg4b091JTJCTm5mM2NMU0VrWEc0M1BKN2tQSkZuak1IUUklMkJodWJhVGszeXl6aEVCQmZnNEs4andZOHZxZ1RHVXp6Rmxpak1HaHFlZ2Y5T0pQYiUyQnpCbW1VTHNITEpmR2lLQ3RPaWFzQnN3aGlEcmhzNDF0S1IwSnQ3S1FHWHd3SE8lMkJXbExaemhqWUp4aDk0SGoySCUyQmtHWXFTdk9TZmxCS0tvcUN3dURncHIwOUlwcnZ3d2d1diUyRk1JWHZqQ3Z1N3U3blJLQVpEWlJBcERFbFpRayUyRnltZWFacW9yYTFkY3RGRkYxMmM5RGNqWjBVaU5pdEdQYVVtWWlvM3pZUVElMkJ6QUc2SHIySkFBQm9PblFidmhIaGlaY29NRVlNRFRpZzJtSnFjM2RraElPellGa2J1YnpEdlpoZExDWEVvQ3pURW9KcDBORGFWRSUyQkJvZEhnU1NlNGxSVmdTVUVkaDA4anE2JTJCUVd4WXZRVGxKWVV3TFlzZWZHWUpWVkhRM05XUGdlRlJLQWxaJTJGdkd1YUF2d3FSJTJGampBR000WjE5UjNIb1dDdlVKQ2IlMkZZbFJWUlVsNThoY21FWktKaW91TEN5JTJCNTVKSXQlMkYlMkYzZiUyRiUyRjNQdEEyWXpDYTZ3eWR4RG9jajZUOEE0T0tMTDc0eFB6JTJGZlF4ZkJxU05hQWFpZVVnSElPVXZTekJoQ1NHS3hXUnZoWURmR0dQUklDSTM3M3dhZkxMRW5KSHI2aDZkY3d5eWxoT1p3UU5PU2R6SGUyOW9FMHpCb3pxcE5xc3BucDJLSk13Wk5WZERWTzRUblg5dUZ2ZlZOc0lSSVlDc29TVldNQWFabDRVaHplOElUdmdybmNEb2NwNHolMkZpMjIxZm50dkElMkJxUHRjeEs4ZyUyQklWZ0JXVkZZbCUyQlgwSXlUeXg0OEx0dDklMkYlMkJ3VmhMY0xKJTJGRUJKREZZQmsxb3kxQyUyRkJiYjczMUEzYkhRazRpSlJod3lqWktpYkh0aG5TRFNraktpN2FWNnZHZlolMkZyRGxkWWpCekRjMXdWMWdpUWQ1d3klMkJZQmo5dzZQeEclMkJPekphV0V3JTJCRUVXUEpHVlBTMU4yZjg1eWhWU1NGUlZsd0FqOXVGc0s1SHE2YVNURk1WbUtiQXJrUEgwTkhiajNOWExzYWNpbUpZbG9DZ3I0T01wQ29LV2p2NzBOTTNsTkR0dTlIcmFBNm5RNE1jNjluZ1BIck1mMnZ2RVJ4cGFvZXFxTFB5OEZZSWlmekMlMkZLUnVUQ2NrMDIzWXNPR0M5ZXZYTHo5eDRrU0RwbWwwYlVCbUJTVUFTVnh1Ym01U1gxJTJGWGRheGN1WExONnRXcjF5WDFqY2kwUkZ1QXgwNDhraW9BQ1VrYkRQRUVZS1lUbG9sanU3ZGpzaTFGbkhNTURIc1JDSWFoVHFQMXp1M3h6Q3pJQ1RER0VBa0hNZFRYUmUyJTJGTnJHRVFGNnVHeVdGZVdqdjZaJTJCMXp3UG5ESnlyNk9rZndSJTJGZjJJT1ZpMnV3ZW1rdGJRck9RTkhxUDRIRGpXMFFVaWE4MVNwYUFhaEJDZ25PT1lRUTJMNjdBY2RhT21ZdCUyQlFkRXQ4JTJCWGxwWEJsYVRqSlNHWlRrcUozTnhjMTRZTkc2NXJhR2hvVU9pNmdNd1NhZ0VtY1VLSXBQNElCb05ZdDI3ZEZvJTJGSDQ2QW5IS2tudWdRazlpc1pIWkRPV0JKMkpSSkNFb21CWmNVTVFNWVl1azRjUTE5SDg0VExQMkk2ZXdkUEdXbHd0aVNpUzBDU0pUanFSV0JrQ0p6VGhiNWRHR09ZVTFFTUtjNzhaeE5OVXhVSUtiSHZjQk9lZjIwMzJycjZvU2dLZUJJV2toQjdxSXFDenA0QmRDVzQlMkJnJTJCSVhxSXBDb2ZEb1lGeERzdXk4UHF1ZWh3NzBRRk5uYjNrSHdCWXBvbXlpaXE0WE1rN1hoS1NEVzY2NmFaYkFURERNR0NhWnRKJTJCRUJKREZZQWtMdGt6cERqbiUyRk1ZYmI3d2xxVzlDcGkxNlElMkYyZUdZQVklMkJ4QlZBaEtTc3FMYkpyT2pBdkRvN2pjaExBdXFNdjdsQzJjTXdWQUUzWDFEWUZOcyUyRjQwNWVSeENvbzMwOThBMGphUyUyQkJ6a0RDVlNVRmNIaFVDR0VuUFZLZDg0WXVLWmlZTmlMbDdidnc2TDVWVmk3WWlFS2NqMHdMVUV0WUdtTU1jQ3lCQTQzdGtNS21mZ3lpN0hOdXg2WEU0Wmg0UFdkaDlEYzFnTk5tJTJGM2ppUkFDbFhQbWpvVkZYN09FVE5jNTU1eHozcG8xYTFZMk5UVWRvbVVnWkRiUUZTaUpTMllMc0s3cldMRml4VG5MbHk5Zms3UTNJVFBDRlJXeFRGOThCaUJqb0F3Z0lha3YwMXVBR1dQb2F6JTJCQmpzYkRVQ1paME1FVmp1NiUyQklZejZndE5ldHBETWFxeWgzazVJYVlFdXYlMkJ4akNZSEN2QndVNXVkaVlNaWI4QTJ0WjB0VkZFZ3BjYVM1QTExOVExaTdyQmFMYTZ1aEtncE1pOXFDMDVHcXFHaHU2MFpYMzJCU2xyMUlDWGpjVGxqQ3dodTc2dEhTM210TDhnOVNRdFZVVk5mVXpQNTdFNUpCcEpUSXljbHhidGl3WVV0OWZmMGhsUjRPa2xsQVBRY2t6cktzcFAwSUJBSTQ1NXh6cVAwM3haeWMxbE1VOVpRdFVkSGg2SlQ0SXlUVk1jWmdHSWJkWVNUZDRSMnZ3b2lFSjkxbUo2WEVpWTZlbWIxUkVzOVJ2dUdCYUdVUXNVMTAwWXVHeXJKQzJ5dVhHR053YUNvQ29URGUzTk9BRjdmdlJkJTJGZ0NEUlZtZklDRzJJdnpoZ2l1bzZEeDFxU2RneUpQWk45YmNjaHRIVFlsUHlMaGdCVjFUQnZmcTB0NzA5SXB0bTZkZXN0aXFJdzB6U1RkaTlPU0F5bG1VbGNzbHJJWXR0JTJGcjclMkYlMkIlMkJwdVQ4Z1lrSWJpcUlONExKV01WZ0VtOUZ5YUVKRUtHTHdGaGpHR2dxdzF0Unc5QW5hUTlSdUVjSTk0QWV2dUhaMVRGWnlSaFZrNXNPM01rNkFlamVXJTJCMmsxSmlUbmtKRGgxcnRUc1VBTkd2WFFCbzd4NUE3OEFJbGk2WWkxVkxhNUhyY1ZGYmNKcFFWQVZIbWp2UVAlMkJoTlN2VWZFTDB1R3h3WmhTVUVOQnNyaGFRUXlNbkpRWFh0QXR0aUlDU1RyRnExYXYyYU5XdldORGMzNzllMHlXY2NFekpUbEFBa2NjbHFBVFlNQTNWMWRldVhMVnRHN2IlMkJwNXFRTTM3c1ZnQklTRXFyQzR6ZXRoSkRVeGNCZzZEcWtsSk5XeDZXemhwMnZJUklPd2VGMFRmaG5PR2M0MGRtRFVOaUFwazN2QnB3Qk1KTlVUV25xRVlRRGZqQkdDVUM3Q1NGUVhKaUglMkZCd1BmSUZneWl6aDBGUUZRZ2djUE5xQ3RxNSUyQnJGNVdpMFUxYzZndE9NVnh6aEFJaGxGJTJGdkhWV2pzR0t6ViUyQnZwbWxpYmswdGlvcUxiWTJEa0V3dzFnYnNPUGZjYzY4JTJGZVBEZyUyRnZ6OGZMdERJaG1PRW9Ba0xsa2JndnglMkJQOWF1WGJ2RjQlMkZGb2xFeEtYWXFxUm05TVplelhTc1ltRXdqSktHTkxRREl4QWNnWXcxQnZGMW9PNzRNMjJldyUyRnpoQUlSZERjMmdORm1jbSUyRkFVTTRGSnpCMzUlMkJZb1VjUURnZW52WnlFSkk0UUVoNjNFMlhGQmZENkFraVIlMkZCJTJCQTZOZThwcW53QlVKNGM5ZGhOTFgzWU4zeWhaaFRVUUlwSkN4aHclMkZwaU1pbEZVWEQ0ZUJPOHZvQ3RsWG16eFRBTnpLOWRBRnBZUUVqaTNIampqVGYlMkY1Q2MlMkYlMkJhYXU2eUxUcnVWSWFzbjhzeFE1YSUyQkZ3T09Hdk9aYnc0MXUyYkxrcDRTOU9Fb3FQVlFCS0FKRFJBZVdjTVZETkFTR3BqUUhROVFpa0VFaXBURWFDSE5uMUdzSWhQeHhPOTRSJTJGUnVFS1dqczdNZUlMUUp0aCUyQjEwNEZKclIzNSUyQklFQUxDTk1Gb3RtckttRnRaZ3NiV0xydkRHRmRzT1VsUDd4RCUyQk5PaEYzZndxckZwU2c2S0NYRmhDUU5Bc3laU2dLZ3I2Qmtad3BLa2RxcEtjMXQ5VXc3bUNoWXVYQUtBTndJUWt5dkxseTlldVdMRmlkVk5URTdVQms2U2lCQ0NKUzhiQnhqQU1MRnUyYk8zU3BVdFhKZnpGU1VMeGs1YUF2TnNDVER1QUNVbDVMTm9DTEtSRUp0MSUyQk1zWXcwdCUyQkQ1a083SjYzJTJCWXd6UVRST05yWjJZNlVOenhoZ2lrUWdzMDRTaXFnbTl1WlZTUUFpTERxZ3BRZ3FKc3BJQ3VOMU9SSFJqYlBGVjZsSFZzVzNCVGUxbzYlMkJySHNycHFMS3ViaHh5M2slMkJZRDJvd3hRRWlCZlllYkVkR05wTTMlMkJTeVZTU2ppZFRxeFlzOWJ1VUFqSkdMRTI0TldyVjElMkJ6YyUyQmZPJTJGWGw1ZVhhSFJESVlKUUJKbk4lMkZ2VDhwcmJ0MjZkVE50JTJGMDFOSjVlWUs2cDZ5aElRUlJsckFhWU1JQ0VwalRIQU1QU01UQVRVdiUyRjB5UWdIJTJGcExQJTJGVkVWQlkyczMlMkJnWkhaMXlCd3poSEtCaEVJQkJBZmtIQmpGN3J2YVNRMFFRZ0hWQlRnaVVFOG5JOUtDbktRMGYzQUhnS1YyJTJGRjJvSWp1bzQ5aHhyUjNOYURWVXRxVUZkVEJZZW13alF0Wk41M2YlMkJwVEZSWEhXenJSM3QyWEZjayUyRkFMQXNFeFZWYzFDN2NKSGRvUkNTY2E2JTJGJTJGdm9iJTJGJTJCM2YlMkZ1M2J3V0RxektZbG1ZY1NnQ1F1bE9DMkp5a2xoQkM0JTJGdnJyYjB6b0M1T0VpdDJLeHBhQVNDa2hFZDAyRjJ0QklvU2tMZ1lHd3pBaE1tZzJHR01NZ3ozdGFEcTBDJTJCcWsxWDhNdW02aSUyRm5ncmtJQVVDT2NNd1VBQUFiOCUyRjRRbEF4cEJ4TXhyVEhXY01jOHBMME40NWdIUW9uJTJCV2NnM09PVVg4UWIlMkI0JTJCak1iV2JxeGVWb3ZxcWxLb25NTTBhV2pIYkZFNGh5OFl4TjdEVGNpbXBMNmhHMWkwYkRueWFGRUJJUW0zWnMyYWN4Y3ZYcnkwdmIzOUtDVUFTYkpRQXBERXFRa2VYQ3lseElJRkM1YXRXYlBtM0lTJTJCTUVtc3NibCUyRjBSWmdEaW5OMklmSHFtbW9CSkNRbE1ZQVlWa3dkQjB1MThTVmN1bW0lMkZxMlhvWWVDME01USUyRlhlMHRSdDlnOTRaeiUyRjREb3JPdCUyRkw1UiUyQkVlOXdOeTVNMzY5a3pHdVFGRTFtTHFPR2ZjcWs4U1FRR1ZwRVJ3T0JVS2t6NmNsOW5DdWQyQVklMkZkdTlxSzRzd1lvbE5hZ3FLd1puakRZR0p4a2IlMkI1JTJCOWg1cmdIUTFBMDdMcmRtckZxalVBYVA0ZklZbVdsNWZuUHZmY2M2JTJCdXI2OCUyRjZuUTY3UTZIWktqc09tT1JTUm1Ha2REWDAzVWQ2OWV2MzVTWGx6Zng1SGFTTXVJdHYyTVkyTmpzSVJ1RElvU2NCUVloQk13RUg4UHR3aGhEZjBjTFRqVHNoVHJKbGtuT0dNSzZqdnJHTmlScXNTN25IQUclMkZIeVBEUTRsNXdaT29tZ01PcHh2aGdKOGVxYVFJU3dnVTV1ZWlNRDhYQTBPamFWZjFIcHNQMk5yVmo4N2VRY3lyS3NQcXBiVW9MeW1FaElSbFpVNVZjQ3JSVkJYSFc3dHd2TFVycTVKJTJGVWtxNFBSNnMyJTJGZyUyQnUwTWhKT05JS2NFWXd3MDMzSEREUCUyRiUyRnpQJTJGOURKQktocmdHU0ZObHoxaUpuZFBYVlZ5ZnN0YVNVTUF3RHQ5OSUyQiUyQjQyeFg1UFVwcWpxdXpQJTJGY0hJRklDRWsxUWtoWUJpNjNXRWt6TUh0TDhFSWh5ZXQlMkZsTlVCZldOYlJnY0hrMUk5ViUyQk1sQkpkSGUwSmU3MFl6ZUdFMDVNRE9kaUx0T2czelFKU1NqZ2NLaXJMaXRBJTJGNkxVN25HbGhqRUViU3dTZTZPaEZaJTJCOGdGbFJYWU1XUyUyQlNncHpJZVVsQWhNSkVYaDhQb0QySDJvMGU1UVpwMWhHS2hic2hRTDZoYmJIUW9oR1d2ZHVuVVhiTnEwcWNZMHpWWktBSkprb0FRZ2lldnY3MCUyRllhd2tob0NqSyUyRkdYTGxwMmZzQmNsU1NNbHdCWHRsUDRuSHJ1cG9OSGloS1EwQmtBS0slMkJGVjNIWmdqS0c3cFJGdHh3NU1XdjJuY0E3dmFBQ0hqcmFDSjZyODc2UVkyazQwSiUyRlExZ2VoRGxweThndWo1TWVHdlRxWkxTb2s1RlNXb1A5WnFkeWd6RWtzRUNpRnc5RVFIV3J2NnNIQmVKWll1ckVaSkVTVUNFeUUySjNubmdXTVk5UWNUJTJCdUFoSFJpR2p0WHIxc09aUWFNbUNFazFKU1VsZVJzM2JyenF1ZWVlJTJCN2ZjM0Z5N3d5RVppQktBSkc1MGREUmhyJTJCWDMlMkI3Rmx5NVpOSlNVbGlaMmlUcEpFbnRvQ0xDVVlaM0JvS3JVQUU1THFHSU1sQkF3OSUyRlNzQXBSQTQlMkJPYWZZQm9HTk1mRTgyOFlZemg0OUFRQ3dWRENXJTJGQVlZMmhOY0FJdzF0cVRYMUtlME5jbE15ZUVSRkYlMkJMbkp6M1BBSHdnbFBLTSUyQjJhQ0pRaFdGYU9IeThEYzF0UFZnNHZ3SkxGODZMVmdSU2ElMkZDMHFhcUN2ZlZOT05IZW0zWEp2MmkxckFQbm5YOWglMkZOZUVrTVNLWFN1Y2UlMkI2NTElMkYlMkY1ejMlMkYlMkJOOFlZdFFHVGhLTUVJSWxMNU1sY1VSU2NlJTJCNjUxOFdlbHBMVXhRQkFBbHpWd0RpSGpQNHlXZ0dvcVVqRVprMUNTSEpKSWRLJTJCQXBBeGh0WWolMkI5SFJXRCUyRnA1bDlWVmREVk80ampyZDFRazNBVHJpZ0tlam83TVRveWd2ekN3b1NldzBybjFJQTIlMkI2VVdJUVJ5UEM2VUZPWmgxQmNFNTVtUjJPR01nV3NxVE12QzRlUHRhRzdyd1lKNWxWaFdOdyUyRkZoZmxna0RBcEVYaldORTFGVzFjZjlqYzBnNmZack1oRXNDd0xGVlZ6c0diOWVYYUhRa2pHTyUyQiUyQjg4eTRKQm9QbFBwJTJCdmp4S0FKTkVvQVVqaSUyQnZyNkV2STZZJTJCMiUyRlJSczNicncwSVM5SWtvc3hTRWdvcWpKMjR4TzkyZVdNS2dBSlNRY01Zek1BMDdnQ2tERUcwOUN4JTJGNDAlMkZ4cCUyQkFUJTJGVG5ETlBFM3NQTk1FMHJLVlU0aXFhaHI3Y0hYUjN0eUM4c1RPaHJsMVJWdyUyQlhKaFI0SmdiSHNTeUtrS2dhZ3Nxd1l6ZTI5ZG9lU2NHenNZWjVwQ1RRMHRlTkVleSUyRm16eTNIMGdWelVWNVNDTVlaTE5PaVIzMlRVRlVGSTE0JTJGM3RwekJKWWwwbTVaVENMb2tRaldiM2dmOGd1b3NZZVFaQ3N2THk5ZHMyYk5KYzglMkIlMkIlMkJ5djNXN2FwVWtTaXhLQUpDNVJNd0F0eThLV0xWc3VxcXFxcWtqSUM1Slp3UmlIb21vbkxRR2hDa0JDMGdJYjJ3SnNtblpITWlQSDk3MkR2bzZXU1Z0JTJGVlZYQm9hUHQ2TzRkZ3FZbHAxS0xNNFpBd0k5akRmVll0bXAxUWw4N0o3OElwWE5xMEg3c0lOUkolMkZqdko3QklTS0NzcGdFTlRJWVJFSmhaY3hGcURUY3ZDc1JNZE9OSGVnJTJCcktVaXhkV0kycThtSm9Db2RwQ2VyYWVBOUY0UWlIZGJ5JTJCc3o2bDV2NUpLU0dFQk9mSmJ4R1VVa0xWTkp4JTJGNmVYeFh4TkNra05LQ2M0NTN2ZSUyQjkyMSUyQjdybm5mbTEzUENUelVBS1F4RjE0NFlVSmVaMVFLSVJMTDczMEtzNDVYU1NrRWNZWVZGVTdaZW1IUTFXcFNvV1FOQkFkOEolMkJlQ1VER0dFSiUyQkh3Njk5ZEtrN1plS3dqSHM5ZVBBa1JOUWxPVGU4SExPc1hmWERtejl3QjBKZTgxWVpXUDE0cFZvTzNZd1lhOUxaazRJZ1lJOER3cnlQQmdjOW1WMGhWY3NFUmpiR3R6VzNZJTJGSzBpSXNYVmlONnNvU09CME9XRUpBQ0dvUDVwekJzaXk4c2FzZVBRTkQwRlQ3YjV1RWxMQXNDeDZYRTdrNWJvejZnekJOa2RTa3RXVlpxSnd6QiUyQmVjdHlGNWIwSUlPY1hsbDE5JTJCbGE3ckxsM1h3M2JIUWpLTCUyRldjeWtqTDhmdiUyQk1YeU42RTJwcG16WnR1am9CSVpGWkVKdlR5QmlIb21tSTlmeEtHWjE1d3htRHhOaXNRRUpJU2tyM0NzQ0duYTloWktBWER1ZmsyeVgzSDI1R0lCaE8lMkJPS1A5MUpWRlVjUDE4TTdNb0tDQk04Qm5MOTBOZmE5OWp3aW9RRE5BMHdSVWtvNE5RMWx4UVVZR0VyY1FyUlVGdHNhTEtWRVYlMkI4Z3V2cUdVRktZaTdyNWMxQmJYWUg4WFBkWXNpazdFNEdjY3dnaDhNYXV3MmpwNkUzNk1lZHNtS1lGdDh1QnhVdHFzS2htRGdyeVBOaSUyQnV3RkhtdHFUR3A4ZWlXRGpSWmNndjZBd2FlOUJDRG5WdkhuekZuem9ReCUyRmEwTnpjJTJGTHFtYVhhSFF6S0klMkZXY3prakwwQk15UE1nd0RDeGN1WEZkZFhiMDRBU0dSMlNLak53T0txcDMwSVFtSHBrWTNJa3FKak95SklpUkRTQ0ZncFdFQ2tERUc3MkFmanV4NkhhbzY4UVd1cGlwbzZlaEZjM3R5Rm4lMkI4bDZwcTZHcHJ3OUhEaDdEeHdvc1Q5cnBTU3VRV0ZLRm0yV28wN0hnTiUyRkF3SlR6SjdKSUNLc2lJME5MYmJIY3FzaWxiJTJGUjclMkJuaGtiOEdCZyUyQmd2cmpyYWl0cmtEZCUyRkNxVUZPVkQ0U3lyMm9NVmhjTTBCZDdjWFklMkZHMWk3YmszJTJCV0ZaM1J1R0JlQmM1WlVZZlNvbnhZUWtCVFZiamR6cVFPYXBGU3d1RjA0cktycm83JTJGbWhDU1hGSkt1TjF1WGxWVnRlbjU1NTklMkZQVDglMkYzJTJCNlFTQWFoQkNDSjYlMkIyZCUyQmZCcm44JTJCSHpaczNYJTJCSHhlRlM2U0VnakRHQThPZ013JTJGbm1UMFp2dTJGTndRa2hxWWd5d2hJUnBwRjhDRUFBT2JuOFJRZDhJTk9mNGc2NFpZNGpvQnZZMU5FTklRT1V6ZXhnaGhBQVlBNSUyRmtvUVpqREtacDRvMCUyRnY1alFCR0RNOHZNdVFkUEJYUkNtQ1VaVmdDbEJTb21pJTJGRnk0bkE0WXBwbjB1V3FwU0ZFNEZIQ0V3aEVjT3RxQzR5YzZVVlZlZ29Yekt6R25vaGh1cHlQanF3SlZSVUVvSE1FYnUlMkJyUjJ0Vm5lOXR2SkJ4R1FXRWgxaTVmZ0NXMWM4QVpvSThkNnhXZSUyRk9PJTJCWWVoWXRIUTVWcDJ6UHFudlF3ZzUzVlZYWFhYdFAlMkYlMkZ6UHo4MU5EUWtxV09BSkFvbEFFbmMwTkRRalA1JTJCTEhGMHpUWFhYSnVJZU1qc1lveEJQYW5FWEVvSlRkUEFHVVBtWHVvVGtna1lwQkF3VGNQdVFLYUVNWWElMkI5aE5vT3JBVHFqYjU0byUyRjY0NjNvSCUyRlRPdUJKSENJSGlnanlZbGdXdkx6anByRGROMDdCeiUyQjV2d2pneWpvTEFvWVpVdlVnTEZsZFZZdEhvakR1OTRCUnBWQWFZRUlTUnljOXpJeSUyRlZnWU1pYjlEbVRxWXh6RHM0NUxDSFEwdG1MMXE1ZUZPWG5vbVp1QldxcnkxRmNrRGMySDA5QVpORERYazFWTVREc3hSdTc2dEUlMkY1TFUxJTJCU2VsUkNnUXdEbnZPeCUyQjNmJTJGQTJkQjdjRGwwMzR0ZGpqQUdtWlNFUWlpUTFXVzBhQmk2JTJCZkJPY1RpZFYlMkZ4RXl5NVl2WDc1MjNyeDV5N3E2dWhyc2pvVmtEa29Ba3JnTkcyWTIzRmRLQ1VWUmFsZXVYSGx1Z2tJaXM0UUJBR05RTkVmOEFrOUN3dW5Vd0RtSHRDeWFBVWhJQ2hOU3dMUXN1OE00ZTR4QkNvbjliN3dBUTQ5TXVQbFhVVGk4bzM3VUgydWQ4V0tHMkszcmhqVkxvRGxVJTJGUEgxUFlqb0JwUUpucXByRGdjNjJsdng5dXV2NFpvYmI1clJlNThlQ2NPYVM2NUcyN0dEQ1BtOTRBcGRqdGt0T2dkUVJWRkJMdm9IUiUyQndPSnlYRTVnUUN3SWd2Z0tINlJqUTB0cUd5dkFnTHFpdFJXVmFFSEk4TGtJQWwwcmRGbURFR1ZlRTQwZDZEdCUyRlkySUJpSzJKcjhFMElnSEFyaHVsdmVqODk4NVNrMDc5dU9ZMzclMkZlNDZUMFNybFFEQThhVFh6ak9Ld0xCUVVGdUVLZXE1UGlDMXljM05kYTlldXZXTCUyRiUyRnYwTkRvZkQ3bkJJaHFBclRoSTMwd3JBUUNDQXJWdTNYbEpjWEp5WG9KRElMR0tjUnlzQVQxNENvaXBRVlk2SUR0b0NRa2dLazBMQ010S25BcEFCYUQxMkVPM0hEa0hWSnJtb1pRd0hqclRBSHd6RE1jUHFQOHUwTUxlcUJCVmxSZEJVQlplY3R3cXZ2TE1mbGlXanMwN0hqWlBodWQlMkYlMkJCbGR0dVNHaEN6dGlzd0RYWGI0RmIlMkZ6JTJCcCUyQkFLclZwS0JSSkFSVWtCampWMzJCMUt5bEU0aDhJNVRNdENhMGNmV2p2NmtKZnJRVlZaRVdxcksxQmVXZ2lYUTROTXMyU2d3amtrZ0gwTko3QzN2aEZDeWxtWk16b1J5elJoV1JZJTJCJTJCdEFqdVBjVG53UmpESzFINjAlMkJyOG1NTWlPZ21mSUhnaE1ldm1ZcEVJamolMkYwc3RRczdBdUthOVBDSmxZZEVFanc1WXRXellkUFhyMEg1M09pVHNsQ0prS1NnQ1N1RWdrTXUyJTJGSzZXRXJ1dFlzV0xGRlp6enRMbndJJTJCOWl3R2szNHB4eE9CME8lMkJBTmgwTTBwSWFtSkliWUZPRDBTZ0l3eEdJYU8lMkZXJTJCOEVMJTJGQUhZJTJCcUt1anVIVUpUVzNlOENtbG1KRmJVellPcWNPaUdpWnJxY2x4b3JzQWJPJTJCc2hwQnkzaXNicGNtSCUyRm5sM1k4ODdiJTJCUCUyRlolMkIlMkIlMkZvU3JMN1B2VDk3bDFWSiUyQkVjNUF4ME56cW42ZTRKM2RNejA1Tm5PRE1raDFFTW9nSWxTN1pNVzFydiUyQlQ1Sjk5cDY5Mm85VyUyQnZhcHAlMkIxM2xxMlNjdkxXcllsSjFteUpOcW1TSkVVUmM1d2NvZnAzR2lna1hNR1RzQUpWYlgzJTJCJTJCTUExWTFwb0JNS3FBUGclMkIxbHJKTlFCc0xGbmVGQ28lMkJ0VXZuSGpxbE85JTJGMiUyRlklMkYlMkJoUkdlMiUyQmc4JTJGeTdMQVV1QVZwclZGZVd3N0pNS0tVNSUyQjJvWnR3NE55Y3huY2IxbkhqZjZobEZaRWNlMnhqbzBOMVNqdHFvY29WQ3hwWWhid3NORExOTkFLcFBEQnhldW8yZGd0TmdETWNBJTJCVzdadHd6QU0lMkZMOSUyQjYlMkYlMkZDcDclMkZ3WlFCQWFtWUswMk9ETUQ2U0pTeUZ4RXd5dmRBUDBQODM2a0pWRDE1NjdYWHZtSWpXMzdGangwNzE5ZlZWT1k0end6NkE1QWNHQU1relBEejh3TiUyQjdjQk1YUFhYcTFITSUyQmJvbldtWGxMQ1RBQVNDa1FDVnZRYXpwampvaFdSUWhvcmVCc29DbkFOODYlMkZqJTJGR0JuaFZMZjRVb0JnNHV0UGZBZHB4VmwlMkJQWnRvMjllM2FodGFrZWhZSU5JU1ZzMjhIZXRoWVVDZzdlTzk5ZUxNeTlMY3RHd0xGdCUyRk1sJTJGJTJGZ01jZiUyRktwVmUzaG94YURueWRmJTJCenhtSjBjd09kUVBreVUlMkJnZEphb3l3V1JpSVd3VXdxQTBQd1p1dE9pcjBDaXhVRE03TnBURTBuY2JtakZ4V0pNalRWVjZPMXNRWTFWUldJUm9ydmE2MDFsS3NDdjZJd3BJUVFBajBEWXpoenFST3pxWFRnd3o0S2hRSWkwUWolMkI5JTJGJTJGUCUyRjQwWFglMkYyNDklMkZwUWR6dHk4JTJCa2xQWnFCNHZYWjlHd0tycXZXSkdQUnNXMXNhOXVKeDUlMkYyZndnU0VkMjdwcWFtaG1QSGpqM3hneCUyRjg0THRiY1RnViUyQlk4QlFQSTg5ZFNEMzl6WXRvMjJ0clpIVzFwYWR2aTRKVnBuWmlnTXIxT1dMcGJGaFJkS2VvaW9kQ21sNFRxbDN3TlFDSUZzSm9YTDclMkY3d2ppVzFobUhnUnU4d2hzWW1WMzFqcmhmT1piJTJGeTY3JTJCRm1yaUZOJTJGNzhQMEc1RHFSaHduRmNITjY3SGJadDQ4eWxHekFNZVZzUU1CS040dlRiYiUyQkg5TjMlMkJFSjU1NzBkZE1HSzAxSXJFNG52M3NWJTJGR0QlMkYlMkZKTnBHYW43MXdTVFd0S0tZMW9PSXg0V1JUVGMybUE4Yjk3SXNUQ0JHR2pXQUV5TTVmRzFFd1MxMjcwb3p3ZVEyMTFCWnJxcTFCVFdZR0tSTXdMV0dtdG9aUmV0JTJCd3lLU1VNS1RDYnpPQmlldzl1OUEwdnREc3BoVW0lMkZWZml0ZiUyRngxUFBIMHMwcyUyQk45emR2dkRmNSUyQlo1YVhFQXlOUk1jczJDcWJadDQlMkZtUHZZS3lzaml6JTJGNGdDVXJ4JTJCa1RoNTh1UnpIUjBkM3kwckt3dDZTN1FKTUFCSW5tdlhIbnpBVURLWnhQSGp4NSUyQkpScU1HTHhRMm5zVWJYc3NLUVN4a1BHZ0FocEFJaDI3MkJTU2lVcVUzVEFud3RRJTJGZXhPemtHRUlybEx3S0laRFBGM0Nwb3hmQ2g5SzJYQzZMcDU1OUFjZWZlQklBSUUwTGIlMkYyUCUyRjR4OGRoNkdaY0Z4Rlk0ZDNJMjg3ZUJpZSUyQjl0NWNaQ0NDaXQ4ZSUyRiUyRjFmOFBlJTJGZnRSVTNUTnQlMkJEZ0ZYMVRYamhpMzhUZiUyRjNIdjQlMkYwM014dDJUNjBmb1FBcWlyaTZCJTJCZUNIb3JHNUlRQW9ZaGlzRkFBSFBwZWN3bU0lMkJqc0hVSWtIRUpGb2d6MTFSV29xNmxBZVR5R1JEeUdzR1VCWXFHZGdTNEdCTFgycCUyQnkwdUolMkZpZFUweU5ZJTJGTzNpRjA5QXdoazgzQk5JdzE2NTkzcjNMWmVUUTB0ZUQlMkYlMkJxZiUyRkhFY2ZmY3o3ZHhaQ0lKT2F3MWglMkZOd3h6NmZsQUNJRmMzc2JVYkhKTlNwWmRWNkdpcWdvZiUyQiUyQlNuZlYlMkJiaU83Zml5JTJCJTJCJTJCTkkzdiUyRmxOa1V3bU5jdUFhYlVZQUNUUGE2ODklMkJKUXZ4M0h3eVU5JTJCOG1VZnQwTUJNS3dRaEpSWW5GTHBaUUFHdlRFaXVnc0IyeTd0RW1BaEJGSXprMmclMkYlMkJ4Wk1jJTJCVUFsMmtZdU5MWmg2bnBKS3hWRHY3UVdzT3lRdmpTeiUyRiUyQkNkN3pqd0RGRVluRzg4ZWQlMkZpTlQwQk14UUdLNVNPSEZrSDJ6YndiV3VnZHN5Z2tLaEVEcHUzTUIlMkYlMkZsZGZ4MDklMkY3WDlEJTJGYmJkdmdjQjYxcDI0S1dmJTJGaFg4OVglMkY3ZmFSbUpoWXlzbW05YVFEVmxlVnNlJTJCc0RnV0s1N1dJbXBlTzRtSmlhdzlqa0xBQWdFckpRRm91Z0lsR0dtcW9FS3VKbEtJdEZFQWxiQ0lkRFhqQmVMRVlIRjJrVVc1Tm83N0Q0YWZHUnI5VkFObCUyRkExSGdTZlVQajZCOGVSeWFiZ3lHTndMUCUyQkFHQSUyQms4YXV2ZnZ4MjElMkYlMkZYZXpaZiUyQkMyYzhwd1Z6dm1VN08zbCUyRjh1OVAlMkJieiUyQmJYcEU5bElaJTJGRnN5JTJCOWpPMDdkJTJGbSUyRk9CSGR0MTI3ZGoxMDRzU0olMkZZN2p0TE1NbUZZciUyQkw5JTJCVkRLdVhMbnlRTiUyQm5sSUpwbWkxNzl1eDV6T2N0MFRvekZ3S0FXc083cUF5SFEyeUVUbFRpaE1DR3lBQzg5TzVmWXo0NUF5c2NYZmJ6VWtvazB4bGN1OUh2WmUyc1JpNlh4VlBQdllCSFR6N3B2YWExUnNQMjNYajE1MzRWYiUyRnpwZjhENFlBJTJCc2NBUmFBRTg4ZkJDRmdvTWIlMkZTTkxwZzRMSVFCaDR1eUhGMUgzUiUyRjhXajclMkY2VTloOTlJUzNuaCUyQjAxcWh0Mm9hWGYlMkJadjR5ZmYlMkJvJTJCWUdPemxZSkFBYUsxUm5vZ2haSnB3bFZweFNBM2RQeTg3Y09IWWNWM016S1V4UFp0Qzk4QW9BQ0FjTWhFT1dRaFpGc0loQzlGSUNORklDTEZJR05GSUdPR1FCZE0wdk93OUthV1hPZWk2Q283cklwc3JJSldleCUyQlJzRXJOemFTVFQ4M0NWaGlGbFNRVCUyQnROYVl6MlJ3NHFsVCUyQkFlJTJGODAlMkZRME5TODVEeXklMkJKNGI2TGg4VyUyRmt2VU96JTJGTnpZNUM4ZFZQZzFJV3JvM3l3cmh0Yzk4empzbW9tQ1ZsNWRIamgwNzlzeGYlMkZNVmZ0TWZqOGFDM1F4dGM4SDhGcVdSMGQzYyUyRjBQZmxjamw4OXJPZlBWVlRVMVBwNzQ1b3ZabFdDUEtXcHVkYWE0UkRKcVNVdVAwU2xJaEtoeWpwQUtBUUF0TmpRJTJCaTY4QUVNYSUyQlhNTmtNS1hPbnNSeXFkOVMlMkY3NyUyQmQlMkJFVUtJSlRleVdtdFUxTlRqWXolMkY3ZCUyRkRtdCUyRjRqQnE1ZmdoVUt3ekFNbkRweEdJNVM2QnNhV3hJc01BMkprY2trQm9kSFlQJTJCdiUyRjR5cDBVRTg4dHpIaThGREg0T0ExZlhOZVBYbmZnM3ZmUHVQMEgzNURBd3JkTWQlMkJpZVF2clRWaTRSREtZaEhNcFRJTUFLNmh4WURnclZ4WElUT2ZRMXJuYnN2eUE0cURjd3hwd0RRa2hCVGU5RzZ0RjZhaHV5NGMxOFZDTG1EeGE2U0VWU0slMkZRcTdySXAlMkZQNFZNJTJGOVVYOHZkJTJGNmJVU2kwV1hQSDVtNUdZejIzN2d0VzFvSUFkdHhNREUxdXpiWmY0VThEaDA1aGtkUG5QUiUyRmNTSzZiNHQ5QVBmczJmTkNOcHY5dDRzRHhJZ2VGQU9BNUhua2tVY2U2UHZtNSUyQmR4JTJGUGp4NTZTVWZGSzR3Vm5oeUVJRzRNS2x0Z2FpNFJDTXhkZjRCNGVvSkJVekFKMmJCeVYxTGk2ZU55NjklMkZWZklaVE1yOXY0enBjVGtkQktkdmNNd2ZNaHFXZXo5OSUyQmpKSjViOXZOWWEwYklFWHY3eTM4STdmJTJGSGZjUDNzMjlDaEVDelR4TE1uSHNLUGxjTEF5T1ROTWtSUkxMUHVHaGhEVTMwTkxyNzFQWXdQZE9QRXh6NkhodTI3dkRWWHF6Z1lwQXpQZiUyQkZ2b0thcEZSZmYlMkJqNEslMkJSeUhnNndUclRVaWtSQWk0UkJta21uT0FWbG5Rb2k3M3R4cXJZdEJQdmVXVTUxWCUyQlN0S0lzdHZPZmw4SHVGd0dMJTJGNjYlMkY4SHZ2S0x2N3d3d1gzNWM4YmdqYXZJcHBLM1RRWVhRaUNkeVdGcVpnMzYlMkZ5MU1hWDdsOWMlMkZBQ29WNFRVOVVRcDU0NG9sbnhzZkg0NDdqcFBsUWtGYWpOUDlDVWlBR0JnYnUlMkIzc1d5biUyRk5aNTk5OW5uJTJGZDBUcnpRcUhJYVVCMTdVQkZDOU1JJTJCRVFERVBDMlFBVFJvbTJMZ0Zub1FlZ0FFcXFiNmNRd0dqZkRmUmNQUWNydEhJUVN3dmdVbWNmOG9XQ0w1TiUyRkxTdUVMMzMxOXV5JTJGajM2ZFlWcDQlMkJ0TSUyRmkyaThBaGZmJTJCaDVzclJFS2hmRHM0MGZ3bzNjdllIaHNHcFpWREFJYWhvSCUyQjRRbk03Y3VpUEZHR3NZRnVmTzglMkZmUU1IVHo2SEkwJTJCJTJCaUVnczdxMjcydjFMS1hIc21WZlJ1R012VHYlMkZnenpIYWR3T0dhVUVhJTJGcGI4MFZKYUYlMkZ0UXhxTGgwdnBGSXMlMkJ0QWNLTjhGeHlzZVIzeDY3ZCUyQk4lMkYlMkIzNyUyQk5FMCUyQmU4bDclMkZxTVh6VlYlMkY3UlN6M0JqU2t3UGpVTEhKNTI1YzJDYmR5SEFmTjI3YmpoVmMlMkY3dXU2UkxSNmRYVjF6ViUyRjYwcGVPOSUyRlgxJTJGZGppb0RCYUJRWUF5WFA0OE9INyUyRmg2bEZBekRPTkRZMkxoN0RiWkU2OHdLRlRNQTRRQVF1QmtBbEJLMmRqZkVoVGJSVmxTeVBRQVhibVl2dnYwRE9MWU5hNFhCRnFaaFlHUjhHcjJEb3pCOUNIRGxjam1jZXU1NVBQcjQ4dGwlMkZ0MW9zcHpuJTJCMHFjUVMxVGdnJTJCJTJGJTJGR1FxRlBDTGhNSjUlMkY0aWglMkI5TzRGakV4TXd6Sk5TQ21RemVYUk56eU9Zd2Qzd3JSQ2NGMEhGOTc0THZxdVhjRFJwMTdHN2lQSFlTeGNuSzhtRUxqNHZRM2JkJTJCRzFuJTJGODFYUG5nRFZ4NTc4ZVlUODNBdE1Jc0FWcFRHdVh4V05DYm9FM0F0bTI0am9OWFglMkY4TSUyRnM1diUyRk8lMkJvcTIlMkI0NjNsaGRuSU1Zd05kM25ua1ZockE2TVRNd3ZXM3Z3SEFRcUdBRjElMkY5T0NxcnFwajlSMVJDdE5hSVJxTXlIbzglMkY5ZWFiYiUyRjY0b3FJaTZDM1JCc1lBSUhrbUppYnUlMkIzc3ltUXclMkIlMkJjbFBQcFZJSkRpdWNCTUloU05MJTJCdjFwQUpacElCd09JWnN2Z0YwQWlVcVZnR09YWGdCUUFPaSUyRmZobURuVmRYTG1FVmdLc1VMblgwd25GY243TCUyRkxIeHhtZDUlMkZkJTJGb2VJUVFPUGY0c1lvbHl2UFUlMkYlMkZ3c0syUXlpa1NoZWVQSW9mdnplSlF5TlRTRmttUkJDb0g5NEhJZjNiZ2RRSEZ3aXd4RWtwOGJ4ayUyRiUyRjVIOUh4NFRzNGZQSjViRDk0RElaaGV1dXY1dCUyRkhESVZ4N09sWHNQUFFvN2p3MXZmUmZlazA3SHdlWnNpQ0VDd0Y4cHNHa0NpTDhVOGVQVEN0TmJMekdkUTNOT0dYZnZYJTJGZ2RkJTJGNm92ZTYzZlRkJTJCMDg4dGtNck5EU2RnbFNDR1J6Qll4T3p2Z2UlMkZGT3VpOHFxS20lMkY0QnhHVm5wZGZmdm01JTJGdjclMkJmOHdNUUZvTkJnREpNelUxZFY5ZnI3VkdMcGREYTJ2ck0lMkJ6JTJGdHptWVZnalNNSEZyMlltVUVyRndDRFA4MzVlb2ROM2FBN0JFQ0NIZ09nNHV2Zk5YMEZwQmlPVXZPU3pEUU8lMkZBR0FaSEoySDYwTHNybDh2aDFQTXI5JTJGNWJ5ZUxmc0xhRER5TVNTJTJCRE5iJTJGMGhVak1UaUVWaWVQSEpZM2pyekJYMERvN0JNQ1JtNTlLWW5rdWhycm9DcnFzQUFJWnBBakF4TnRDTnNjRnVOR3pialgyUFBJWHQlMkI0OGdFaXRiOGpQdTElMkJMM2xWZlg0cGxQJTJGd3oyUCUyRm9VcnAxJTJCRSUyRjN0RjVIUFpqZ294RzhhU0pSRnZRRVRSUGNqbjg5QkNJRlhQdlVaJTJGUEt2JTJGaiUyRlJzcTM0c09CdXYlMkYlMkJMNTh6JTJCanN1UTh2Wk1hQ2tscG1kVFNHZXl2Z2YlMkJjN2tjbm4lMkZsTmV6WXVjdlhkWW5JUCUyRnYzNzMlMkZzMHFWTGRiWnRUeGhzQjBJUGlBRkE4blIwZE56WDF5JTJCVSUyRjBaT25qeDVhbzIyUk90TVNBa3JIRUUyUFZkOFFXdElLUkNKaGt0cnBnQVJMU0ZLTkFPdzklMkJxSHkwNnlYQ1NFUU1GMmNLbWp0NWlGdDhxZnA3Vkd5TEx3cFolMkIlMkY5JTJCeSUyRjVkWm8zTEViciUyRnpzMzhFYmYlMkZvSG1CanFSU1FhdzNOUEhFWFp4VTVjNiUyQnBIZWo2SDJXUUdEVFdWJTJCR2gzMU1WTXg3SCUyQkxvejIzVUJsWFNQMkhIMGN1eDQ2anZMcTJpVSUyRjUwSDJCZ2pVdDdhaHZyVU5reU9EdUhiNlRReGN2NGo1MUJ5a1ljQlk0YjgxM1RzTmpWREloR1daY0J5WDVkWjBUMnpiaGwwb1lQJTJCaHclMkZqNVglMkZrN2VQNWpyd0s0djklMkYxaWVGZVRJOE9MRHlNWFVvS2dlSHhxV0ttOUNxbnBOOUthNFZ3SklKUGZ1NEw5NzFmSWxvJTJGdGJXMU5RY09ISGppQnolMkY0d2YlMkZpM3lWNlVBd0FrdWVKSiUyQjR2VzBJcGhaYVdsbVBOemMzYjFtaEx0TTZrTkdDRklqZW5BQU13RmpJQWVVRklWTUlFU2lvQUtJU0FVeWpnOG5zJTJGS2diMVZyaFFOUTJKNjMzREdKMmM5YWJ0cmtZJTJCbDhPVHp6NkhSMDZjWE5VNldtdFUxamJpbFolMkY5dTNqelczJTJCSSUyRm81TGlFUmllT0tSJTJGV2lzcmNUbHpqNkU3eklsY3pFUW1KeWV3Sm0lMkYlMkJoJTJCNDlzRWJhTmw5RURzUFA0ckdIWHRoaFc5MnpyaSUyRjg2djJIc2pVTnJYaW1VJTJGJTJGREpMVHI2RDMyb2Zvdm5RR1UyTkRnRkl3VEt2WTA1WHVtOWJGOWhjaHk0UnRzJTJGOHQzWm5qMk1qbjhtaHViY1ZQJTJGZXhYOGFrdmZBbGxaUTgyRUtqMzZuazRoUUtzajB4TEYwSWdiOXNZSFolMkZ4UGRzM244dmp4Sk9uY096NENWJTJGWEpTTCUyRmFLMWhHQWFPSFR2MjFMbHo1JTJGNVhXVmxaMEZ1aURZb0JRUEtjUFh2MnZyNCUyQm04M2lWMzdsVjU2TXhXSW1nME9iZzVRU29VaGt5UVdyRkFLUnlNcVRPNGtvZUFJQ2Rna0ZBQUdnNjlKcFRBejFyamo0UXdpQlhON0dsYzRCWDBvdGl4TjlUWHolMkJaMzclMkJnYlAlMkZQcnBlTko3QVMxJTJGJTJCVzNqbjIzJTJCRXJrdW5JUTBUTzdjM1lrZHJQWlRTY0JiS2YlMkIlMkZFTUV3WWhvbGNOb09POCUyQiUyRmh4cVhUcUtwdnh2WjlSN0Rqd0ZGVU43WXV1YUclMkZuMzNmV2hwODlOVEhjUERFc3hqcWJrZlhoUTh3MHRPQjNId2FobWt1bTAxRWQ2QTFUTk9FWlpyUXlJSE5BR2s1ZHFHQVFxR0F4dVptdlBhWnolMkJOelglMkY0S2F1c2JBTnglMkY0RThJZ1VJdWk4SE9xOHRtOFVvcE1EV2J4a3d5QlNuOWV6OXFyU0dGd0tlJTJCOEdXd25ROVI2WHYlMkIlMkJlZWYlMkI4WTN2b0ZNSnNQV0glMkZSQWVFVklubWVmZmZhZXYxWnJqWHclMkJqNWRmZnZuZXY0bEtualJNaENJeDNGcnZxelc4U2NCRVZLS0VnRzNuZzk0RmdKczNzbGZlJTJGOUVkTDA1TlE2Szlld0JUczNPckh2d0JGTFAlMkZqajk1Q2llZTlLOHJoZFlhcGhYQ3M1JTJGN0tuSzVlUXhldndUZ3dSNklTR2xBaGd3QUdqTmpRNWdhN3NlVjkzJTJCRW1zWld0T3c2aU9aZEIxRGQxTEtrWFBwZWI4WVh2ODRLaGRGMjRCamFEaHpEek1RSXVpJTJCZFJmZmxNNWliR29PVUxBJTJCJTJCVnhyRjk2ZGxHcmUyeENXQ1VncUZmQjVhYTJ6ZnRSdXZmT0oxZlB5em4wZDlZeE9BMVpYUER2ZGNSM0o2M0JzZWRDdERTZ3lPVHFGZ3U3NWtTeThxRkFyWWYlMkZnd25uejJPZCUyRldKS0sxczN2MzdpTzdkJTJCOXVzMjI3bHdGQWVoQU1BSkxuJTJGZmZmdiUyQmV2VlVyQnNxeUtvMGVQM2wlMkZkTUpVMElZQlFKTHJrQWxacmpWZ2tETU9RM3FSTUlpb3RBb0Jkc0V2bWQ3VGp3M2N4UFRhOFl2YWZGQUtaYkI3WGJneEElMkJ0VE1YaG9HZnVwbmZtNU5zbGh5MlF4UzA1TVF5elRtdjM4Q2htbkJNQzBvMThWbzN3Mk05SFRBZXV0N3FLeHZRdlBPJTJGV2paZFFDVmRZMklKU3FXZk9mZCUyRnIxdWZsNmdxcTRKajczNE9nNDklMkZoeTZMNSUyRkI5WFB2WUhwc0NJWmhRcko1JTJCQjB0bGxxWmhzR01LSUxXR3JaZGdHUGJpSmJGOGNqakolMkZIYXB6NkxVeSUyQjhpUEtLU3U5ckh0VGlPYnYzNnZsaWYyMVQzUGI1Z3UxZ1pIemExJTJGTzcxaHJLZGZHSnozNEI0WTlVZnhCUmFhcXFxb29mUFhyMGlXOTk2MXU5a1Vqazd0OUE5QkVNQUpMbm1XZWV1ZWV2ZFYwWHJhMnRqOVRVMURTdTRaWm9IUzBHRHNMUjJPMEJ3R2dZcG1IQUxyRXBvMFMwUUJSTGdMVlNFQUVHZDRRUXlHWlN1SGI2elRzR21RekRRR2RQTDJibjByNDBzOCUyRm5jamoyMkhHY2ZIcHRrdEs3THB6R3pQZ1FySkMlMkZGOXRDQ0s5WG9OWWFVOFA5bUJqc3hhVjMlMkZncnhpbXJVTm0xSDglMkI0RHFHdlpnWXJxZXBpaHBkbUhLOSUyQnczJTJCd1RHSTBuY1BpSkY3RDM0U2ZRZnZadFhINzNyNUZOemNKY0lUaExSVklLU0lQWkZWdVZVZ3EyWFlEcnVBaUZRbWpidlFkUFBQMHNudiUyRllhOWglMkYlMkJDRXZFT2RYMEN3OU80M2g3dlpsQnlaSktUQTlrOGJVVEJLR2olMkJXJTJGam1Oalcxc2JYbnp0RTc2dFNVUnJSMnNOS1NYMjdObnpSRU5Ed3glMkZGNCUyRkdndDBRYkVBT0E1UG54ajM5OHoxJTJCYlRxZnhxNyUyRjZxeWVpMGFqZ0U4UE5KUnlKTFRsV1dpTWFDY0UwSlFyMmlyMzhpU2hBQW9CakYwb2lnJTJCUDZtYmN4T3ptS1VEaTY3T2VsRkVpbDU5SGVQZWhmZ0VVQW4lMkYlMkZLejhFMFRWJTJGJTJGR3dnaFlPZHo2UGp3SFVpNXRwZE1RaXhrQmk0Y1olMkJabWtKcVpSUGVWc3doSFlpaXZya04xWXlzYWQlMkJ4R2RXTXJFcFUxQ0VWdSUyRjIlMkY4MFglMkYlMkZ4ZU5RSklxanAxN0c5bjBQNGQzdiUyRmdsR2VqcGclMkJGQjZ2VmtKQ0JoU3NnSjRpM0FkQjQ3clFDa0ZyVFRLS3lxeGU5OSUyQlBITGlKSjU0NWxuc08zZ1lzVnVhN3Z0OXJ1MjlkZ0haZEhMWndMd2hKUVpHSjJIYkRrd2Z5MyUyRnRnbzFYWHY4TXlpc3FTdUp2QnhIZG02ZWZmdnJwYjN6akczSm1aa2F4REpqdUY2JTJGOHlQUDAwMCUyRmY4OWZtODNrODk5eHpUNjNoZGlnZ1ZpUjZXJTJCYU9hUmlJUnNMSXpPZkJadWhFSlVnSU9JNExIV0M0UWdpQjlOd3MycyUyQjl0V3dXeXlKREdtanZIa0FxUGU5Yjl0JTJCaG84ZncxUE12cm5xdDVmUzFYOFQwNk5CdDJYZHJUUnFHZHk1MlhRZFRvd09ZSE81RHg3bTNZVVdpU0ZUV29MeW1IblhOMjFIZDJJcDRSVFZpNVpVSWhlJTJCY3BWaFoxNGlQZmVWciUyQkYlMkYlMkY5diUyQkxtWWtSQmdIdndNOWhDeFFzcmZWQ2NFOUJMZnlqdFM1bTFCZ1NOYlYxcUc5b1JOdnV2WGo0eE9QWWQlMkZBd2R1emNDZE82JTJGNTZjOTBNSUFkZDEwSHZ0SE1ReTdSQ0VFQ2dVSEF5TlR2cjZCTloxSE5RMU5PRGpuJTJGbWNiMnNTMGZyWXNXUEhnYWFtcGgyMmJmY3dBRWozaTFkOTVMblhERURYZFJFS2hlTGYlMkJNWTNUcXp0amlnSTRXZ01VaHEzOUJJcnBwdVhSU09ZMEhOQmI0JTJCSWxpRlFEQklGbmNYUmZ1WW5TTTFNclJpRWtsSmlOcGxHUiUyQjh3REo5S2xaVlMlMkJNd1hmeHFoVU1qMzdEJTJGWGRkQiUyQjlxM0FVNThYc3dNWEtkZkZ6UGdJcGtjSDBYdmxIQ0FFSXJFNHlzcXJVRlplZ1hoVkxjcXJhbEZXVVlWb1dRS21GZkltQWJ1T2c2bVJmdVJ6OHhDOGNiZ0x3VWRlQWRDNk9HSDdYdiUyRmJhd0JhRjRON3hhQ2U4b2EzYUdoQUExWW9oTEo0SEdYeEJNcmljVlJWMTZCMSUyQnc1c2EydkRqcDI3ME5TNkRVM05MYmNGeE5mam5Eb3gySXZKNGY1bGclMkZGU0Nrek1KREU1NjIlMkY1Ynk2Znc2YyUyRjlpb2FtcHA5VzVPSTFrZDVlWG5aNGNPSFQlMkZ6RlglMkZ4Rmo4bUhlSFNmJTJCSTRoejczMkFGUktvYm01JTJCZUhhMnRxbU5kNFNCU0FTTFlPOHBmRzUxc1ZwaUxFWUcwUVRsVExYY1FLYldDcUVRR3BtQ3AwZnZudVg3RCUyQkI5dTRCWk9aekNQbVElMkZWY29GTEJyN3o0ODg5TExxMTVyT1VNMzJqRSUyQjBMTWtDNmdVRkFPQ0ptNjlqTFB6T1V5UERXSnFwSCUyRnhpNHIlMkZUMHFZVmdpR1lVQnJ3TFVMY0J3YmhtbmVjVW96VVJDVVVxaE14TEdqcFE2TzQyRHhwSGI3NVljWDRZT1FBcUZJRE9Gb0ROR3lPR0tKY2lRcXFsRlYxNERxMm5xVXhST0l4bUlvU3lTUVNKUWpVVjZPU0hUNUZnVkJYT2QwWHo0SHAxQ0F0Y3lERTBOS0RJeE13TFlkWDZhbEE0QlNMc3JMSyUyRkRKejM4UlFERCUyRnprVDBZQmFIVk8zZXZmdGtlWG41SDVmZDBwcUE2RjR3QUVpZWU4MEF6T1Z5JTJCTnJYdm5ZaUdvMUtYalJzUHVGWUhOSXc0ZG9GN3daU1NvR3lTSmk5a0loS2xSQndYVGZRRzduMk16OUJKam16N0Uwc1VMeVJuWjVMNDBidmlHOTlyQnk3Z0k5JTJGNXZNb2l5ZDh6JTJGN1RXdVBhbVRlaGxmSnQzYlVrcElTeFFrQlB1UzZVNHl4MGNMZzVlSVR1ekZVdSUyRiUyQjZ0TTZVMHlzb2llT2FwNDRqRUU3Q3NNQXpUZ2pSTUdLYnBUZEMyd2hGRVkzR0V5JTJCS0lsaVVRS1VzZ0VpdERPSmE0cDU5VEN0ZXZpME9UQmpzdkw4bnd2Zlh6dVh3Qmc2T1R2Z2JyYzdrY25ubnBGZXpaZjhDM05ZbG9mVDM5OU5PbnZ2R05iNGhVS3FYOW5BNU9teDhEZ09TNWx3eEFyVFZ5dVJ5ZWYlMkY1NTl2JTJGYnBDSmxjUmltQWNlJTJCMmUxdmNSS3dZUlFib3ZQUERGSHBjWlVLSkZnaGhFQnllZ0tkNTklMkJEY1lkTU9TRUZydDBZUURhWDk2WDNuJTJCTTRhR3JkaG8lMkI5JTJGcWxWcjdXY3NmNXVqUFJjTDduc3Z3Y2hoQWk4akhtajBWcER1WnAlMkY3OWFaVWk2c1dEbWUlMkI5S3ZvS3EyNFlIV0tJWGczcjBhN0x5QzFPelVza0Y1UTBxTVRjMWlKcG1CWEtZJTJGNElOUVdpTWNDdVBUWCUyRmdTZ0kzMTM0cUlidHExYTllaDJ0cmFiYlp0OSUyRnZWVW9XMkJnWUF5ZlBHRzIlMkZjOVd0YzEwVTRISTRkUFhyMDhYWFlFZ1hBQ29WaGhTTEl6ODk3cjJrTnhLSmhtSWFFVXBvM2trUWxSZ0JRcmdvZ1c2MTRMcmoyJTJGaHVZVDgzQ1dtSHlyMkZJVE0wazBUM2dYJTJGWmZJWiUyRkh5NTk0SFRXMWRXdHlFM3Z0ekp0d2JCdldNbE01YVhNVG9oaFFkMXlYVDd6V21SUUMlMkJZSU5JMVE4bDJ6V0FOVmlsbkgzbFhNcnRtNFFRbUJnZUFLTzdmankwQVFBOHJrc0huJTJGcUdSeDdqRzI4aVRheWlvcUt4TEZqeDA1ODczdmY2MmM3RDdvZkRBQ1M1OVNwVTNmOUdxVVVHaG9hanRUWDE3TnI4Q1psbUNZaVpYR2taaVlCRkclMkZVMVVJR29Ha1l5Q3VIOTBORXBVWUFTaXU0cnJ1JTJCUDFZQXM1T2p1SEhwQXhoM0tDc1ZXTWolMkJ5eGNROHFHUGxYSmRWTlhVNEpPZiUyQjhLcTElMkZvb0lRU21SNGN3MEhGNVUyVCUyRjBZTVFjRndYanV0eURNZzZrMUlpT1R1TCUyQlhRSzVlWGxRVyUyRm5yb1FReUtaVEtPUnpxS2k1djRjUk0lMkJQREdPdnJXalp6V2k2VSUyRnc2TlRzRXclMkZMbTUxMXBEQ29sUCUyRmRRWElhWGN0TUZWb3MxdXNRJTJGZ25qMTdUdjd3aHolMkY4MDdLeU12NCUyQjB6MWpBSkE4ZiUyRm1YZjNuWHIxRks0ZSUyRiUyQjNiOTdQQmFMbVR6UmJFNkdZU0lTalMlMkY1UTZLMVJqUVNSaWhrSVYlMkJ3bVFGSVZISUV0TklMVGZQWDYwY1d6d05YMzM4RDJYUnE1ZDUlMkZoc1RFekJ4NkJrZGglMkJWU21rc3ZsOE1xblBvUFc3VHZXNUtLMyUyRmV4YktHVG5WJTJGeDNvczFOaUdMRmclMkJNd0EzQzlDU21SU2Fjd2Ywc1ZRcWtiN2J1QldLSWNGVFYxOSUyRlY5M1pmUG9aRFBMcHRsTEtYRXhQUTA1dElaMzZaMUZ3cDU3RHQ0Q0U4JTJCJTJCNXd2NnhGUnNGNTQ0WVdUVTFOVE1FMFQ3QU5JOTRvQlFQTDg4aSUyRiUyRjhsMiUyRkpwVks0WmxubmptJTJCRHR1aEFDejI5NHVXSlc0ckpUU2tSRmswakxsVUJrdzBKeW85V2l1NDd2b0ZBQVdLR1N6ZGw4JTJGY2NhaEVNZnV2SCUyRm1DN2NzVVM2MFZZbVZsJTJCUFFYdnJ6cXRUNUtDSUhrekNSNnJwN2pvSXd0VEVDZ1lEdklGMnhJM2xTdEt5RUVITWZCM1BSMDBGdTVLeUVFbE91aSUyRiUyRnBGSEgzbTFmdjZ2a0klMkJoJTJGNzJDNUJ5aFljaUF1Z2JHb2ZydWo2ZE56VmMxOFhIUCUyRmRUQ0VlaXpCWWkyZ1MyYjk5JTJCNUh2ZiUyQjE1ZExwZWJ1RnNmd0glMkYwaiUyRjdST3UyS1NoMERnT1M1ZE9uU0hUJTJCdmxJSmxXZVlqanp6Q3hpR2JsUzcyOTR1V1Y5eVdBV2dZRXZHeUdMU2VDbkNEUkxRU3BUVGM5Y29BWEFpS1hQbmdEV1F6YVlUdWxQMDNQWWUlMkJ3WEdZUG1iJTJGUGYzQ1M5aCUyRiUyQkNGZjF2dW9qblB2SUp0S012dHZDeE5Dd0xZZEZBb09zeW9Db0pYQzlOUmswTnU0SjVPakE1Z2FIVVJab3ZLJTJCdm0lMkZ3eGhYTVRJd3MlMkI2QkJTb25NZkE1RG81TXdWZ29RM2lmSGNiQnRleHRlZXUwVHZxeEhSTUdMeCUyQk9WcjclMkYlMkIlMkJzUER3OE0lMkZNSDE0VUVCYkE5OHA1SW5INDNmOHZGSUtwbW51YkdobzJMVk9XNktBeE9MbHQ1V2NHRklpWGhZRkh4b1RsUjZCWW1hYzQ2eFBEMEFCWUhwOEJEMlh6OEc2VyUyRlpmMTBBeCUyQjglMkJuSnZaU0d2ams1NzdnTmRIM1M3R1hWeEpkRjAlMkZETU5uN2Iwc1RRQ2FiaDZOYzN3TFhkTyUyQjAxcGlaM2hnUEc3c3VuQVlBaENLUmV6b2ZMUWFVdXk2ZXdVclRQd3dwTUR3MmhkUjgxcmYzWDZHUXg4YyUyQiUyQlNsVVZGWXglMkI0OW9FOUJhSXhxTkNxWFVZJTJGJTJGMXYlMkY3WEgxUlVWTnp4NjMlMkZ2OTM1dm5YWkdwWTRCUVBJTUR3JTJGZjhmT3U2JTJCSzExMTU3TkpGSUxEJTJGbWtUYU5hTHdjaG1sQ2ElMkIxZHJHcXRFWTlGWUVqcGxRb1RVWWtRQWtvcE9IWmhYWDRXQUZ6NzRNZkl6ZDhsJTJCMjltRG4xRFk3NU4lMkZzM244OWglMkY2REJPUEhuM29WVVA0c2JGMDBqTlRETDdqNUJLYjV3ZWRKdU4wcVdmQVNpRVFDR2JSViUyRjdCVlExM045Y3ZPblJZWXowZE1Bd2IzOTRJb1NBVWhwOXclMkJNclRnZSUyQlg2N3JvcWEyRHE5OTVuUCUyQkxFaEVKZU9KSjU0NDhlS0xMeUlTNFhVTDNSc0dBTWx6dHpLWGZENlBscGFXeHd6RDROUERUUzRhcjRCaFdsQ3VnOFZRbjlJYThXZ0VwbWxBS2NWQklFUWxScmt1N0VKJTJCelg5T01mdHZHTjFYN3A3OTEzNWp3TGZlZndEZ09nNWUlMkIlMkZSbkViN0hiSnQ3SllSQUlaZEZ4NGZ2UUJxOE5OcnFCSURaVk1hM0FBemRINjAwWnFaS1B3TndvT3NLNWliSHNHM2YlMkZiVWo2TDU4R29YOFBLelE3VGZzVWdyTUpqTVltNWp4YmZwdkxwZkZ4eiUyRjdlVFMzYnZObFBTSXFIUTg5OU5CamI3enhSalNUeVdUdjFnZVFDR0FBa0c3eHVjJTJCdCUyRkdSUWF3M2J0dkg4ODg4JTJGdm81Ym9vQ1VsWmZETUV5NGp1UEYlMkJiVFdpSmNWQTRENXZHTDhqNmpFS0tWZzIlMkZhYSUyRm96RkIwVlhQM2dEdWJ2MSUyRnB0Sm9uZG96TGNTTnNlMjBiSnRHMTU0OWVPJTJCclBkUlBWZlBZM1o4Qk9ZeUV6bHA2eEJDd0hFVmt1bDVwcm9IUkFpQjVPeWM5M0dwUFhSZVBBOTJYenBUSEVxVXVIUHAzYTNmbDglMkZPbyUyRmZhZVJnclBHZ3dwRVRmMERoeWVkdVh6R21sRk9MeEJENzElMkJTOENRTW45dHlTaTFhbXRyVzMlMkI2bGUlMkZlbEFwZFk0OWElMkJsZU1BQkludiUyRiUyQjMlMkYlMkY3aXA5elhSZmhjTGoyTjM3ak40NnM0NVlvSU9Gb0hGWWtna0l1NjcybU5SQU9oUkFKV2NqbEMlMkJDZEVWSHBLTjRrcjA4SjhQVDQ4RDMxJTJGbXZ2R2tBJTJCNzElMkZ2djBLaGdPZGYlMkJUaXFxbXQ4eiUyRjV6SEJ2WHo3NEZJWGxlMiUyQnFFRU1qTTU1Q1p6MEVLenJ3UGdwUVM2VlFTcnV1aVZETmFwc2VHTWRyYkNXbVlpTVhMNyUyRm43QmpvdlkyNXFmUG5oSDBJZ2w3ZlJOelR1MiUyRkNaZkM2SDUxNSUyQmRjMkdKaEZSc0dLeG1MVjklMkIlMkZiSHZ2V3RiNTJMeFdKQmI0YzJBQVlBeVhQcTFNbzlsWlJTYUd4c2ZEZ2VqMWV0NDVZb0lJWnBJVjVlaGRUMEZLUjM4YTBocFVTaUxJcVpaRHJRJTJGUkhSN2RZNkExQjR2ZiUyRmV1SWZlZjBuMERvNzYxdnRQS1lYeXlrcDglMkZMTnIwOE5xc09NeUpvZjdsdTNKUlZ1TEZBTHBUTFlZQUpRTUFBWkJTb2xVS29sc05udlhBWFZCNmI1OEJ2bnNQS1JoSUhvUEFjREZUTWF1UzZleDR2QVBRMko0YkFvenN5bGZ5biUyQjExakJNRTYlMkYlMkYxQmU4WXlMYVBMUXUzcHRWVjFjZnR5enIzMGFqYk5OUGQ4Y0FJSG4lMkJ5MyUyRjVMeXQlMkJMcGZMNGRkJTJGJTJGZGVQUmFOUndRdUl6VTlLaWJLS2FtaXR2TmUwQmt4RElsNFdnMVlhS00ySDhrUmJWbkVJeU5xV0FFJTJCUERhUG5YbnIlMkZkZlg3bXYyWHolMkJYd3pJc3ZvMjNYSHQlMkJ6JTJGN1RXdUhibUxkNGNVNUVBcG1hVFVGcUQ0YjlnTEdZQTV1Ym5TeTRBS0lSQUlWOGMlMkZpRU1BNlpoSVJTOXQ2eWJ5WkVCalBaMndiakQlMkJiTm5hQXlPY21ISjFaODdDNFU4RGh3JTJCZ2tkUFBybnF0WWlvZEowNGNlTDRONyUyRjVUVGs3TzZ2NDRJcnVoZ0ZBOHZ6U0wlMkYzU2lwOUxwOU40JTJGUEhISDE2JTJGM1ZCUUZpZiUyRnhpdXFvSlZhOGprcEJjcmpNVmIlMkZFcFVnclJRY1oyMENnRjcyMzVrM2tiMUw3NyUyRkptU1I2QiUyRjJiJTJGQXNBbG1YaDlZVWVWbjRiNmUzRWFHOG5ETk5hayUyRlZwZzlIQSUyQk5Rc0I0QUVTRXFKZERLSlhMWTBKekVQZGJWamJuSU1Va3BZb1REQ2tYc0xBSFpmT2cwN24xMTJ5cmlVRXNsMEZvTWpVNzcwVGRWYXczVmN2UEw2cHhFS2hmaUFnMmdUMjdadDI1NWNMdGVZeldhSFM3VnRBcFVPQmdESmMlMkI3Y3VXVmZWMHJCc2l6anlKRWpENiUyRnZqaWhJOFlycWhmSW5EVzhTc05KSWxFVmdtcVlYS0NTaTRBa2g0Q29OMTNIVzdHZk1UbzZoOTE1NiUyRjNYN08lMkZrM244dmhvWWNmd2RISGp2dXkza2UxbjM0VHluVmdHaHolMkJzZFZKS1RHZnkyRjZMZzNKZnBDQkVWSWlsODBpbFVvR3ZaVWxGcTk1dWk2ZUxsNERhUTB6RkViNExobUFRZ2hrTXluMHRWOWM4VUdEWVVqMERZOWpQcGZ6SlFEb3VpNGFtMXZ3JTJGQ3V2clhvdElpcHRzVmdzOGRNJTJGJTJGZE5IeHNiR0dBQ2t1MklBa0R5WlRHYloxMTNYUlRRYWJXMW9hTmk1emx1aUFKVlZWTUd3UXRBYTNzUmZwVFVTOFJnc3cwREJjWmdJU0ZSQ2lobUFheEFBWERnQnRKJTJGJTJCQ2JLWjFMTFpLMER4Qm5acU5vbWVRZjhtJTJGd0xGaDFBZmUlMkYzVHNDekw5JTJGTGZ5ZUYlMkJESFJldVdOSkhtMGRVZ2pNSmpOSVplYlolMkZ5OWdTbXZNVEUwRnZZM2J6RTZNWW1RaFkxaTVEcXh3R09GbzJWMiUyRnIlMkIlMkZxZVNTbkoyQXRNMlZjQ0FHNzRLQm5ZTlMzZmVaek9Uejc4aXVvcWExajloJTJGUkpxYTFSaVFTRVpsTTV1aSUyRiUyRnRmJTJGJTJCbnNyOVFIOEYlMkYlMkZpWDZ6enpxaFVNUUJJbnRkZmYzM1oxMTNYUlVORHc5Rm85QjZ1Y0dqVEtLdW9obUZhY08yQ0Z3RFFXaU1XQ1NNY3RwQzM3WnVSUVNJS25OWWF5blY5WDFjQVNFNVBvT3Z5bVR1V3lRb0lYT3NhUUM1ZlFNaW43RCUyRkhzZEhVMG9yblhuckZsJTJGVSUyQjZ0cVpuOERPNTFZTWF0TFdJcVRBOFBnMGxLdmhRd3MyV2dXdEZhYW5Kb1BleG0yNkw1OUZmajROS3h5QjFocmhhQXpHUWxYRWNvUVFjQjBITnk1JTJCQUxGQ1VOazBKQWJHSnpFNWslMkZUbDRZbFNDb2xFQXE5JTJCNmpPclhvdUlOb1lUSjA0YyUyQjRWZiUyQklXUzY1dEtwWWVYTiUyQlQ1ViUyRiUyRnFYeTM3ZWpxZHhqJTJGNEIlMkYlMkZnY0NRUzRWUEVMYVNzdkJMaGFBeVpRdjZXVEQ4TjB6UlFIbzloTHJWOHhpZ1JCVU1yRGNmdkFPQkNrUCUyRjYyYmVRVGMzZE5mdXZkMkRVMSUyQnklMkZRcUdBWjE3NkdLcHFhbnpQJTJGcHViR2tmZnRRdk0lMkZpTUFDMWxZdG9QUmlSbTJ0eWdCV21uTVRFMEh2UTJQRUFKMlBvJTJGZWElMkJjaGpZWGJKNjN2YVFMd2FHOG5Kb1o2WWE3d0FFVUQ2QjRZZ2VzcVNCOTZwJTJCWnpPWng0NFNYc1AzUjQxV3NSMGNadzlPalJSNzc1elc5YWp1UFl6R0NuTzJFQWtEeWYlMkI5em5sbjA5blU3am9ZY2VPcmpPMjZHQVdhRXdFbFUxU00xTVFpN2MwQzlPQWs3RU9RbVlxTlJvcmVBNiUyRmdZQUJZRFU3RFJ1WER4OTElMkJ5JTJGOXE0QlpBdTJiOWwlMkZXaW1VeFJONGJZMnlXSzZmZlJ1NU81UTAwOVlpcGNUazlCeW1aMU1zJTJGeTBCV212TVRFMEV2WTBsaG51dVkzWml4RHNYYWdEUlJNV0tYNzhZU080NCUyRnk2VTY5NE1ITjdDa0JKenlRd0dSeVpoR0t0JTJGMzJtdElRMkpqMyUyRm1jOTR4RVcxJTJCOWZYMWJmUHo4OXV5Mld3MyUyRjRiUm5UQUFTSjRubm5qaXR0ZTAxbEJLeVdQSGpoMEtZRXNVRUkzaWhXdWlxZzVhWFZ2eXVlSWs0Q2duQVJPVkZGR2MlMkJ1aHJCdURDemV1SDd5QTlOM1BIeWIlMkZUY3luMERJejdtdjJYeiUyQmZ4MUpPbnNIdiUyRkFkJTJGV0JJcm50a3h5RnQyWDdselNURnVMbEFLRG94TW8yUDROc0tIVm1ad29CZ0NGRUlFR3NoWURlVGN1dmclMkJ0MU0xUGFJM1lYVElBWnlaR01kUjE3WTdEUDdvSFJqR2ZLOER5SWZ2UExoU3dlOThCUEg3cW1WV3ZSVVFiUnpRYWpmMzh6JTJGJTJGODBmSHg4VzRPQXFFNzRSVU9lYjclMkI5YSUyRmY5cHJydW9qSDQ5VmYlMkZ2S1hkd1d3SlFyS3d1U1A4cHJibTBjcnBaR0l4V0FhQmljQkU1VUlJWXElMkZ0a3I1RndBVUFzZ2taM0hqJTJGSHNybHE0QnhjRUoxM3NHa1MwVUVQTGhCdmJtenhmNCUyQkdjJTJCQnltbDd6ZiUyRk55NjhqJTJGVGNOTFAlMkZDRUR4dlZZbzJCZ2NtWVFVekp3b0JWSkt6TTNPd0hWZGxNTE43TnprT0VaNk9tRllOOCUyQkZHaHFSMkozN2JkMjQlMkJBRnk4MmxZb2R2UE5WSUt6T2Z5NkJrWWhmVHBXc3EyYmJ6d3NWY1JpVWFaJTJGVWUwUldpdEVRNkhNVE16YyUyRlIzZiUyRmQzdjFWUmNYdG04bSUyRiUyRjltOEhzRE1xUlF3QWt1Y3JYJTJGbktiYThwcFNDRTJCZUpSRmF1Y2FCTksxRlpBOU1LTFFuMEthMVJIbyUyRkNNazFPQWlZcUlSb2E2dGJzRkI5MFhuZ2ZxWm1wbFh2JTJGU1ltWlpBWTklMkZXTXdmU2hmVzJRWEN0aTFkeDlPUEhuS3R6V0JZcUFubjgyZzglMkZ4N01KamxSUXNNS1RFeFBZZXB1UlNraiUyQjlqZW5EU2tKaWJuY1Y4Sm9ORSUyQmQzNzdLMjFuaXRuYjJzWklJUllNUUFvaEVCdVBvUGVLJTJCY2dqWld6JTJGd1lISmpHYnpQaFMlMkZ1dTZMcXFxYSUyRkQ4SzYlMkJ0ZWkwaTJuZ2VmZlRSbzMlMkY3YiUyRjl0bEpWeGJpZXRqRmUlMkY1SG43N2JkdmUwMHBoVmRmZlhWJTJGTkJvTiUyRnZFcnJidnlxanFZb1JEY1d5YiUyQmFxMFJpMFlRaVlTUVQzRVNNRkdwV0dqWjRNdGFpemV2Tjg2JTJGQjNtSFFKbVVFcDI5UTVqUDVYd3RtN1J0R3k5JTJCJTJGSk9JbFpYNW5zWFNmZmtjWmlkSGw4M0lvYTFKU0lHQjRRazRqc3Z5M3hJaHBZRzVtUm5NWjlLQkJnQ0ZFTWpuNXRGOTlVT3ZIekpRUE4lMkJhVnVpT1djUjk3UmN3TnpVT0t4UmVkbDNIVWJqUk13d05mODV4JTJCWHdPcDU1JTJGRWR2YWR2cXlIaEZ0TEVlT0hIbjREJTJGN2dEOEtGUWlIUFBvQzBFbDdsa09meTVjdTN2WmJKWlBEcXE2JTJGdU1SYktQV2xyU1ZUVkloeUpJVk9ZdlpucHB6VU1RNkl5VVliWnVUVEF2eTlFSmNPMmJkJTJGVzZyNTA1bzZCTWlrbGt1bDVkUFdOd0pEJTJCUFNOU3JvdnFtaHE4JTJCT29uZkZzVFdMamhMaFRRY2U1dFNNRm5XbFFraFVBMm0wZiUyRjhEZ00zakNWRE1Nd2tFck9JWlZNb3FHcE9kQzlkSDc0SHFaSEI1Y0c4clNHWVZvd1E3ZFBFUmRDd0hVY2RKNSUyRkQyS0ZrbkxUa0JnY25jVG81SXd2dlZPMTFqQU1FeTklMkY0cFBlTVJGdExSVVZGYTF6YzNPN3N0bnNOUVlBYVNVTUFKTG5GMzdoRjI1N0xaUEo0T2pSbzNzQzJBNlZBQ3NjUm5sdEExS3pVemNuQVFPd0RJbks4aklvWG1BU2xSU25VRmoxR2tJSTJJVUNPajU4QiUyRklPZ1QzRGtMalJQNHpVZk5hM3liOEFrTXZuOE56SFhrWEx0bTIlMkIzOFQyZDF6QzVNZ0FUT3YybTNiYW1neERZbWhnRXJPcGpLOURiR2oxSE52RzhPQUE5dmc4Q09oZUNTSGcyQVYwWHpwejIyUm9EVUFheG9yRFBZWjdybU44c0FlbWRmdm5oU2kyVSUyQm5vR1lMcktwaCUyQkRQJTJCd2Jlell0UnNubm54NjFXc1IwY1lVaVVUQ1glMkYzcVY0JTJCT2o0OWZNNW5OVGl2Z080TThSNDRjdWUwMTEzV05Bd2NPN0ExZ094U3d4YjUlMkZsYldOR09pNDlKSFBDbFRFeXlDbFdKd1hRa1NCRTdEdDFRY0FBYUQzMm9lWUdoMWM5dVlWS0RhdnoyU3l1TkU3RE1QSG9Ra2FHcFpsNGRWUGZjYTNOWUhpamJ4U0xxNmQlMkJZbXY2OUxHSmdUZ0tvMnUlMkZsSDRWSVZKUGxKS29iJTJCbk85QTlqUGJkd09USXdES0JQbDBNQUg2a3Y5OWl2JTJCVHJaOTZDY2hXV2l5bExhV0JxWmc2RG81TyUyQkRUaXhDd1U4JTJGJTJGSXJpTVppelA0ajJvSzAxZ2lGUWhnYUdqcjg5YTklMkZIUjhkQlBKcnYlMkZackFlMk1TZzBEZ09UNVAlMkYlMkZQJTJGM1BKc2V1NlNDUVNGWiUyRjk3R2UzQjdRbEtnR1Z0UTBRa0NqZUhTME9BbEZJSkdJSVdTWmNWM212RTFGd2lwTk04NHNIeGJIQUQ3Q0c2enE0Zm5heEolMkJ6eXY5dUdJZEhWUDRxNVZNYmYzbiUyRjVBdllkT294anh4JTJGM2JjMUZROTNYTWQ3ZmRjZUp4clMxU0dsZ2Nub09vNU16SlRGcGxwWlNTcUclMkZ0eWVZSDc0UXlPczglMkZ6NjBjbkhiTFpNR2hKQllMc3RtWXFnUFE5M3RLejlBRVFMWGU0YVFMeml3Zk1qJTJCYzEwWEZWV1ZlT0hWajY5NkxTTGEyQTRkT25UbzUzJTJGJTJCNXprSWhGYkVBQ0I1WG43NTVTWEhydXNpSEE3dkRJZkR3WTlmbzhDVTE5VERDb2VodGJvNUNWZ1ZKd0dITEF2elRzNTduWWdDSklCQ0xyJTJGNDRRTW5OQTEwWE1INFFQZUtnYkppejdRQ09udUhJSDNNJTJGZ01BeDNYdzRxdWZRRGdjOWklMkJMWmVIODFINzZKMUN1QzJudzBvZUtwQUM2QjBaUktEaXdMQVlBUzQxaEdCZ2JHWWJydWxqdlh0UUN3TnpVT0lhNnJxNVk1aXVsUkNHZng1diUyRjQ4JTJGeHl1dWY5b0xJN1dkJTJCQXJ1UVgzYjRoMkZJVE0lMkJtMERzdzVzdmtYd0FvNVBNNGVlb1o3TnpEZ2gyaXJlN2d3WU1QJTJGWnQlMkY4MjlDaFVLaHdENkF0QnhlQlpQbmtVY2VXWEtzdFVaMWRmV3VjRGpNZElrdHJMSzJBVlk0Z253MmMwdXByNFpsbWlpUFI1R2V6M0lPQ0ZFSkVCQ3c3ZnlEZjc4UTBGcmolMkJ0bTNvSlVDekpXeSUyRnd6MDlBeGlaaTd0UyUyQiUyQnFSYTdyb3JhdUhzJTJCJTJGJTJCcHB2YXdMRkclMkZteGdXNE1kVjJEd2Q1JTJGdEVCS2lWUW1pOTdCTVVpZkFqSGtMOE0wTVRZeWpMblpXVlRYMUt6N3olMkIlMkIlMkJmQWE1VEhyRlNiJTJCUmFCVGYlMkJ1UCUyRml1SGhVWHo4TTU4REFNeU1ENlAzMnZrN1olMkY5MUR5Q2JMJTJGaVMlMkZiZllydVhaajczaUhSUFIxbFZUVTdOdGFHaW9PWjFPOTdJUElDMkg3d3J5JTJGUDIlMkYlMkYlMkZlWEhOdTJqZCUyRjh6ZDlzQzRWQ3ZLRFl3aUpsQ1pSWDEySnNJT1VOQk5DNkdBU29MSTlqYUhRS1lPSUVVZkFXaG5lc3htaCUyRkYwWjZPMWNNbEFraGtDOFUwTkV6NUh2dnozdyUyQmo1ZE9QWVBHcG1iZiUyRiUyQmEwbjMwTGpwMWZjYUl4YlQyR0lkRTlNSVpVZWg2V3hjdmhVbVNhSmlaR1J6RXlOTGl1QVVBaEJBcTVMTG92bllWYzRRYmFNRTFNVGt6Z1Q3NzlJJTJGeWRYNzk1JTJGWHp0OUUlMkJRejg2dm1QMDNrOHlnMjhmc1A5ZDFVZCUyRlVoTWVmNHZBUElnTEM0WEQwUzElMkY2MHFHcHFhbGVaZ0RTY25qRlE1NmpSNDh1T1U0bWsyaHJhMlAlMkZ2eTFNYXcwcEphb2JXakhTZXdPNHBReEdTb0dLUkF6cyUyRjBkVUdnU0tQZlFlNkhzWG9ua2RaOSUyQiUyQlk2RE1OQ1c2JTJCMGN3T1pQMGRXS3ExaG9oeThLcnIlMkZzJTJGJTJGR04yWWhRRDdaZGdtTXolMkJveUloQkhLNVBHNzBEZDAyM1pWS2klMkIwNHVIN2xNZzRmUGJhdVA3ZXYlMkZTSm1KMFpoaHBZJTJGYjVpbWdYYyUyRnVBVEgxVGkwc0xmWmlWRjBYejY3Y3ZzRUtkRGUxWSUyRjVYTjZYN0Q4QXlPZHllUHpKVTZpdXFmVmxQU0xhdUxUV2lFUWlZbXBxNnVEdiUyRnU3dmZzZTZKUlA1biUyRjdUZnhyZ3pxaVVNQUJJbnM5OFp1bU4xJTJGejhQUGJ1M2RzV3pHNm9sRlRYTnklMkJFJTJCVzRPQXRGS29TSlJCc3N5dkJJVUlncVFFTEFkJTJCNEclMkZmWFppRkFPZGwyR3VFQ2dUUXFCZ083amVNJTJGakFQMk1saFh3ZWg0ODlqS09QUHViNzJoMGZ2b3ZjJTJGTXBsZkxUMW1JYUJycjVoek16Nlc4Wk8lMkZsUEt4ZlVybDlidDUzbURrRDU4WjhYbm02WnBZSFI4R3UwMyUyQnJCcjd3SHMyTGtMQUhEeG5iOUNMcE5hOWx4akdnWW1wcEs0MFRzQzA2ZnN2OFdwbjglMkI4OURIdm1Jam80TUdEJTJCMCUyQmVQSWxFSWhIMFZxZ0VNUUJJbnYzNzkzc2ZhNjJobExKMjc5N2RGdHlPcUZSVTFqWEJDa2VXREFKeGxVWkZvZ3loa0lsY3p2YTlISkNJN28lMkJBZ0dNWGNHdWclMkZ0NiUyQmNYSGE1WHQzN0hkbEdoTGRBeE1ZbjV6ek5mc1BBRnpsNG9WWFB3N0x4NVlUUWdqTXAyYlJmZm5zaWszOGFlc1JRc0IySEhUMERQUHYxZ1pnR2laNnUyNGduODhoSEk2c1M1QnJ1S3NkNCUyRjNkTUpkcGhWQU1FQ3A4ZUxVYnVYd0J1JTJGYnVoaFVLWWFTM0F6Mlh6OEpjcHZSMzhicnBja2N2Y29XQ2I1UFRIZHZHdHJhZGVQajRDViUyRldJNkxONGFHSEh0ciUyRnlpdXZpRkFveEtjQ2RCc0dBTW56OSUyRjdlMyUyRk0lMkJkbDBYRlJVVmliZmZmcnM1dUIxUnFhaW9hMFE0R2tNMm5ZTHc3dnMxSXVFUUVyRVlzdGtac0JFZ1VjQkU4WWJ3ZmdPQUFzQjhLbm5IUUprUUFvNmowTjdWNyUyRnNOJTJCT0x3ajJjWHNsajgxSFhwRE5LelU4eiUyQkk0OWhTUFFPam1GOGF0YWIya3FseTdRczlIVjNZNml2RDd2MjdiJTJGN042ekM0aUNrcXglMkI4VVJ5RXRBekxOSENsc3g5RG81TUloVUlJNnp6NnJuNklEOSUyRjhTN2lPdmV3NTFESU05QXlOb1dkd0RKYVBVOGdMaFFLZWZQWjVSR05selA0aklrOXJhJTJCdSUyQjMlMkZ1OTM0c25rOG5VNHQlMkI1MyUyRnF0M3dwNFYxUXFHQUFrejYxVGdGM1hSU0tSMkI0S2hlSUJib2xLUkNSV2hvcWFCbVNTYzVER3JZTkFKS29yRXhpZG1BYnZvNGlDSlFBNGpnT3ROTVI5VnBoMVh6cUQxT3preXIzJTJGREluJTJCNFFtTVRzejZYaktaeiUyQmZ3MGxPZlFJT1B3eiUyQkVFQ2prcyUyQmc4JTJGeDZranpmY3RMRVZzN2RjWEwzaGZ5Q2Ixb2FVRXZPWk5NNmRmbiUyRk5BNEFBTU5SMURjUGQxNWVkNGxzYzRwSEdoZlp1UUFDeFdCU21tOFViZiUyRjRIY0pWYU52Z25wVVMyVU1ENUsxMVFTa01hJTJGcVNkS3FVUUs0dmptUmRmOW1VOUl0bzhFb2xFOWROUFA5MDJQejklMkZpWDF1NmFONFZVeWVMM3poQzk3SHF2amtzOVZjcVJrVWJSbUwlMkZmMXFtclpoOE1aVndMcDFFSWhFVlVVWldFZEZWQUtFS0FZQXRiN24lMkZEOGhpbVhETnk1OTRFMzVYbVpaS0tWeHZXY1FybklocFklMkJYRGxyRE1pMjglMkZNbFAlMkJiZm1ncjcyaTVnZUc0RzFRaE4lMkYybm9XcyUyRjlHeDJmWSUyQjIlMkJEJTJCZkQwJTJCJTJGakN6MzdWeTlMem14QUNXaWxjZXVldm9KVHJQZXk4OWZQUXdKbUxuVWhuc3BCU29pd2FRVVdpREJwaXhmT25JU1hPdGZjVUJ5ZjUlMkJKNXpiQnY3RHolMkJFQXc4ZDhXMU5JdG9jUXFGUTZOVlhYOTAlMkZNelBEQUNEZGhnRkE4dnpwbiUyRjdwa3VNWFhuaWhLUnklMkJ2WmNKYlUwMVRhMHdEQk1hR21JaHZLQVclMkJ3QmFCcFRpSUJDaW9Ma0xBY0Q3TWRoNUJkT2pnekJXNkV0bEdBYkdKbVl3TkRydGUlMkIlMkIlMkZRcUdBdlFjTzR0aWp4MzFiMDJ2aWYlMkZadFBwc2d6MkwyM3pWbSUyRjIwNFZqaU05aXVYTVRrJTJCaHRyNmhqWDdPVjJYejJLa3AyUFozbiUyQldhZURTOVY3MERvN0JNazA0am92eVJBeVdaY0oxVnlnWHRrd01ERSUyRmdTbWMlMkZESjhHZnl3cUZBcDQlMkZOVFRNRTJUNzJjaThpd09CJTJCcnY3OSUyRno5YTklMkZIWkZJc2JMak4zN2pOd0xlR1pVS0JnREo4eGQlMkY4UmZleDBvcEhEMTZ0RVZLeVFzTEFnQlVON1RDaWtUZzJEYUVYQXdBcW9VQW9JVnNMczhBSUZHQWhCQndYUGUlMkJ2bDVyamM0UDMxdm9kN1hDNzY4R09ucUdZTnMyTE12Znl3YkhjZkRjeDE1Rk9PSnZjJTJGJTJGaDd1c1lIJTJCaUJ5ZUVmdE1Bd0pQcUdtUDIzRVJtR2dZblJVWno3NEQyODh2cG5mRjlmQ0lGY0pvM3piM3dYeTUwSExjdkU4TmdVemwyNUFia1F5Tk1BRW1VeDc0SG9SNW1tZ1ZSNkh1JTJCZmI0ZnJLbDhEZ0VvcGxNWGpPUEhrMDc2dFNVU2J5ODZkTzNjOTlOQkRuQVJNdDJFQWtEeXZ2UEtLOTNFeW1jVGV2WHRiQTl3T2xaank2bHFVbFZkaGRtSVU4TkxKTmNJaEMlMkJYeEdETFpISmhrVGhRczEzR2dsTHJua1R5VFE3MFk3dTJBc1V6R0MxQU1ta3pQcGRBJTJGUE81NzBFUzVMcXFxcSUyRkg4SzYlMkY1dCUyQmpDUTRqclo5JTJCQ1V1NktXWTIwdFN4T2JyM2EyUSUyQmxOZjlXYlZBJTJGJTJGdjczOE1ycm4lMkZHMURIanh3ZVdaSCUyRjRQekU2T3d2cklGRiUyRkRrRWhuNXZIT3VXdXdiZWVXd1RFYWtiQzE3SE1UUTByWXRvTzN6MTdGYkRMaiUyQjduVGRSenMzTHNQQnc0JTJGNU91NlJMUjVIRHg0Y05mZiUyQmx0JTJGUzBTalVXYnkwQks4TWliUFN5JTJCOTVIMmN6V2JSMXRiV0V1QjJxSVJvQUlacG9hWnBHNmJIQm1Fc25EcTBCa3pEUUhWbEFrTmpVeHdFVEJRdzEzWGhPczV0TjdFZnRYalQyM0glMkJmZGo1M0lwVGNxV1E2T3dkUmpadnclMkZKOSUyQkVjZXAxNTRDYTNiZCUyRmgzTXc5Z1lxZ1BRMTN0eXpieHA2M0pOQ1M2QjBZeHd1eSUyRkRTc1VEdVBEMHglMkJnNTBZbmR1N1o2OU9xeGZOZyUyQjVtMzBQSGhlN2VWJTJGa29wb0Z5RmQ4NWV3JTJGUmMlMkJyWno0SEpWRDRhVVVGcmpuWFBYTURBeTZmdDVFd0FLaFR4T1BIa0tvWENZVlRwRXRLenQyN2Z2JTJGdjNmJTJGJTJGMUlQcCUyRlBTaW54aTclMkY0aTBGdmlVb0VBNERrMmJWcmwlMkZleFVzcmF2bjA3TXdDcFNHdEFDTlEwdHFMakl4ZWJVZ2hVbHNkWiUyRmtzVU1DRUVsRkp3WGVlZXZqNDlPNFclMkI5Z3NyQnNxa2xFaW1NJTJCZ1pHUFc5ZnhWUUxPdDclMkJST3YlMkI3N3U5WE52M3pHb1NWdUxFQUlGMjhYbGpqNW9NRml5VVVrcGtVck80YnYlMkY0OCUyRndkMyUyRjklMkYxajFlb3ZYTE4xWHp1R0Q3JTJGOFpoSlJMcm1PRUVKQkM0TjJMMTlFM1BBN3J0bXhpZ2Zsc2Zra0NvR1VheU5zTzNqMTNEWjI5dzJzUyUyRkZOS0lSS040Y1JUcDN4Zm00ZzJqM2c4WHYlMkZlZSUyQjgxek03TzlwcXNocUJiOE4xQW5yJTJGNU4lMkY4bWdHSlBwc3JLeXRpNWMlMkJjYUE5NFNsWmlhcG0wSWhhUFFXa0dJWWtEQTFRcFY1V1VJaDRxTnNCa0lKQXFPNjdwUXpyMEZBTHN1bjhWOGNuYkZRSmtoQmJvSFJwSE9aSDN2JTJGVmNvRk5DMmV6Y2VPJTJGbUViMnNLSVpDYW1VUiUyRiUyQjBVWXpQNmpCYVpoNEhyJTJGSU1Zblo1bjl0OEdGdzJIODhEdCUyRmdTJTJGJTJCM0MlMkJpcnFHaEdNNjl6d3k0VzY5UkxyJTJGM0k1ejc2JTJGOEYxM0dXVFAwVkFyQU1BJTJCZXVkdUZxWno5TTQlMkZiem41UUNJJTJCUFR5QmRzeENKaHVFcGhZanFKRHk1MllIaHNjcG1Bb1Q5YzE4RzJIVHR4JTJCT2pEYTdJJTJCRVcwT2xtVkZ2JTJGemxMJTJCJTJGSzUlMkZPOW5BUk10MklBa0R3N2R1d0FVTHlCTEM4dnJ3dUZRckdBdDBRbHBycWhCZEd5QkRMSkdZaUZqQ0NsaTVPQUk2RVFVdk5aR0F3QUVnWEdkVjA0ZHdrQUNpRlF5T2ZRZGZIMGtwdmVXMGtoa00wWDBOVTNnclc0Y0hSc0cwJTJCJTJGOERKaVpYRmZTOWk2THAxQkpqV0xVRGpxMjVxMGNRa2hrTXNYY0xXemp4T2hOd0hETkRFJTJCTm9yJTJGJTJGUHZmeEslMkY5eHQlMkJIR1k3aWZ2JTJCSGRld0NSdnU3Y1BXOUgyR2c4d29NdzF3YSUyRkFOZ21TWXVkJTJGVGh3eXRkTUF5NTdJOHdwTVQwWEJvJTJGZnY4U1docHFNRE9YUnUlMkZ3T1BLNXdwb0YlMkZ3Q2drQyUyRmcyR1BIRVkzeEVwMklWbVpabGpoNTh1U08yZG5aVzNxWEVqRUFTTGQ0OHNrbkFSUnZJTXZLeWhvTXc3aHpFeW5hY3NMUkdLb2JXcENhbVlKYyUyQkZ1aWxVYklNbEZWRVVjeVBROTJWeWNLaGhBQ3JuTGhPdlpkdjNiZyUyQmlYTWpBJTJGZjF2TnFrV0VZNk84YnhzeGMydiUyRmhIMG9obmtqZ2hWYyUyRjd0dWFYbER6MGhrWUJyUCUyRnFNZzBEYlIzRFdCeUpyVW01WmkwJTJGaUxSS0w3enJUOUhtWjdINFljZlFYbE5BOG9xcWhFdFM4QU1oV0FZRm9Rc1J1eVU2OEt4YmVTekdhVG5wakUzTVlheGdTNU1qdzFEdWM1dDV6OGhCQ3pUd0xXdUFYeHdvUU1ReSUyRmY1VzJSSWdZR1JDZlFQVHdBbzlwcGN5eXhUclRWTTA4VER4eCUyRjNqb21JUGtwckRjdXljTzdjdVcyJTJGOHp1JTJGZzRxS0NuemhDMThJZWx0VUloZ0FKTSUyRkxMNzhNb0hqUzBGbzNHSHhjUUxmUVdrTUlnZHJXSGVpNSUyQnVHU3p4bUdnWnFxY3ZRTWpnVzBPeUlDQU9VcUtPV3UlMkJIa2hCTFRTNkR6JTJGUGxacWh5YUVnTzA0Nk9nZFhuYkM1V3JsOHprOGN1STVIeHY1RncxMFhNYnN4REJNaTglMkJ1cUpqRm1wblA0ZXFOQVVqSjlMJTJGTlFnZ0J4MUY0NDYwUElPME1oQkFRaGdFcGplTEhRbUR4eEtXaGk5ZTB5cjA1SVgwaDQyJTJCNTRKOXBHTGpjMFljUExseUgxcmluOTQyNWpwZktydXVpcXFZR2h4OSUyQlpOMSUyQkpoRnRYSTJOamRzUEhUcUVSQ0lSOUZhb2hEQUFTSjQlMkYlMkJaTSUyRjhUNSUyQjdybm5Ha0toNVRORGFHdXJiZG9PS3hUMkFvS0xxaXJpTUUySllsU0JOMXRFUVZpY0Fud25Zd1BkR08yJTJGc1dLZlBNT1E2QjhheDhUVTdKcmMzQW9BejclMkZ5S3FTVXZtU3dGSU9hQ2gwZnZnT2VlMmlSWVJqbzZPN0JYREx0ZXc5TENwWnBHaGdlbjBaN3p3Z2VQYndIQmNkZWZIaTl3bmVJRmJPZGdlSTVUMnZnN09WT25MJTJGV1hSd0FVb0pCWTlkeDBMWjdMeHFhbW9QZUNoRnRBSHYyN05uJTJCTXolMkZ6TTRpeFpRRGRnbGRFNVBtalAlMkZvajclMkJOZHUzWTElMkJIVnpScHRMVFdNcndyRXk1T2JURUtJWUhIQ1ZRbFY1SEdITFFyN2dnTDFtaWRhZkVBTEtYWGtLOEdMQXZ1UERkJTJCRFllVmloNVlkJTJGS0tYUjJUc0VwYlR2djh1TzQ2Q2hxUVZQUHZ1OHIlMkJ1T0QlMkZaaXJMOExoc255WDFxWVlKM0tvTDE3WUUwbVdGUHdERVBpJTJGTFZ1Sk9JeDdHMXJSc0clMkJ0JTJCRkh0eEpDd0RRTnBETlpmSERoT3JyN1J4ZDYlMkZwVmU4QThBYk52R2tZY2ZnUURMZjRubzdscGFXclolMkY0eHZmQ0R1T2slMkYlMkZhMTc0VzlIYW9SREFBU0o2bm4zNGFBREEzTjRlZE8zYzJCTHdkS2xIUnNnU3E2NXN4MkhVTmNxRVJvTllLc1dnRThiSW9jdmtrbUlWREZJeTdaUURPVFkxam9PTXlUSFA1YkJqVE5EQSUyQk9ZdWhzYWsxQ1p3VUNuazglMkZ2VFRxSzZwOWZVR3R1UERkJTJCRVVDaXRPTkthdHhaQUNWMjhNSUozSk1mdHZreEpDUUNtRnQ4OWRoWWJHdnJZV09LNExwZTUlMkJYaEVvWm9ocWFIVDFqZURjbFJ1WVRXWkt1ayUyQmsxaHFSU0FRSGp4d05laXRFdEVGVVZsWTJmdiUyRjczeSUyQmZtWm1aQ0hvdlZEcDRWVVNlUng5OUZBQXdQeiUyQlBwcVltQmdEcE5vdGx2JTJGWGJkcUclMkY0ekpnTGI0T21LWkViVlU1eGlkbm1YRkJGSkNWaDRBVWclMkZKZEYwOWpQcDFFNkE2QnNodDl3eWdVSE44REoxcHJoRUpodlBqYUozeGJVd2lCNVBRa0Jqb3VyVmpTVEZ1TElTVW1aMUxvN0J1Q1VjSUJIVm85S1NWY3g4VmJwNjhpbVpySGtmMXRDSWNzT0s0THJaZG15Ulg3QXdLR05LQzB3dGprTEM1MzlLSiUyRmVCd2FLT25nSDFBY2FGSmVXWVhkJTJCJTJGWUh2UlVpMmlBc3k0byUyQiUyRiUyRnp6VGNsa2tnRkE4akFBU0o3RkFHQSUyQm41ZU5qWTIxQVclMkJIU2xoZGE5dHRmUUFOSVZGZG1XRHlIMUZRRmtxQUhmdjJBS0FRUUQ2YlFmZmxNekRONWYlMkYwTDVaTjlnOU5yTWtreTBLaGdBT0hEdVBJdzQlMkY2dW03M3BUUElwR1lSQ2tkOVhaYzJKaUVGcm5UMklaY3Z3RnJodlU2YngySzdtbk5YdWpBME9va0R1N2VqcGJFYTRWQUlsbGtjREtLMGh1TzR5T1Z0akUzTW9HZHdERU5qVXlqWURrekRRQW0yJTJCN3VONjdwb2JtbEJYVU5qMEZzaG9nM0NOTTNReVpNbm0lMkZMNSUyRk1XZzkwS2xnMWRHNUdsdUxqWVZkbDNYcXElMkJ2cnd0NE8xVENhcHEySVZJV1J6YVQlMkJrZ2Z3QVRDbGdWWHFaTHRvVU8wV1JYN1FpblloY0t5biUyQjlydjRpNXlYR1lLd3g0TXFSRXolMkJBWTB2UFpOU21iVks2RFoxNTZHYUdGaHdlckpZUkFJWjlEMSUyQlV6TUF4bSUyRjFGeEl1dm94QXg2QmtiWGRUb3JCVXNJQWNzME1ENmR4UGowWlNSaUVWUlhKVkFXamNDUUVyYnJJcDNKWW1ZdWpmbGNIbHBwR0lZcyUyQmF5JTJGV3ptT2d6MEhEa0t5eVRJUjNTUFROSEg0OE9IR2REb2Q5RmFvaERBQVNKNHZmdkdMY0YwWEZSVVY0UTglMkYlMkZMQW02UDFRNllxV0pWRFYwSUpNNTVWYiUyQmdCcVZKVEhFSTJFa2N6TXcyQUFrR2pkS1gxN0JtQnhPSWlMenZQdnI1aWhLNFZBdGxCQVYlMkYlMkZvbXR4Z0txVlFYbG1GNXo3Mm1xJTJGcjlsJTJCJTJGaE5ueFlaaWhzSyUyRnIwc2F6bU9sMTZYb3ZITWRka3l4V0ttM21RdnVSVERhUFZDWUx0ZkNnUWFDWUdTcWxoQ0Vsc0FGamFFcTUyTDV6TndBT0FDR2l1OU5hdzdJc25ENTl1dW1mJTJGJTJGTiUyRmpwJTJGJTJCNlo4T2VrdFVJamJnbjBCYUs5WFYxWXYlMkZWSVpDSWM0THAyVXRYbmcyYk5zTjVicmU2MHByaEN3TDFWV0plMnJDVFVSJTJCRTlCS3cxbG1DdkJJYnlmR0IzdGdyakFsMXpBTURBNVBZR1l1dFNZOVBQUDVIQjQ1JTJGamhhdCUyQiUyQkFIMmNISVlyJTJGcnAzbjMyUGJBUUpRbkFvN09EcUJ3WkVKR016JTJCMjlLa0xFNzNEVmttUXBZSnl6SVhTbjAzNXNsQ0s0VklOSWFXYmR1QzNnb1JiVEExTlRWTjhYZzg2RzFRQ1dFR0lIbU9IejhPMTNVUmo4ZnJETU5ZdmthTWFFRmR5dzVZNFklMkYwQVRRazZxb3IwTlUzRXZEdWlMWWdBZWlQOUFCYyUyRk4zc1BQOHVYTWVHWENaVFRnQndYQmMzJTJCb2JYYkd0U1NEeiUyRnNWZUxnVHVmc2xjbVJ2b3cxdDhOWTRXSnhyUjFDQ0hnT0M0dVhlJTJCRFVocHMlMkZVZWJpZElhMFZnTXRmV2N6MGRFOTZlMXRiWGhtV2VlQ1hvYlZFSjRpVVNlSTBlT1FDbUZhRFJhYTdDaEV0MUZUZE0yUk12S01aJTJCYWd6QnVsZ0ZYVnlZUXNzd2xnVUVpV2g5YWF6Z2ZtUUk4TXpHQ3dSdFg3NWo5TnpJeGhkR0pXUmpTJTJGOHdweDNIUTFOS0M0NmVlOW5YZHJvdW40UlJ5c080dzBaaTJCdE13ME5rN2hOR0pHVTclMkJwVTFIYTQxSUpJS3FhbmJuSWFMNzA5allXUGZvbzQ4S3dKY0NETm9FR0FBa3o1RWpSNkMxaG1tYU5Xd3lUSGVpQVVSaVphaHBha1ZxZGhweUlRQ29sRUpWZVJ6UlNBaVolMkJSd0RnRVRyU0FCUUFPeUZETURGMzclMkJ1Q3g4Z2wwbXZIQ2dUUUZmJTJGS0J6SFdaUGhIM1loanhOUFBZUEt5aXJmaG45azAwbjB0MSUyQkVzVUpRazdZT0lRUUt0bzJybmYwQU5DdkNhZFBSV3NPMExKU3hqSSUyQkk3bE5qWTJQZEN5JTJCOFlBRllma0ljYlRtTThwQ25vYUVCRFEwTmFHMXRyV0wlMkZITHFqaFp2NCUyQm0yN29OVXRmUUNWUmlSa29ib2lBWmQ5QUlrQzRSUnVaZ0JtTXlsMFh6bTNZcUJNU29sa2FoNER3eE5yTWpWVmF3MHJGTWJ6cjd6cTY3cDk3UmVSbXBuMEhqN1ExbVVhQnJvSFJqRXhQY2ZKdjdScEdZWUJrN1h0UkhTZktpc3I2Nzc5N1clMkJ6VndwNUdBQWt6NmMlMkI5U2w4JTJGT01meDNlJTJCODUxSzB6UTVaWXp1cXJaNUI2eElaTWw3eFRBTTFGWlg4UDFERkpCYlM0RDdycDVIY25waXhVQ1pJU1Y2aDhhUXllWWhwUCUyQjVVN1pkd081OSUyQiUyRkhRdzQlMkY0dHFaeVhYUmRQQTJ4QnVYS3RMRUlJWkRMRjNEdFJqOHp6bWxUVTByQnZXWHdHaEhSdlRBTUklMkY3diUyRiUyRjIlMkZMdzk2SDFRNkdBQWtUeXhXSFB3YmlVU3FBOTRLYlJBMWphMkl4Y3VYWkFGcWFOUlVKV0NhQmhnREpGcGZHb0JqRjZzOFhOZEI1NFgzSWNYeWYlMkJxRkVNZ1hiUFFNaks3WmRFekhjWERxdVJjUkRrZDhLJTJGOGRIJTJCekIlMkJGQXZER2JEYkhtbWFhQ3JmeGlUTThrMW1WNU5WQW9FaXVmU2JIWSUyQjZLMFEwUVpqR0Vib3FhZWVxZ3Q2SDFRNmVMVkVub2NlZWdoSGp4NUZmWDE5VmRCN29ZMGhISTJocG1uN2txZlNYaCUyRkFjSWhaZ0VUclRkJTJGc0FUalNmUjJUdzMwd1Z1anJaeGdTdyUyQk5UbUpwTnJVbndSQ3VGZUtJY3o3NzhNViUyRlg3Ynp3QVZ5N3dJeXZMVTRLZ2Zsc0RsZHZES3dZNUNiYURJUVFLT1R6U003T0JyMFZJdHBnRE1Pd0RoNDh5QWxDNU9FVkUza09IRGlBUTRjT29iYTJsZ0ZBdXF2RjRGN0Q5bDNRU25tdks2VVJqWVJSV1Y2MjVIVWlXaCUyQk80d0FBT3M2JTJGQiUyQlc2d0FwakViVFM2QjRZaFZxamZwMzVmQjVISG40RWJidDMlMkI3S2VFQUxwdVdrTWRsN204QSUyQkNZUmpvN0IzRzdGeWEyWCUyQjBxUWtwa2N0bU1UMDVHZlJXaUdpREVVS0lYYnQyVlFhOUR5b2R2R0lpejk2OWUzSHc0RUZSVTFQREVtQzZaM1hOT3hDS1JEJTJGU0IxQ2l2cVlTTGpNQWlkYVZSakU0bjVxZXdGQlhPd3hyJTJCVUNaWVVqTXBqSVlHWnRlcyUyQkNKQnZEc1M2OUFTc08zYk9DJTJCYXhlUW5wdmg4STh0VGtxQjlId1c3ZDJERFA3UnBpZUV3SHdtZzVHUm9hQzNRa1FiakdFWU9IVG9VR1hRJTJCNkRTd2FzbThpeGtBRm8xTlRXVlFlJTJCRk5vN3FobGFVbFZkQjMxSUdMQURVVnBlekR5QlJBRnpIUWVlSDc2Q1F6VUNzVUJvcHBVVGYwRGl5JTJCZnlhOVA5ekhRZDFEUTE0OHRubmZWelRSdGVsTXd6JTJCRVF3cDBkRXpoR1F5QXlsNUtVdWJteEFDU2lrTUR3d0V2UlVpMm1CTTA4VEF3QUNyJTJCOGpEcXlieTFOWFZvYkd4MGF5cXFxb0llaSUyQjBjVmpoTU9xMzdZVHJPdDVycnRLb3FTeEhMQnhtSDBDaWRTUU5BMU5qUSUyQmk1ZW43RjdEOGhCUEo1RzMxRFkydldPNjFReU9PeHg1OUViWDI5TCUyQnNKSVREYWR3TlRJJTJGMHdEQTclMkYyTXFrbEVobHN1am9ZZllmYlIyR1lXQjRvQjhBMlAlMkJVaU82SjFocENDSnclMkZmNzR5NkwxUTZlQ1ZFM2xlZXVrbGZQR0xYN1NFRUltZzkwSWJ3Mkp3cjNISEh1Q1dDMUtsRktMaEVLb3E0MURzQTBpMFRnU0VNREF6UG9KY0pybGk5cDloU0l4TVRHTjZkbTE2cDJtdFlaZ21ubHNZJTJGdUhYUTRDdVMyZmdPZzV2ZnJjNFF3cmM2QjFCS3AxbDloOXRHWVpoWUxDJTJGYjZHdkt4SFJ2V3R1YnE0TWVnOVVPbmpsUkVzSUlSSkNpRkRRJTJCNkNOcGE1MUp5S3glMkJKS2hINFpob0tHbUVvb1pnRVRyUXdBYUdrcmRPVU5FYTQzZXdWRzRhbTF1SkIzSFFldjJOang4NHFRdjZ3a2hrRW5PRkhzYWN2akhsaWFsUkRxVFEwY3ZzJTJGOW9hekVNQSUyQk9qSXhnZkd3MTZLMFMwd2JDNmoyN0ZxeWZ5SER4NEVIdjM3cTB3RElOM1dIUmZLbXZxVVZGVEQzVkxRRUZEbzdhNkhKWmxzZzhnMFhyUml4bDN5d2NBRFNtUnptUXhQRDREWTQyeXAlMkJ4Q0FTZFBQWTE0d3I5azhvSHJsNUdabTJiJTJGdnkzT01BUnU5QTBqbVpwbjloOXRLZEl3a0p5YlEwJTJGWGphQzNRa1FiVEhsNU9hdjd5TU9ySiUyRkxzMnJVTGJXMXRGVkpLTmxpaWU2WTFJS1JFNDQ0OWNKMmJmUUNWVXFpdVNDQVdDVU5ybGdFVHJUV0JZdUJkYTcxUyUyRkElMkJHSVRFME5vWDUlMkJkeWFCRkMwMWdoSEluam01VmU4NDlWU1NxSDc4bGtJQm55Mk5Da0ZNcGtjcnZjTU1mdVB0aHdoQkhMWmVmVGM2QXg2SzBTMHdTUVNpWGpRZTZEU3dVQVBlWGJ1M0lsb05Gb2hwV1NLQmQySFlyWlJ3JTJGYmRNQzFySVNJb29KUkdPQnhDVFdVQ3lmUThlTzlPdEE0MG9OVHlRVGNoQU1keDBUODB2bVklMkYzaTRVc08lMkZRWVJ3NmNzeVg5WVFRbUJ6dXc4UndIOHQlMkZ0empEa0xqUk40SmthaDZXeGNzVTJub00wOFNOOW1zQWl1ZEdEbGtqb250UlVWSEJBQ0I1ZUV0T25oMDdkbURidG0wSmx0WFFnNmhyMllGb3ZBTHFsbXclMkZRMG8wMUZieUlwVm9uV2hvS0syV1RRQ1VVbUltbWNiWTFPeWFaVkE1am9Nbm4zME9vVkRJdDklMkY3bml2bllPZHpIUDZ4aFJXeiUyRiUyRkxvNkJtQ05QZyUyQm9LM0pORXgwZFZ5SFhTZ0V2UlVpMmtCWUFreTNZcVNIUER0MjdFQnJhMnVjQVVCNkVORjRPYW9iVzZHY1clMkZvQWFvMmFxbktFUWhhRGdFVHJRR3VzT0hoSFNvbkJrVW5rQyUyRmFhQk5PMFVvZ255dkhzU3glMkZ6WlQwaEJQTFplZlMxWDRJMFdiQ3dsUm1HUkZmJTJGQ0dhUzZUWHJYVWxVNmd6RHdNVDRHUHA2dW9QZUNoRnRJQXdBMHExNEZVV2UydHBhMU5YVnhabGxRZmRyTWJqWDFMWjN5U0FRVnlsVVZTUVFqNFlaQUNSYUQzcjV2bnRDQ05pMmc4R3h5VFhMcE12bjh6aDA5Q2gyN3Q3cjI1cERYZGVRbkI3bjhJOHRUQWlCYks2QXp0NGhCdjlvU3hQU1FHcHVGdGV2WEE1NkswUzBnWlNYbDVjRnZRY3FIYnlTSXM5TEw3MkVQJTJGdXpQNHVicHNsZ0RUMlElMkJtMDdFWXBFdmZlUDFocmhrSW02bWtxNExnZUJFSzA5RGIxTUQwQXBCV2JtVXBpYVNhMVpFRVZyalZQUHZRaHBHTDc5RGVtJTJCZkJiUUdtS2xxU2EwNlptR2diN0JjVXpQcFRuOGc3WTBJWXJuMmFzWHp5OGM4N3hJUkhlbXRZWmxXU3lqSUElMkJ2cE1nek5qWUdwUlJUaE9tQjFUUzJJbEZWc3lRTFVFcUp4dHJLNHBVckVhMHRJWmIwNFZ3a3BjVGc2QlFLQldkTmJocVY2Nks2cGdaUFBmJTJCQ0wlMkJzSklUQTdNWXJSM2s1SUR2JTJGWXNnU0FnbTJqbzJlUWYwS0lBRmhXQ0ZjdlhVU0JmUUNKNkI0eHNZZHV4UUFnZWRyYTJsQlZWY1VwUWZSQU5BRFRDcUZ4eDE2NGp1TzlybHlGMnVvS1JNT2haVE9UaU1oZlNtbmNlcTBuaEVDaFlHTndkSExOcG5Ibjgza2NmZXc0bWxwYWZWdXpyJTJGMGlzdk5wc0MlMkZ0MW1XYUJnWkhKakV4UGNmeVh5SUEwakF3TmpxTWZ2WUJKQ0tpQjhDcktmSnMzNzRkNWVYbERBRFNnMW5zQTdoekw0eGIlMkJuVXBwVkFlajZFaUVWczJNNG1JJTJGRlVjQW5JekFtaElnZW5aRktablUyc1RUTk1hVWtxY2V2NmxoY1BWQiUyRnBkeDBIdnRmTkx6aVcwOVRpdXd2V2VRV2pOY2tjaW9Kak5uWnFiUSUyRnVWUzBGdmhZaUlOaUFHQU1temJkczJKQklKQmdCcFZlcGJkeUVhTCUyRmZLZ0RXS1dSd05kVlZ3bVFGSXRPYVVVcmoxTjAwSWljSFJTZGoyMnBUJTJGdXNwRmJYMERUang1eXBmMWhCQVlIJTJCekJ6TmdRcE1HMk5WdVZhUm9ZblpqR3lNUTBlJTJGOFJMUkJDUUd2Z3dwblQzakVSRWRHOTRoVVZlWnFhbWhDUHh6a2xpRmFsckx3U05VM2JvUngzeWVzTk5aVXdtYzFEdEtZRUFLWGdKUUF1TGY5ZG16JTJGNSUyQlZ3ZWp6eCUyQkVqVjFkYjZ0MlhmdEFoeTd3SnZiTFV4cmpldmRnM0JkemZjQjBTMUNvUkF1WCUyRmdRbVZRcTZLMFFFZEVHd3dBZ2VlcnI2MFZaV1ZrczZIM1F4clZZJTJCdGV5YXolMkYwTGVXJTJCU2luVVZDVVFpNGFobUFWSXRLYTBWdEFMRVVEREVKaWNTV0oyTHJNbUFVQ3ROVXpUeE5QUHYlMkJnZHI0WVFBdm5jUEFZN3IwQ2F6UDdicWd4RFluSTZpY0hSS1pqTSUyRmlOYXdqQU1USXlONGhyTGdJbUk2RDd4cW9vOFRVMU5CZ09BNUllR0hic1Jqc2E4SUtCU0d0RklCRFdWQ2Jqc0EwaTBka1F4NEg3elVCVExmeDFuVGFhb3VvNkR4cFlXUEhyeUNkJTJGV0hPbnB3TnowT0tSa3h2QldKWVJBViUyRjhJQ3JiTjdEJTJCaWp4QlNZajR6ajR0bnp3YTlGU0lpMm1BWUFDUlBRME1EQTREa2k2cjZGcFRYMUVPNU44dUFEU25RV0ZmTlNjQkVhMG9VaDRCb1FBcUJYTjdHME5nazVCcGxVUlVLQlJ4JTJGNGltVVYxVDZ0bWJ2MWZQUVdqSHdzMFZKS1pET1pORTNOTWJKdjBRcnNFSVdQanp6UHJSbWlUd1JFZDA3WGxtUlo5JTJCJTJCZlVZOEhvOEd2USUyRmEyTFF1bHFjMHRlMkQ2enJlNjBvRDlkVVZpSVFzWDZhRUV0SHl0Q29XQUV2RHdPVHNIR2FUYTFmJTJCYTRWQ09QV0NQOU4lMkZoUkJJejgxZ3BMY0RobUg1c1VYYWdBd3AwVGM0amxRbXUyWjlLNGsyT3RPMDBIdWpFNFA5ZlVGdmhZaUlOaEJlV1pIbnolMkYlMkY4enczVE5Ka0JTS3RVREFJMHRlMkZhVnJGaUNDS1pZbFZsWEVrNHJGaWhoSVIlMkJhNDRCRVFEMEJBQUJvY25ZVHN1MWlJJTJGeExGdHRPN1lnV09QSHZkdHphR3VhOGpNelVCeVlOQ1dKQVNRTHppNDBUJTJGQ3JDYWlPNUJTWW5abUJ1ZFBmeEQwVm9pSWFBTmhBSkE4diUyRm1idjJscXJaa0JTTDZvYTIxRFdYbVYxNDlNYXczTE5ORlVWd1hYWlI5QW9yV2l0SWFBUUM1ZndORFlOSXkxS3YlMkIxQzNqOHFhY1JLJTJGTnBlTHdHZXE5OENNR3NyeTNMTUF3TWowOWhhaWJKOGwlMkJpTzFnTWtIJTJGd3psdExqb21JaU82RVYxZmthV3RyaXhocmRhZElXMDRrRmtkZDY4NGxaY0FRUUVOZDFab0ZKSWdJVUZwQkdnS1QwMGtrVXhrWTB2OGJRNjAxSXBFb252YXglMkZIZDZmQmpqZ3oyUUJxZiUyRmJsVkthZHpvR1daZk02SjdZSVZDdUhMaFEweU9qd2U5RlNJaTJpQjRGMDZlcXFxcWlCQ0M3d2xhdGNWZ1FPdWVnMHRlVjBxaHJyb0NaZEhJUXBraUVmbEtMSlFBYTJCZ1pBS082eFpmOUpsdDIyamJ0UnVIamh6emJjMkJqa3ZJemFmWjkyMkxNZ3lKNmRra2hpZW4xMnhvRGRGbVloZ0dwaVltY1A0TXk0Q0ppT2plOEFxTFBKV1ZsV0VoQkJzdmtXOGF0dTlCTkY0T3BZclRnSlhTaUViQ3FLMHVoNnRaQmt5MFZySzVBb2JHcDlZczI5YXhiUnglMkY2aFRDa1FoV0g4b1hVSzZMdnZhTE1Kajl0MlVKSWRBM05JNUMzb1prOWglMkZSWFFraDRMb3VUciUyRnp0bmRNUkVSMEp3d0FrcWV5c3BJWmdPU3I4dXBhMURadGczSmQ3elZEU2pUWDF4VEhBaE9SN3dRRXhxWm1rVXJQUTY1aCUyQmUlMkJwWjE5WWZHRlY2d2tCVEk3MFkyWjhHTkxrTTZpdFNBaUJYTjVHMzlBNE0wQ0o3a01vRk1LRnN4OGdOVGNYOUZhSWlHZ0Q0RlVXZVNvcUtzSU1BSkpmRnN1QVczWWY5QWFCQU1YJTJCWlBVMUZZaEVRcXZ1RzBaRVN3a0l1RnBoWUdSaVlkak8ycFQlMkY3dGl6QiUyRnNmT3VMYm1nT2RWMUhJNThBJTJGUVZ1VFlVaU1qazlqSnBsaEFKRG9QaGltaWJHUkVadyUyRmV5Ym9yUkFSMFFiQXF5enlMSlFBOHoxQnZtcmF1USUyQlJXQm4wUWhCUUtZWEtSQmtxRW1Yc0EwamtNeUVGMHBrc2hzZld0dnozOGFkT0lSd09yejZJTHdSYzE4Rmc1MlVZa3RsJTJGVzViUzZCNFlYUmolMkJFZlJtaURZT0lRUUtoUUxlZmZOSDNqRVJFZEZLR093aFQwVkZCVXVBeVhmVjljMm9yR3YwJTJCZ0JxRFppbWdlYjZhcmlLZlFDSiUyRkNTRlFHWSUyQmglMkZsc2ZrMXVCTFhXaUVhamVPcTVGM3haVHdDWUhPckh6UGdJcE1uJTJCZjF1UklTVm1VeG1NakUlMkZEWVBZZjBYMExoOE00ODk0N21KMlpDWG9yUkVSVTRuaWxSWjZGRXVDZ3QwR2JpTllhUWtxMDdEb0kxM1Z1dmc2Z3NhNEtsbW1zdG4wWUVTMWpyYzdsdGwzQXpqMTdzZiUyRlFRNzZ0T2RCNUdYWWh4OHlWTFVwS2dmNlJDY3puOG12U3M1Sm9zek5NRTJQRHd6ajMlMkZydEJiNFdJaUVvY0E0RGtTU1FTREFEU21tamF1UjlXS09LVkM3cXVRazFWT1JKbE1XaE9BeWJhTUJ6Ynh1T25ua1lvdFBvZW5rSUlPSTZOd2M0cm5QNjdoZG1PdXpEOGc5Y2ZSQTlpY1JydzIyJTJCd0RKaUlpTzZNQVVEeVJLTlJObUNpTlZIWHNnUGwxYlhlTkdDdE5TS2hFQnJycXVDNlRBRWsyZ2kwVW9qR3l2RGtjeSUyRjZ0dWJFWUM5bUowWWhHUURja2t4RFltbzJoZW01Rk10JTJGaVZZaEZBN2olMkZPbjNNVGt4SHZSV2lJaW9oUEZxaXp6UmFOVGtVMFB5bTlZYXBtV2hxVzMlMkZrakpnSVFTYUc2cVo5VUcwUWRpMmpkMzc5bVBmd1lPJTJCclRuUWVRVk9vY0NNbFMxS0NJSEJrVW5ZQllmdkFhSlZNQXdERTJOak9QM08yMEZ2aFlpSVNoZ0RnT1NKUnFOVzBIdWd6YXRsOXdFWWhvSEZwbiUyQnVjbEZmWFlteVdJVFRnSWsyQU1keGNPS3BwMkZaUHBYJTJGMmdVTTNiaks0UjlibEJCQTNuWXdNRElCeWV3JTJGb2xVUlFrQnJqVGYlMkY2dnZlTVJFUjBVZnhpb3M4c1ZpTUdZQzBaaHEyNzBLaXFoWnFZZkt2VWhxeFdCaDFOUldjQmt4VTRvcmx2ekU4OGN5enZxMDVQdGlEMmNsUlNJUGRKN1lpUXhxWW5KN0RiRExEVEhBaUg0VENZVnc4ZHdhOVhUZUMzZ29SRVpVb0JnREpFNGxFR0FDa05hRTFFSTZXb2JGdEwxekg5bDZYUXFLMW9TYkFuUkhSdmJCdEcyMjc5MkR2Z1VPJTJCclRuWWNRV3ViVE5UWlFzYkhKbUU0N0Q4bDhnUGhtRmdkbVlHYiUyRjd3QjBGdmhZaUlTaFFEZ09TSnhXS3N3NkkxVWl3WDNMYjNNS1FodlRKZ3BSVHFhNm9RaTRTZ1ZsbFNTRVJyeDNGc0hIJTJGeUtmJTJCbSUyRjlvMkJydmJtZjIzUlFrQjVBczJCa2NuV2Y1TDVDUExzdkRtRDMlMkJBZkQ3UHdEb1JFZDJHVjEza1lRWWdyYldHN1h0UVZsRURwWXJUZ0YybFVCNlBvcnF5M0NzTkpxTFNvclZDSkJyREUwJTJGN1YlMkY0N09keUg1TlE0cCUyRjl1VVlhVW1KNU5JcG5Pc3Z5WHlFZFdLSVR1anV1NGVQWk0wRnNoSXFJU3hBQWdlUmFIZ0t3MnU0Tm9PVm9EMGJJNEduZnNnZXZjbkFac0dCSXRqVFVjQkVKVW9temJ3ZmEyWFRodyUyQklodmF3NTF0OE11TUVObHl4SUNvNU96c0ZuJTJCUyUyQlFySVFUeSUyQlR4JTJCOVAzdmVzZEVSRVNMR0FBa1QyVmxKVE1BYVEzZExBTVdVbnJIU21zMDFGWWhFcllZZkNZcVFZNWR3R05QUElsd0pMTDZ4WVNBVWk2R2Jsd3RUZ1duTGNsMVhBeVBUVEg3ajJnTmhDTVJmUEQyVHpBMU9SSDBWb2lJcU1Rd0FFaWV6czVPQmdCcHpUWHUySU95aWlvb2QyRWFzS3RRWFJGSFZYbUNXWUJFSlVacmpYQWs2cFglMkZycnIlMkZINENwa1VITVRveENTZ1lBdHlKRFNzeWw1akdUVEVNS1hvWVMlMkJjMHdESXlOak9DZEglMkY4bzZLMFFFVkdKNFpVWGVmN29qJTJGNklBVUJhVXhwQUxGR0JobTI3NExxTzk1cGxtbWhwcW1FZlFLSVM0emdPV3JmdndLR2p4M3hiYzZUbk92TFolMkJZVk1ZTnBxcEpRWW41cEZMbGRnQmlEUkdoQkNRQWlCSDMlMkYlMkZMNkcxWmhrd0VSRjVlUFZObm5nOHptN3N0TGIwelRMZ3BTOXJOTmZWSUJSaUdUQlJLU2tVQ25qczVKT0l4bUtyWDB3SWFLMHhjT01xcCUyRjl1WWE1U0dCcWJZbENDYUEyRndtRmN1WGdlTjlxdkJiMFZJaUlxSVF3QWtzZXlMQVlBYVYwMHR1MURXWG5sTGRPQVhWUlhKVkJaWHNZeVlLSVNvYlZHT0J6R3lhZWY4WTVYUXdDWW5SakY5TmdRcCUyRjl1VVVJSVpITjVUTTRrbWYxSHRJYWtsRWdsayUyRmp4RDc0WDlGYUlpS2lFTUFCSUhzdXlyS0QzUUp1ZkJoQ3ZxRUo5NjA2b2hXbkFXZ01oMDBScll5M0xnSWxLaE9zNmFHeHV4dUZqaiUyRmkyNWtodkIzS1pGQ1RMZjdja1EwcE16Nll3bjgweEE1Qm9qWVZDSWJ6MW94OGlPNSUyRmg3eHNSRVFGZ0FKQnVZWm9tVXpKbzdTMldBZTg3c2lTalNHdU5wdnBxV0piSk1tQ2lFbERJNSUyRkh3OGNjUlR5Uld2OWpDemVkZzUxVU8lMkY5aktCREF4UFFmSFZReElFSzB4MDdMUTE5T0ZzJTJCJTJCJTJGRiUyRlJXaUlpb1JEQUFTQjdKZWh4YVI4Mjc5cUdzdkdwSkdYQnRWVGtxRXl3REpncWExaHFtYWVINGs2ZTg0OVVRQUpJems1Z2M3bU1BY0F0elhZV3h5Um1XJTJGeEt0QXlFRUhOdkJteiUyRjhnWGRNUkVSYkd3T0FSTFR1dEFiaUZkVm8yTDVyYVJtd1phS2xnZE9BaVlMbUtvV2F1am84ZlB5RWIydU85WGRoUGozSEFTQmJsSlFDODlrODVsTHprQXhFRUsyTFVEaU1jJTJCJTJCOWklMkJuSnlhQzNRa1JFSllBQlFDSUtRREdiYVB1Qm83ZzFyMGhyb0xteEJxWnBzQXlZS0VDRlhBNUhIbmtNMVRXMXZxMDUzSFVkeFZ4QTJvcWtsSmhKcHBITjVabUpSTFJPRE1QQSUyQk5nb1RyJTJGN1Z0QmJJU0tpRXNBQUlCRUZwbm5uZnNRcnFxSGN4VEpnaGRxcWNsU3dESmdvTUZwclNDbHglMkZJbW52T1BWRUVLZ2tNdGlmTENiMlg5YjNQUnNpdjMlMkZpTmFSRUFKS2E3ejExeiUyRjBqb21JYU90aUFKQ0lBcUcxUml4UmdjWWRlJTJCQzZqdmRhS0dTaHBhRUdMc3VBaVFLaGxVSkZWUlVlTyUyRm1rYjJ1T0QlMkZVaFBUZk4lMkZuOWJtRklLa3pOSmx2OFNyYk53T0l5TDU4NWlaR2d3NkswUUVWSEFHQUFrb2tCdDMzJTJGRW14QzZxS1d4QmhiTGdJa0NrUzhVY1BDaEkyaHNhZkZ0emRIZVRqaDJnZGtuVzVRUUFyYnRZamFaZ2VBQUVLSjFKYVhFOU5RRTN2dkptMEZ2aFlpSUFzWUFJQkVGcW1ublBpUnVMUU4yRmVxcUsxRlpIbWNaTUZFUWxNTHhKNTZDRU1LWDhsJTJCbEZFWjZyc013VEo4MlNCdU5GQUtwekR6eWVmYiUyRkkxcHZRZ2dJSWZEMmolMkY4YVdtdiUyQkRoSVJiV0VNQUJKUllMVFdpSllsME5TMkY2NXJlNiUyQkZReVphRzJ1aE5NdUFpZGFUVWdyeFJEa2VlJTJGS1ViMnZPakE5amRuS1U1YjlibUpRQ3lmUThjZ1diSmNCRUFiQkNZVnk3ZkJHRGZiMUJiNFdJaUFMRUFDQVJCVzc3JTJGcU1RNHVicFNPdkZNbUNUWmNCRTY4aXhiZXpjdXhjN2R1N3liYzN4Z1c3azV6TVFrcGNjVzVYV3dNeGNtbG5kUkFFeHBNVGM3QXhPdiUyRnQyMEZzaElxSUE4V3FjaUFMWDJMWVhpYXBhcUlWaElLN3JvcmFxbkdYQVJPdk10bTA4ZlB4eG1INEUzeGN5dllhNjJ0bjNiWXRUU21GcU5nWEo5d0ZSTUlTQUZBSWZ2UDNXd2lGJTJGRjRtSXRpSUdBSWtvVUZwclJHSmxhTjY1SDQ2ek1BMFlRTWd5c2EycEZvclRnSW5XaFZJSzBXalV0JTJCbSUyRkFzQjhhZzZUSSUyRjJRa3YzJTJGdGlvaEJHekhRVEkxejZBRFVZQ3NVQmhYTHA3SDhPQkEwRnNoSXFLQU1BQklSQ1ZoeDRHak1JeWJrMyUyQlYxc1V5WUl0bHdFVHJRYmt1R3BxYWNlQ2hJNzZ0T1Q3WWklMkZua0xNdCUyRnR6QXBCTkx6ZVJSc213RkFvZ0JKS1RFN1BZMHpMQU1tSXRxeWVFVk9SQ1doWWNjZVZOUTBMSmtHWEZOWmp1cUtCTXVBaWRaQm9aREgwY2VPb3l3ZTkyM04wZDVPS05kaDRHY0xFMUlnTTU5RHdYYkFkd0ZSY0JiUHclMkIlMkJ6REppSWFNdGlBSkNJQXFlMVJpZ2N3YmE5aDcxcHdBQmdtUWEyTmRleERKaG9qV210WVpnbUhuMzhwSGU4R2tJSUtPVmliS0FMMG1ENTcxWW1oRUJtUGd2YmNSbHdJQXBZS0J6R2xRc2ZZbngwSk9pdEVCRlJBQmdBSktLU3NlM0FVVmloOE5JeTRQcHFoRU1XeTRDSjFwQlNDcFZWMVRqMjJBbmYxcHdaSDBWeWVnSlNHcjZ0U1J1UFVncko5RHdZJTJCeU1LbnBRU00xTlQlMkJQQ0Q5NFBlQ2hFUkJZQUJRQ0lxR2ZXdGJhaXViN2xsR3JCQ2RXVUMxWlVKdU13Q0pGb3pkcUdBQXc4ZFFYMURrMjlyVGc3MUlqZWZZZiUyQiUyRkxVNHBqYmswQjRBUWxRSWhCQnpYd2JuVDczbkhSRVMwZGZDcW5EeU80N2hCNzRHMkxxMDFETVBFdGdOSG9CYW1BUU9BWVJyWTBWSVB6VDZBUkd0R0tZVkhUcHdFeE9yTGZ4ZFR2VWI2YnZEbWNvc1RRc0IxRmRLWkxOOExSQ1VpSEE3ajR0bXpTS2RTUVclMkJGaUlqV0dRT0E1TEZ0MjduN1Z4R3RyZTM3amlBVUs0TmV5UGpUU3FPbG9SYlJhSmpEUUlqV2dGSUtaZkY0TVFEb0F3R2drTTloY3JBWGhzSHkzNjFNQ0lGc1BvOTh3WUhnQ0JDaWttQklBJTJCT2pvN2g2OFVMUVd5RWlvblhHQUNCNUhNZGhBSkFDcGJWR2RVTUxhcHUydzEwc0ExWUtGZVZscUslMkJwNURBUW9qWGdPQTVhZDdSaDUlMkI0OXZxMDVOVEtBVEhJR2d2MyUyRnRqUWhnRnl1QU1kMTJBT1FxRVFJS1pITHplUGNCJTJCOHV2aExvZm9pSWFQMHdBRWdlWmdCU0tSQkNvTzNndzB1Q2ZZWVUyTkZjRHcxbUFCTDV6UzRVY09UaFJ4RUtoMzFiYzN5d0I0VjhqbVdmVzV3VUF0bDhBY1VPSTN3dkVKVUtLeFRDdWRNZndMWnRCdWVKaUxZUUJnREprOGxrR0FDa2t0Q3k1eEJpOFhJb1ZXeEw2U3FGcHZvcXhNdWl6QUlrOHBIV0dsWW9oS09QSGZlT1YyTXg0RGZhMnduSjhsOFNZaUVEVURISVFGUkNUTk5DWDNjWGVtNTBCcjBWSWlKYVJ3d0FrdWRuZiUyRlpublZVM2Z5ZGFKYTAxS21ycTBMQjlsemNNUkNtTlJEeUtwcnBxOWdFazhwRlNDcFZWVlRqeThDTyUyQnJabEp6V0o2YkJpUzViOWJubFlhbVd5ZXVYOUVKVVpLaVV3cWhROCUyRmVEJTJGb3JSQVIwVHBpQUpBOHUzYnRZZ0NRU3NhT1E0OHNLZmdWRU5qZVhNJTJCU1FpSWYyWVVDOWgwOGpOcjZCdCUyRlduQmpzUXpZOUJ5RjVpYkhWYWEyUnplWEE5RCUyQmkwaU9Fd0tVUHozb2ZFeEhSNXNlcmMlMkZMTXpzNjZEQUJTcVdqWmRRQ0pxaHFvaFdFZ2pxdlFXRmVKOGtRTUxzdUFpWHpodWk2T1BYb2NRb2hWbCUyRjh1R2glMkZzZ1hKYzNsQVNsTmJJek9jWiUyRnlNcVFWWW9qR3VYTDJGbWVpcm9yUkFSMFRwaEFKQTh1VnpPQWZnVWtJS250VVlzWG82VzNZZXdPSnhhYTQxb0pJeVdoaHE0TGdPQVJLdWxsRUpaV2R6ciUyRjdkYWkwSEU4WUZ1U0pQbHYxdWRFTVh6OW53dUQ4RWlZS0tTWXhnU005TlR1SGJwWXRCYklTS2lkY0lBSUhseXVSeExnS21rdEIxNkdJWnAzc3hNMHNEMjVucFlwdUZidGhMUlZ1VzZEaHBiV3JEbndBSGYxa3pQVGlNNU5jSHlYd0lnNERndUhNZGxCaUJSQ1JKQ0lKJTJGTDRlSzVzMEZ2aFlpSTFnbXYwTW1UeldZNUJaaEtTdVAyUGFpdWIlMkZiS2dGM2xvcjZtQWxVVkNRNERJVnFsUXFHQXc4Y2VSalFhODIzTnFkRUI1T1pUa0lLWEYxdWRFRURlZGhaYU5qQUNTRlNLVE5QRXBRJTJGUHduRWNWZ0FSRVcwQnZFSW5Eek1BcVpSb3JXRmFGcllmT09ZRkFMVUdMTXZFanBZNktQWUJKSHBnV21zWTBzQ2hvOGU4WXo5TURQWEJkUndPZlNBSUlWQ3diVGd1TXdDSlNwVVZDcUczNndhR0J2cUQzZ29SRWEwREJnREp3d3hBS2tVN0RoeEZLRm9HdlJEdzAxcGpXMU1kSXVFUXk0Q0pIcEJXQ21XSkJCNDY5b2d2NndraEFBMk05M2ZETUUxZjFxU05UVURBOWpJQWlhZ1VDU0dRU2lWeDhkeVpvTGRDUkVUcmdBRkE4akFEa0VxTjFoclZEUzJvYTJtRHUxZ0c3Q3BVVlNSUVgxdkJZU0JFRDhoeEhiUnMyNDdXN1R0OFd6TTlONDI1NlhIMiUyRnlNQXhTVFFndTBzbktlWkFraFVpb1FRY0IwWFZ5OWU4STZKaUdqejRsVTZlWEs1bkJ2MEhvZyUyQlNnaUJuWWNmOVRJQUFjQ1FBbTJ0aldDNG11akIyQVViaDQ4OURDc1U4bTNOeWRFQjVESnA5diUyQmpJaUZRS05oUXJtSUpNRkVKQzRWQ3VIYjVFbks1WE5CYklTS2lOY2FyZFBKa3MxbWJHWUJVaWxyM0hFSlpSVFdVVzR4UnUwcWh1YjRhaWJJSWV3RVMzYWZGJTJGcHFIano3c0hmdGhjcWdQcm1PeiUyRng4VmFhQmd1M3hRUTFUaUROUEU2TkFnQm5wN2d0NEtFUkd0TVFZQXlUTXpNNU5qQUpCS2pkWWE4WW9xTk8lMkZhWHh3dUFFQXBqWGhaRk0wTnRld3ZSWFNmbEZKSUpNcTlBU0NydFZneU5qN1FEY00wZkZtVE5qNE5EZHRoYTJHaVVpZUZ3SHdtZ3lzWFBneDZLMFJFdE1ZWUFDVFA3T3dzQTRCVXNuWWVlZ1RDa0RlemxUVFExbElQUTBvT0F5RzZENjdqWU1ldVhXaHFhZlZ0emZUY05PWW14eUVrQTRDMFFBTzI0N0w3SDFHcEV3SktLVnk5ZEhIaGtMJTJCMVJFU2JGUU9BNUZuSUFHUTZGWldrcHJhOXFLeHRoRm9jQnFJVUdtb3JVVlVlaDFJTUFCTGRLOXN1NE5EUll6QU13N2ZnJTJCZFRvSUxLWkZBVDclMkY5RUNEUTNIY1ZnU1RyUUJXQ0VMN1ZjdUladWREM29yUkVTMGhuaWxUaDRHQUtsVWFhMWhoU1BZY2VBWWxPTjZyNFZDRnJhMzFMTVBJTkU5MGxyRHNrTFlmJTJCZ2hYOWVkR2gyRTY5ak1IQ0dQWmdZZzBZWmhHQ2JHaG9mUjE5MFY5RmFJaUdnTk1RQkludW5wNlp4U2lwT0FxV1R0UFBRSVFyRVk5RUxHbjlZYTI1dnJFQXBiTEFNbXVnZEtLWlFsRXRoJTJGNkxBdjZ5MEclMkZDYUglMkJpQU5sdiUyRlNMYlNHNCUyRkNTZ21namtGSWltNW5IbFlzWGd0NEtFUkd0SVFZQXljTU1RQ3BsV210VU43YWd2blVuWE5jR0FMaXVRblZsQWcwMWxSd0dRblFQWE5kQnk3YnR2dmIlMkZ5MmZuTVRzeEFzbiUyQmYzUUxqV0lHSUZNQWlUWUdwVjEwWExrQ2dIMEFpWWcyS3dZQXlUTTlQWjNWV3ZOeFBaVXNJUVIyUDNSOFNiYWZJU1YyYm1zRUV3Q0o3czR1MkRoNCUyQkFoTXklMkZKdHpkbkpFV1F6YVFqSkcwWXFFaWclMkJ0SEVjRjRJUlFLSU53YkpDNkd5JTJGaW53dUYlMkZSV2lJaG9qVEFBU0o2UmtaRThNd0NwMUxYc09ZUkVaYzJTWVNBdDlUVW9qOGZZQzVEb0RyVFdNQXdEJTJCdzglMkY1QjM3WVhwMEdJWGNQQWVBMEUwTE1UJTJGSDVUTkZvbzNDTUUyTURBMWhaR2d3NkswUUVkRWE0ZFU2ZWRyYTJ2SmFheWZvZlJDdFJHdU5XS0ljMiUyRlllaHVzVTM2cEthY1RMSW1odHJJWERBQ0RSaXBSU2lDY1MySGZZcHdFZ2klMkYzJTJGUnZwWkxrYTMwU2klMkI1NWdBU0xReENDR1FuVSUyQmolMkZjcmxvTGRDUkVScmhBRkE4bno3Mjk5V3Bta3k3NTlLM3M2SEhvTnBoYndNSnFVMWRtNXJnR1VZSEFaQ3RBTGx1bWhvYXNhMkhXMiUyQnJDY0F1SzZMcVpFQjl2JTJCamp4RFFXa1B4ZkV5MFlRZ2hZTnMycmw5bEgwQWlvczJLQVVEeVRFeE11TmxzTmh2MFBvanVSR3VOJTJCbTA3VWRQVUN0Y3BEZ05ScmtKZGRRVnFxeXM0RElSb0JiWmR3UDdERHlFY0R2dTJabnBtRXBtNUdRWUE2VFphYVQ2UUlkcGdUQ3VFRyUyQjFYdlNvTElpTGFYQmdBSk0lMkZrNUtTYW41OW5CaUNWUE1Nd3NmUHdjYSUyRm5ud1pnbVNaMnRqYndocE5vR1ZwckNDRnd3T2YlMkJmelBqdzhobk04d1VvZHNvcGFBMUs0Q0pOaExUTk5IWDNZWEppZkdndDBKRVJHdUFBVUR5VEU1T3FtdzJ5d0FnYlFqYkR4eEJMRkhoQlFGZHBiQ3RxUTVsMFFpSGdSQjloRllLc1hnQyUyQnclMkY1MVA5dndkVG9ZREZUaEFGQXVvVkFzVFVESDhnUWJTeFNTcVRUYWR5NDNoNzBWb2lJYUEwd0FFaWVxYWtwbHdGQTJnaTAxaWl2cWtYenpuMXc3WVV5WUtWUW5vaWh1YUdHWmNCRUg2R1VRbTFkUGRwMjclMkZGbHZjV012OG5oZmtpRDViJTJGMEVhSTRvS2tZQUdSd21HaWpFRUlnbjh1aHMlMkYxYTBGc2hJcUkxd0FBZ2VaZ0JTQnZON2lNbklLVzhtV1dpZ1oydGpVdGZJeUlVN0FMMkhUcU1hQ3ptMjVyNTNEem1Kc2ZZJTJGNCUyQldJYUMwZ2diUHcwUWJqWlFTM1owZEFEZ0loSWhvczJFQWtEd1RFeE9ZbjUlMkZuRUJEYU1KcDM3a2RWUXpPVVcyeFc3U3FGeHJwS1ZGY2tXQVpNZEF1dHRPJTJGOSUyRiUyQllteDVITFppQWtieERwZGxwck1QNUh0UEZZbG9XZUc1Mll6MlNDM2dvUkVmbU1BVUR5REE4UEk1Vks4YTg5YlFoYWE1aWhFSFllZnNRTEFHcXRFUTZGME5iYUFLVjQ1MGtFRk10JTJGWTJWbDJMdiUyRmdLJTJGcnprMk9vcERMUWdoZVN0QXllQW9tMnBDa1lXQmliQlNqUTROQmI0V0lpSHpHcTNieURBME5JWjFPTXdCSUc4ck9RNDhpVWxidVpmd3BwZERXVW85b05Nd2dJQkdLdnhPSmlncnMzTHZQcHhXTEdYOHo0eVBRekxTbEZXZ3dCa2kwRVFraGtNdmwwSG1kZlFDSmlEWWJCZ0RKTXpnNGlGUXFsUTU2SDBUM1NtdU5pdHFHNGpBUXB6Z014RlVLbGVWeERnTWhXdUE2RHRwMjdVWmxWYlV2NnkyMmhKb2VHNExCQVNDMEVwWUFFMjFJUWdqWWhRSnVYTCUyRnVIUk1SMGViQUFDQjVCZ2NITVRzN3l3eEEybkIySHowQktXNFolMkZDR0EzZHVhSUtVQVo0SFFWbWZiTnZZZE9BUWhoRyUyRjklMkYlMkZMWmVTU254aUE0QUlSV29CZiUyRkwyTUhSQnVPWVJybzZleUFjdDJndDBKRVJENWlBSkE4cmEydENJVkM4MEh2ZyUyQmglMkJhQUROdXc2Z3F2NldZU0N1aThhNktsUlhKcUFVTDE1cDY5SmFJeFN5c1B1QTMlMkYzJTJGeHBEUHpuTUFDQzJMN3dxaWpjMDBMZlIyZHlHVlNnVzlGU0lpOHBFWjlBYW9kUHpvUnolMkJDWVJocDEzVmhHSVp2bVNKRWEwcHJXS0V3Mmc0JTJGZ3FrZjlzTXdMV2dOaEVNV2RyWTJZbkk2Q2VZbzBWYWxsRUpaUElFOSUyQjN3T0FFNk5JcCUyRkx3Z3FGZlYyWGlJaUNaMGlKNU53c2hnZjZVRkZaR2ZSMmlJaklKOHdBSk0lMkZFeEFRbUppWXlpbjNUYUFQYWRmaFJSR0tKSmNOQWRyVFVJUllKZ2U5cDJxcVVVcWl1cTBOejZ6YWZWbHdZQURMR0FTQjBaMndCU0xTQkNZRjhQbyUyRnV6czZnZDBKRVJENWlBSkE4ZlgxOUdCd2NURE5ZUWh2TjRqQ1FwbDM3bHc0RFNTd09BJTJCRnRLRzFOcm0xajE1NjlDRWNpdnF3blJQSDNyVGdBaEVVRWRDYzg3eEp0VkVJSU9MYU5ucTVPNzVpSWlEWSUyQkJnREowOWZYaDRHQmdSUURnTFJSN1RsNll1bWdBd0hzMnQ0RVEwcVd0Tk9XNUxnT2R1M2REd0MlMkIlMkZRNFVjbGtrcHljZ0pDOGg2RTRZTUNEYXlBekRRSDl2RDZzb2lJZzJFVjY5azZldnJ3OURRME5KeGIlMkYwdEVIZEhBWlNIUHl4ZEJnSTM5YTB0V2lsRUk1RXNXdlBYbCUyRlhUVTVQRkFlQU1DT0U3a0FJaGdDSk5qTFRzdERmMDQzNWREcm9yUkFSa1U4WUFDUlBYMThmJTJCdnY3VTBvcEolMkJpOUVOMHZ2VEFNWk9maFI2RmNlJTJCRTFJR3haMk5uYUFNVXlZTnBpbEZZb2k4ZlI1bk1BTURVemdVSSUyQnl3eEFXdEhOc3kxRGdFUWJsWlFTTTFQVEdCa2VDbm9yUkVUa0UxNjlrNmUzdHhmOSUyRmYxSkJnQnBJOXYxMEdPSWxKVXZIUWJTV285WU5NSXNRTnBTbEt0UVcxJTJCUGhxWm1YOWVkbXh5SGN2bG5ndTdNQyUyRjN4MlF2UmhpU0VRQ0dmUTg4TkRnSWgycWlFRUhBY3h3MTZIMVE2R0FBa3o5V3JWM0hseWhVR0FHbkQwbHFqb3FZZUxYc093clVMQUlyRFFDcmlaV2h0cW9QTEFDQnRJWTdyb0czWGJvUkNJViUyRldXeXo1blowY2clMkJRQUVMb0xJUVJZSlU2MGNRa2hVQ2dVME50MUklMkJpdEVORXFwRktwVE5CN29OTEJLM2p5JTJGTTd2JTJGQTdDNFhCT1Nwa0ZVQjcwZm9nZTFONWpKOUZ6JTJCVnl4Qm5qaERuVFBqa1owOXc5RGE4M2VaYlFsdUk2TEhidjJBUEJ2QUloeVhjeE5qckw4bCUyQjZPNTFtaURVOUtpY0glMkJQZ0JZT21TTmlEYU1kRHFkcWE2dURub2JWQ0o0QlUlMkJlcjM3MXElMkZqODV6JTJGdjVISzVWTkI3SVhwUVdtczB0dTFGYmZOMnVBdGxpbzdyb3FHMkV2VTFsY3dDcEMxQmE0MVFLSVR0TzNmNXV1NThPb241ZEJKQzhQS0I3b3poUDZLTnp6Uk5EUGIzSVpmTkJiMFZJbnBBNlhTYUdZRGs0UlU4ZWM2ZVBZc3paODdZVTFOVHMwSHZoV2cxVE5QQzdxTW40TG8zVzE2WWhvSGQyNXZZajRxMkJLVVZZbVZ4YkclMkZiNmV1NmMxUGpzUE5aWnRIU3ZlSGJoR2hETTB3VDR5UERtSnVaRG5vclJQU0FXQUpNdDJJQWtEdzNidHhBUjBlSE16MDlQUnYwWG9oV3ElMkIzZ01TUXFxNkFXZ29DdXE3Q3R1UTdsOFJpSGdkQ21wMXlGOG9vS05MZHU4M1hkMU13RTdIeWVBVUM2Q3cwaEFjRUlJTkdHSm9SQUxwZkRRSDl2MEZzaG9nZVV5V1RtZzk0RGxRNEdBTW5UM2QyTnpzNU96TXpNekFhOUY2TFYwRnFqckx3SzIlMkZZZGhldllBQUNsTmNxaUVleG9hWURyTWdCSW01dHlYVFJ2MjRaWVdaayUyRkN5NEUlMkZPWW14OWdEaXU2SkVKSnRBSWsydU9JazREejZlcnFEM2dvUlBTQ1dBTk90R0FBa1QyZG5KNjVmdnc2V0FOTm1zZWZZNHpCRElTOWdvYlRDcnUwTkNJY3NCakZvVTNOZEJ5M2JkJTJGaVdxU2NBUU91RkNjQ0dMMnZTSnFZQktRU0s3eHllYTRrMk1zZDFNTmpUQXdETSUyRmliYWdPYm01dGpmbnp3TUFKTG42dFdydUh6NU1pWW1KbWFEM2d2UmFtbXRVZGZTaHZwdHU3MHNRTmRWcUtrc1IyTkROYk1BYVZOVFNxRmwyM1lBJTJGazBBdHUwQ2tsTVRFSklCUUxvempXS2dnS0VDb28zUE5FME1EZlN6ZlFyUkJqVTdPenNYOUI2b2REQUFTQjdYZFJFT2gySGI5bXpRZXlIeWc1UVNleDglMkJ1U1FBSXFUQW51M05mSXBObTVaV0NwRkkxQXNBJTJCaVdUbkVVaGwxbkk3Q0s2TXlrRWhPUjdoV2lqTXcwVGc0UDltSjluRlNIUlJqUTZPcG9NZWc5VU9zeWdOMENsNHp2ZiUyQlE2MDFvaEVJbk91NjhJd0RKWkowb2EzYmU5RHFLaXBSM3AyQ3RJdzRib0t6UTNWcUs1TVlIbzJDWVBsakxUSktLMFJqWlg1UGdBa1BUc0Z1MUFBRzd2UnZTZ0clMkZ3UUxnSWsyT0drWW1KbWN4TXpVRk9MeFJORGJJYUo3SklTQVVncVBQdm9vTXdESnd3eEE4b3lPam1KMGRCU0RnNE16N3NMa1ZLS05UR3VOU0t3TWJZY2VnZXM0TjE4TGg3QnJleU9VNHEwcGJUNWFhOFRpWldob2F2WjEzZlRjTkp3Q0p3RFR2ZERGRW1DJTJCVllnMlBDRUVDb1VDaHZyN2c5NEtFZDBuMTNXeGE5Y3VaZ0NTaHdGQThseSUyQmZCbVhMbDNDdFd2WHBoa0FwTTFrejlISEVZNldRUyUyRjByM0ZkRjIwdERTaUxSZGpUaGpZZDVicW9xMjlBTkJiemFjVmlGQ2MxTThtc2NMcG5VZ2l3Q3lEUnhpZUVnRjBvWUdpZ0wlMkJpdEVORjlVa3FodmIyZEFVRHlNQUJJbm12WHJ1SGF0V3ZvNk9pWWRoa0JwRTFDYTQycSUyQmlhMDdENElaMkVZaUZJYTVZa1l0amZYY3hnSWJUcXU2Nkt4cGRXMzh2YkZMSzdVOUNRbkFOTjlNUXpCSWNCRW00RHJPaGdlR0FEQVNjQkVHNGxTQ24xOWZiTkI3NE5LQndPQTVGbWNBdHplM2o2dGxDb0V2UjhpUCUyQjE3OUVsSXc0QmV2QnZWd0o2MlpsaVd5YXdtMmxSYzEwRmpjd3NBJTJGeVlBSyUyQlVpT1RNRklYalpRUGRnNFcwbk9UR2FhRk9RaG9uUjRTRmVMeEZ0TUVvcDUlMkZyMTY5TkI3NE5LQjRlQWtPZjA2ZE1BZ0hnOFB1MDRUZ0ZBTk5nZEVmbERhNDJtdHIyb2E5bUI4Y0ZlbUtZRjEzVlJWMTJCcHJvcURJeE13alI1bzBxYmc1UVNqVDczJTJGOHZQWjVCTkp6blZsZTZKUmpGTHlEVEV6WWN1UkxSaG1ZYUJrZUVoNUxKWkg5dExFTkZhYzEyM2NPblNwYW1nOTBHbGd3RkE4dnpxciUyRjRxdE5ZSWhVSloyN2JuQUZRRXZTY2l2eGltaFQzSFRtS3N2d3VBQlEzQWxBSjdkalJqY0pSJTJGRjJselVGb2hFbzJpcnJIUjEzVlRzOU93Q3ptV2Z0Rjk0WlIxb3MzQk1BeE1qSTBpbFV3eUFFaTBnYml1bTAlMkJsVWpOQjc0TktCd09BNVBtNW4lMkZzNUNDR1F6JTJCZnRWQ28xMWREUXNEM29QUkg1cWUzQXc3ajQxZzh3bjV5Qk5FdzRya0pMVXkycUt1S1ltVXZETUZqZVNCdWMwZ2hISXFpcHFmVjEyZlRzRkp4Q0hvYkp5d2E2TndMZ09aVm9reEJTSXBmTlltUm9FUFUlMkJQMkFpb3JWajIlMkZiTWYlMkZnUCUyRnlFWDlENm9kUERLakR6dnZQTU8zbjc3YmJ6MTFsdk8yTmdZZXdYUXBxSzFSalNld001REQ4TjFITyUyQjFTRGlFM1R1YU9BMllOZ1d0TlVMaE1HcnE2bnhkTnowN3ZmQjd3d3hBdWtjQ01LWEJJU0JFbTRSdDJ4Z1pHZ3g2RzBSMEh5WW5KNmNIQmdic29QZEJwWU1CUVBKY3Zud1pseTlmeG9VTEYlMkZUWTJOaGswUHNoV2d0N2pqMkJjRFFHcllzQlA5ZFZhR3R0UUZsWkZFcnhUcFUyTnFVMTRvbHlKQ3I4NnVCUURQaWxaaVpaJTJGa3YzU2NBd0RjYiUyRmlEWUJJUVFjdThBQUlORUdNejQlMkJQbm51M0RrbjZIMVE2V0FBa0R4bnpwekJtVE5uOFA3NzcyTjRlSGdpNlAwUXJZWHFobVkwN3pvQXh5NCUyQkRGTktvU0plaGgzTmRYQmROJTJCRGRFYTJPVWk1cTYlMkJ0aFdTRmYxaE9pbUZXWW5wdUc0RVJYdWc5Q0FBYUh4aEJ0R2hyQSUyQk1nd0FQQ0JFTkVHTVR3OFBQN2VlJTJCOEZ2UTBxSVF3QWttZHljaEtUazVPWW1wcENPcDFtQUpBMkhhMkx1U2o3SG4wS1V0N01UTkZhWTglMkJPWmxpV0JjMTBGZHJBWE5kRmJWMjlyemRueW5XUW1adUI1QTBmM1NmVE1NQWFZS0xOd1RBTWpJJTJCTnNXVUswUWJTM2QwOThzWWJid1M5RFNvaDdPWk5uaiUyRiUyQjR6OEdVTXlJaXNmakU0N2p3RFJOTDJoQ3RGazA3ZHlIMnBidG1CanFnMmxhY0YyRjJ1cHlOTlZYWVdCNEFxYkpUQ2ZhbUxSU3FLcXA4WFhOUWphTGZEWlRUT2tpdWtkU0NKaVd5WWNxUkp1RWFaaVlHQnRGZG40ZVpmRjQwTnNob3J0UVNtSDM3dDFqdiUyRlJMdnhUMFZxaUVNQU9RUElPRGd4Z2NITVRRMEJDNnVyb21IWWZ0QW1qejBWckROQzNzT1hvU2VxSGtWMFBEa0JKNzIxcFkxa0libWxJYWxkWEZBS0JmRDIlMkZTcVJrNGpnM0JjazY2SHdJSThXRUswYVlocFlIcHlRbWtVOG1ndDBKRWR5R0VnRzNicUs2dUh2dktWNzRTOUhhb2hEQUFTSjV6NTg3aDNMbHpPSHYyTEM1ZXZEaXBPQkdCTnJHZGh4NUJlWFVkMUVJUTBIRVZXaHRyVUZ0ZER0ZGxlUXR0VEtacG9yS3l5dGMxNTVOemNPd0NPQUdZN28lMkJBWmJIUWhHaXpFRklnbjg5amJIUWs2SzBRMFQxd1hWZSUyRjg4NDdZOSUyRjczdmVDM2dxVkVGNlprZWZDaFFzQWlqMmtGa3FBQ3dEQ3dlNkt5SDlhYTBUakNleDg2REZjZVBNdklRMERXbXVFUWhiMnRqVmpZbW9XZkQ1Q0c0M1NHbFlvaElvcW53T0FxVG00dGcwckhQRjFYZHJrZExFSElIdEhFbTBlam0xamRIQVFSeDk1TE9pdEVORmR1SzViJTJCT0NERDBibjV1YUMzZ3FWRUFZQXlmUGpIJTJGOFlBT0E0RHFxcXFzWWR4OG1CQVVEYXhQWSUyQiUyRkFTdW4za0xqbDJBa0JLdXE3Q2pwUUdYTyUyRnFReW1SaFNBWUJhUU5SR3FGUUNPVVZGYjR1bTBuTnNCY3MzVGNORGNzMElLV0UxbXdoU2JUUkxaWVVqbzRNQmIwVklyb0h0bTFudXJ1N1IyWm5aNFBlQ3BVUUJnREpzOWdmUUNtRlVDaVV5dVZ5TXdEOHZaTWtLaEZhYTFUV05tRGJ2b2ZRZWVFOVdLRUlsRklvaTBXd2Mxc2p6bCUyRnRZZ0NRTmhRTkJTc1VRbmxGcFQ4TExrUnNNck16RVB4ZG9QdWxBZE0wSUtWWUNDQXpBa2kwMFdtdE1ERSUyQkh2UTJpT2dlek0zTmpmempmJTJGeVBVNUxYY0hRTEJnREpjMnVEMEh3JTJCWDVpYW1ocHBibTV1QzI1SFJHdHYlMkYyT24wSFBsSEJaVFZKUlMyTE85Q2RlN0IySGJEb2VDME1haEFjdXlFQzh2OTJVNWdlTE5YaVk1dzk4RHVtOGFHcVpod0pBU3prS3ZWU0xhMktSaFlIcGlBbHByQ0NHWUhVNVV3bnA3ZSUyRnZQbno5dlI2TlJmTzV6bnd0Nk8xUWlHQTRteiUyRmUlMkYlMkYzM3ZuJTJCOSUyQjk3dnV3TURBYU5CN0lscHI5ZHQyb1dISGJqaU9EUUJ3WFlYS2lqaTJOOVhCY1hqVFNodUhob1psaFJBckslMkZOdFRjZDJrRW5PTVFPUTdwOEdMTXVFWVJSTGdJbG80ek1NQTFOVGt5Z1U4a0Z2aFlqdW9ydTdlJTJGQiUyRiUyRnMlMkYlMkZpZTklMkI5N3RCYjRWS0NETUF5ZlAyMjI5N0h5ZVRTVHo4OE1NTUFOS21wcldHbEJMN0h6MkY0ZTdydDN3QzJMdXpCZDBEbzlEUUVDeGRvdzFBS1kyeWVBS21hZm0yWmk2VFFpR2ZoUlFNQU5MOVVWb2pIRElYV2ltd0JKaG9NNURTd1BURU9ITFpMTUljREVWVTBzYkd4Z1k3T2pxUVNDU0MzZ3FWRUFZQXlkUFgxJTJCZDlQRGMzaCUyQm5wYVFZQWFVdll0dThoVkRVMFkzWjhGSVpwd2xVSzlUV1ZhS3FyeHNESUJFelRDSHFMUkhlbHRVYWlvaHlHNGQlMkY3Tlp0SlFpMWt4eExkTDhzMFlaZ0dtQUJJdERsSUtaR2NtME5xTG9tS1NuOG56aE9SUHhZSDlqenl5Q1A5JTJGJTJCN2YlMkZUdXdCeURkaWdGQTh2emhIJTJGNmg5N0ZTQ2hVVkZXT080OEEwVGZiNG9FMUxhdzByRk1hZW95Znh3ZmYlMkJGTWJDJTJCOTAwSlBidWJNSGc2R1RRV3lTNkoxb3B4QlBsdmw3bzVUSnB1STdERWE1MCUyRnhZeXJNT1dCVVlBaVRZSElRUWN4OEg0MkNoYWQlMkJ3SWVqdEV0QUxidHRWYmI3M1ZrOCUyRm5JYVhFbDclMkY4NWFDM1JDV0NBVUR5OVBmM2V4OXJyVEU4UER4eTdOZ3htQ2JmSnJUNTdUNXlIRmZmJTJCeEd5bVJTa1ljQnhGVm9hYTFCVFZZNnBtU1FNZzAlMkZQcUxScHJWRldGdmQxeldJQTBJWnBoWHhkbHphJTJGeGFMZmNOaUNaZ1NRYU5Od0hBY1RveU5CYjRPSTdzQzI3ZXlmJTJGTW1mZE0lMkZNek1BMFRmeXpmJTJGYlBndDRTbFFoR2RzanpveCUyRjl5UHRZS1lWWUxEYjhoUzk4d1FiZ1gwTXBvaEtrdFVaWmVTWGFEajJDeSUyQiUyRiUyQkVOSXdvTFZHMkxLd3Q2MFpFOU56WUJFd2xUcXROYUpsTVYlMkZYek00bm9aVExERUI2SUVJSVJFTE1BQ1RhTElvWmdEYkd4OWdsaUtpVXBWS3BzU2VlZUdKaU1RT1FhQkVEZ09UNXpuZSUyQjQzM3NPQTRxS3l1SEhjZkpnUUZBMmlMMlB2b2tPcyUyQiUyRkM5ZDFJWVNBcXhSMnRqYmdhbWNma3Buc1FqTjdvdEtrdFVJczV0OEVZQURJcGxNQUI0RFFBNUlDQ0lkQ3pBQWsya1NVcXpBMU9SSDBOb2pvRHZyNyUyQjd0UG5qeVpqMGFqYk9WRlN6QUFTSjVQZk9JVDNzZEtLWVRENFpsY0xqY05nS09EYUV1b2FXaEI2NTdENkxwOEJsWW92SkFKRzhIdUhVMDRlJTJGa0dBNEJVMHBUU2lNYUtHWUNydmRnVEN4bCUyRjJYVFMlMkI1am9mZ2twRVl1RndIc1BvczFER2dabXA2Y0JGUDlXTUxoQVZIcmEyOXQ3ZnYlMkYzZjElMkJYbDVjREFINzVsMzg1NEIxUnFXQUFrRHhmJTJCY3BYdkklMkJGRU1qbGN2bng4ZkhCcHFZbWR2bWxUVTlyRFNFRTloOSUyRkdyM3RGd0N0QVNIZ3VncTd0emVodldzUXVid05LUmtNb1ZKMU13RG95MnBLSVp0T1FURHdUYXNRQ1ljZ0dVUW0yalFNS1RFN1BZM0ZRWUZFVkhxNnVycHVYTGx5QmVGd09PaXRVSW5oV1pzODMlMkY3MnQ1Y2N6OCUyRlBxNSUyRjZxWjhhT25ic1dFQTdJbHAlMkZqVHYyb0hISEhneDN0OE8wUWxCS29UeFJocmJXQmx6cDdJT1VQRzFTYVRJTUU1R29md0ZBNWJySVpwZ0JTQTlPYTQxSUtBVFROTHlITEVTMHNVbkR3T3pNTlBLNUhNeTR2NE9uaUdoMWhCREk1JTJGTm9hV25wJTJCTzNmJTJGbTMyJTJGNlBiOEU2V1BEJTJGJTJCOFklMkJYSENlVFNUejY2S05Ed2V5R2FQMXByU0dseElISFRtR2slMkIlMkZvdHJ3TjcyNXB4bzI4WXJxdDRFMHNsUjJzTnd6QVFpVVI4VzlNdTVGRElaU0hZQTVBZWtOWWFrWEF4QUdqYlR0RGJJU0lmeUlVTXdId3VoeklHQUlsS1RxRlFLUHpsWCUyRjVseCUyRno4dkJjQSUyRkszZiUyQnEyQWQwV2xnZ0ZBOG5SMWRTMDVkbDBYQXdNREF3RnRoeWd3MiUyRlk5aEpxbWJaZ2FIWUJoV25CZEY3WFZGZGpXVklldXZoR1lKbWNDVSUyQm1SaG9HUWo2VWU4JTJCa2tYTWNHdzkzMG9MVFdpSVpETUEwRGhZTE5oeWRFbTRDVUF0bnNQT1ptWjFCZFd4djBkb2pvSTVMSjVPUTc3N3pUbjB3bVlSaThaNkdsR0FBa3o5ZSUyRiUyRnZVbHgxcHJWRlpXRHVUemVZVERZVGI1cFMxQmF3M1RDbUh2STA5aTR0dDlNRzQ1UyUyQjdiMllMZXdiSGdOa2Uwa29Yc1ZUOERnTG41REZ6SEFTT0E5S0MwQmtJaEU1WnBjQTR3MGFZaDRMb3VwaVluc0hQUDNxQTNRMFFmTVRnNDJQRzFyMzB0RXdxRmd0NEtsU0FHQU1uVDBkR3g1TmgxWFlURDRmNHZmdkdMVGpnYzVudUZ0cFJkRHoyS0slMkIlMkY5TlZLelV6QU1FNjZyMEZoYmhjYTZhZ3lOVGpJTGtFcUtCbUFZQnZ5ODJDdGs1NkZjbDBOQTZJRXR0bFdJUmNPWVNhYUQzZzRSJTJCY1IxSEV4UFRBUzlEU0pheHBVclZ6cCUyQjhJTWZlQk9BaVc3Rm9BNTUlMkZ0dCUyRiUyQjI5TGpoM0hRV1ZsNWNBJTJGJTJGSWYlMkZjQjRBenlDMFpXaXRFWW5Gc2Z2b0Naejc2MiUyRkRNTXhpWnFCcFlQJTJCdUZneVBUUVc5UmFMYlNDa1JDdm1YQVpqUHpVTzVEa3lEVDVEcHdVa2hrSWhGd1NJQ29zMUJDQUhIZFRBMXlRQWdVU202ZlBueTFUTm56ckQ4bDViRkFDQjVubjc2NlNYSFNpbUV3JTJCSHBkRG85VVYxZHpRQWdiVGw3SHo2Sjl0TSUyRlFUNlhoWlFTanF2UTJsU0wydXB5VEU0bllSak1qS0lTc1pCcFpmbVpBWmliaDFJdVdBTk1xeUdrUUR3ZVpSc1JvazNFZFYzTXpFd0h2UTBpdW9VUUF0bHNWc2ZqOGF0ZiUyQjlyWE9BR1lsc1VBSUhtJTJCJTJGT1V2MyUyRlphTHBjcmpJeU05Rzdmdm4xM0FGc2lDb3pXR29uS1dyUWRlZ1JYMyUyRjh4WkRnQ3JUWENsb1Y5YlMyWW1Kb0xlb3RFSG8yRklTQSUyQkJnQno4eGt3JTJCRWVySllSQVdTd0N5UUVnUkp1R2dFQnFicmI0c1JBTThCT1ZpRnd1bCUyRjdqUCUyRjdqYSUyQmwwR3FaNU05VHpMJTJGJTJGbHZ3eHdWMVJLR0FBa3owZExnQUVnblU3cnYlMkZFMyUyRmtiJTJGeVpNbkE5Z1JVZkQyUDNZS055NiUyQkQlMkJXcVl0bUw0MkpIYXdPdWRQWmpMcFZoRmlDVkRDa2xMTXRhJTJGVUlMZ1pwQ2JwNVRXMm5WdE5LSVJTS3dMQU5LYWI2bmlEWUJLU1dTYzhtZ3QwRkVIekUyTnRiYjNOdzhhdHMyTXdCcFdRd0FrdWVkZDk2NTdiVzV1VGs4OTl4ejNRRnNoeWh3R2tCTll5dGE5eHhHeiUyQld6TUVOaEtLMVJGZ2xqYjFzelByallBWGJYb0pLZ05hU1FNSDBJQUM2R1olMkZKWkJnQnA5WlRXaUVYRHNFd1R1YndOdnFXSU5qNXBTQ1RuWm1IYnRqOFBub2pJRjFldVhMbmMxdGJteE9OeFp1YlNzaGdBSk04JTJGJTJCU2YlMkY1TGJYWE5kRlhWMWRkNkZRUUNnVTRvbUV0aGF0QVNGdzRNU3o2RyUyQiUyRjZCMDdTbUhYamlhMGR3OGdNNSUyRmpFellLbkVheDE5cXQ1UjZyV2s4cDVMTVpNRnBEcTZXMVJpd1NRc2l5a00wWHdMSnlvbzFQU29uVTNCenklMkJSd0RnRVFsNU5LbFMxZiUyQjAzJTJGNlQ2aW9xRmp5T2t1QWFSRURnT1M1ZnYzNmJhOHBwZERUMDlQNzZxdXZ1cUZRaU1sT3RDVTE3ZGlEcHAzN01OaDVwWmdGcUJRU1pWSHMzdDZFRDY5MmclMkZFJTJGS2dWU1NwaW1QemRpU2luayUyRiUyRiUyRnMlMkZYZDRYR2VaUCUyRjYlMkZuMU9tajNxWExGbXkzSHVLNHpRbklXMHBDWkFzYllFdHNBc0xYJTJGaFFmcnVVRDN5V3Zoc1dDSkFBSVFscHBKRkdxcDA0VHR4NzcxV1dMTWxXNzlMVVU1N2ZIMk1OQ2FUWTBraG5SbnElMkZybXV1SzR5a016Zlc2TXg1N25NJTJGOXgwT1F3aSUyQnVXbDBwSlRRVkJYQmdCZDlnME5PaDBORUthQW9hcUlDTUJZSEFrNUhRMFJDQ0VTalVlVGw1UjM0eGplJTJCd1FuQTlMYVlBS1NraHg1NjZHJTJCZXN5d0xXVmxaRGQlMkY4NWpkREFEZ0ptQ1lkS1JNOXEyWmZ2QXhuVGg1TlBtJTJGYk5tcXJ5bkNzJTJGZ3hpY1FPS3dxb1djcFlRQ2xROU5SJTJGcnRtVWl4aDZBbENKQ1VaQ1Q1VWZUbVE2d2J3SlI1aE5DSUJ3S0lSd0tJVGMlMkYzJTJCbHdpQWhBTkJvTlAlMkZ6d3d3ZkM0ZkRmSkFCJTJGOElNZk9CUVZwUnNtQUNscDBhSkZmJTJGT2NiZHZRZGIyN3I2JTJCdkxTOHZqd2xBbXJUS3A4MUdVVVUxMnB0UFF0TmRzQ3diT1ZrQlZFOHB4cUVUalZBVW5rN0pRVkltaG9Da3FBSXdIb3ZDTWczdTFxU1VVQlNCN0tBZmJDSkNOREVJSVdCYkZucDdlMUJlV2VsME9FUUVvTDI5dlNFN083dlo1JTJGT3hQUkc5TGE1WUtlbVdXMjU1eSUyQmNqa1VpOHVibTVycWFtWnNZNGgwU1VGcVNVVURVTnN5NiUyQkF1M05KNVBQMjlMR2pKb0tuR3hzaFdsWnJKWWlSeW1xa3JJTHZuZzBBdHV5SUpnQnBCU1F0a1RRNzRYTHBVRnlFakRSaEdEWk5nYjZlcDBPZzRqT09uanc0TDRwVTZhWWdRRDM1ZFBiWXdLUWt0NnVPZWpBd0FEJTJCNHolMkYlMkJvJTJCNnFxNjRhNTRpSTBrdlZyQVhJSzZsQVglMkZzWktKb095N0tSbngxRVpYa2hqamUwUU5lNHQ0MmNJUUdvcXBheXhJb1JqMExhVmtxT1JXUkxpWURQQzVldUl4cU5jN1lNMFFSZ1d4WUdCd2FjRG9PSXp0cTFhOWYlMkJoeDklMkJHRDZmNzIlMkIlMkJ4aUVnTkl3SlFFcXFyYTE5eSUyQmREb1JBMFRUdG0yemJ2MnRPa0phV0U3dkpnNWdXWFlmUHlKJTJGREdPcXVaTlJWb2FHNGZIaEpNNUFDWjZQZVNvamVnYWNSaDJ6YmYwSlFTMHJiaDlicmhkYnNRaWNUQXZlVkVtVTBBc0d3TGclMkYzOVRvZENOT21kSFFBaWc4SGclMkZpOSUyRiUyQmN2YyUyRmt2dmlBbEFTbnIlMkYlMkI5JTJGJTJGbHM5TEtTR2xySXRHbzlMbjh3a3AyY1dISnElMkJhZVJmaDBOWTFHT3JyaHFKcXNDd0xSZms1cUNncHdLblQ3ZEJZQlVoT2tJa3R3S2xLcXhqeE9DUVRnSlFpRW9DcUNPUmslMkJkSGR5NG9ob293bkJHekx4Z0FUZ0VScElSd09Eejd5eUNQNzMyb0FDQUQ4NGhlJTJGY0NBcVNrZE1BRkxTN2JmZiUyRnBiUFc1YUZZREI0JTJGT01mJTJGM2pZNSUyRlA1eHprc29yUWhwWVRINThmMFJVdXg4N1VYb0tnYUpBQUZBak5yS3REYzJ1bDBpRFJKSmJZQXA3QUNNQjZEYlZ0UVZGNG1VR29vaW9LOG5DQk9uR3B4T2hRaVNnSGJ0akU0eUFRZ1VUcG9hR2c0cW1sYXE5JTJGdlp3VWd2U05lMlZOU1RVM05XejV2MnpaY0xsZkw0T0JnVzI1dTdyUnhEb3NvN1V4ZnRCUkhkMjVBWkdnUWlxckN0RzJVRmVXaHREQVBwOXU3b0wzRm5UZWlzYVlvYXNyYU5KanhHS1J0UTJpc0FLVFV5YzBLUU5NVXRrc2dtZ0FVUlVGb2NCQkFZZ3NpZHdnUk9XZmJ0bTA3TkUyejglMkZQem5RNkYwaHdUZ0pSMDAwMDN2ZTNYd3VGd3ZMNiUyQiUyRmxobFpTVVRnRFNwU1NuaHo4cEJ6ZnlMc0glMkZEcTFCVUZWSkthTHFLbWRPbTRFeEh0OU1oMG1RazVWdHUlMkJSZ3BJeDVMOUFBa1NoSGJsc2dLJTJCT0J4dXhDTkd1d3BUSlRoaENJd05EVGtkQmhFazVvUUFwWmxvYmUzZDQlMkJxcXJ4Mm8zZkZCQ0FsJTJGZnpuUDMlMkZicncwTkRlRSUyRiUyRnVNJTJGRGw5OTlkWHZHOGVRaU5MV3pBc3V4NGs5V3hHUFJhRW9Da3pUUmtWSlBvb0xjdEhlMlF0VlpmazlqYTlVVmdBYThSZ1NHNHVKVXNPMmJmaDlIdmk5SGtRaWNYQVFDRkZtVTRTQzBOQWdUTk9BcHVsT2gwTTBhWVhEWWFPcHFXbjN3b1VMZVhPTjNoVVRnSlJVWEZ6OHRsJTJGTHk4dERKQkk1YkZrVzFMTVZUMFNUbFpRUzJmbEZxSjUzQVE1dlhRdkY3VWxNQ2RZMXpLcVpndmJPWHFkRHBFbEdBbENVMUYzMEdmRW9tS0NoVkZNVkJiblpRWFIwOTRPTkVvZ3ltNklrRW9CR1BNNEVJSkdEdXJ1N1d4NTc3TEdqNFhENGJmdiUyRjNYUFBQZU1jRmFVckpnQXBhZG15WlclMkY3TlNrbHd1SHdrVWdrWWdZQ0FiNXZpQURNdm1nWlR1N2JBY3N5SUlRQzA3UlFXVmFBd3Z4c2RIVDNRMk1WSUkwakljVG9VM1puN3h5YnNSanZJbFBLS1lxQyUyRkp3Z2J5SVNUUUJDQ0VUQ1lSaUdDYSUyRlR3UkJOWWdjUEh0eDF6VFhYUkR3ZUQ2JTJGZDZGMHhrVU5KOTk5JTJGJTJGOXQlMkJ6YklzQkFLQlkxJTJGJTJGJTJCdGQ3QTRGQTRUaUdSWlNXcEpUSUxTckYxTm1MY0d6UEp1aXVSQldneTZWaFZrMDVPcnI2bkE2UkpwV3pVeFZHZWVFMyUyRk5OR1BNWXBEWlJ5VWtya1pnZmcwalZJS2JsUUljcGdRbEVRQ1lkaG1vYlRvUkJOYWp0MjdOaTlaczBhNU9Ua09CMEtaUUFtQUNucHExJTJGOTZqdCUyQjNiS3N2dGJXMWhQRnhjVk1BQktkTlh2Sk1qUWMzZzNidGlHRWdHblpxQ292UmtGdU03cjZCNkc5VFNrJTJCVWFxbE1wbGlHbkdrb0o2UTZFMHMyMFpPVmdCJTJCcnh1RG9RZ1RnRVFaVEFpQmFDUUNJeDUzT2hTaVNVa0lnV2cwS2owZXolMkI1JTJGJTJCWmQlMkZnYVl4dFVQdmp1OFNTbHElMkZmdjA3Zm4xZ1lFQ1dsSlFjV0xSbzBXWGpGQkpSV3BNU0tDaXJST1hNJTJCVGk1ZndjMGx4dlNsdkM0WFpoUlU0N09YVWNBNXY5b25LUXFZU2NCMkxiRkZvQ1VjbEpLZUZ3NmNyS0Q2QjhLOCUyRlJJbE1FRUVqdUVJdUdRMDZFUVRWcWhVR2pna1VjZTJSZU5SdCUyQjIlMkZ4OEEzSDc3N2VNWUZhVXpYbnRSa3E3cjclMkZqd2VEeUlSQ0w3aGl1ZGlDalJ4MnIya3F1ZzZxNWtYeXZUc2xCZFVZSzg3QUJzMjNZeVFKb3NKRkszWlZkS1dLYVptbU1SJTJGUldoQ0JUbFo4TzIyUWVRS0tNSkFkdTJFUnBpQXBESUtRME5EVWR0MjI3Vk5BM3Y5Q0FheG5jREpWMTg4Y1h2JTJCSFVwSlhwN2UlMkZlSHcyRXJFQWh3Z0IlMkZSV2NWVGFsQlJPd2VOUiUyRlpCYzdsZzJ4SSUyQnJ4c3pxc3V4YmU4eGNCY3dqWWRVM1phUlVzSXlEZDdvb1RHVGx4T0VycW5zQTBpVTRhUnRJelEwNUhRWVJKUFd0bTNiZHZqOWZwbWRuZTEwS0pRaG1BQ2twRHZ2dlBNZHYyNVpGdnglMkIlMkY2RiUyRiUyRiUyRmQlMkY3d29FQXNYakZCWlJXaHRld001WmNoV2FUeHhLRkdJQk1DMGJOWldsT0hyeU5BWkRFU2dLRjdrMHRsS1ZTSkhTaG0yeEFwREdobTNaeU0wS3dPdHhJeHlKTWdGSWxNRnNhU01VWWdLUWFMeUpzeFc0M2QzZGV3ekRRQ1FTY1Rva3loQk1BRkxTdiUyRnpMdjd6ajE2V1VNRTJ6cjZHaDRWQkpTUWtUZ0VSdlVGbzlBMlhWTTNDNjdqQTAzUVhidHVIM2VqQzl1Z3c3OWglMkJIb3ZCMFMyTXJNUVE0QmNrVUtXR1pGdGdFa01hQ0xTVzhIamR5c2dNWUNrZllpNFlvZzltMmpUQVRnRVNPR0JvYWl0ZlYxZTJhUDM4JTJCYjZiUk9lT0tsSkplZmZYVmQlMkYyZVVDaUVpb3FLM1pkZWV1bDd4aUVrb296d3hpckFscE5Iazg5YnRvM2Fxa1FWWURnU1l4VWdqYTJVVlFCSzJKYkIlMkZCJTJCTkdVVVJLQzNNUmRPWkRvQU5SWWd5a2dCZzJ4S1JFSHNBRWptaHI2JTJCdnVhJTJCdjcyZzhIb2VxOHNPVXpnMFRnSlJrV2RhN2ZvJTJCbWFXaHJhOXRqV1JaVVZVME9QU0Fpb0h6YWJCUlhUVVBycVJQSktzQ0EzNGNaVTh1dzYyQWRxd0JwVEtWdUMzQmlDRWlxcGdvVCUyRlEwSkZPUm13NlZyN0FOSWxLbUVnTFJ0Ymowa2NzaXVYYnUybHBTVXhQeCUyQnY5T2hVQWJoYXBTU3FxdXIzJTJGVjdiTnZHaVJNbmRnOE9Ea1p6Y25JODR4QVdVVWFRVWtKUlZjeTU1R3EwTmRZbG43Y3NHOU9yeTNIODFCbUVvM0VvWE9qU21FbmhGT0J6dUNGRU5GS1diU012T3dDJTJGejRPQm9UQlVuaGVKTXBLVUV0RW9FNEJFVGxpelpzMjJlJTJCJTJCOTk1eW0lMkZQN3lsNzhjaDRnb0V6QUJTRW5kM2QzdiUyQmoyMmJVUFg5YnJPenM2R25KeWMyZU1RRmxGR21USmpIb3FtVEVON1UxMnlDakFZOEtHMnFneDdEcCUyQkVjZzRmMGtRamthb3FLc3N5SWFYTkxjQTBacVNVY0x0ZEtNakxSdjlBQ0d3RVNKU1pwRzBqRm8wNkhRYlJwQ0tFUURnY3RrS2gwSTczdmU5OXJLS244OEtWS0NVdFdMRGduTDV2Y0hEUTNMMTc5N2JwMDZjekFVajBCbEpLcUtxR3VVdXZSbnZ6bTZzQVoxUlg0RVJqQ3lLc0FxUXhrcklFb0dtZWJlJTJGQTl5bU5IVVVJbEJUa29PN1VHYWRESWFLUkVvSUpRQ0lIZEhWMXRiNzQ0b3NIWTdFWSUyQiUyRiUyRlJlV0VDa0pMdXZmZmVjJTJGbyUyQjI3YVJuWjI5NDJNZiUyQjlnJTJGQ3lIWUI1RG9yMVRPbUklMkZpaWhxMG4yNkFwdW13YlJ0WlFSOXFxMHF4OTNBOXF3QXA1WkpuNFJRa0FhVnRBenl2MHhpenBZMkMzQ3g0M0M2WXBzVUtCcUlNSklSQUxCWkwlMkZqZlhCRVRqNCUyQkRCZ3p1V0xGa3k1UEd3SXhlZEg2NUNLZW52JTJGdTd2enVuN0V2MCUyQm9ydkQ0YkRwOCUyRm40SGlKNkF5a2xWRTNEbkV1dVFYdHpmZko1ZTdnSzhGUXJvakZXQVZLcUpRWXBwT0pkbGVuTE55RUVGQ0ZnMmJiVG9kQTdzQ3diMlZrQlpBVjg2T29aZ0tyeW5FaVVhUVFyQUlrY3NXSERocTNyMXExRElCQndPaFRLTUV6ZVVOTG16WnZQNmZ0czI0Ykw1VHJ3JTJGZTklMkZ2NjJ5c3JKaWpNTWl5a2hWcyUyQmFqcUtJYW5XZE9RZFYwV0xhTjdLQWYweXBMc2Y4b3F3QXA5VktYVTVZWm13UVVBb2pGRFhUM0RxQzhwQUEyazRCcFRkZFVsQmJsb2IyckQ2cktSb0JFbVVZSWdmalpDa0FpR250Q0NFUWlFVHNVQ20yOSUyRnZycnoya0FDTkViOFIxRFNlZGFBUWdBOFhnOGRPVElrZDFNQUJMOXJVUVZvSTQ1bDF5RnRjODBKSiUyQjNMUnN6cTh0eHNyRUYwYmpCS2tCS3FaUnRvY3pnTFZ5cW9xS25yeGViZGgzRyUyQjYlMkI1R0g2ZmwwbkFORmRhbUllRGFpT2tsTndHVEpSaEVsdUFvN0FzaTMzSWlNWkpWMWRYMnpQUFBMTW5IbyUyRno3NDdPR3hPQWxMUmx5NVp6JTJGdDYlMkJ2ajdNblR0MzI0MDMzbmp6R0laRWxOR3FaaTFDWWZsVWRMVTBKcXNBYzdJRG1GWlZpdjFIRzFnRlNDbVZxdDVMVWlKams0QkNBR2ZhdTlIYlA0UkRKNXB3NmVKWllQNHZmVm1XamZ5Y0lBSiUyQkR3WkRFYWhNQUJKbEZpRmd4T05NQUJLTm93TUhEbXhidUhEaElQdiUyRjBVaHc5VWxKNzMzdmU4JTJGNWV3M0RnS1pwdTZQUnFQUjRQSUpOZjRuZVRFb0pUZGN4OTVLcnNmYlBEeWFmdDIwYk02c3JVTmZZaWhpckFDbGxVdGg4UFVQUDUwSUlSS0p4bkducmdzdWw0WGpER1V5ckxFVkJYaFlzaTFuQWRDU2xoTmZqUmxGJTJCRHZvSFExQVZiZ01teWlRQ2dHbWFyTFFtR2tkcjFxelp0SDc5ZW5pOVhxZERvUXpFQkNBbHJWJTJCJTJGJTJGcHklMkYxN1p0Yk4lMkIlMkJmZWZuUCUyRiUyRjVIbyUyRkhreiUyQkdZUkZsdE1yWkMxRlFWb1h1MXFaRUZhQjF0Z3B3U2drT0hEJTJGRktrQktDWUZFM2k0VjJ5aUhPd0JtV21wYVZSVzB0UGVqZnpBRVRWVVJOMHpzUDlxQWF5NWQ2SFJvOUE2RUVDZ3J5a1BkcVJhblF5R2k4eVNFZ0dFWXNHM0w2VkNJSmp3aEJNTGhzRFU0T0xqMTZxdXZadFV0alFoWG5wUjAxVlZYbmZQM1NpbGhHRWJYaVJNbmRoY1hGMTglMkZobUVSWlN3cEpYVGRoVGxMcnNMNjUlMkY2WWZONjJiY3lzcWNESnBsYkVESk5WZ0pRU1VxYW1BaU5USzdvRmdNYVdEbGkyaEtJa0JrdzB0WFNpdWFVVFV5dUtZWmltMHlIU1c3QnNHNFY1T2ZCNjNJbXFhSVhuUTZLTUlRUk13NEROS211aWNkSFoyZG55N0xQUDdqVU1Bd3FyNW1rRW1BQ2twTFZyMTU3WDklMkZmMzkyUHExS2ticjdqaUNpWUFpZDdCMUxtTGNYajdXblMzTmllckFITnpncWlwTE1QQjQlMkJ3RlNLbVIycnhkWmlVQkZTRVFDa2ZSMnRIenBnU1NsRGIySDIxQVdYRWVGRVhKMk9UbVJHYmJOcktDWHVUbEJIR212UXNLV05GQWxDbUV3TmtLUUNZQWljYkQzcjE3dDg2ZE96ZkUlMkZuODBVbHgxVXRLeVpjdk82JTJGdlBmdUJ2aTBhajhIZzhYRmdSdllVM1Z3RSUyQm5IemV0bTNNbWxhQiUyQnFaV3hBejJBcVFVU0dFUHdFdzduU3VxZ3ZidVBnd01SYUNwZjdranJxb3FPcnI3Y09KVUMlMkJiT3FJSmhzQW93SGFtS2dvcVNmRFMzZG9MNVA2Sk1JbUNhM0FKTU5GNWVlJTJCMjE5VnUzYm9YTDVYSTZGTXBRVEFCUzB2bFdBTnEyalMxYnR1ejgzT2MlMkIxMVZTVWxJd05sRVJUUXpWY3klMkZBNGUzcjNsd0ZtT1ZIYlZVcDloODdCVVhqcXBkR0oxVmJnRE9TQkJyUGRMeGxFbFJSQkE0ZWIwUlZlUkc4SGhkc084T3ltNU9BTFNWS0N2UGdjYnRnV2hadmlCQmxDREc4QlpnVmdFUmpTZ2lCVUNoa25EcDFhdE9zV2JPNCUyRlpkR2pBbEFTcnJpaWl2TzYlMkZ1bGxEQk5zJTJGdjQ4ZU83UzBwS2JoaWpzSWd5WG1JaXNBdHpMN2tHNjU1OUtQbThMZVZmZWdIR2pWRVBiNkRKTFZWRFFJU2laTlI3VVZFVURJYkNhT3ZzZmNzTFlrVlJNREFZd3VFVFRWaXlhQVlyVmRLUVpkbkl5ZklqTnp1QTlxNWVLR3hzVHBRUkJNQWVnRVRqcEtXbDVXUTRIRDZZbTV2TEJDQ05HQk9BbExSaHc0YnolMkZwbiUyQiUyRm43VTFOUnNXTFpzR1JPQVJPJTJCaWVzNWlITjYlMkJEbDB0alglMkJaQ0p3VndMU3FVdXclMkYyZ0NkdlFCcEZGTFZoa0ZSRkVBSVNHVEdKR0JGRVdqdDZNVlFPQXI5YlNwcE5VM0ZzZnJUcUtrc1JWNU9BQllYcTJsSDExUlVsQlNncmFPSDI0Q0pNZ1duQUJPTm00MGJONjUzdVZ4R01CaDBPaFRLWUZ4dFV0TGxsMTklMkIzajlqR0FaTTA5d1dqVWFseCUyQk1SN0FOSTlOYWtsRkIxSFhPWFhvTzF6enlRZk42MmJjeXFxY0RKeGpaRTQzRnVmYU9SRVlCTTBlQU9JWlNNU1B3TmsxS2lxYVhqSFdNV1FpQWFpMlAlMkYwUVpjczNUQnVNVkc1MDVLaWRMQ1hMaGNHbXg3OUpXc1JEVDJCQks3R2RoYWdXanNDQ0ZnMnpZT0hUcTA0Y2lSSSUyRkQ3JTJGVTZIUkJtTUNVQktHa2tGb0czYjJMNTklMkI2NHZmT0VMbldWbFpVVmpFQmJSaERKMTlpSVVUNmxHZSUyRk1wYUxvT3k3YVJIUXlnZG1vcDloMnA1MFJnR3JHVVZRQ3E2dG5rUyUyRm92NkZSRlFmOUFDQjNkJTJGVkRVZDk0T28lMkJzcVRwMXVSM05ySjZhVUZjSTBXYkdTVGt6TFJsNU9FRG5CQUxwNkI2Q3FUQUFTWlFRcFlWc2NzRVEwbHZyNyUyQjBNSER4N2NYRnRieSUyQjIlMkZOQ3BjYVZMU1JSZGRkTjQlMkZJNldFWVJnOVI0NGMyVkZXVnZiJTJCTVFpTGFNS1FVa0xWTk14WiUyQmg2MG43NCUyRiUyQmJ4dDI1aFpYWUdUamEySXhGZ0ZTQ01oSUZOVWdhRW9LcEFoNzBGRkVXanA2RUU0R2oySExmUUN0bTFoMzlFR2xCVG1RVkVFcDllbkdaZXVvYXc0RHgzZGZWRGZKYUZMUk9sQkFyQXMzbEFoR2tzblRwdzRjT0RBZ1hyYnRwa0FwRkZoQXBDUzFxOWZQNktmQzRmRHFLbXBXWFB0dGRjeUFVaDBEcXBtTFVUSmxCcTBOWjJFcHJ0ZzJZa0clMkJMVlR5N0QzMEVrb09rJTJGTk5CTHlMYWZnbnE5TUdnSmlXV2UzJTJGNTVqdkpxbW9yMnpGeWViV2pHN2Rnb01nMVVyNlVSS29MeTRBSWRPTktWa29BMFJqVEdCUkFVZ3B3QVRqYWwxNjlhOW5wT1RnNnlzTEtkRG9RekhWU1lselowN2QwUSUyRlo1b211cnE2Tm9YRFlkUG44Mm1zcUNCNmUxSktxS3FLdVplJTJCQiUyQjNOOWNubkxjdkd6T3B5bkR6VmduQTBEa1hod3BmT25RQmcyNm5wQXBpNHN5elNmZ2V3cWlybzZSdE1iQmM5ajd2aGlpSnc4TmdwVkpZVndPTjJzWGRWR2pGdEN3VzVXY2pKQ3FDYjI0Q0pNa0RpYjVRVmdFUmpRd2lCYURRcWg0YUcxbDEwMFVYUTJDcUlSb252SUVyYXZuMzdpSDVPU29rOWUlMkZicyUyRmZhM3Y5MDRZOGFNYVNrT2kyaENxcHc1SDhWVnRXZzdkU0paQlpnVjlHTjZkVGwySDZ5RG92RDBUT2NyUllrc0lTQXlZSHVKSWhMVGY2UFJPUFR6cUpwVkZBVjlBME00VXRlTWl4Yk1nRzJ6Q2pCdFNNRGwwbEJla285T2JnTW15Z2hTU2lZQWljWlFaMmRuNjBNUFBiVE5zaXh1JTJGNlZSNHdxVGtxWk1tVExpbjQxRUl0RXRXN2FzWndLUTZOMUpLYUVvS3VZdGZRJTJGYUcwOG1uN2N0R3pPcXkzSGlWQXZDa1JpckFPbThwSzc2V21URUJhWmwyempkMWdreGdyOFRUVk54OU9ScFZFOHBSVzYySDViRjdXdnBRa3FKOHBKOEhEcmV5RzNBUkJuQ1pnS1FhTXhzMjdadFkyRmg0WURiN2VabklvMGFFNENVTkpxUjRsSktIRDklMkJmSjF0MiUyRiUyQmlLQW9icXhPZGc4b1o4MUJhUFFNdDlVZVRWWURCZ0ElMkZUcDVaajk2RVRyQUtrODVJNDc2YWdCNkE0T3dna2pmY0FxNHFDJTJGc0VRZXZxR1JwU3NGRUlnRW8zaHdMRUdYTFZrJTJGaGhFU0NObDJqWUtjcktSbXgxQVZ3JTJCM0FST2xPMVlBRW8wTklSTER5azZlUExuYTUlMkZPTmFxMU9OSXlyUzBvcUxpNGU4YzhXRlJYaDhPSERtJTJGdjYlMkJzSjVlWG0lMkJGSVpGTkNGSktTRVVCZk12dXhadHAwNGdrV3dSWjZzQXkzRGkxR21FSSUyQndGU09mT3R1MVV6QUNCRUFLS3BxWGtXR05GVVFTNiUyQndZUmljYWdhZXFJanFGcEtocWEyMUJiVllieWtueVlKaGV3YVVFQ0xsMUZSVWtCT3JxNERaZ29FM0FJQ05IWTZPJTJGdmp4NDRjR0I5YVdscFJ1ek9vUFRIQkNBbDdkMjdkOFElMkZhOXMyaEJCMXAwNmRPcFNYbDNkeDZxSWltdGpLcDgxR2VlMXNOQjA3QU4zbFRsWUJ6cXlaZ3AwSGpyTUtrTTZORUlrS2pGUk1BUllLTk0yRmRLNEFsQkpvNyUyQnJGYU1hZUNDRmdtaGIySDYxSFNXRnU4azQ3T1U5S2lmTGlmQnc0MWdncGJXNTVJa3AzJTJGQk1sR2hNTkRRMkhObSUyRmVmTXkyYlNZQUtTVzRzcVNrcXFxcVVmMThLQlNTNjlhdFczUEJCUmN3QVVoMERvYjdXODIlMkY3RHFjT1hrMGtkVTRtOGlaVVYyT3VzWVdEQXlGejJ2Q0tVMU9Bb0JsbXFOS2lQM2xZQUthcnFkdEJhQVFnR2xaNk93WmdDSkc5N2VoYVNwYU9ucFEzOVNLR1RVVk1Bd09CRWtIbG1Vakx6Y0xlZGwlMkJkUGIwUTFWSFZ1VkpSRVNVeWRhc1diTXlLeXZMRGdhRFRvZENFd1FUZ0pSMDRNQ0JVZjI4bEJKYnRteFo5NVd2Zk9VYjdBTklkRzZrQkVxcWFsRTFjd0hxRCUyQjJDN25MRHRpWDhQZzltVFp1Q3JYdU9nanZnNkYwSndEVE4xR3dCVmhSb2V2cFdBQ3BDUWQ5UUNLRklkRVFEUVA2YWdNRCUyQm93MG9MeW1BeDYzRHR0UHolMkYlMkZka0lnSG9tb29wWllWbzclMkJvRDgzOUU2WTFWdWtTcEpZUkFOQnFWWFYxZHEyZlBuZzFkMTUwT2lTWUlKZ0FwS1Q4JTJGZjFRJTJGYjlzMjl1elpzN21scGFXdG9xS2lKRVZoRVUxd1o2c0FMNzhPelhXSElCUGI2V0ZhRm1xclNuRzg0UXo2JTJCb2ZZQjR2ZWhZQmxtcW5aQWd4QTFmV1VIR3NzS0lyQXdHQTQwZjh2QlpraFZWWFEyeiUyQkV3eWNhY2ZIQ21iQnRWZ0dtQXlrbEtvb0xjTURkQ011eW1HQWdTbXY4JTJCeVJLdFphV2x1WUhIM3h3cTVTUzIzOHBaWmdBcEtTeXNySlIlMkZieVVFckZZckclMkY3OXUwYktpb3FQcEtpc0lnbVBDa2xDc3VyVUQxbkVZN3YyUUxkNVlHMEpYeHVOJTJCYlVUc0dtblllZERwSFNuQUJnMlJic0ZDWHRkTjJkcHZWJTJGaWJ4a1QlMkY4Z3BDMkJGRldHcWFxS295ZFBZMnBGQ1FweXMyQnlvcVhqTE10R2JrNFFCVGxaYU9uc1RrbXlsNGlJS0ZOczNMaHh0ZGZyRFhtOVh0NEVvNVJoQXBDU3ZGN3ZxSTloMnphT0hEbXlTa3I1RVRaVUp6byUyRjh5NjlGbzFIOXNPeVRBZ2hZRmdXYWlwTGNLeiUyQk5McDdCMWtGU085STJoSzJQYnJFVldJV2RYcFhBRXBJOVBZUHB2UmlXRkVFb25FRGV3NmZ4TFdYTFlJUWFmdCUyRmYxTFJWQVdWNVlVNDA5NlZzbVF2RWFVZVV4TkVxVE84aHQ2OWUlMkZjcUFPeURTeW5GQkNBbHBhSzVhQ0FRd0w1OSUyQjliMTlmV0ZjM056ZlNrSWkyaFNrRklpcjdnYzAlMkJaZmhNTTcxaVdxQUtXRTIlMkJYQzNPbFZXTGY5b05NaFVqb1RBbExhc014UlZxNmRIVVNqNlhwcUJvcWsyUERrM29HaFNNcnZodXVhaXFhV1RwdzRkUWF6cGszaFFKQTBZTnNTWmNYNThIcmRpTWROS0NubyUyQlVoRVJKVHV1cnU3JTJCdzhmUHJ5JTJCcXFxSzIzOHBwWmdBcEtTTkd6ZU8lMkJoaDJvbiUyRlo4Uk1uVHV4ZnNtVEowaFNFUlRTcHpMMzBHalFjM2dNakZvVlFGSmltaGFrVnhUaFdmeHB0WGIzY0JrZHZ5N1lsTENzMVNTdE5kNlhsREJCRkNBeEdvb2pHWW1PeUhVWUlZTyUyRmhlcFFWNXlQZzljQ3k3WlMlMkZCcDA3eTdhUkUlMkZTaktDOEhUUzBkVUJTZSUyRjRqU2pRQ0hnQkNsMnBFalI3WVdGaGFlNXZBUFNqVW1BQ21wdkx3OEpjY1pHQmpBYTYlMkI5dHBJSlFLTHpJNlZFZG40eGFoZGVnZ09iVmtGM0o2b0FkVTNEM09sVmFPJTJGdVMyN1JKUHByVWtwWUtlcGRwJTJCbXV0R3poSUJTQmNDU09hTXdZa3dXbnFpZ1lIQXBqNyUyQkdUdVBMaWVRRHpmNDVURklHcWlpSTB0blE0SFFvUnZSVWhtQUFrU3JGbm5ubG14Y3FWSyUyQkh4ZU5MeWVvd3lGeE9BbEZSVFU1T1M0eGlHZ2U3dTdyWFJhUFQlMkZlVHdlaFNjdG92TXo5NUtyVVg5d0o2S2hJU2lxQ3RNeU1hVzBFR1ZGZVRqVDFnMU5ZeFVNJTJGYTJVYkFFJTJCUzlOZEVHbTQzVklBQ0lVak1FMEx1ajQybHpDYXBxSHVWQ3NxaWd0UVUxWEtyY0FPczJ3YnBZVjVDUGc4aUVSajNBcEZsSVpValV0S29sUVFRbUJvYUNpNmQlMkIlMkZlMTdPenMlMkZtWlJ5bkhzelVsYmRxMEtTWEhrVkppNjlhdDI3JTJGNHhTODJUNXMyclNvbEJ5V2FKS1NVQ09Ua1llWUZsMlAzbXBlZ3FDcWtCRFJOd2R6cFZXanQ3QjF1MDBhVUpEQmNBWmlhWkpYdTlpYTJXNmJabTAxS1lHQW9QS1l4Q1pIWVRyM3o0QWtVNW1mRHo2M0Fqckp0aWFEZmc1TENYTlExdG5BeFJKUm1oQkFjVWtDVVFvY09IZHBiWDE5JTJGV0ZWVlZ2OVJ5akVCU0VtcEdBSXlMQktKaERkczJQRGF0R25UUHB1eWd4Sk5Jck11WG9hNkE5c1I2dXVCb21xd0xBc1ZKZm1vS0NsQTA1a09WZ0hTbTRuRUZPQlViUUhXUFo1RThobnB0ZVZjUW1Jd0ZCbnptRlJWUWQ5Z0NMc09uTUN5UyUyQlluRXF4aiUyRkpyMERvUkFkVVVKNnB0YTAlMkI0OVNUUzVKYzZNckFBa1NwMlZLMWV1VUJSRnBuSnRUalNNWjJ0S1N0WENFUUJNMDhUR2pSdGYlMkJhZCUyRiUyQnFmUERvOHlKNkp6STZXRUx4REUzQ1ZYWTh1S0o2R29XcUlRUzFVd2QwWVZXdHE2SWFWa3p4MTZnOFFVWUR0RjUzSFgyUXJBZER0M1N5a3hGSTZPU3daSTF6VFVOYldockRnZk0yb3F1QlhZUWJabG83Z2dCOWxCUCUyRm9IdzFCVlZnRVNwUVhKQ2tDaVZCRkNJQndPbThlT0hYdTFwS1FFTHBmTDZaQm9BbUlDa0pJQ2dVREtqdVgzJTJCN0Y3OSUyQjYxYlcxdG5hV2xwWVVwT3pEUkpESjkwYVU0dm1jTGVqdGFvR282TE5OQ2FXRXVLc3VMY0xLcEJUcnZ1Tk1iMkZMQ05GT1RwSEs1RXhXQWxtR2t6UlpnSVFUaWNST3hlSHhja3QlMkJKeVpiQXpnTjFLTXpMUm5hV0g1YkZyY0JPc0tXRTElMkJOQ1JXa0JldnRQTVFGSWxGYVlBQ1JLbGNiR3htTW5UNTdjclNnS2JMWWZvVEhBMVNNbDVlVGtwT3hZVWtyRVlyR3U3ZHUzciUyRiUyRmdCejk0YThvT1REUkpTQ25oOG5ndzc5TDNZUDF6RHdNU2tBSVFFSmc3b3dxbjJ6cGhXVGFyQUNuSnRtMFlocEdTWTduY0hpaUtDaE5HMm15M0ZFSWdHamRnR0NiRU9FV2xLZ3BDa1NpMjdqMkc2eTVmQkZhME8wZEtpY3F5SWh5cE84MEthS0kwSVpHWXpzNEVJRkZxdlA3NjZ5dGNMcGZoOSUyRnVkRG9VbUtDWUFLU25WaXhyRE1MQno1ODdsTjk5ODg2MWNOQkdOVE0yOGkzQnMxMmEwTjUlMkJFcHJ0Z1doYUs4ck5SVTFtS0kzWE4wTmtMa0pCSWp0bVdoWGdzbHBMajZSNGZGRlZGT25XJTJCVTRSQUxCWkgzTERHdFNoUjExU2NidXZFZ1dNTnVHRHVkQmdwcXJLazgyTlpOZ3B6czVDZkUwQkhUejgwSmh5STBvS3FxQkNDVmJsRW95R0VRRFFhdFp1YW1sWVVGaFpDMTNXblE2SUppZ2xBU3ZMNWZDazluc2Zqd2U3ZHUxZDNkM2NQRkJRVVpLWDA0RVNUZ0pRU3FxWmglMkZ1WFhvZU9KaG1UVmk1UVNjMnNyMFhpNkhUSERoTUpLR01MWkNzQjRQQ1hIMGwwdWFMb3JNWFkzVFFnQnhBMFRwbW1OJTJCeFpRVFZXeCUyRiUyQmdwRk9ibllFcEpJWk9BRHBBQU5GMURaWGtSMnJ2NkFPYiUyRmlKd25KUlJWZ1ZCNEhVSTBXZzBORFhVUFBQREFWazY3cDdIRUJDQWxyViUyQiUyRlBxWEhrMUpDU3RtNGQlMkIlMkZlYmRkZGQ5MzFLVDA0MFNSU09XTWVLbXBubyUyQm40SWVndUZ5ekxSbDUyRUROcUtyRDM4RWtvN0FWSVFLSUNNSjZhQ2tDaEtIQzV2ZW1VJTJGd01BUkdKeDJMWTk3Z2xBSVFSTXk4YldQVWVSczh3UHY5Y0RpNzE1eHAyVUVoVWxoVGh3OUJRTXklMkJMTkR5S0hTUUM2cm9NSkM2TFJlJTJGWFZWNWNiaGhIbDhBOGFTMXcxVWxKMmRuYktqeG1OUnJGaXhZcmxUQUFTall5VUVrSlJNUCUyQktHOURTY0R4WkJXamFGbVpObTRLR3BsWU1oYU84JTJCSjdrRWdrcUMlMkZFVVZRQXFRb0hMNDRXVTZaUGtraElJUjJMak1nSDRyV2lxZ3I2QklXemRleFRYTEYzSWZvQU9zQ3didWRrQkZPVm5vN20xQ3dwYklCQTVTa29KVFhkQlZmaTNTRFJTUWdoWWxpVlhyVnExUWtxWnNuN09SRyUyQkZDVUJLQ2dhREtUJTJCbTMlMkIlMkZIdm4zN1hoc2FHb29GQWdFM0YwdEU1MDlLaWRLcVdreWR2UWgxJTJCN1pEZDd0aDJ4SkJueGV6YWl1eGJlOVJKZ0FKdHAyNkhvQkNVYUI3dkdtMUJWaENJaHFMdzdFTUlBQmQwM0RxZEVlaUglMkJDY1dzUzVGWGpjcVlwQVZVVXhtbHE3bkE2RmlLUk1WQUJ5TWpmUnFOVFgxemZzMkxGakV5dHFhYXd4QVVoSlkzRzNRVXFKWThlT0hUNTQ4T0NlcFV1WExrMzVDeEJOSXZNdnZ3N054dyUyRkFNazBJUllGbFdaZyUyQnRReDFwMXJRMno4MDd0c2lLWDBJSVdDWkZxTFI2S2lQSlpGSXNYbTglMkZyU3JjSXZHbko5S3JLb0s5aDJwUjE1MkVGVVZ4VEFNSmdISGsyWGJLQ3ZLUThEblFTUWE0MEtKeUVGU1NyaGNPaFJXQUJLTnltdXZ2YmJDc3F5STIlMkIzbWxIc2FVMHdBVXRKWVRSdUt4JTJCUHl4UmRmZkk0SlFLS1JrMUlpdjZRQzB4WXN3YUZ0YSUyQkZ5ZTJCTENhJTJGSGpiblRLN0ZoNTZGazRvWW1KOHV5RUkyRVIzOGdLUUVoNFBFSDBpc0JLSUZZUE83NG0xd1JBcFpsWTh1ZW84Z0slMkJKQ2Q1WWRscGM5VzZZbk90aVVDZmk5S0NuSlIxOVRDQkNDUmd4STlBRjFRT1pXYmFFU0VFTEJ0Vzc3eXlpc3ZtcWFaWHRkZE5DSHhxb21TTkUwYms0ZlA1OE91WGJ0V2hFS2hHTzlvRUkzTyUyRk11dVJTQXJCN1psQVFCTTAwSk5aUW1LODNOZ25YMk9KcTlJT0FVSndMTzglMkZ0UzNoUmdOVzByRVlnYUUweGxBSktvQUIwTVJiTnAxR0laaFF1RUV6SEVsUkdJYk1LOHBpQngydGdjZ0UlMkZGRUkxZFhWMWUlMkZaY3VXRGJxdVExWFZNWGtRRGVQWm1wSkNvZENZUEF6RHdQNzklMkJ3OGVPSEJndDlQJTJGSDRreW1aUVN3ZHdDekxwNEdVelRTRDZuYXhybXpad0toVU1KSmpWRlVSQU9oUUFnSllrUnQ4OFBWZFhTNGowMVBPVEVUS01rdDY2cGFPbnN3WTc5SjZBSUFlYWl4bzl0MlNncHpFVjJrTldYUkU1S0RBSFIyQU9RYUJSZWZ2bmxGMk94V0lRM3RXZzhjQXN3SlkzbHlISERNT1FMTDd6dzNOS2xTeThkc3hjaG1pUm1YN3dNSnclMkZzd0VCM0oxUk5nMmxhcUN3clJIbHhBWnBiTzZCcFBMVlBSa0tJbEZZQWVud0JLR255WGhKSVZMdGF0cDFXaVRaZFZYRzAlMkZqU3lzJTJGeVlQMk1xREE0RkdSZTJsUEI1WENndnprTWYlMkI1OFNPVVpDUXRkZDdBRklOQUpDQ0ppbWFUJTJGJTJGJTJGUFBQUjZOUnhPTnhwME9pU1NBOXJ1d3BMWXhsZWJEWDY4V3VYYnRlRG9WQ1AlMkZUNyUyRlp3R1REUkNVa3A0Zkg3TXUlMkZROTJQVENZd0EwU0FDcVVEQnZaaFZhT3JzaHBlVFd1RWxJQ0lGUWFDaGx4JTJGUDRBbEJWRFpacHdQR3NteEN3TEF1MmJjUHhKb0J2SUlTQW9nQzdEcHhBbHQlMkJIcXZJaUpnSEhpWlJBWlZrUmp0YWY0VG1QeUNHSklTRGNBa3cwVXZYMTljZGpzZGlXaXklMkIlMkJtSjlqTkM2WUFLU2tjQW9yUiUyRjZhbEJMNzl1MDd1SCUyRiUyRiUyRmwyWFhucnBaV1AyUWtTVHhQU0ZsJTJCREVucTNvT04wQVRYZkJ0Q3lVRnVWaGFua3g2aHBib0tkSjVSYU5IeUVFaGdZSFUzWThqeTl3dHNJMDduaktUUUF3TFJ1V0pkTXAlMkZ3ZGdlQ2lJaFUyN0Q4SHZjeU0lMkZKeXV0dGlwUFZKWnRvVEF2QjdsWkFmVDBEYkRIRVpFRHBKUndlenhPaDBHVXNWYXVYUG04cXFxeFFDRGdkQ2cwU2ZCMkRTVzUzZTR4ZTNnOEhpaUtJbDk4OGNYbm5QNyUyRlNaVHBwSlJRTlIwTHI3d0JRaWh2Nk5FbU1HOUdGZHd1RjJ4VzJVNDZRbEV3Mk4lMkJmc21Fd2JwOGZxdTVLakhsMG1rQ3lBakROOG44QUVoWDA0WEFNRzNjZVJpUWFnOHBxbURFbkplQnlhWmhTVmdqYlRvYzNLZEhrSTIwbUFJbEdRZ2lCU0NSaUhUeDQ4QVZkMXlHbEhOTUgwVENXaUZEU1dOODlQenNOJTJCSlZRS1BRamJnTW1HaDBKWU1yMGVhaVlQaGZOeCUyRlpEYzdsaFdSWUs4N0l4WTJvWkRodzdCVVhuS1g0eVVSUUZnd1A5c0MwckplZHpSVlhoOFFVUTZ1OU5RWFNqSXlDU1BRRFRsYWFwNk96dXc2WmRoM0gxMGdWUUZNSEUxQmlUVW1KS1NTRU9IVzlNSkllNWZZcG9YRWtwNGZGNGslMkY5TlJPZnV4SWtUQjdkdjM3NWQxM1duUTZGSmhLdERTZ3FkblI0NWx2YnUzWHR3Nzk2OU95JTJCJTJGJTJGUExMeCUyRnpGaUNZeUtTRVVCWXV1dkJHdERjY2dwUTBoRk5pMnhKenBWV2c0MDQ1SUpNYSUyQlBKT0lFQUxoVUFqeFdBeDZDb1k2S1lvS2p6OEFLZE1nNlNhR3R3RGJhVDN3UWRjMU5KeHVoMyUyRiUyRmNTeGRQQnRDV09DYWVPeFlsbzM4M0FEeWM3UFExdGtEamR1QWljYVZFQUllTHlzQWlVYmklMkJlZWZmem9jRHB2YyUyRmt2aktYMnZvbW5jQ1NIRzR5R2ZlZWFaSjRkZmo0aEdUa3FKb2luVnFKbDNFY3l6azhNczIwWld3SWU1dFpWcFhTMUZxU2NBR0VZY2d5bm9BeWlST0VkNyUyRmNHMFNBQUs0QTFEUU5LYnJxazRmS0lKQjQ4MU1DRTFEalJWUldWWklhdVBpQnlnS0FvOFhwJTJGVFlSQmxsTVRRdGxCczglMkJiTnowc3BFWTFHeCUyRnhCTkl3VmdKUTBIcVBIcFpSWXYzNzk4djclMkIlMkZwOWtaMmZ6ZGdkUkNpeTQlMkZIbzBIZHVIZUN3S1JWRmgyUlptVkZmZ1pGTXJldm9HMlJ4JTJGa2hCQ0lCNlBvNyUyQnZGeVZsWmFNN21KU0FFUEJuNVVDbXlUWld3N1RTb2gzaHV4RkNRRkVWN0RwWUI3JTJGUGcybFZaVEFNVGdZZUs3WXRVVmFVRDQlMkZiQmNPd29DaTh1VWcwUGlTRUl1RDFNUUZJZEw1Mjd0eTVkZHUyYlFmY2JqZUxZbWhjTVFGSVNYMTlmV1AlMkJHbEpLZEhWMW5WeSUyRmZ2MkdtMjY2NmIxaiUyRm9KRUU1eVVFdGtGUlpoNTRaWFlzMjRGWEc0VnRpM2hjYnN3YjhaVXJOOSUyQklKbk1vWWxOQ0lGNExJYSUyQm5wNlVIZE9mbFpNV0Y2WVNnR2xhYVRrQTVLMG9Rc0N5Yld6ZWRRUWV0d3ZsSlFWTUFvNFJ5N2FSayUyQlZIZms0V1d0cTdvU2k4NFVFMEhxUUVGS0V3QVVoMEhvYXZxWjUlMkIlMkJ1a25oM2ZJRVkwbkpnQXBhZjc4JTJCV1AlMkJHbEpLaE1OaGJOcTA2WW1iYnJycHZVSUlidHNoU29HNWwxeU5oa083TU5qYkRWWFRZSm9tcXFlVW9LNnhGV2ZhdXFCcFhCUlBlRUlnSG8yaXQ2YzdaWWYwQnJLZ25wMU81JTJGUkZhcVp0YVZjVkJUSER3UHJ0QjNIOUZZdFJrSk1GSTBVVG11bk5ORlZCWldraHpyUjNPUjBLMGFRaUZBVmViZ0VtT2klMkI5dmIwRDY5ZXZYeTZFZ0dFWVRvZERrd3dUZ0pUazlYckg3WFcyYnQyNnNyVzF0YnUwdERSJTJGWEY2VWFBS1RVc0liQ0dMZXBkZGg4MHVQUVo0OXRXdXFndmt6cDZLdHN6Y3RFamcwdG9ZdkpQdFNtQUQwQmJPaGFTNVlwdUY0RmFsdDI4aVlFc0N6TkZWRktCekYlMkJ1MEhjZDBWaXhId2VXQlptWlhJekFTMmxDZ3R6b1BINVlKaGNoc3cwWGhSRkFVJTJCdjklMkZwTUlneXlyWnQyOVlVRnhjM1ZsZFhPeDBLVFVKTUFGTFNlRFVJbFZJaUZvdTFiZDY4JTJCZFZiYjczMUUlMkJQeW9rU1R3SXpGbCUyQkRrJTJGbTFvYjY2SHBydGdtaGJLaXZNeGRVb3g2aHJPUU5kNXlwJTJGb0ZFVkJkMWVpQ2lvVkZkYSUyQllBNVVYWU5wR3M3bTNpUmdwVWt2d3ZPbGFTcTYlMkJ3YXdZZnRCdk9leWhYQzdkQ1lCVTh5eUV0dUFDM0t6Y0liYmdJbkdqYUlvNEFSVG9uTXpmQ1AlMkJoUmRlZUx5JTJCdnA1JTJGTyUyQlFJcmdZcHFiczdkVlVqN3lZVUN1R2xsMTU2JTJCdFpiYiUyRjBFdHdFVGpaNlVFcXFtWSUyQkd5djhOcmo5JTJCZHJQZ1RrSmclMkZZeXBPdDNheVFmNGtvS29xT3RwYVUzWTh0OWNQdDhlSFdEZ0VRRW5aY1VjaXNRVTRNOSUyQiUyRnVxYmhUSHMzTnUwOGhHVkw1a05WRmRnWm10Qk1WNnFpWUVwWklVNXpHekRST0pFUVFrRWdtT1YwSUVRWm82R2g0ZlRxMWF0ZlVSUUZrVWpFNlhCb0VtSUNrSkxHYzN1Z3olMkJmRHBrMmJYbTlvYURoZFhWMWRNVzR2VERTQlNTbFJVVHNIVmJNWG92N0FMdWh1TjB6TFJrRnVFRE9yeTdIdlNBTVVoYWY5aVV4UlZiU2Nib0psbWxDMTBmJTJCdVZWV0ZMNWlEdnE1Mk9GMVVaV2RZRDhDJTJGNXRJMTFEZTNROWQxWEhIUkhDaUtZQkl3aFd3cFVWcVVCJTJCJTJGWmFjQ0NOenVJeHBZRVZFMkZQeEIwT2hLaWpMRnk1Y3BuT3pvNiUyQm4wJTJCSDF2emtDTzRFcVNrV0N3MnJxJTJGWDM5JTJGZnYyclZxdWMlMkY5N25QJTJGWCUyRmolMkJzSkVFNWdRQWd1dnZCRm5UaDZCYVJoUUZBV1dMVEc3dGhJTnA5c3hGSTVDVlp5dDVLS3hveWdLJTJCbnA2RUlsRUVBaU9ibEVta1dqdzdzdktjYnhLVzBMQ3RqSSUyRldhYnJHbzQzbklaYjE3QmswVXdJQWNmJTJGYlNlSzRXM0ElMkJiblppY0ZIVG1lc2lTWTRXMHA0dkY2NDNHNm5ReUZLZTBJSVJLTlI2JTJGRGh3MDllZmZYVjBIWGQ2WkJva21JQ2tKSXV2JTJGenljWDI5ZUR5T1E0Y08lMkZTa2FqZjY3eCUyQk5SdVFnaUdqMHBKZkpMS2pCajhXVTRzR2tWRkxjSHRtMGpHUEJoN3ZSS2JObDlEQ3J6ZnhPV0VBS1JjQmp0TGFjUm1EbDdkQWVURWhBQyUyRnF3Y3lEU292ck5zTzBNM0FQJTJCRlFHSXd5TUhqamRCZE9pNmNXd3ZUTXNHUHY5UlFGUVZUU2d0d3VxM1Q2VkNJSmp3cGJmajhmbWhNWkJDZGt5TkhqdXg3JTJGZlhYdDdxWk5DY0hNUUZJU1ljUEh4NzMxengwNk5DV2YlMkY3bmY5NjNlUEhpQzhiOXhZa21zSG1YdlFlbmp1eEJhS0FmcXFyQ3NpeE1uMXFPdXNaV2RQVU9RRk5aSFRNUktZcUMwTkFnVGpjMllOcG9FNEJuJTJCYk55MHFMMVhxWnZBUjRtaElDcUt0aDclMkJDVGNtb1o1TTZ0Z21oYVlBeHc5VzBxVUZ1YkI0MDRNUWVMMktxS3hJMjBKbjglMkZQU2lhaWMlMkZUTU04ODhFUTZIVFlVN2NjaEJUQUJTMG5odkFRYUFTQ1JpUGZua2s0OHZYcno0QWc0RElVb05LU1g4d1J6TXUlMkZSYWJGbnhKRlJWaFcxTHVGMDZGczZ1d2VvdCUyQnlBaElkSWhxME1wSllSQUxCWkRlM3Q3eW83cHo4cUZycnVUZzJXY2txbFRnTjlLWWtBUHNQM0FNYWlhaXRuVEttQ1lsdE5oWlR6THNwR2Q1VWR1ZGhCdEhUM1FOTjdvSUJvcnRpM2g5UWRZQVVqMExvUVE2TyUyRnZIMXExYXRXZlE2RVE0dkc0MHlIUkpNWUVJQ1VORFEyTiUyQjJzYWhvRTFhOVk4TnpBdzhMMnNyQ3pPUWlkS29aa1hYSTZUJTJCN2VqODB3VE5GMkhZVm1vTEN0Q1ZWa1JHazYzUVUlMkZCa0FoS1A0cXFvdjdZVVFDSmk4N1IzbGdKNU9SRDAxMHdqRGdycWxKSUVRSzJEV3pkZXdTNnBxQzJxaHlHYVRvZFZzYlRWQlhseFhsb2JlOXhPaFNpQ1UxS0N6NCUyRkt3Q0p6c1hycjclMkYlMkIybzRkTyUyQnBjTHBmVG9kQWt4OVVmSlkxM0Q4Qmg0WEM0YnV2V3JhdHZ1T0dHbXgwSmdHZ0NrbEpDMDNVc3ZQSkd2UDdFSHhMVld4QlFWSUVGczZyUjJ0RU53N1NoY0ZMbWhLTnFPaHJyNjJCYkZwUVViUFVPWk9kQ2QzdGd4TWUlMkZTbnlpUzB3Q3RyRnAxeEdvaW9ycUtTVk1BbzZTbERaS0MlMkZPZzZ5b3JuWW5Ha0cxTEJFYzViSXBvb2h1JTJCRWZ2Q0N5JTJGOE1UYzNGejZmeiUyQm1RYUpKakFwQ1NqaDQ5NnNqcmhrSWhQUHZzczQlMkZkY01NTk4zTWJNRkhxU0NsUk9YTUJLbWN1d0tramU2QzczREJOQzRYNTJaaGVYWUVEUnh1Z0tQd1ltR2hVUlVGblJ5ZjZlN3VSVzFBMDZ1TnBiamY4MmJrSTlmY0NqdmFPbkppZkRZcWl3TFFzYk5oNUVFSVJtRnBlekNUZ0tGaTJqYnpzSUhLeSUyRk9qdUhZREtmcWRFWTBMYU5nSlpXWW4lMkY1clU3MGRzNmNlSkV3OXExYTFjRmcwSHVwQ0RIY2VWSFNVNzBBQVFBVlZXeGR1M2FWeG9hR2s1WFYxZFhPQklFMFFRbGhNRGlxOSUyQkwxbFBIWUJvR0ZFV0JiVXZNblY2SnhqTWRHQXBGb0hJczhJU2lxaXI2ZW50UmYlMkJ3SUxoeGxBbEFDVUlTQ1lHNEIyaHBQUUFXM2VvMEZWVkZnR0JZMmJEOElkYW1DS1dXRk1Bd21BVWRDU3NEbDBsQlNtSWZPbmdFdyUyRlVjME5vU2lJQ3M3eCUyQmt3aU5MZWM4ODk5OFNaTTJlR3ZGNnYwNkVRTVFGSWY5SGYzJTJCJTJGWWE0ZkQ0ZjZYWDM3NXoxJTJGODRoZiUyRmoyTkJFRTFBVWtya2wxUmc1b1dYWTklMkJHViUyQkZ5ZTJEYk5vSUJIJTJCYk5xTUtXM1VlY0RwRlNUQWlCU0RTQ3BsTU51UER5cTBaM01Da0JJWkNWV3dBNVFhYndwaXRWVlJBM1RLemJkZ0JYTDEyQWl0SUNKZ0ZIU0FJb0s4N0hvUk9OVG9kQ05DRkpLYUdxS3JKemNwd09oU2h0Q1NFUURvZGpXN2R1JTJGZE9pUll2QSUyRm4lMkJVRHBnQXBLUWxTNVk0OXRyeGVCeDc5dXg1TEJLSmZNSHI5ZXJjU2tDVVd2TXZ1dzZOUiUyRlpqc0xjTHFxYkJNaTFNbjFxRyUyQnVZMnRIZjJjbHJtUkNNVUhEOThNUEdmS1JvRW9paDhqNHcxVlZVUWl4dFl0MzAlMkZycmxrQWNxS0M3Z2RlQVJzeTBaQmJoQlpBUjhHQnNPc2NpWWFBNGtFWUs3VFlSQ2x0WTBiTjI1Y3NXTEZQcSUyRlh5JTJCMiUyRmxCYVlBS1NrblR0M092cjYyN2R2MyUyRjZwVDMxcSUyQjFWWFhlWE1OQktpQ1VwS0NhOCUyRmlJVlgzb0FOeno4Q0FMQ2xoRXZYc0dCV05WN3Y2Ujh1OUtJSlF0TTAxSjg0RGlNV2hlNzJqUHA0JTJGcHc4YUM0M3BDMGhPRGhtVEttcWdtalV3SnF0JTJCM0gxMGdVb0wyRWw0UG15cFlUUDQwWlJmZzc2QjBKT2gwTTBJU21xZ2lDM0FCTzlvNVVyVno1VVdWa0p2OSUyRnZkQ2hFQUpnQXBEZVlPWE9tbzY4ZkRvZmx1blhySG1JQ2tHaHMxQzVZZ3BQN2Q2Q2wlMkZpaTBzd05CcHBRV29McWlHSFduV3FEciUyRkVpWUtGUlZSVnRiTzFxYlQ2R3lkdGFvanhmTXpvWHVjaU1XalhDcTZqaFFWUVdSbUlHMTJ3N2c2a3NXb0x3NG41V0E1MGtDS0MlMkZPeDRtR00wNkhRalFoS1lxS0hGWUFFcjBsSVFRYUdocWFYMzMxMVJmZGJqY3N5M0k2SkNJQVRBRFNHNWdPTHk0MFRjTnJyNzMyM0djJTJCODVrZlZWUlVGSE1iTUZIcVNDbWhxQ29XWCUyRjFlZERUWEolMkZxNUtRb0VnQVd6cW5HbXJSdnhzME5DS1BNcGlvTCUyQnZqN1VIVDJTa2dTZ041Z050OCUyQlBhQ1NjZ3VoR1FDYmFFVTRtbXFvZ0VvMWg3ZFo5dUdycEFsU3dFdkM4U0NtUm54dUV6JTJCdEdORzVBWVlrelVjcElLYUZwT3JKeXNwME9oU2h0UGZmY2MwOGNQMzY4ajlWJTJGbEU2WUFLU2s1dVptcDBOQUpCTHBYTGx5NWJPZiUyRmV4biUyRjkzcFdJZ21vcEtxNmFoZHVBUkhkbXlBN3ZiQXRHems1MlJoMXJRSzdEbGNEJTJCYiUyRkpnWWhCRXpMd3ZIRGglMkZDZUQzd1lnRUNpSm1wa05FMUhNTGNBZloxdGdNcGVnT05GVTFWRVluR3MyN29mVjEweUh4VWxoYXdFUEVlV1pTUEw3MGQybGglMkZoOWg0bzdITktsREpTU3ZpRFFYZzQxWlRvYnd3UCUyRjlpOGVmTWppeGN2NXZBUFNpdE1BRktTazBOQWhzWGpjZXpkdSUyRmZoYURUNnJ4NlBSMk1WSUZIcVNDa2hoTUNDSzI1QTAlMkZHRGlJYUdvS2dxTE52RzdOcEtuRHJkanY2aE1GUm1BU2NFVmROeDVPQSUyQjJLWUJSZE5IWEVFMzNCOHlwNkFFalVmMkFYcHE0enduQXBPMk9sVlRWVVJqQnRadVBZQmxTJTJCYWhzcnlJbFlEblNGVUZTZ3B5MGRMVzQzUW9SQk9LYlZuSXljMkZPd1U5Wm9rbW92WHIxNjklMkY4Y1VYT2Z5RDBnNFRnSlMwWjg4ZXAwT0FsQkk3ZCUyQjdjJTJCc2xQZm5MbjBxVkxsem9kRDlGRUl5VVF6QzNBM0tYdndmYVZ6MEJSVmRpMkRiJTJGWGd3VXpxN0YlMkI1MEduUTZRVTBUUU5UVTNOYUR2VGhMS3FhYU00a2dRZ2tGMVFEQ0djUzhLcGszajR5UEIwNExYYkR1REtpJTJCZWl1cUtFbFlEblFBSW9Mc2psRkdDaUZMTnRHOWs1dVhCNTNFNkhRcFNXWG5ycHBmdUxpNHM1JTJGSVBTRGhPQWxCU05ScDBPQVZKS3hPTnglMkI5RkhIMzJJQ1VDaXNaQkk1c3klMkIlMkJFbzBITnlGcnRZbWFMb0xwbVdocHFvVTlhZmIwTnphQlozYjVUS2VvaWpvN2VuRnNZTUhScGtBVE1qS0s0RHU5a0JLMjVHNzJhb2lSckdKT2ZPcHFnTERNTEYlMkIlMkIwRklLVkZUV2NwS3dIZGhXVFp5c3dNSUJyd1lHQXd6RVVpVUlwWmxJVHMzQjZyQ2F3V2lOeEpDb0s2dTd0VHExYXRYJTJCUDElMkJWdjlSMm1FQ2tKSmFXMXVkRGdGQUlnbjQ3TFBQUHZ1ZDczem5CeVVsSlVYY0JreVVXbEpLNkM0M0ZsJTJGemZyeiUyQiUyQk4yQWxKQkliRFZjUEdjYTJydjZZRmsybEVsY2NUVVJEUGNCUEhSZ0w2NTUlMkY0Y1MlMkIzaEhjVDdOeWl1Q3klMkIxR05CSjI1SUpXVE5JdHdHJTJCa3FncE15OEw2N1FkaFdoWm1USzJBYVptVGJrREt1WkpTd3VkeEl5OG5pUDZCa05QaEVFMFlVdHJJenNrNyUyQjk4OEFSRzkwWiUyRiUyQjlLZUhqeHc1TXVCMnMwS1cwZzhUZ0pRMGRlcFVwME5JR2h3Y2JIJTJGeHhSZWYlMkZyZCUyRiUyQjdjdk9oMEwwVVJWT1dNZXF1ZGRnTHA5Mjg4T0JMRlFYSkNEbVRVVk9IQzBBWXJDajRoTXAlMkJrdUhOcTdGNllSaDZhN1JsVkI1JTJGVm53WmVWZzBob0NPTTlMVVpBVE5vZWdIOU5WUlRZdG8xTk93JTJGRE1Fek1tVjRGeTdLNUNIODdBaWdyeWtOOVU1dlRrUkJOR0lxaUlpOCUyRjMlMkJrd2lOS0tFQUw5JTJGZjJoVmF0V1BWSlRVd05kZDZKcE10RTc0JTJCcU9rbWJNbU9GMENFbnhlQnliTjI5JTJCNEZPZiUyQnRTJTJGZWIxZW5Rc2JvdFFhSGdpeSUyQktyMzRVejlNY1NqWVNpS0NzdVdtRGVqQ3MwdEhSZ0lSVGdRSk1PcHFvcm01dE5vUG5rQzFiUG1qdXBZaXFvZ3U2QUVuYWNib1dyamYlMkZuQWl0UyUyRlVNNG1BYmZ1UFFiVHNyRmdaalVzbTBuQXR5SWxVSkNiRGJkTGgyWFo0RzRzb3RHUlVrSlZWZVRsRnpnZENsSGEyYkJodzNKVlZZJTJGUG1UUEg2VkNJM2hJVGdKUzBmZnQycDBONGs4MmJOJTJCJTJGOCUyQk1jJTJGdnU3R0cyJTJCOHp1bFlpQ1lpQ1NDN29CanpscjRITzFZOUM4V2RHQWdTOEhreGYxWTFOdTQ0QkREJTJGbDlFVVJjRkFmejhPN3RzOXFnVGdjTUk0cDdBWVVsb3BqUERjSlNvQW1lQWFsa2dDU3V6Y2Z3S0dZZUdDZWRNZ0pXRGIlMkZEZDZJOHUya1JYMElTdmdRM2Z2QVBzQUVxV0FxbW5JWlFLUUtFa0lBY3V5NU85JTJGJTJGJTJGcyUyRjdOaXhBejZmeiUyQm1RaU40U0U0Q1VGQXdHblE3aFRSUkZ3VFBQUEhNdkU0QkVZMFJLUUFqTXVlUXFOQnplamU3VzV1UkFrTnJLTWpTY2JzZHBEZ1RKYUVJSVNBanMzcjROTjMzczA0biUyRlBZb3FzZXk4WXFpYW5uenZqQ2VWcFZ0JTJGUTFFRXBBVDJIRG1KdUdsZ3lZS1p5ZXBBT2t0S3VIUU5lVGxCZFBYME94ME4wWVNncWlyeUM1Z0FKSHFqQXdjTzdEMSUyQiUyRlBqYTh2SnlEdiUyQmd0TVhib0pTa2FWcGFQWUxCSU5hdVhidmkyTEZqSjNrU0pSb2J3d05CTHJqbSUyRllrS0t5a2hwWVNtS2xnOHB3WXVYWVhOYllVWlRYZTVjT1RRSVF6MjlZNzZXRmw1aGREZDN2SGZhaW9BaFo4RGIwa0lBVTFSY09oNEl6YnVQQVRUc3JoMSUyRnkyVUZPU3lmcFFvQmFTVWNMdmR5R01Da09oTkhucm9vVCUyRkU0M0ZEU2duYnR0UHFRVFNNRllDVWRQTGtTYWREJTJCQnUyYlE4OSUyQnVpakQlMkYzd2h6JTJGOG9kT3hFRTFrbFRQbW8zcnVYd2FDR0phRmtvSmN6S2d1eDhGampWQjBmbHhrS2xWVjBkblJnVVA3ZG1QcFZkZU82bGpCdkFLNHZUNkU0akdNZHpwT1VSWHVBSDRiUWdqb21vWVREV2NRTjB4Y2VkRmNlTnc2VElzWCUyRlFBQUNlVG1CTTcyQWJSWW1VRTBDclpsSVNjdkgxNmYzJTJCbFFpTktDRUFKbnpweHBmZnp4eDUlMkZzNk9qZ1p3eWxOYTdvS0ttOHZOenBFUDVHTEJiRGloVXJIdjM2MTclMkYlMkJuems1T1VFMk9DZEt2ZVJBa0t2Zmg1YjZZNGlkSFFoaTJ4THpaa3hGYzBzWGhzSVJUbUhOVUVJSVJLTXg3TjJ4YmRRSlFKZmJnNXpDRWd6MmRrRlJ4MjlydUFDZ2plUHJaU3BkMTlCNHVoMXh3OENWRjg5RGRzQUh3M1NtWjJNNnNXMGJRWjhYUWI4SFBYMURVRlV1em9oR3lySXQ1T1VYd09QMU9oMEtVZHA0NnFtbkhndUZRbDBsSlNWT2gwTDBqcGdBcEtUcDA2YzdIY0piQ29WQzlhdFhyMzdwbGx0dSUyQllUVHNSQk5WRklDMmZuRm1MdjBQZGolMkIyck53dVZSWXRvMWd3SWY1czZaaTA4N0RZUDR2YzdsY0x1ell1Z1dmamNlaHUxd2oyc0k3bkNqT0w2bEE0NUY5Z0Q0R2diNERUVk5ZQUhnT2RGMURTMGNQWHR1MEYxY3RtWWVDdkd3WWh1bDBXSTZ5cFlUYnJTTW5HRUIzNzZEVDRSQmxOTXV5a0ZkUUFNMkJhZkJFNlVZSWdjSEJ3Y2pLbFN2dnI2NnVoc3ZsY2pva29uZkVNemNsN2QyNzElMkJrUTNsSXNGc05kZDkxMXo4MDMzJTJGeFJUZE5VVmdFU2pRVUpJREVRNU5TUlBlaHFhVW9NQkRFdFRLOHFRME56Tzg2MGQzTWdTSVpTTlEzTlRVMDRmbmclMkY1aTY2YUZUSHlpMHFHOWZxdjJHYW9vNzMzSkdNNWRJMDlQWU5ZdFdtUFZoMjhUeVVGeGZBTUNkM0VoQUFDdk96Y2JLcDFla3dpREthdE8xayUyRno5ZWt4TUJyN3p5eXZMWFhudnRNSk4lMkZsQWxZejBGSmxtV2w1VU5WVld6WnNtWGQ1czJidHpqOWIwUTBrU1VIZ2x6OTF3TkIxTVJBRUUyRnRIbXhuNGtVUlVGb2FBaTd0MjBmOWJHeUMwdmc5dmdneDdHcHRFU2lCeUMzb1o4N1RWTVJDc2V3ZXNzJTJCMURlMVF0ZTBTZCUyQlhLQzhuQ0VXWjNQOEdSS09scWhvS2k0cWREb1BJY1VJSVdKWmwzM2ZmZmI4M1RkUHhRUjhjQWtMbmdoV0FsSlNPUFFDQnhNbDFhR2hJUHZua2s3OWJ0bXpaRlU3SFF6VFJUWmt4RDlQbVg0emplN1lrQjRLVUZ1Vmg1clFwT0hDMEFickNqNDVNcE9rdWJOJTJCMEhwJTJGODE4OURVZFVSVjI1azV4WEJFOGpDWUU4SHhIamRSNVNBcWlwUWhFaHVSYVozcDZrSzRvYUpkVHNPWUNnU3hmd1pVeE9MZ1VsWXRXUGJOZ0klMkJMJTJGdyUyQkQwTGhLSlBKUkNNZ3BZU3FhU2hnQXBBSUFMQjklMkIlMkZZZHUzZnZYbHRhV3NyUEZjb0lYTVZSa21XbGI2Tnd0OXVOMTE1NzdjV2pSNCUyRld6Wm8xcTVaYkRvakd4bDhQQkltRUJxQ29HaXhiWXY3TXFUamQyb24lMkJvVEJVWHVSa0hFM1RjTEx1QkU2ZFBJNmFHYk5IZmh4ZFIyNWhLZnE3V3FHbzQzY1pvU3FKQ2tEZXlUNCUyRnFxTEFsaExiOXgxRE9CTERSZk9uUTFVVVdKUHMzMUhhRW42dkczNmZGNE9oQ0xmQUVJMlFxcWtvTEdZQ2tBZ0FYbnp4eGJzcktpb3N2NTlUc1Nrek1BRklTY2VPSFhNNmhIY3o5T0NERCUyRjdodHR0dXU4M3BRSWdtTWlrbGdya0ZXSERsRGRpOCUyRkFrb3FnYmJ0dUgzZXJCb3pqU3MyN2JmNlJCcEJCUkZRWDlmUDNadDNUTGlCT0FiQjRIVUg5dzVib05BSkNSVVZVa2tzeVpaNGlvVkZDRWdGQVVIampZZ0hJbmlzZ3RtdyUyQjF5d1V6akczJTJCcEpwR29JczNOOHFPdG84ZnBjSWd5a3BRU0xyY2JSYVdsVG9kQzVDZ2hCRTZjT0ZHJTJGZlBueVo2U1VHQnprZ0NuS0RFd0FVbEoyZHJiVElieWplRHlPcDU1NjZ1R3ZmJTJGM3IlMkYxRlVWRlRBS2tDaXNUWHp3c3R4NnZCZXREWWNnJTJCWnl3N1FzVkU4cHdhblQ3V2hvYm9ldWN5QklKaEZDUUZWVmJOdTBBWCUyRiUyRjZYJTJCQk9MdWRkaVJ5aWtxaDZYcGlmUFI0Yk1lVmlRU21VTVM0dmVSRUk0U0FybXVvYTJ4Rk9CckRGUmZPUlU2V0g0WTVlWktBUUtJUElCR05qRzFaeU12UFJ6Q1kzbXNHb3ZId3dBTVAlMkZHSCUyRiUyRnYwRGJFdENtWVFKUUVvcU9EdlJLNTBORGc2MlBQdnNzMDk4JTJGdk9mJTJGJTJGJTJCY2pvVm9JcE5TUWxVMVhQaWVtJTJGREt3NmNTQXglMkJVUkFYVzRqblQwTmJWaTNqY1lMJTJCVERLTzdYRGgyJTJCREJhbTV0UVZsazE0dVBrRkpiQTVmSEJpRVhIcFIlMkJmUktLZm5jb0JEcVBtMGpXMGR2VGkxWTI3Y2NWRmMxRldsRCUyQnBKZ1JuQmZ3Y0JFSTBRcFpsb2JDNEZGNmZ6JTJCbFFpQndqaEVCSFIwZm5FMDg4OGFEUDV3T24lMkYxSW1ZUUtRa2lvcUtwd080VjNGNDNHOCUyRnZycjkzN3FVNSUyRjZWNyUyRmY3MllWSU5IWUtxNnN3YXlMcnNUJTJCVGF2Z2NudGdXaGJ5ODdJd2IwWVZkdXclMkZ6Z1JnaGxFVUJYMDkzZGl4WlNNJTJCT0lvRVlEQzNBTDZzSFBTMnQ0eFBQMGdwb1NvcUZLRWdrUTVrQW1jMGRFM0Z3RkFZcjIzYWk2V0xabUo2ZFRrc3l4NXhSV2ltU1BRQmRNSHJjU01TaTBOaDFRYlJlYkVzRTRWRnhWQlY3Z0NneWUzSko1OTh0TGUzdDdXd3NORHBVSWpPQ3hPQWxMUm56eDZuUXpnbnUzZnYzdmZxcTYlMkIlMkI4dUVQZiUyRmlEVHNkQ05KRU45M3RiZU9VTmFENXhFQVBkSFZBMUhhWnBZZmEwS1dnODA0bk9uajVvWEFoa0RDRUVvQ2pZc240dFB2alJmeGp4Tm1CVlZWRlFXb251bGlhbzJ0aGZTa2dBcXFaQVVSVk03QlRWJTJCTkZVRllaaFl1T3VReGdLUjdCd2RnMFVNYkdIZzloU3d1dnh3T3R4SXh5SkFTb1RnRVRucTZpa0JBQW0lMkZBMERvcmNpaE1EZzRHQmt4WW9WOTA2Wk1nVXVsNHQlMkZDNVJSbUFDa3BGZ3M1blFJNXlRV2klMkJIdXUlMkIlMkIlMkI4JTJCYWJiNzVKVlZXRkoxMmlzU09saE1jWHdBVlh2dzlybm5rUWtCSVNnTnVsNDRLNTAlMkZEYXBqM3N5WlpoWEM0M0R1N2Joek5OcDFCZVZYM2VQeiUyQmNHQzRzcjhLeFhSdkhJTUszZmsxZFZhR3FDcGdCVEIxVlZTQ2x4SzZEZGVnYkNHUHA0cG53dXQwVGRqaUlsQkl1bHdhZng0MHVYanNRblJjcEpUUk5SMmw1dWRPaEVEbHE3ZHExejBlajBjTlZWVlZNJTJGbEhHWVFLUWtud1owcyUyRkQ2JTJGVmk0OGFOcXpkdTNManhxcXV1V3VaMFBFU1RRZlhjQzlGd2VDOGFEdTJHN25MRE5DMVVsQlJnJTJCdFJ5SEtscmdxN3o0eVJUS0lxQ3Z0NGViRm0lMkZEbiUyRiUyRjZmTlBBQTdMSzZtQXklMkJPRGJac1FZdXkzQVF0RmdVdFRJWmtCVENraEJIUk53OG5HRmd5R3dyajhvcmtveU0yQ1lVemN2b0RCZ05mcEVJZ3lrcWJyS0M1akFwQW1KeUVFRE1Nd2YlMkZHTFg5eTVhOWN1NkxydWRFaEU1NDByTmtvS0JqTmpNcDRRQWtORFElMkZMJTJCJTJCJTJCJTJCJTJGWTlteVpVd0FFbzJ4NFlxdkM2JTJGNUFOcE9uVUE4R29HaXFwQlNZdUhzYXB4cDc4SlFPRG8lMkJ2ZUJvMUlRUVVCUVZtOWF1eHEyZiUyRkVjSVJSblJIZXpjd2xMNEFsa1k3T3VDVU1jaEFRakF4WXZ0TWFQckdqcTYlMkIlMkZIcSUyQnQyNDlNTFpxQzR2aG1sWkU3SzZJU3VRR1RjOGlkS0psQks2N2tJSkU0QTBpYTFldlhyMWhnMGJOdXU2RHNNd25BNkg2THd4QVVoSldWbFpUb2R3em9MQklMWnYzJTJGN1N2bjM3OWkxYXRHamhSRnlnRUtVVEtTVnlDa3N3JTJGJTJGTHJzRzNsczNDcEtpemJSakRndzhMWk5kaTQ4NURUSWRKNWNMbmRPSHI0SUJwT0hFZk56RmtqT29idWRpT3ZwQUw5M2UxUTFIRzRuQkJuRTRBODNZOFpYVk1SaWNhd2RzcyUyQjlNMlpodm16cGtLZGdIMEJBejZQMHlFUVpSemJ0cEdibjQlMkJjbkR5blF5RnloR1ZaOHZlJTJGJTJGJTJGMHZkVjJIMyUyQjkzT2h5aUVXRUNrSkpLUzB1ZER1RzhoTVBoMlBQUFAlMkYlMkJiUllzVzNldDBMRVNUeFp3bFY2SHAyQUcwTjUyRXBydGdtaFpxcThyUWVLWURUUzJkMERVT0JNa0VpcUpnb0g4QW05YXRIbEVDY0xncXRLQzhDaWNQN0JpRENOJTJCYTI2VXglMkZ6ZkdodnNDN2p4d0hMMzlnN2hrMFN6NHZJbHQlMkZ4T0NCRHh1RnpSTjRUeHBvdk5nbWdaS3lzdmg5Yk9DbGlZZklRUzJiZHUyZGN1V0xhc0tDd3NUUTlXSU1oQVRnSlRVMjl2cmRBam5SVXFKRjE5ODhjbFBmT0lUJTJGM2ZHakJuVnJBSWtHbHRTU21pNkN4ZGY5MEc4OHZCdklHMGJVQlJvcW9vTDU5YWlzN3NmY2NPQXdxM0FHVUhUZFd4YXV4cWYlMkJNeSUyRlFkUDBFVzMxekMlMkJaQXQzdFNTWUV4NUtBWUslMkZKY1RMY0Y3Q3VzUlY5Z3lGY2ZzRWNsQlRrd3JCTVpQcEg3ZkFnRUpldUl4bzN1SWdqT2tlV2FhR2t0QnlxeWh0OU5QbElLZkhRUXclMkY5MnUxMlc2eiUyQm8wekdLMmxLMnJsenA5TWhqTVRBJTJGZmZmJTJGJTJGdmJicnZ0cDA0SFFqUVpTQURGbGRNdyUyQiUyQkpsMkwlMkZ4VmVodUQwekxRa0ZlTnViTnJNS08lMkZjZVpBTXdRdXE3ajVQSGpPTEolMkZIJTJCWmZjTkdJanBGWFhBYVBQNERJMEFDRUdPTkZvUUJjTGgzY0F6eCUyQlhMcUdudDVCck5xNEJ4Zk9yOFhNbWdwSW1kZ0ttS2trSkhSTmc2NXJpTWJpSEdGT2RJNkVFQ2l2cUFDQUNka2JsT2p0Q0NGdyUyQlBEaGclMkZ2MjdYdGh5cFFwVG9kRE5DcE1BRkpTcGt3QmZpUFROUEhvbzQ4JTJCJTJCSld2Zk9WcnBhV2xKYndnSVJwalVnSkNZT0dWTiUyQkowM1NIMGRiUkIxWFdZbG9VNXRaVTQzZHFGdHE1ZWFLd1FTSHVLb2lBME5JUzFyNzQ4NGdTZ054QkVUbUVKUXYyOVVKU3glMkZaMExKTFlBTSUyRjgzdmpSTlJkd3dzR25YWVhUMURPQ2lCVFBnY1NYJTJCNWpPUmxJbiUyRlQ3cW1abncxSTlGNGtWTEM1WGFqdkdxcTA2RVFPZUxlZSUyQiUyRjlUVTlQVDhUallROVp5bXhNQUZKU0pwN1FoQkJvYTJ2ciUyQk9NZiUyRiUyRmpnTjclMkY1elc4NUhRJTJGUlpDQ2xoTnZydzRYWDNvelZUOXdMS1cwQUNuUmR3d1h6cG1QVnhsMndiQW1GbFRWcHolMkIxMlklMkJQYU5maW5mJTJGOFNzbkp5ejZ1cVkzamJiMUZGTlpxUEhRVEdZVUN2cnVtczJIS0FvaWdRVXVMb3lXYjA5ZzloNlFXelVKU2ZBOVBNeENuQkVwcXFRbE5WU0dhVGljNk5sTkIxSFJWVHFweU9oR2hjQ1NGUVYxZFhkOTk5OXowJTJCT0Rqb2REaEVvOFlFSUNXNTNXNm5ReGlSN094c1BQcm9vM2Q5OXJPZiUyRlZ4QlFVRmU1aTFHaURKVDFjd0ZxRjF3Q1k3dDNwVFlDbXhhS0N2S3hlemFTdXc3VWc5RjQwZE11bE0xRGExbnptRHp1alg0dXclMkZlTXFKakZKWlBoYWE3eHJ3UG9FUmlTcTJtS3NPRnFEU09oRWowWU96bzdzT3JHM2JoZ3JtMW1Ga3pCWW9RR1RVbFdNckVvQk5GVVZoTlNuU09iRnNpS3pjTEJjWEZUb2RDTk81JTJCODV2ZiUyRkdad2NIQ0FMVzVvSXVEcWpKSjBmUnpLTjhhQXklMkJWQ2MzTnowJTJCT1BQJTJGN1FsNyUyRjg1YTg1SFElMkZSWkRDYzdMbmdQUjlBeTZsakNBMzBRVlUxbUphTiUyQlRPcmNhYXRHOTE5QTl3S25PYUVFSkNRV1AzS0N0eDQ4NGNUJTJGJTJGczhiNklVbEZYQ0c4eENaSEFBWWd4JTJGMzFKSzZMb0tWVlZoV1JZNHY5VVptcVlpSGpleGFkY1J0SGYzNCUyQkw1MHhId2VXQmswSlJnSVJKSlFDSTZONVpsb3JTc0hQNEFoeCUyRlE1Q0dFd0tsVHB4b2ZmdmpoUHlxS3doN1hOQ0V3QVVoSkxwZkw2UkJHTERzN0c0OCUyRiUyRnZodlB2V3BUMzAyTnpjM2kxV0FSR05QU2dsJTJGVmc0V1glMkZVJTJCYkhqdUVVQkpiS2p6dW5WY09LOFdyMjNlT3k3VFlXbDAzRzRQOXUlMkZaalpQSGo2RjI1cXp6JTJGbm12UDRqODRnbzA5UiUyQkFNcVlKUU1DbGFkQTFGYVpwc1FMUVFZcWlRQWlncnVFTXVudjZzV1RoVEZTV0ZjR3lMZGgyWm56JTJCcW9JTE9hSnpaWm9HU2l1bVFOY3pkNjFBTkJLJTJGJTJGJTJGM3ZmOWZUMDlPYnFUdmxpUDRhRTRDVWxLa1ZnRUN5Q3JEJTJCNmFlZmZ1VGYlMkZ1M2Z2dWgwUEVTVHlmUkZTOUY0ZEQ4YWolMkI2RDduTERNQzFNS1N2QWpPb3lIRG5SREYzblIwMDZVeFFGZ3dNRFdQUEs4dk5PQUE0bmVJdXJhbkhxeU42eDdRTW9KVnk2OW9iZWJjd0FPa2tJUU5jMTlBJTJCRzhQcVd2WmhiVzRXRnM2dmhjdWt3TTZBYWtQMyUyRmlNNmRnTUNVcWRVQU9BR1lKZ2NoQkU2ZlBuM21vWWNlZWtEVE5GYiUyRjBZVEJWUmtsWlhJQ0VBQUNnUUNlZU9LSk96NzJzWSUyRjlVMVpXbHA4WEtFUmpiemdCZE5GMUgwUkhjd1BpMFRBVVZZVnRTeXlhVllQVzlsNE1ESVc1M1M3TnVkeHVySCUyRjlOWHp5WCUyRjhkUHIlMkYlMkZ2QmQ0UlJWVG9idTlZMXJ4S1FHNGRCMmFwckozV3hwUlZSVlNTdXc3VW8lMkIycmw0c1dUQURKWVY1TUszMEhoQmlwM0ZzUk9sRVNnbmQ3Y2JVNmhxblF5RWFWJTJGZmVlJTJCJTJGZGJXMXRuWUZBSUswJTJGejRqT0J4T0FsSlNKVTREZnlPUHhvS1dsNWRnTEw3endwMDk5NmxPZmRUb2Vvc2xDU29uY3doSXNXbllqdHJ6OFZESUJHUEQ3c0hqdU5LemJkb0JERzlLY3BtbG9PbFdQTGV2WDROcjNmdUM4Zno2dnVBTCUyQjdCd005WGFQV1I5QUtTVlVWWUZMMTFpOWxXYmVOQ0JrNDI3TW56a1ZjNmRYUWRlMXRLd0dsRktlN1NOSlJPOUdTZ21YeTRXcW1tbE9oMEkwTG9RUWFHbHBhWDNnZ1FmdThYZzhFRUt3blExTkdFd0FVbEltOXdBY2xwV1ZoV2VmZmZiWEglMkZyUWh6NFpDQVE4dkZ0RE5INW1YYndNelNjTzRuVGRrYk5iZ1UzVVRDbEJVMnNuVGphMlFPZFU0TFFsaElBdEpWYSUyQjhCemU4M2Z2UCUyQjloSUM2UEI0VmxWUmpvYWglMkZUUG9BQTRQRzRXQUdZcGpSVmhXbloyTG4lMkZCRTYzZHVQaUJkTlJVcGdMeTdMVHB1Sk9DQUhMc21GYU5uZVJFNTBEMjdhUlgxaUlncUlpcDBNaEdqZjMzSFBQNzV1Ym05dXpzckpZJTJGVWNUQ2xkamxPVDFlcDBPWWRSOFBoJTJGYTJ0b09yRnk1OHVsYmI3MzFVMDdIUXpSWkpLcXpWQ3k1JTJGc1BvT3RNTUl4NU5Kb0l1bUZ1TGpzNWVoS0l4cU95aGtyYmNiZyUyRjI3dHlCb3djUFlQYjhCZWY4YzhrJTJCZ0pYVFVMZHYyeGhHQ0VBQVhyZUwlMkJiODBwZ2dCUmRmUTN0V0xWemZzeHR3WlZaZzNveXB0ZWdNS0FESERoR0dZck9nZ09nZW1hYUNpY2lxOFBrNEFwb2x2dVBydiUyRnZ2diUyRjczSDQySHlqeVljcnNRb2FiaThPWk1mUUdJcjhKJTJGJTJGJTJGT2VmRFEwTnhYaHhUelIlMkJwSlRJSzZuQWdpdXZoMlVhQUFETHRwRWI5R1B4M0ZwSW1aamtTdWxKVVJTRXd5RzglMkZQeWZSJTJGVHpCZVZWY0hsOWtMYWQ0c2olMkJRa0RBNDg3c2ZyV1RoYWFwTUcwYnV3JTJGVjRlVzFPOUhjMGdsTlV4MiUyRkNTQ0VRQ3h1SUJxTE13RklkQTRzMDBSNVpSVVVSV0V5aENhRmUlMkI2NTU2N201dWFPaWJBN2p1aXZNUUZJU2ZGNGZFSThwSlE0Y2VMRSUyRnVYTGx6JTJGdTlMOHAwV1EwOTVLclVWWXpFMFk4QmdBd1RCTzFVOHRRTTZVWXBtVTZIQjI5RTdmYmc0MXJYa05uZTl0NUowZnlpc29Rek1tSExjY3VBUWdCZU54dVpwSXpoQ0lFZEUxRFY5OEFYdCUyQjhGeHQySE1KUU9BcGQweHhMdmdsRklCU0pJUm96b0RBQlNQU09wSlRRTkIxVkhBQkNrNEFRQW1mT25HbTUlMkYlMkY3NzcyYjFIMDFVVEFCU2t0T0p1MVE5WXJGRTB1SHh4eCUyRiUyRiUyQmVEZ1lJUjMlMkJJbkdqNVFTcXFiajRocyUyQkRKZkhDOXUySUpIWWRuZkJ2Rm9FJTJGRjVZWTFnaFJxT2phaG82MnRydyUyQnN2THolMkJ2bnBFejhiTW5VNmNucXo3RWdBRllBWmlEdGJEdUFZeWVic1h6dERodzRmZ3EyYlVQWHhyWmY1TnZwNlIzZ3dvN29uRWk0M0c3VVRKJTJGaGRDQkU0Mks0JTJCayUyRlhlYTFCRXhNVGdKUmtXZGFFZWFpcWlycTZ1a1BQUCUyRiUyRjhvMDclMkZ1eEpOTmxKS0ZKWlZZZjVsMThFeSUyRnJJVk9DY1l3QVZ6dUJVNDNhbWFqdGRXdklSb05Ib2VWVnFKWDJqcDFCbFFWVzNNZnNFU2dFdlhvV29xMzBNWlpuaFNjRGdTeGJZOVIlMkZIeSUyQmwxb1BOTUpWVldTQ2NMeElHMkp0czdlY1hzOW9reG0yeEpaMmRtWVVqWFY2VkNJeHBRUUFxZFBuejV6MzMzMzNlMTJ1eUdsbkZBUG9tRWNBa0pKaGpGMlZSdE9VQlFGanp6eXlNOXZ2dm5tVDJSbFpmbDU4aU1hWCUyRk12dXhhblR4NUdSMk05TkpjcnVSWDRkSHNYNnB0YU9SVTRUYmxjTHRRZE80b2RtemJneW11dlA2JTJCZkxhcW9oaSUyQllnOGpRd0poTUE1WlN3dTNTNGRJMXhBMFRnbU5jTTQ2cUtJQUNkSGIzNGZYTmUxRlZYb2g1TTZhaXFDQUhVa3BZMXRoVkNLdUtndjZoRUxyNiUyQnFGd0lCSFJ1eklOQTVWVGF4RE15bkk2RktJeDk1dmYlMkZPYU9NMmZPZEhxOVhsaVc4ME9yaU1ZQ1YxJTJCVU5ORk9kS3FxNHNTSkU4ZWVmdnJwaHolMkZ6bWMlMkY4dTlQeEVFMG1Va3BvdWd1WFhIOExYdm5qbmJCc0M0cWlRQUM0YU41MGRIYjNJeFNKT2o0UWdQNldFQUtXWmVHbFB6JTJCRks5NXpIWVFRNTN6MzJCZk1Ra0Y1RlJvUDd4bXpCS0RIclVQWE5NVGpCc0FXRHhsTFUxVklLVkhmM0k3VGJkMm9yaWpHM0JsVnlNc0pqbGtpVUZFVm5EcmRnWEE0QmwzbkpURFJ1ekZORTFVMU5WQjV3NDRtTUNFRUdob2FUdDEzMzMzM0tvb0MwMlMlMkZhcHE0ZURhbnBJbDRzbE5WRlglMkY4NHg5JTJGY2NzdHQzd3lKeWNueUNwQW92RWpwVVRSbEdyTXZmUTkyTE4yT1JTM0I1WnRJenZveCUyQkk1MDdCaDUwRkl5UnhPT25KN1BOaTFiU3NPN3QyTiUyQllzdlBLZWZrVkpDQ0lIeW1wazRkV2ozbU1RbEpSSVZnSnFLSVo3T001NFFBcnFtd3JadEhHczRqY2FXRGxTWEYyTlc3UlRrNTJZQkVqQlRkSE5TVlJRTWhTSTQzbkFHcXNvYkQwVHZKakVBUkV2MiUyRiUyQk0xTkUxa3Q5OSUyQiUyQiUyQjFkWFYyOW1xYkJacTlxbXNDWUFLU2tpWGl5MDNVZEowJTJCZXJIdnl5U2NmJTJCdHpuUHZjbHAlMkJNaG1vd1dYbkU5V2hxT29xT3BJYmtWZVByVU1weHA3OGJKcGhadUJVNURpcUlnSEFyaGhhZWV3UHpGRjU1WEZXRFJsR2x3JTJCd0t3akRoRWlpczhwWlRRVkJWdXR3c1NYSXhPRk9Mc3RHRER0SERrWkRQcVQ3ZGpha1VScGs4dFEyRiUyQkRqUkZnV1hac0VlWWdCQkNRQWlCUFlkUFltQW83Tmp3RWFLTUlpWGNIZzlxWnN4eU9oS2lNU09FUUgxOSUyRmZGSEgzMzBRV0JpRnNRUXZSRlhYWlFVajhlZERtRk1DQ0h3aHolMkY4NFJlMzNITExQeFFVRk9UeERpYlIlMkJKRlNRbk81Y2NtTmY1JTJGWUNtd1pVSlRFNHZ2Q2ViWG82TzVGS0JMalZ1QTA1UEY2c1dudGFwdzZXWWVwMDJyUCUyQmVmeWlrcVJYVkNNcmpPbnh1YjNLZ0MlMkYxd1BtJTJGeVllUlFnb3VnYkxzbkNzJTJGalJPTnJXaXREQVB0VlZsS0MzS2c5JTJGcmhwU0pvVUxuJTJCbG11S0FLcW9tRGYwUVljcXolMkZONUIlMkZST2JLbGpkenNYRlJVVlRrZEN0R1lldWloaCUyRjYzcXFwcXNMYjIzSzkxaURJVkU0Q1VORFEwNUhRSVklMkJiZ3dZT243cnZ2dnQ5JTJGODV2ZiUyRkw5T3gwSTAyVWdwVVZReEZRdXV1QUU3WG5zT0xyZWEyQXFjNWNmaXViWFlzT01RdHdLbklVVlJNTkRmaDVlZWVSSmYlMkJzYTVuVHFsbEJDS2dyTHFHV2h2cW9PcTZTbVBTMERBNzNNeiUyRnplQkRWY0VTaWx4dXJVTHA5dTZrQlh3WVVwcElTckxpcENmRTRUYm5YaHZTU2toYlFrSm1UaVBKQTRBVlJFUWlvSklKSWE5Unhwd3VLNlJOeHFJem9OcG1LaXNub1pna0FOQWFHSVNRbUQlMkYlMkZ2MEhYbjMxMWNjQ2dRQ0hROUdrd0FRZ0pVVWlFYWRER0ZPJTJGJTJCOTN2N3Zqa0p6JTJGNXp4VVZGV1dzQWlRYWYlMkZNdnZ4WXREVWZSVW44TXVzc053ekJSVzFXR2x2WnUxSjFxWVZQJTJCTk9SMmUlMkZENkt5dncwWCUyRjhESXBLU3M2NTZxcWtham8welpYc0M1aFNBdkI1M1ltR2dEU2hDU0dnbmEzWUd3eEZjUEQ0S1J3OTJZeXNvQiUyRkZCVGtvS2NoRlZzQUhyOWNOdDY1QlZSVFlVaUllTnhBS1I5SFMwWTBUalMzbzZ4JTJCQ3BxcXBmeThTVFdDbWFhQjZXaTFVVmVVTkY1cVFwSlM0NjY2N2Z0TFYxUlh4JTJCWHhPaDBNMExyamFvcVNKdWdWNFdGTlRVJTJGdWRkOTc1NjUlMkYlMkI5S2MlMkZkVG9Xb3NsR1NnbFYxWERKRGJmaTVZZCUyQkRTTWVnNktxRUFLNGFQNTBkUFgwWTJBb3d1YjhhVWJWTkhTMnQlMkJHVjUlMkYlMkJNZiUyRno4RjglMkY1NXdyTHF4REl5Y05RWHc5RWlxY0JDd0JlajV2Sm5FbEdWUlNvaWdJcEpmcjZoOURiTjRnamRVMXd1MXp3dUYxdzZTcVVzMTgzREJPaFNBeHh3NENpS093elNuU2VwSlRRZFJkcVpzd2Nmc0xaZ0loU1RBaUJqUnMzYm5yeHhSZWYxalFOZzRPRFRvZEVOQzRFSzZGb21LNm5mcXRXT3JFc0M3bTV1VGxidDI3ZE9YMzY5R2w4N3hPTlB5RUVEbXglMkJIZHRlZVFhNjJ3MEEwRFVWRGMzdFdMTjFYN0paUDZVUHd6QlFXbDZPdXg5N0NzR3M3SE9vQWhRUUF0and3cU00dG5NamRMY25wZkZvcW9xMnpoNnMzTEI3YkNvTUthTklLYzglMkJjSFl3VE9MOXAlMkZCY1FqUml0bTFEVVZYODVzRkhNV1AySEU0QXBnbEZDQUhMc3V4YmI3MzFmYXRXclZycDklMkZ1ZERtbk1kWFIwT0IwQ3BRbmVFcVdreVREMXFLZW5wJTJCOTN2JTJGdmQlMkYlMkY3eWw3JTJCODIlMkJsWWlDYXJ1WmRjalpiNkkyZyUyQmZoaTYydzNEdERCMVNqRm1kazdCb2VPTmNIRXJjRnJSTkEzTnB4cXc2cVVYY2NzJTJGZk9vY2ZpS1JoSmt5ZlM2Tzc5NkNWRGQ0bEZMQzdYYkJwV3VJeGd6MmpwemtlTk9BS1BWczIwWmhjUW5LS3FZNEhRclJtSGpsbFZkZVdiRml4YXR1dHh2UmFOVHBjSWpHRFZkWmxEUjM3bHluUXhoelVrcHMyTERoaiUyRnYzNyUyRiUyRlNnZ1VMNXZPT0p0SDRrbEpDVVZVc3VlRldkTFUwSXhhTlFGVlYyTGJFQlhPbW9iMnJGejE5UTlDNEZUaHRDQ0dnYWpwZWVQcFB1UEhtRDhFZkNKeFROVWhKWlMyQ09Ya0lEZlJCU2VFMllGdEtlTjB1dUhRZGtWZ2NaOGMlMkJFQkZSaXBoR0hOWFRhdUVQQkp3T2hTaWxoQkF3RE1QNDclMkYlMkYlMkI3eDhaaGlGNUE0a21HeVlBS1dtaWJ3RUdFaWY5dnI2JTJCNk85JTJGJTJGJTJGdWYlMkZPNTN2JTJGdVQwJTJGRVFUVVpTU3VRV2xlS0NxOSUyQkhUY3VmZ0tvcXNHMGJIbzhMbHl5Y2hWVWJkOE8ySlJTRkYyWHBRdGQxbkR4JTJCSEt0ZlhvNmJQdkt4ZCUyRjElMkJLUUdQUDREaXFscWMyTHNscFFsQUtTWGNMaDBldHd0OWd4TjNlajBSa1ZNc3k4YlUydWtRUW5EN0wwMDRmJTJGclRuNTdjdkhuelZtRGk5OEFuJTJCbXRNQUZKU2IyJTJCdjB5R01DeWtsbm52dXVhYyUyRjhZbFBiTHp5eWl1djRJVU4wZmlUQUdaZGRDWE9OQnhEdzZFOWNMazlNRTBMNWNYNW1EOXpLbllmcW9PaThDTXFYUWdob0tvcW5udnFjVnozZ1p2ZzlmcmVaVkg0bDIzQWRmdTJqVUZBUU5EdlJWdG42ZzlOUkRTWlNTbmhjcnRSTzNPVzA2RVFwWlFRQWdNREEwTVBQUERBandPQkFOdEgwS1RFMVJVbDlmWDFPUjNDdUFtRlF0WlBmdktUJTJGMXElMkJmUGtxVlZWVkpnR0p4cG1VRUlxQ1MyNjRCVjFubWhBZTdJZXFhYkFzQyUyRk5uVGtWYlp3OWFPM3FoYWFtZElFc2pwN3ZjT0hINE1OYSUyQiUyQmdyZSUyQjhGYnp1bG5TcXBxNGMlMkZLUldSb0lLVlZnQUlDQWI4SFBITVRFYVdXbEJJZXJ4ZTFNNWdBcElubndRY2Z2UHZvMGFOSHAweGhmMHVhbkpnQXBLVEpOdjU4NWNxVmE1NTU1cGxuUCUyRnJSaiUyRjY5MDdFUVRVWlNTZ1J6QzdEa2hsdXc5cG43SWFVTkd3cDBUY1BGQzJkaTVmcGRNQXdUaXNKJTJCZ09sQUNFQ29LcDU5JTJGRkZjYyUyQlA3NFBGNDNyRUtVQUx3QmJOUk5LVWE5UWQzcFRZQktJQmd3SmZZYTB4RVJDbGpXU1lxU3FhaXFLVEU2VkNJVWtZSWdUTm56clRlY2NjZHZ3aUh3ekFNdyUyQm1RaUJ6QkJDQWxCWU5CcDBNWVY1Wmw0Y0VISCUyRnolMkIlMkI5NzN2dmNGQWdFZnF3Q0p4cCUyQlVFalh6TGtCcnd6RWMzckVPTHJjWHBtV2hLRDhIaSUyQmRNdzVZOVI4SDhYJTJGcHd1Vnc0ZXVnZ05yeiUyQktxNSUyRiUyRjgzdiUyRk0xbnAlMkY5T21UNFA5UWQzcFRRT0NjRHZjVVBWMUZRUEdTWWltdFRNdUlHYTZkUGg4WHFkRG9Vb3BXNiUyRiUyRmZhZm56eDVzdFhyOVNJV2l6a2REcEVqbUFDa3BNcktTcWRER0hjSER4NDg5UERERDklMkY3aFM5ODRTdE94MEkwbVYxNDdVMW9iNjVIYjBjTE5OMEYwN1F3cTNZS1d0cDdjS3FsSFM2TkgxZnBRQWdCSVFUJTJCJTJGUGdqdVByNkc2RzczTyUyRmFJTDUwNm5UNGd0bUloVU1wcXdLVXRvVEg0NEpiMXhFekRBaE9BaVlpU2drYkV0WFRwZ01BQjREUWhDQ0V3SWtUSjQ3Y2Q5OTlkd05BTkJwMU9pUWl4M0JGUlVrZEhSMU9oekR1RE1QQXIzJTJGOTY1OTk2RU1mJTJCbmhwYVdreEwzU0l4cCUyQlVFaDVmQUV2JTJGN3UlMkZ4Nm1OM1FkbzJvQ2hRRlFWTEZzNUVkJTJGOEF3dUVZVkpXbGdPbkE1WGJqMEw1OVdQJTJGYXE3ajJmVGU5NCUyRmRLQUlHY1BPU1hWT0IwM2VHVUpRQnRLZUZ4dSUyQkJ5YVlqRzR5d0JKQ0pLQVNrbFBCNHZxcWZQY0RvVW9wUzY0NDQ3ZnBDVmxSVXFLQ2pnOEElMkJhMUpnQXBLVEoxZ053MkxGang4Nzg2bGUlMkYlMkJzVlBmJTJGclQlMkYzVTZGcUxKU2txSnNwcVptSCUyRjU5ZGk5NWtXNDNGNVlsbzJjTEQ4dVdUQVRhN2Z0aDVTU0YyMXBRQWdCb1NoNDh1R0hjTVY3cm9mN25Yb0JudDJmVzE0N0IwM0hENllzQmlrbFBHNGRIcGNMJTJGVEtVc3VNU0VVMW1pUVNnQnpXMTA1ME9oU2dsaEJCWXMyYk4ycWVlZXVwcGo4Y0QyN2FkRG9uSVVVd0FVbEk0SEhZNkJNZmNmZmZkZDMzdWM1JTJGNzdMUnAwMmF5Q3BESU9RdXZ1QUZ0cDA2Z3JlRTROTGNiaG1taXVySUU3ZDE5T0hEc0ZGdzZQN2JTZ2N2bHdwR0QlMkI3Rm01UXI4M1RsTUJDNnZtUVd2THdERGlLZHNxSXNRaVVuQTdWMHBPUndSMGFSbm1TYUtxNnVSVjFqb2RDaEVveWFFZ0dFWTV2ZSUyQjk3M3Z0cmUzV3o2Zmo5dmFhZExqU29xU2FtdHJuUTdCRVZKS0dJWXhkT2VkZCUyRjdnVjclMkY2MVdOT3gwTTBXVWtwb2VrNkxuM3YzJTJCUGxoJTJCNUFQQmFGb3Fxd2JZa0w1a3hEWjA4JTJGT3JyNm9HbXBteVpMSTVPb0FsVHgxQ01QNGFycmI0VFg1MyUyRmJpMm9KSUxlb0ZIbWxVOURhY0F5SzRrcE5EQkRJQ2ZyQlMza2lvdFF3VFFOVGEycmg4WGljRG9Vb0pWNTY2YVZIamh3NXNpa25Kd2RxaXRxUUVHVXlKZ0FwYVRJM1JMVnRHdzglMkYlMkZQQ1RIJTJGakFCejU3M1hYWFhjdTdRMFRPa0ZJaXI2UUNGN3puQTlqMDB1TlFGQVcyYmNQbDBuSEpvbGw0ZGNNdUdJYVpzaW95R2ptWHk0WGpSdzdqdGVVdjRhYVBmT3p0diUyRkhzTnVES21mTnc1dVNSbEwyJTJCRUVCMjBBOHdCVWhFbEJLMkxWRlZNdzBBQjRCUVpoTkNvS3VycSUyQmVYdiUyRnpsajRxS2l1QnlwZWJtSTFHbVl3S1FrdHJiMjUwT3dWR0dZVmpmJTJGZTUzJTJGJTJCJTJCeVpjczJ1bHd1blJjJTJCUk02UVVtTFdSVmVpdmVrazZ2WnRnJTJCNzJ3clFzRkJmazRJSzV0ZGl5JTJCd2lZJTJGM09lRUFLcXF1R1p4eDdHZSUyRjd1ZmZBSGclMkIlMkI0WUN5cm5nV1B6dyUyRlRNRktTd0xXbGhOJTJGbmdWdlhZZGsyJTJCME1TRVkyQ2xCSnVqd2ZWN1A5SEU4UnZmdk9iWDIzZnZyMCUyQkdBdzZIUXBSMm1BQ2tKSW0lMkI1MFJUZE93ZiUyRiUyRiUyQjdVODk5ZFQ5biUyRnprSnolMkZ2ZER4RWs1a1FBa3R1dUFXZExVMFk2T21FcHVrd1RRdXpwbFdndmFzUEp4dGJvTE1mb09OY2JqZE9uamlHbFMlMkYlMkJHYmY4d3olMkI5N2ZjbHR3R1hURUhicWVNcDJRWXNwWVRQNjRiSDdjSlFPTUlFSUJIUktDUW5BRE1CU0JsT0NJSEd4c2E2dSUyQjY2NjQ1WUxNYkJIMFJ2d05VVEpSV3k0UyUyRmk4VGglMkIlMkJ0T2YlMkZ1VGFhNiUyRjlVRWxKU1RHckFJbWNJYVdFTDVpTlM5JTJGM1ViejIlMkJOMlF0ZzBvQ29SUWNQR0NHZWp1SFVEJTJGVUJpYXlsSkFwMm1ham1jZWV4VFh2JTJGJTJCRENHYm52SFVWNE5rSnpwVXo1cUhsNUZGQUglMkYzcjJyYUUxJTJCT0cxJTJCUENRQ2dNdmhPSWlFYk9zaXdVbFpTZ3NLalk2VkNJUnUzWHYlMkY3MTklMkZ4JTJCZiUyRiUyRjA2ZE41ZzVEb0RaZ0FwS1RKdmdWNFdFdExTJTJGUFBmJTJGN3olMkYlMkYzNXozJTJGJTJCQzZkaklack1wSlNvbURZYkN5NiUyRkhydlh2QVRkN1lGdDJ3ajZQYmhrMFV5OHZua2Y1Tm5FRWpsSGQ3blEyTkNBRjU3NkV6NzVyJTJGJTJGJTJCanQ5YlBtMFdQUDdVYlFOV0ZZRmd3SWYycnI1Ukg0dUlhREl6RFFOVHAwM2pBQkRLYUVJSXJGcTE2clUlMkYlMkZ2R1BUM2k5WGxpVzVYUklSR21GQ1VCS2lrUWlUb2VRTm43NzI5JTJGJTJCN3AlMkYlMkYlMkJaJTJGJTJGY2Q2OGVRdFpCVWprSENtQmhjdHVSTWZwQnB3JTJCY1FpNjJ3UER0RkJaVm9oNU02cXc5JTJGQkpiZ1ZPQXk2WEM4JTJGJTJCNlRIY2VOT0hVRkJjOHBaVmdJbHR3R1hJSzZsQTI2bTYxQXh5RVFMWm5BUk1SRFJxdG0yanFub2FJQVFIZ0ZCR0VrSWdHbzNHdiUyRnZkNzM2cnU3dmIwdlVVYkRjZ21tQzRhcUtrdkx3OHAwTklDMUpLeEdLeDZFOSUyQjhwUHZQdmJZWXk4S1hnZ1JPVWhDVlRVc2ZlOUhzS0s5QmRIUUlGUk5nMm5aV0RpN0dwMjklMkZUalQxZ1ZkNDhlWmt6UmRSMnRMQzU1OCUyQkVGODhUJTJCJTJCOWRiZjlLWnR3TWVBRkZ5WUN3RFpXZjVSSDRlSWFES1RVc0xsZHFPcXB0YnBVSWhHNWRGSEg3MTc5JTJCN2R1MXd1VjJwdU5CSk5NSUtKRFJyR0NVbCUyRllkczJETU1RanolMkYlMkIlMkJETzMzbnJyaCUyRmwzUXVRc0lRUk9IdGlKZGM4OEFFWFR6MDZnVmRBJTJGR01JcjYzWWhISWxCWlQ5QVIxbVdCYSUyRlBpOSUyRiUyQjhYRlVWVTk3eXhzblFnajB0SjNHOGdkJTJCQmRNYyUyRlRaZ1ZWWFExZE9QVjlidmhtVlozQTVPUkRRQ3RtMUQwM1g4OXFISE1HM0dUTjc0cG93amhFQlRVOU9aYTYlMkI5OXFMdTd1NjJ5VDdjOHElMkIxdGJVNUhRS2xDWlpNRUwyRnM0dFNlZWVkZCUyRjdmNjY2Nzd0cnM3T3dzWGd3Uk9VZEtpV256TDBKNzAwa2Mycm9HTG84WGxtVWpOeXVJU3hiTnhOcXRCOWdQMEdHcXFxS3ZweGVQMyUyRjhIZk90SCUyRjRPM3FwNldBSEtMeTVGWFVvNjJ4cnBSVHdPMmJRbWYxd09QVzhkZ3lJVEszejhSMFhtemJRczV1VVVvTGkxek9oU2lFZnZWcjM3MTQ3cTZ1alp1JTJGU1Y2ZTB3QVVoSXJBTjhzR0F4aTU4NmRSMyUyRjFxMSUyRjk0bnZmJTJCOTRQbkk2SGlJQ0xycjBabldjYTBYWG1GRFNYRzRacG9tWktDYnA2QjdEdmNEMzdBVHJNNCUyRlZpOWNxWGNkTkhQb2E1Q3hiOTdUZWNUZEpPbVRFUExmWEhSajBOV0VvSnI5Y052OCUyQkRnYUh3NkE1R1JEUkptYWFKaXFxcDhQclpVb0V5anhBQ216ZHYzdno4ODglMkZmVjFwYXlxMiUyRlJPJTJCQUt5Vks0aFRndjJYYk5tNiUyRiUyRmZhZmYlMkJ4akglMkZ2b3JGbXo1cklLa01nNVVrcTRQRjVjJTJGb0ZQNEpXSDc0QVJpMEpSRSUyRjBBRjglMkJaaHU3ZVFaeHU2MlElMkZRQWNwaW9KSU9JeEglMkYzQTMlMkZ2dU91OTZ5Q2hBQXltdG13JTJCM3p3ekxOVVYlMkJvS3hESXl3NmlwYjFuVk1jaElwcXNMTlBFbEtxcFVCV0ZRNVVvb3dnaFlCaUc5ZTF2ZiUyRnMlMkZtNXFhakVBZ3dDM3NSTyUyQkFxeVJLeXMzTmRUcUV0Q09saEdFWTRSJTJGOTZFZmZldVNSUnpnUWhNaGhVa29VbEUzQmt1dHZ3WVlYSG9GUUVuJTJCUHFxcmcwc1d6OE1yNklZVEM3QWZvSkklMkZYaXkwYjFtUEwlMkJuVzRkTmxWZiUyRk4xQ1NDdnVBejV4UlZvYXhyOU5tQUlJRGM3Y1BiSVJFUjBQcVNVVUZRVmxWT3JoNTl3TmlDaTglMkZUNDQ0JTJGZnZXUEhqczJhcGlFZWp6c2REbEZhWXdLUWtxTFJxTk1ocENYYnR2SFVVMCUyQjlkTk5OTnozNThZOSUyRiUyRktOT3gwTTAyVWtwTWVPQ1M5SFpjZ3FIdDYlMkJEeTUzb0I1aVRGY0FsaTJaaDdkYjk3QWZvSUNFRWJNdkN3JTJGZiUyQkRoZGNjZ25jYnMlMkJiYjV4SUNhRW9xSmd4RnkwTm85OEdEQWxrQmZ6UU5KVyUyRmR5S2k4eVNsaE1malJWWDFOS2RESVRvdlFnZzBOamFlJTJGdkdQZiUyRnhEcjljTDl2NGplbmRNQUZLU2FacE9oNUMyYk52R0wzJTJGNXklMkIlMkZlY01NTjElMkJmbDVlV3lDcERJZVV1dSUyRnpCNjJzNmd2YmtlJTJCdGwlMkJnTlVWeGVpZU9SVjdEcDFrUDBBSHVUMGVITml6QjYlMkI4OEJ3JTJCJTJCSkdQdiUyQlgzbEZYUGd0dnJnMjFaRUtQWUJtemJOb0olMkJEJTJGd2VEd2JERVE0Q0lTSTZEMUpLJTJCUHglMkJUSms2MWVsUWlNN2IlMkYlMkY3diUyRjM3JTJGeElrVDdacW1jWmNXMFRuZzZvaVNBb0dBMHlHa3RiMTc5NTY0JTJGZmJiJTJGJTJGZkhQJTJGN3glMkZ6Z2RDOUZrSjZXRTd2YmdzZzk4SEslMkY4OFU3RW8lMkJGa1A4QUZzMnZRMVR1QTVwWk9KZ0VkcE9rYUhuJTJGZ0QxaDI3ZlhJemN0JTJGMDRXNUJKQmZXbzZjb2xKMG5XNkVPcG9Fb0pUd2VkMEklMkJEd1lDSEVRQ0JIUiUyQmJCTUV5Vmw1Y2pPelhNNkZLSnpKb1RBbWpWclZqJTJGOTlOTVA1ZVRrY1BBSDBUbml5b2lTZW50N25RNGhyZG0yalYlMkY5NmxlJTJGJTJCdGpIUHZheCUyQmZQbkwlMkJKZEppSm5TU21SWDFLQlMyNjhGZXVlZlNqWkQxQlRGVnk2ZURiNkIwTVlDa1haRDlBaHV1N0M2Y1pUJTJCTk5EOSUyQk1MWCUyRnZQTjM5UlNpaUtpb3BwczlIZWRCTHFLUGNCSzBKQlhtNFFaem80Q0lTSTZIeVlsb21LeWlxNFhLUHN4MG8wVG9RUWlFUWkwVzk4NHh2JTJGMmRIUllYcTlYcWRESXNvWVRBQlNFaiUyRjQzNW1VRXVGd09QcU5iM3pqYXklMkIlMkIlMkJPTHJtcVlwVEFJU09VdEtpZHFGUzlCeDVoUU9iVmtEbDhjRHk3S1JIZlJqNmVMWldMMTVIMndwb1hCYnFDUGNIaTllZlBwSjNQaiUyQm0xRXpZJTJCYmZiTThwcTVtRiUyRlp0ZUczM3ZQZ0hrNTJTTk1sb2lvc25IdGl5VVZVd0JBRzZocEl4eDExMTMlMkZYTG56cDI3aFJDSXhXSk9oME9VTVpnQXBDUzMyJTJCMTBDR2xQMTNXc1c3ZHU3WiUyRiUyQjlLZDdQdldwVCUyRjI3MCUyRkVRVWNMRjEzMFFQYTNOYUd1cWclMkI3eXdEQk5WSlVWWWZHY0d1dzRjQnlLeG84N0o2aXFpc0glMkJmangwejEzNHdjOSUyRmhiJTJCZXBGNVlWb1djJTJGR0wwZExSQUhjWHZTRXFKN0tBZmJwY0d5N0k1Q0lTSTZCeElLZUZ5dVZFMnBkTHBVSWpPaVJBQ2RYVjF4Mzc2MDUlMkZlcHVzNkIzOFFuU2V1aUNpSkZZRG54alJOJTJGT0FIUCUyRmolMkJGVmRjOGI2cFU2ZFc4bTRwa2JPa2xOQmRibHoyZ1klMkZqNVlkJTJGZzFob0NLcW13YlFzeko5VmpkNkJJZFNkYW1FJTJGUUlkNHZGNnNmMzBWdG01WWg2VlhYcFY4WGtvSlZkZFJObTBXT2xzYlI1VUF0RzJKWU1DTGdNJTJCRDN2NFFWSlVKUUNLaWR5T2xoTXZ0UVVWbGxkT2hFTDJyNFp1SVAlMkZqQkQlMkY1JTJGaG1FTTVPYm04b1lmMFhuaWFvaVN1cnE2bkE0aEl3Z2gwTnZiMiUyRjc5NzMlMkYlMkZXdzglMkIlMkJPQmpUc2REUklsRlRGNXhPUzUlMkYzMGV4JTJCcW43SVcwYlVCUW9RdUNTUlRQUlB4aEdWMDglMkZORTExT3RSSlJ3Z0IyN0x3NE4yJTJGeGFLTGw4RGo4YjZwQ3JDOGRqWU9iVjA5cW0zQVVrcDRYQzdrWkFYUTB6ZVVxdENKaUNZMEtTVThYZyUyRktLaXFjRG9Yb25Eenl5Q09QUFBIRUU4czFUVU04SG5jNkhLS013d1FnSmJHRSUyQnR4SktmSGtrMDglMkI4YUVQZmVqakglMkZyUWgyNW1GU0NSODZTVW1EcG5NUlplZVNOMnIxME9sOXNEeTdiaDliaHglMkJZVno4T3FHWFlqRkRVNktjNERiNDhIQnZYdnczQk9QNCUyQlAlMkY5SmszZmEyb2ZDcXk4b3JRMzlNQlZSM0ZaWWtBQ3ZPeVVkZllOc3BvaVlnbUI5dXlVRlJTZ21CMmp0T2hFTDBqSVFSYVdscmFicnZ0dHU4WWhnSExzcHdPaVNnak1RRklTZHdDZkg3QzRiRDk4NSUyRiUyRiUyRkJ0WFhYWFZsYm01dWJsTUFoS2xoOFZYJTJGUjE2Tzg3ZzFPRzkwTjBlbUthRndyeHNYTEpvRnRadFB6RDZnUk0wSWk2WEcwODhkRCUyQldYWHM5eWlxbVFFcVoyTDd0OXFDMGVnWjZPMXBHbHdDVVFGNU9FTHFtOEhkTVJIUU9UTk5FV1VVbCUyQjRCVFJ2anBUMyUyRjZYNGNQSDI3aTFGJTJCaWtXTUNrSkkwTnNrJTJGTDFsWldkaTZkZXV4MjI2NzdTYyUyRiUyRmVsUGYlMkI1MFBFU1VxQUpVVkEyWHZmJTJGajZPJTJGcVFGOVhHelRkQmNNMFVWdFZpdDclMkJJZXc5ZkpMOUFCMmdhUm82TzlyeHdPJTJGdXhIZiUyQiUyQjMlMkZmTkJDa29uWU9qdTdjTUtyRW5XMG5waiUyRjdmUjRNaGlKUW1RQWtJbnBIRmljQVV3WVFRbURGaWhXdlBQTElJJTJGZjclMkZYNm9LdHU1RUkwVVYwQ1UxTiUyRmY3M1FJR1VkS2lWJTJGJTJGJTJCdGUlMkYlMkJkQ0hQblRMcFpkZWVoa3Zub2ljSjZXRUw1aU5LMjclMkJCN3o2Nk85Z0dnWVVWWVZwMlZnMHB3YTlBNE5vUE4zQkpLQURQQjR2WG45NUJhNTk3JTJGdmZOQkNrYUVvMUFqbjVHT3J2R1hFVm9DMGxmRjQzY3JNQ0dCZ01BOXpwVFVUMHRxU1UwSFFOWlZPbU9CMEswZHNTUXFDJTJGdjclMkYlMkZsNyUyRjg1ZGZENGJBVkNBU2NEb2tvbyUyRkh5bUpLRUVIeU00QkdMeFdKZiUyQjlyWHZoSUtoU0xjY2thVUhxU1VLSzZjaGlVMzNBTGJ0cExiVFZWRndXV0w1eUEzT3dqVHNwME9jOUpSRkFXV1plTCUyQjM5NkJjQ2lVckFMMCUyQkFJb3Jwd0dlNVE5ZllRUUtDN0lBZSUyRkZFQkc5TXlrbDNDNDNTc3JLblE2RjZCM2RkdHR0UDltOGVmT1I3T3hzS0lyQ3h3Z2VSTU5ZJTJGa0EwQ3NNSnYyM2J0dTI4NDQ0N2Z2cnRiMyUyRjclMkI4NUdSRVREcEpTWWVlSGw2RzQlMkZqVU5iMThEbDlzS3liZmo5SGx4MjRXeTh0bkV2VE12a2hkRTRjM3M4T0h4Z1AlMkY3OCUyQkNQNDFMOSUyQlB2bDglMkJiVFpPTEYzNiUyQmdPTG9IOHZHeG83QU5JUlBUT3BJVEw0MEZ4YVpuVGtSQzlKU0VFdG03ZHV2bVh2JTJGemxIYkZZREpGSXhPbVFpREtlNEpaRkdzWXB3Q05uV1JhOFhxOTM0OGFOR3hZdlhud2glMkY2Nkkwb01RQWtZOGhsV1AzWVdXJTJCbVBRM1I0QWdLNXBPSHF5R1p0MkhZYWlLR0NlYUh4WnBnbCUyRk1JZzdIM2dVVlRVMUFJREIzbTY4ZU4lMkZQRVF1SG9JeXd2NDhRQXJHNGdSVnJkMkJnTUF4VlpYS1hpT2l0bUthSiUyRklKQ1BQRDA4d2hrWmJFSElLVVZJUVFpa1VqMDJtdXZYYlpseTVZZHZGazdPcHlhVE1QNGwwU1VBb3FpSUJ3T1I3NzYxYTklMkJPUnFOeGxoMVFwUWVwSlRRWFc1YyUyQmNGUElTdSUyRkNLWmhBQUFNMDhUTWFSV1lQMnNxVE5OME9NckpSOVUwOUhaMzQ1NDdiazh1T29PNSUyQmNndkxvZHRqJTJGd2lWVW9KbjhlTm5Ld0FGN05FUk8lMkZBdGl3VWxaVEN6WW1xbEtidXVPT09udzBuJTJGNXh1JTJCWlRwRDZKaFRBQVNwWUNpS0ZCVkZldlhyOTl5MTExMyUyRmRMcGVJam9MNlNVQ09ZVzRNcWJQd25kN1U3Mm1iTXNHeGZNcVVYMWxCSVlCcE9BNDgzcjlXTGo2dGV3OHNYbms4JTJCVlRaczk2ajZBRUVBSiUyQndBU0ViMGp5N0pRVkZMQ0hVQ1Vkb1FRMkx0Mzc2NGYlMkYlMkZqSCUyRnpPOHhuSzZoMTZtUDRpR3NRY2dKWEdrJTJCdWdNbjF4JTJGJTJCTU1mJTJGdmlHRzI1NDM5eTVjeGV3QW9Vb1BVZ3BVVm85QTVmODNhM1klMkJQeWpFSW9Bb0VCVkZWeDJ3V3dNaFNQbzdCbUFydkU4T0c2RWdLS3F1TyUyQjNkJTJCQ0NTNWFpcUxnRUpWWFQ0ZmI2WUZzV3hBZ3ZXS1dVS01qTmdxYXA3QU5JUlBRMkxNdEVVVWtwQUxCaW10S0dFQUxSYURUJTJCMWE5JTJCOVV0RFEwTVJUV082Z2lpVm1BNm1KRlZWJTJCUmpsdyUyQlZ5WVhCd01QU2YlMkYlMkZtZlh6RU13JTJCTENreWg5U0FuTVhId1o1bDklMkJQWXg0REVDaUN0RHJkZVBLaSUyQmJDNyUyRlBBNG1UZ2NhWHJPbHJQTk9PJTJCMyUyRndhQUpCWFVvYnNndUpSYlFPMmJZbnNvQjlCdndlMnpVVXRFZEZmazFKQ1ZWVVVsNVE0SFFyUjMlMkZqdGIzJTJGN3MzWHIxbTFWVlpVMzhZaFNqQWxBU25LNk44RkVlQ2lLQXBmTGhaVXJWNjY5NTU1N2JuZjZkMHBFYjVSSUJsMTR6ZnN4ZGZaaUdMSEVORG5UdEpDZm00WExMNWdEVlJXd1dRa3hycnhlSDE1OTZRVnNYUE02VkZWRDZkU1pvOW9HTEtXRTElMkJOR2JqYjdBQklSdlNVcDRYSjdVRlRDQ2NDVVBvUVEyTGR2MyUyQjd2ZiUyRiUyRjclMkZ6Mjg5ZGZwdGQxRWVSQU5Zd0tRa2l6TDRpTUZEeWtsRkVYQmQ3JTJGNzNSOGNPSEJnTDAlMkI2Uk9sRFNnbFYwM0hGemYlMkJBJTJGTkpLR1BFNEFNQXdMVlNWRiUyQkhDZVROZzJ6Yjd4NDBqSVFTa3RISDNyMyUyQkJvYUVoVk02Y0IwWFRScGU4RTBCeFFTNzRheVFpJTJCbHNTaVFyczNJSUNwME1oQXZDWHJiOWYlMkI5clh2alEwTkJSbWF5cWlzY0VFSUNYWnRzMUhpaDZLb3FDdnJ5JTJGMDFhOSUyQjlZdVJTQ1RLSkNCUiUyQnBCU3d1c1A0c29QZlJyZVFCRFcyU25BcG1WaDdveEt6SjQyaFpPQng1bkw1VWJEaVJONDRIZDNvcmhpS2dKWnVhT2VCcHlmbXdYOWJCOUFJaUw2Q3lrbE5FMUhmajRUZ0pRJTJCZnZ2YjMlMkY3dm1qVnJ0bWlheHFvMW9qRWllR0ZNd3pnRkxIV0VFTEJ0RzVabDRiJTJGJTJGJTJCNyUyQiUyRiUyRiUyQjF2ZiUyRnQ3JTJGRnNqU2k5Q0NKdzZzaGRybjc0ZkVva3QlMkZJb1FzR3dicXpmdlExTnJKMXc2bTAlMkJQRjl1MklXMGJQN25qZDdDNkczRjB6MVpvdW10RXh4SkNJQlkzOFBMYUhlZ2ZERU5WZWIlMkJUaUdpWWFacklMeXpDQTA4JTJGajBBd3lCc2w1Q2doQkhidTNMbjk2cXV2dmpvYWpVWTR0VGIxNG1kM3ZCQXhBVWhKTExWT1BkdTI0ZlY2UGF0WHIxNjlkT25TUyUyRm4zUnBSR2hJQUFjR0R6NjlpMjhobG91Z3RDQ0tpcWlsQTRpbGMzN2tadjN5QTBUZ1llTjBZOGp2TEtTbnprZ3plaXY3VVJjaFFWQUpxcVl0V20zV2c2MDhuZklSSFJHOFJqTWN5Y093OTNQdkFJWEc0M0U0RGtHQ0VFQmdjSHd6ZmVlT095TFZ1MjdPSjZkR3h3WndzTlkya0RKZkhEUCUyRldFRUloRUl0R3ZmdldyWDFxNWN1VzY3T3pzQVAlMkJkaWRLRWxJQVFtSCUyRlp0UmpzNjhiaHJhdWh1NzJ3TEFzQnZ3ZkxMcDZIVlp2MklCS0pzWUpzbk9ndUY1b2JtJTJGRFNTeSUyRmo2a3NXd0xMdGtYODJDYUF3THdlTlp6cFRHeVFSVVlhemJSdDUlMkJmblFYU09yc2laS3BkJTJGJTJCOXJjJTJGM0xKbHl5NGcwWk9laU1ZT0U0Q1V4TVRVMk5tMmJkdnUzJTJGem1OeiUyRjh6bmUlMkI4NzlPeDBKRWZ5R2xoQkFDUzI3NE1FTDl2V2c4c2dlNjJ3dlR0RkNZbDQwckw1cUwxVnYyd2JKc0tBcjcwWXdIbDB0SGZYTXJLa29LTUtPNkhIRmpoSGV0SlZDUW04WGZHeEhSWDdGdEc3bDUlMkJleXpSbzRTUW1EMTZ0VnI3cnZ2dnR1enNyTDRmaVFhQjB3QVVsSjJkcmJUSVV4SXc0blZCeDU0NEZkTGx5Njk4ZHBycjcyV3lWYWk5REhjRFAzS0QzNFM0Y0UlMkJkSjVwaE81eXd6Qk5WSllWNHBLRk03RnA5JTJCR3pCWU84T0IxclFnaEFDdXc2VkllaSUyRkJ3RUExNVlsbjNleDdHbFJGYkFCNSUyRlhqVWdremtRZ0VkRlp0bTBoSnk4UEFBc0F5QmxDQ1BUMjl2YmRkdHR0WDJwdGJUV3lzcktjRG9sb1VtQUNrSks4WHElMkZUSVV4b2JXMXR4azklMkI4cE12TFZ5NGNHTkJRVUUlMkJMN2lJMG9lVUVoNWZBRmQ5JTJCSiUyQnc4cEhmWXFpJTJGRjVxdXd6QXR6SnhXZ1ZBa2l0Mkg2cUJwR3BoR0dudXFvbUJ3S0l5ZEIwN2dtcVVMSUlRNDcwV3FiZHNJJTJCRDNJOHZzUUNrV2hLT3dyUkVRRUpKSXZnU0FUTHVTTTRadXBQJTJGclJqNzYxYnQyNnc4RmdrRU1xaU1ZSkU0Q1VORGc0NkhRSUU5NmFOV3VPZnVjNzMlMkZuJTJGM1gzMzNRJTJCT1pFRkxSR05IU29tY3doSXMlMkIlMkZBJTJGNGZVbjdrRThHb0dxYWJBc0c0dm5URU00RXNQUiUyQm1ib0dqODZ4NE91YVdob2JrTlJmZzRXekpvNm9xM0FpcUlnUHllSTFvNmVNWWlRaUNqelNDbWhxaHI4Z2FEVG9kQWs5dlRUVHolMkY5NElNUDNxTnBHbUt4bU5QaEVFMGFYTVZRRXUlMkI4akQxVlZmSG9vNDglMkJkUG5sbDElMkY3aiUyRiUyRjRqNTkyT2g0aWVqTXBKVXFuMXVMeW16NkJkWDklMkJFTFp0UVZGVVNBRmNzbWdtUXBFb21sczdtUVFjSjRxcVlNJTJGaGt5akl5MEpwVVM0TTQlMkZ5YmclMkJmblpZRzNXb2lJJTJGa0pWVlFRQ0FhZkRvRWxJQ0lHbXBxYW03MzczdTElMkZwN2UyVmJyZWJneiUyQkl4aEZYTUpURThlRGpJeFFLNFR2ZiUyQmM3WHJycnFxa3VycXFwcVdRVklsRjZrQktybkxFWmthQUJiVmp3SklRUnNXNEd1cWJqeW9ybFl0V2tQT25zR29HdmNVanJXRkNGZ0dBYTI3am1LRzVkZENJOUxoMldmZXo5QUtTV3lBMzY0ZEEyMmJiT0hJeEZOZWxKS3FKb0dYNUFWZ0RTJTJCRXRkVE5yNzg1UzklMkY2ZGl4WXkxQ0NCYWdFSTB6SmdBcGlUMEF4NGVVRWowOVBkMyUyRiUyQlolMkYlMkYlMkJjVkhIbmxraGN2bDBwZ0VKRW9uRW9EQW5DVlhJVHcwZ0QxclYwQjN1V0ZhTm53JTJCRDVZdG1ZZFhOJTJCekJVRGdLVFZXY0RuYkNVMVVWWGIzOTJIbmdPSzY4YU81NTlRTzBiWW1BM3dPJTJGejQzJTJCZ1RCVWxRbEFJaUpWVmVIM3N3S1F4dDhqanp4eXg2cFZxMTRVUXZDbUhKRURtQUNrSkYzWG5RNWgwakJORTMlMkYlMkI4NTlYM1hYWFhUJTJGJTJGeWxlJTJCOGkzMkF5UktMMUpLQ0NGdzRUWHZSelEwaUtNN05rQjNlMkNhRnZLeXMzRGx4Zk93ZXN0ZXhBMFRxc0lrNEZqVFZCWEhHODZnTUM4YmMyb3J6N2tmb0pRU0hyY0xRYjhQZmYyaE1ZNlNpQ2dEbk8wQnlDM0FOSjZFRU5pJTJGZiUyRiUyQmUlMkYlMkZpUCUyRiUyRmdPQVBqOWZxZERJcHFVbUFDa3BGQ0lpNlB4SktYRWQ3N3puUjllZU9HRnk2NjQ0b3JMbkk2SGlONHNrUVJVY09sN1A0SjROSUw2QXp1aHV6MHdUQlBsSmZtNDRzSzVXTGY5QUd4YlFsRjRGM3NzQ1NHZ0NBVzdEdFFoUHljTFJmblpNTXh6Nnhra2hFQkJUaGFhV3pySE9Fb2lvdlFua2FnQTlQaDhUb2RDazRRUUFnTURBME5mJTJGdktYUDklMkZWMVRXazZ6cnM4MmpuUVVTcHd3UWdKYkVNZTN3cGlvSlFLQlQ1MmM5JTJCOXU5ejVzeFptNWVYbDhjcVFLTDBrdWlWcE9PS20lMkY0QnNVZ1laJTJCb09KNUtBaG9ucXltTEU0bkZzM24wRVV2SWNPdFlVUlNBYWkyUFRya080NGNvTDRIVzd6N2tmWUc1T2dJTkFpSWpPVWhRQmw4dmxkQmcwQ1F4Zkc5MTIyMjMlMkZkJTJGMzY5VHVFRU93N1QlMkJRZ3dZUUREY3ZLeW5JNmhFbGxlSXRoT0J6R1p6JTJGNzJYJTJCJTJCJTJCJTJCNjdIeGglMkJub2pTaXhBQ2tkQWdWajMyZTNTY2JvRHVja01JUUZNMTdEMVNqNTM3ajBOVlZUQUhPUFlNMDhTMHlsSmNkY2w4U1BudTUweFZWZEhWMDQlMkJYMSUyQjJFYlV2JTJCam9ob1VyTXNDOEdzTER6MDdFdkl6c25sZFNlTktTRUVubm5tbVQ5JTJGOFl0ZiUyRkVodmI2JTJGTm02WE9pTVZpVG9kQWFZSVZnSlRFRTROekhuMzAwUWVYTEZseXhXYyUyRiUyQjluUE9oMExFZjB0S1NXOCUyRmlDdSUyQmNobnNPclIzNkczb3hXYXl3M1RzckJnMWxURTRnYjJIMjNnWk9CeG9Hc2FUamExSVN2b3gwWHpwc040bDBvQzI3Ymg4N3JoODdveE1CU0dLdGl6a1lnbU1TbWhLQ29VaFo5WE5MYUVFR2h0YlQzMVglMkYlMkYxWDElMkZxNk9pd09YQ1N5SG1zQUtRazNwRnh4dkFBa0x5OHZLd05HelpzbkRObnpueiUyQlhSS2xKeUVFJTJCanJiOE9wamQyR3d0d3VhN29KeTl0eTVhZGRoSEdzNERWM2p2Yld4SnFXRUxTV3V1R2d1WnRWVXZPdFFFRVZSOE1xNm5XanQ2SUhHSkMwUlRXS1dhU0luTHc4UFBmc1NBc0VzVmdEU21CQkN3REFNNnpPZiUyQmN3SFZxeFk4WXBoR0Z4ck9xaSUyRnY5JTJGcEVDaE5jSlZDU1FvbldUcXF0N2QzNEV0ZiUyQnRLJTJGUHZmY2M2OW5aV1VGZUVGR2xINmtsTWdwTE1GN1B2SlpySHI4Ym9RSCUyQjZIcE9oUkZ3YVdMWnlFYU45QjRwcDFKd0RFbWhJQ1FFdHYzSGtQQTcwVjVjVDZNZDBnQ0tvcEFkcFlmclIwOTR4Z2xFVkY2RXF5RXBqRTBuT2k3ODg0NyUyRiUyQmVKSjU1NHhldjFRdGQxSnB1SjBnQXJBQ2xKVlZrVjRhVGhhVmpmJTJCdGEzdnZ3JTJGJTJGJTJGTSUyRmR3RHNCMGlVcm9RUWFHdXN3JTJCdFAlMkZnR3g4QkJVVFllcUtvakZUS3plc2hjdEhkMU1BbzREeTdMaDkzbHczZVdMVVpDYjliYmJnVFZOeGNIanA3QnR6ekZXQUJMUnBHYVpKckxQVmdBR1dRRklZMEFJZ2RkZWUyMzFCeiUyRjR3ZmRGSXBFWTE1ak9Nd3pENlJBb1RUQUJTRW02cmpzZHdxUW1wWVNVRWdVRkJlS09PJTJCNTQlMkZHTWYlMkI5akglMkJQZEpsTDZFRURoZGR3UnJuNzRQOFhnTXFxcEJVeFVNaGFONGJkTmVkUFVPc0NmZ09EQk5DM2s1UVZ4JTJGeFdJRWZGNllsdlUzMzZOcEtocFBkMkRWcGozOG5SRFJwRFk4Qk9TUHp5MUhWbllPRTRDVVVtZjclMkZyWGVldXV0VjJ6WnNxVmVVUlJ1JTJGVTBEbkx4TXcxaiUyRlRVbENDRDRjZkNpS0FsVlYwZEhSSWIlMkY5N1c5JTJGdWJHeDhRUSUyRk1JblNsNVFTRmJXemNlV0glMkZoR2E3b0psbVRBdEd3RyUyRkY5Y3NYWURjYkQ5TTgyJTJCVFVaUmFtcWFpcDI4UWE3ZnVSeVFhZzZhJTJCeGFXTkJMeGVGMXlhQ3E1MWlXaXlrMUx5ODRsU1RnZ0IwelR0TDN6aEMxJTJGWXNtVkx2YXFxVFA0UnBSa21BSW5TaktxcWFHMXQ3ZnpTbDc3MG1hR2hvVEElMkZPSW5TbDVRU1ZiTVdZTmtIUHcxTmM4R3lMSmltaGV3c1A2NVp1aEJad2JldVNLUFUwalFWYlYyOVdMdjlBS0l4QTlwZmJUZXlwUTJQeXdXMzJ3VUoyNkVvaVlqU2cyM1ppRVVqVG9kQkU4andldVh1dSUyQiUyRiUyQjJZb1ZLNTUzT0J3aWVodE1BQktsR1VWUkVJJTJGSDhkSkxMMjM4eVU5JTJCOGkyQUU1cUowcG1VRWxQbkxNSVZIJTJGd2tORTJEZlRZSm1KJTJCVGhhdVhMb1RmNTRGbE1lazAxblJOdzVtMkxxelp1aCUyQlJXT3hOU1VBcEFiZExnOXVsUWZKWFFVU1RtQkFDbG0waEVnNDdIUXBOTUt0WHIxNzd6VzklMkI4JTJGdVdaVUhUTk1kM1YlMkZIeGx3ZlJNSFlvcDZUaElSVGt2T0V0d2ZmZGQ5JTJCZGMlMkJiTXVmalRuJTJGNzBwNTJPaVlqZW5wUVNOWE12Z0xSdGJIamhFZGlXQlFOQWNYNE9ybDR5SDZ1MzdrYzBHb2Y2VnR0VEtXVjBUY09aOWk2czNySVBWeTJaajREZkM5TzBJS1dFcG1uUVZBMFMzQU5NUkpPYmJWa0loWWFjRG9NbUNDRUUydHJhV3Y3ZiUyRiUyRnQlMkZudzJGUWxFTyUyRlNCS1gwd0FVaEtiQUtlZnpzNU9mUDNyWCUyRjglMkZpeGN2WGpCdjNyeUYlMkZCMFJwUzhwSmFiTnZ3aTJiV0hUaTQlMkZEdGkzRURhQ3NPQTlYTFptUE5WdjNJMjRZVUJVbUFjZVNybWxvN2VqRnFvMTdzR3pKZkJUbVpTRnVtRkFWQmFxbWdQayUyRklwcnNUTVBBWUglMkIlMkYwMkhRQkNDRVFEd2V0ejczdWM5OWZ2UG16ZlhEeVQlMkJ1V1lqU0V4T0FsTVFUZGZvUlFxQzd1N3Z2QzElMkY0d21kZWVPR0YxYm01dWRuOFBSR2xMeWtscGklMkI4QkFMQXBwY2VoMjFaaUFPWVVscUFLeSUyQmVpM1hiRDhBeUxTaE1BbzRwWFZQUjB6JTJCSVZ6ZnV4cVdMWnFGNlNna1VJY0JOTUVRMDJRa2hZQmdHQnZyNm5BNkZNdHp3MXRKNzc3MzNSOHVYTDM4SjRIcVNLTjB4QVVpVTVxU1UyTGh4NCUyQjV2Zk9NYlg3M25ubnNlRUVMd3c1VW9qVWtwVWJ2d0VrQW8yUFRpWThra1lIVkZNVXpMd3NZZGgyRGJFb3JDZE5SWTBsUVZrV2dNYTdmdFIwZFBQJTJCYlVUa0VzYmtEdzM1MklKckZFQWpDTzdxNU9wME9oQ1dENTh1VXYlMkZmYTN2JTJGMkozJTJCJTJCSFlSanNOMGVVNXBnQXBDU2VzTk9URUFLMmJlT2xsMTU2OE9tbm4xN3lrWTk4NUF0TUFoS2xOeWtsYWhkY0RFVlJzUEdGUjJHYUpnd0EwNnZLWUZzMk51MDZ6Q1RnT0ZBVkJWSktIRHgyQ3ZWTnJjbXR3RVJFazV0QVowZjcyZjhVaVVsSlJPZEJDSUhtNXViNmIzM3JXNTg3ZXZTb0dRd0c0WGE3blE2TGlONEZFNENVNVBGNG5BNkIza0ZmWHglMkIlMkI4SVV2JTJGR2R4Y2ZHOFpjdVdYZWwwUEVUMHpxU1VxSmwzSVNBRU5yN3dDRXpEQUNBd283b0N0cFRZc3ZzSWs0RGpRQWdCVlJXSVJPUDh0eVlpQXFDcUtqcGFXeUdsaEJDQ3JWSHB2QWdoRUE2SG8xJTJGNzJ0YyUyQjA5emMzT3IxZWpsTWtpaERNQUZJbEVGNmVucEMzJTJGNzJ0JTJGJTJGcHlTZWYzRkJlWGw3T0trQ2k5RFk4SFZoVlZheCUyRjdtRVlzUmdnZ05uVHBnQUMyTExyS0pPQTQ0VCUyRnhrUkVDYXFtNFV4ekUyS3hHQXNBNkx3TTd4ajc0UTklMkYlMkJJMW5ubmxtbmN2bGdxcXFzQ3pMNGNpSTZGd0lKaEJvR0VlMlp3YmJ0bkhERFRkYyUyRjl4eno3M285WHJkJTJGQnNtU245Q0NKdyUyQmVSanIlMkZ2d1FZdUVRTk4wRlhWVnhwTDRaVzNZZmhaUk1BaElSMGZpd2JBdGVqeGYzJTJGT2tabEZWTVlWc1pPaWZEeWIlMkY3N3J2dkQ5JTJGODVqZiUyRnJiJTJCJTJGbnkya01rUThIbmM2QkVvVFRBQlNFcWRTWm9iaHY5biUyRiUyQnElMkYlMkYlMkJ0b1BmdkNEMjklMkY0SEJHbEx5RUVXayUyQmR3TnBuSGtCNGNBQzZ5d1ZOVlhHcyUyRm5SaU96Q1RnRVJFTkE2a2xMQXNDeiUyRjh4YTl4eFRYWDhqcVN6b2tRQWx1MmJObDY0NDAzM2pBNE9EakludVNaZzc4bkdzYU1EMUdHRVVKQTB6VGNlJTJCJTJCOXYlMkZ6akglMkYlMkY0MFBCelJKVGVwSlFvblRvZDEzN3Njd2hrNThLSXgyQmFGbWJWVk9EU0MyWkRFUUsyelFzMElpSWFXMElJeEtKUjFCMDc2blFvbENHRUVHaHJhMnY5M3ZlJTJCOTQ5RFEwT0RiM3llaiUyRlIlMkZFQTFqQlNBbGNRdHdackZ0RzhGZ01QanFxNiUyQnVXcnAwNlNYOFd5YktERUlJZExlZHhwcW43MGRmWnh0Y0xqZDBYY1BSazZleFpmZGgySkw5Nm9pSWFHeEZJaEZjdHV3YTNQYWJ1OEJLTG5vblFnakVZakhqMWx0diUyRmZETEw3JTJCOFhGRVV2bDh5akdtYVRvZEFhWUlWZ0VRWkxCUUtEWDclMkYlMkI5JTJGJTJGeDQ2T2puYmUzU0hLREZKSzVKZFU0SVolMkYlMkJDSUt5NmNpSG8lMkZCTUV6TW1sYUJ5eTZZdzBwQUlpSWFjeTVkeDRtamg5SGIwJTJCMTBLSlRHaHRjWFAlMkZ2Wno3NnpmUG55NWJadE0lMkZsSGxNR1lBS1FrcDB1VCUyQlRpJTJGaDZxcVVCUUZxMWF0T3Y2Wnozem1NNUZJSk00a0lGRm1rRklpSzY4QTEzMzhjeWlybm9GNFBJcTRZV0xHdEFwY2R1RWNxSXFBWmR0T2gwbEVSQk9Vb3FybzdlN0MlMkZ0MjduQTZGMHRUd3V1TEJCeDk4NE82NzclMkY2WnklMkJYaWRsS2lETWNFSUZFR2sxTEN0bTBzWDc1OHhZOSUyQjlLTnZBdXdIU0pRcHBKVHdaJTJCWGcybyUyRiUyQkc2cG1Ma1E4Rm9WaG1KaFJVNDRyTHA0SFhWT1pCQ1Fpb2pFaGhFQThIc2ZPTFp1Y0RvWFMySVlOR3piOW4lMkYlMkZ6Zjc1eSUyQnZScEdJYVIzQzdPUjJZOWlJWXhBVWlVNFJSRmdkdnR4dkxseTMlMkYxN0xQUCUyRmg1Z0VwQW9VMGdwNGZiNWNmWGYlMkZ3dG1YbkFwakZnVVJ0eEFiVlVwcmxveUgyNWRoMlV4Q1VoRVJLbm45cml4YzhzbTlQZjI4dHFSM2tRSWdmYjI5dVlmJTJGT0FIbjM3ajBBJTJCbkUxbDhNQUZJbzhNaElKVGslMkJ2JTJCM2Q5JTJGaFVaWjUyOGZQZTFvbW1abUUzaVQwM2dSRkZCVkVzQ0Vxb2lnSXFOamIyaDdycnElMkI3cnJxdXJ1N2FWbGNmQ3lvQ1VoUVVDRWlUM252dk5Ra0pDYW1UTnUxJTJCJTJGNERKUmg0czFFbG12cDlEamtBeXdZdk0zTmYxdTglMkI1aXNNUjZTYmdGRmdzRmlVa0pEaSUyRiUyQmVhYnlWZGRkZFVWWE50QTFSRiUyQlIzM0Z6SW5hc0hpMnJGYWI0dUljT3BDUnJRWExONnE0cEV4V0slMkIlMkZaQVFCT0k5TlVXVm1aWHZqN1AzUlZ2eHNJQ2lEcFNFMVNYRnhjJTJCc0FERCUyRlNiTjIlMkZlbk96c2JBVUNBVUxpS3F5c3JDelNUVUFsUVFDSWNnU0FWWnRwbWdvRUF1clVxZE01a3laTiUyQnFscDA2WXR1YjZCcWlOY1dLOWZORk1yWjAlMkJXWVVqT3VEZ2R6TXJWM0dYcjVTMHFrWTNUMmdFQXAxRkpTYkc2OSUyQmlsTno3NG1OT0FVZjRhZU9LSkp4NTY3NzMzUG5JNEhMTFpiSVIlMkZWWnpYNjQxMEUxQkpFQUNpbk0xbWkzUVRjQnE0M1c1MTc5NjkyJTJCalJvMyUyQnNYcjE2TmE1eG9Pb0lGOWpiMXk3VmtwUnhDdnI5Y3NZN2xaMlRyNSUyQldibEJlZ1ZkMkd5RWdBT0QwTUVNaHlXTFJPNTklMkJvZmFkT2hNQXhyQUtoMzc4OHk5JTJGJTJCY3ZUaHc0ZGtzWEM2b05vVUZSVUZPa21vSklnQUVRNU92am9FTDZtaHd3Wk12akxMNzhjWmJQWkxGem5RTlVSTHNBUGJOJTJCb0JUJTJCTVZvazNYJTJGSHg4Y3JOTDlMY1pldVVuVnRJQ0FnQU9HMktpNHJVdCUyRjhBdmZEYVAyUktFblZqVERJTVE1TW1UZnAlMkIyTEJoQTMwJTJCWHlERVFXUlJJeEFJUkxvSnFDUUlBRkdPQURCNm1LYXBoSVFFdmZycXF5ODglMkJlU1RyNFklMkZCNkRxTUF4RDJlbjdOVyUyRmlsOG85ZEZEeENRa3E5QmJycDZYcmRlaHdudXpNMmdZQW5BYWhVRWdXcTFYdmZ2S0Yyblk2bDVveEJobUdvZFdyVjYlMkI1N3JycnJqeDQ4T0Jod3pCWTlodEZnc0ZncEp1QVNvTEVCNGhTVnF0Vkgzend3ZDlHakJqeG1jVEp3RUJWWTVxbWFqVm9wS3VHUHFMNlRWdXBwS2hJSGxlOHJyaWtpeHJXcXlVJTJGNyUyQllDQUU0RGk4V2lrdUppZmZiQk93cjR5NmdaWTR4aEdNckl5RGo0eWl1dkRDa3NMQ1Q4QTZJWU13QlJqaG1BMFNWOGJjZkh4OGRQbWpUcCUyQjZ1dXV1cEtybmVnNmpFTVE3N1NFaTJhOG8xMnJWOGhaN3hUJTJGa0JRaTFadDFxNzlCNWtKQ0FBNFphWnBxcXlzUlBmZWQ2OXVmJTJCUXBHUllyTXdGandORVRmMHNHREJqUWY4NmNPVE9sSXpOQ0VWMllBWWd3RWg4Z1NvWGZ1U3NwS1NsNTVKRkhibCUyQiUyRmZ2MEczczBEcWg3VE5PVnd4cXZYelhlcTA2VlhxcXpNSjZ2RlVNOExPcXBkaTBZS0JJTGNwQUVBVG9saEdMTFo0JTJGVHQyRyUyRjA0NWhQNUM4dFpoWllsRE1NUThGZ1VNODg4OHpqTTJiTW1Ca0lCQWolMkZnQ2hIQUFoRU9adk5wc0xDd3N5JTJGJTJGZTF2Z3pNek16TXA1b0NxeHpSTkdZWkYzYTRhb0l2N0RaSnBXQlFLQmRUOXZMYnEzSzY1UWlGVG9SQWhJQURnNU5tc1Z1VVglMkJUUnh3bmpObmZDNVNvdThoSUJSS3Z5OGZ2NzU1NiUyRiUyQjhNTVBuOWp0ZHA1cklBWVFBQUpSTFB6T1hrNU9qaVpPbkxqNTl0dHZIMVpVVkZUTUFBOVVQZUZaZm0wdjZLRXJicjFQOGU1cThwV1Y2dnlPTFhSUmx6YXlXQXpldVFjQW5CSzd6YXJkcWRsYU5HJTJCdWx2ODRYcUZRVUtKdWpDcmglMkI0QlJvMGFOJTJGT0NERDE3MCUyQiUyRjAlMkYlMkJ6eUE2TVVlZ0NqSEhvRFJxJTJCSjFmdiUyRjk5OSUyRjl3UWNmZkdxejJiaiUyQmdTckprR0ZJZVZrWm1qJTJGeEt4MUsyNnNFVjRKMjc4JTJGVTRsV2JWZWJ6eTJxbFB3Y0FuSnhnTUNSM2dsTjl1bmRVMzl2dVVjc3VGN1BWUkJReERFTno1c3o1NllZYmJyaSUyQnFLaW95REFNN2dPalhJQ0Q0M0FVVnpvUUE4THY2Rm10Vm4zMzNYZWYlMkYlMkZ2ZiUyRiUyRjVyeGM4RHFFcE1tYWFwYXJYcjZhcWhENmxaaDY0cUtTcFcwJTJCUTY2bk5KWjNsYzhmSUgyT3daQUhCeXJGYUxDb3BLdEhUZGRxMmFPMDJsUllYVWpGSENNQXh0MnJScHklMkJPUFB6NnN1TGk0eUdLeEVQNEJNWVNySFlnaGhtSEk3WFpyNXN5WmY1MDhlZkxINGM4QnFIcE0wNVRUNWRIbEElMkI5UzUxNzk1UFA1VmJkR29xNjh0SXZxMXFvbVAlMkIlMkYyQWdCT2t0MW0xY0dzWE0yWnQxZzcxeTZOZEhOd0doaUdvY3pNek15MzNucnIxc0xDd25TSHd4SHBKZ0U0eTFnQ2lISTJteTNTVGNCWllMUFpaTFBaNUhBNGJKOSUyQiUyQnVtNG0yNjZhWUFrbG5ZQVZWUTR4TiUyQjFZYVdXVGh1dllGbUolMkZDRnA0YXJOMnBlYUlhdlZ4dlpOQUlBVFpwcVMzMWVtcTY3b3FUJTJGJTJCNDMwWlZnZjFZaFZsR0lhOFhtJTJGUmpUZmVlTVBDaFF2bm1LYXBRQ0RBOHhrajJDTWFZY3dBQkdLTTMlMkI5WGNYR3hjbk56QSUyRmZkZDk5ZEN4WXNXQmpwTmdFNGVlSGl2WG5IcnJwcTZFTnkxNm9yaTRMcWRXRkhkV2pkUk1GUVVDRUtmQURBQ1RJTXlXYTNhJTJGYWNCVm93ZTFha200T1RaQmlHZkQ1ZjhPR0hINzUlMkY5dXpaYzhyS3l1VHolMkJRaiUyRmdCaEVBQWpFbVBCR3Z4YUxSVVZGUmZsUFBQSEViWnMyYmRyQ1VtQ2c2akxOSSUyRnNDMWo2bmlhNFo5Z2MxYXR0RndZQlBGM1JzcFF2UGJTMkxZU2pJdTc4QWdCTmtzVmdVTktYJTJGdlBPMk10TFQyRHFtaWpFTVE2RlFTSyUyQjg4c3F6RXlaTUdCM2U3NCUyRm5FWWhOQklCQURJdUxpMU5oWVdIcW0yJTJCJTJCZVd0bVptWW14UUJRdFptbXFRUlBrbnJmZXE4NjklMkJxbmtCbFMlMkJ4Ykp1dXpDVGtwd3hpa1E1SEFRQU1DSmNUZ2NPckJ2ajk3NSUyQnlzS0JBS0VSMVZFJTJCSGthTzNic1d5a3BLZjlLU2tyaXVZdEJ6UFJFUmV3QmlIS2NBQlY3TEJhTGJEYWJETVBRSlpkY2N2bkVpUk4lMkY4SGc4YnZvRm9Hb0xGJTJGajd0cTdYa3BSeDhoVVhLTTlicW9Vck55a3JKMTkyOW53RkFKd0EwelJWVWxLc1I1NSUyQlhyY052NGRRb1pJTDF3Rmp4b3o1JTJCc01QUDd3OU16TlRXVmxaS2l3czVMbUxJZUVWSWp6bkNDTUFSTG53UU1FN1E3R2xZaDh3ZVBEZ1c3JTJGNDRvdVJjWEZ4RHZvR29Hb0w5JTJCVzVodzVxOGRSdmxKVzZXNzZBcVNWcnRtcHZhcVpzVmd2OVBRRGdkd3NHQXJMSHhlbWZIMyUyQm05cDA2RXlwVVlvWmhLQ1VsWmRyQWdRTnZMaWtwS1pFa3E5WEt1QjlEVE5OVThPaktENjVWaEJFQW9sekZBWUhCSWZhRW4lMkZNSEgzend2bmZmZmZkam04MUclMkZ3QkVBY013NVBlVmFkWHNIN1J0MVVLRlFxYldiOSUyQm5EVnYzU2pLWiUyRlEwQSUyQk4xS1MwclUlMkZ0d3VldWZUTHhUbmRCSXNWRUtHWVdqSmtpVkxCdzRjZUYxNmV2cGhHN1AlMkJZMDdGOEMlMkY4WjBCaUQwRDhBanFKMkdNWWhwS1NralJod29SUCUyRnY3M3YlMkYlMkZSTkUyQ1lDQUttS1lwdXlOT0YlMkZXOVJSZGZQMVFKYm84NnQyNmtIbDNieSUyQkd3c3k4Z0FPQjNjOFk3dFdITlNrMGFPenJTVGNGeEdJYWhqUnMzYm5uaWlTY0dGUlVWSGJiYjdaRnVFczZ5WThNJTJGb0NJQ1FQd2lRc0RZRXc0QnAwMmI5c2JJa1NQZkNIOE9RTlVXN3M5Ym50dE5Wd3g1V0xVYU5sT1RjMnJxaWtzNnEwYVNSMzUlMkZJTUl0QkFCVURZWWNqamhOR1BXVnNnOWxVaWRXSW9aaEtDTWpJJTJGV3R0OTRhV0Z4Y3ZEOCUyQlBqN1NUY0paUnZpSDMySjk2YVdYSXQwR1ZCSiUyRiUyRmV0ZmolMkZ0NUJ2YllZUmlHd2pQJTJGMXExYk44dG1zelhzMHFYTGVid0dnT2lSNEVsVTAlMkZibnFheXNWR1Y1aDVSY3I1WktmUUZsNXhiSVloajAlMkJRQ0FYMld4V3BXVG5hM0VhdFhVJTJCZndMSXQwYzZFZ05uNVdWbGZ2RUUwJTJGY3VHblRwalVGQlFVcUxDeVV6JTJCZGpVa2NNJTJCYVh3ajh3SFllenhoWEslMkZkTlBIeldEc09MWSUyRnNObHN0dEdqUjQlMkIlMkI1WlpiYnFHdkFLSkh1RiUyRmZ2WEcxVnMlMkY1WGdVNTJkcXk1NkRXYmQ2dFlDZ2txNVVGQWdDQVglMkJieiUyQmRTb1NWUDk1JTJCdXhjcm5kaEV3UlpCaUd2RjV2MGNDQkEyJTJGJTJCOGNjZmY2ejRlZTdqWXNldm5mYkw5WWt3S256OEpqcU0yQkV1Rk1LJTJGQW9GQTRPNjc3NzVyMXF4WnN5Z2dnT2dSN3RlYmRUaFBWdzU1Uk1tdE9xcER5NGE2N01JT2NybWM4dnRaUGdJQSUyQkdWMnUxMEg5dTNWeHJWckl0MlVtR1lZaGtwTFM4dnV1ZWVlNFQlMkYlMkIlMkJPT1BGb3RGNFYlMkZVN3JIajE4SSUyRm9DSUNRUHd1ZENpeHlUQU1sWlNVRk4xOTk5MkRGeTVjdUloQ0FvZ2U0V0l4cVZZZDlSbDh2ODd0MlU5Tkc5ZlhsZDA3S2JsQkxma0RBZnAlMkJBTUJ4R1lZaGY1bFA2MWF0aUhSVFl0YlJOJTJCdEQlMkYlMkZNJTJGJTJGJTJGT0hjZVBHVGVEQWo5aEUlMkJJY1RRUUNJMzQyT0pUWTVIQTU1dmQ3RER6end3TURseTVldkpBUUVvb3RwbXJKWUxPcmM4MnIxdXVWJTJCTlduUlNqM1BiNlBPYlp0SmtvS2hVSVJiQ0FDb2pBeUxvUVA3OXBUdkg0Mnp4ekFNaFVJaHZmVFNTMCUyQlBHemZ1MDZTa3BFZzNDUkZBJTJCSWNUUlFDSUUwSUhFNXZpNCUyQlBsOVhvem5uenl5WUViTm16WVJKRUhSSmNqQmFUVW9FbExYVG5zRCUyQnJRdmJmTzY5QmNQUzlvSjNkQ1BFdUNBUUQlMkZoOFZxVVg1dW5nSUJUcEklMkZtOEtIOXIzenpqdCUyRiUyQmU2Nzc5NU9URXlNZEpNUUFZUiUyRk9Ca0VnRGhoZERTeHh6Uk54Y1hGeWV2MTdudmhoUmNHYk4yNmRTY2hJQkJ0amhTU3p2Z0VYZFQzRmwzYSUyRjA1MWFOOVdmUzVzcjhZTmF5c1FDQ3BFJTJGdzhBT01xUW9VQXdvQkF6eGMlMkJhY1BqM3hSZGZ2Sm1Ta3ZLeXglMkJPSmRKTVFBWVIlMkZPRmtFZ0RncGREaXg2V2dJdU9QMTExOGZzR2ZQbmdPRWdFRDBDZmZ2VGR0MTFoVkRIbEdYUzNycHNndmE2N3oyeldTMVdCUUlNaHNRQUhCa3ZIREdPV1d6MlNMZGxKZ3llZkxrZnk5WXNPRFphdFdxeVdxMWN1QkhqQ0g4dzZrZ0FNUkpvJTJCT0pIWVpoeUdLeHlHcTF5dVZ5cWF5c2JPT1hYMzU1MCUyQkhEaHc5UmNBRFJKMXhjZXFyWFZJOGI3MUNQRzIlMkZYeGQzTzAlMkJYZDJxbG1OUThIaEFBQUZBd0dWYU5XTFZtdDFrZzNKU1lZaHFHdnZ2cHF4SCUyRiUyQjg1JTJGSERodzRvUDM3OXlzckswdUZoWVh5JTJCWHlNeXpHQThBJTJCbmlyZHJjRXJZOURmNkJZTkJsWlNVeURSTkJZTkJsWldWeWVWeUtUOCUyRmYlMkJWenp6MTMwNnV2dnZwRHZYcjFhakFZQWRFbjNNZTM2TlJOdFJzMlZhMjVVMVU5YWFuV2JkMnI3ZnNPS2hRTXlXcmx2VVFBaUVtR29lUW1UU1V4TWVCTU13eERZOGFNJTJCZWJ1dSUyQiUyQiUyQkx4Z01IdmVIelQxWjlPTTZ3NmtpQU1RcEl3U01iajZmVHo2Zjc1ZSUyQnZHam56cDAzVFpvMDZmdHExYW9sTVNnQjBTZDhYU2ZWcUsyZU53MVglMkZhYXRWWFBCTk5YZXNGbHJ0JTJCMVhRV0d4N0hiS0NRQ0lKYVpweXVGd3FHM0hUcEZ1U3RRekRFTVRKMDZjZU5kZGR3MFBCb05CN3J0aUUlMkZkWk9CME1Ya2dJTzlYQmhNRW9OcG1tcVQ1OSUyQnZUNTl0dHZ2MDFLU2lJRUJLSll1Sjh2ek0zVyUyQnZuVHRXYnBQSzNhc0ZQN0R4NldZVWdXQzdNQkFTQVdCQUlCMWE1VFYlMkYlMkY3elFRbFZhdE9PSEdHR0lhaEtWT21UQms4ZVBDdFJVVkZKZHh2eGFaVHZiNjRQaEZHcFk3VGhvNGxOaG1Hb2Rtelo4OGVPSERnTGZuNSUyQlFVVUprRDAlMkJ1JTJGZWdMVjBTZjlodXU3MmgzVjkzOTdxMXFtNTR1TWM4Z2M0SUFRQVlvR3ZyRXlkenUlMkJxcEdyVkk5MlVxR1VZaHFaT25ab3lkT2pRd2FXbHBTVjJ1ejNTVFVJRWNJJTJCTjA0a0FFS2NWSFZSc3NscXRtalZyMXN6Qmd3ZmZXbGhZNkNVRUJLSmJ1Szl2MHE2THJyN3pNUTBZTkVSWDl6eFBqZXJWVUNBWVVpZ1VpbkFMQVFCbmpHbktaclBwMHN2N0hQMGo5ZiUyRnBaaGlHWnN5WU1lUDIyMjhmVkZKU1V1UndPQ0xkSkVRQTF4Wk9ONVlBbzl6cERHMElnR0pMZU5sZk1CalV0ZGRlZSUyQjNZc1dQSHVkMXVGJTJGMExFUDNDJTJGWDNhcnMxYSUyRmROVUxWNjRTQnQzSEpDM3hDZTdqWk1oQVNEYSUyQkgwJTJCTlc3ZVhCJTJCTyUyRkVZSkNTNUNpdFBNTUF6Tm5EbHo1ckJodzI0cEtDakl0OWxzQ2dhRENnUUNDZ1FDa1c0ZXpwTFRlVjF4alNLTUdZQTRJJTJCaGtZcFBkYmxkS1NrckswS0ZEYnlzcUtpb21DQWFpbjJtYWtpbWQwN3lkcnJuak1RMjk3eEhkY05XbGFsSyUyRmhvTEJvSUpCWmdNQ1FEVHglMkIzMjY3SXFyQ2YlMkZPQU1Nd05HZk9uSiUyRnV2UFBPVzR1S2l2S2RUbWVrbTRRSTRMckNtY0lNUUpRN0UyRU5BVkJzQ004QXRGZ3NzbGdzS2lzcjA0QUJBMjRjT1hMa0tKZkxsVUElMkZBOFNHY0olMkJmZXloZHElMkJkTTF2dzVzN1ZtMDI0VkZwZktack15SmdCQUZSY0lCSlNZVkUzJTJGR2ZtTjZqZHNTRkJ4R2gyZCUyQlRmNzdydnZIbGhRVUpCbnQ5c1ZDQVNPdnBuR0RNQlljU2F1S2E1VGhCRUFvdHladWpIamhpJTJGNkhSc0FXaXdXbFpTVXFGJTJCJTJGZnRlT0dUTm1yTWZqY2RQWEFMSERNQXlacHFuOVcxWnIwZlR2TlglMkZCWXUxS1BhUmd5SlROeXJKZ0FLaXFpb3U4dXYyJTJCaCUyRlRBRTA4UktweEdSJTJGZjhtM25ISFhmYzR2UDU4aDBPaCUyRnglMkJmM240UndBWUc4N1VOY1cxaWpBQ1FKUTdrMEVkSVdCME8xNEFhTEZZVkZSVXBLdXZ2dnFhc1dQSGprMUtTa3FrdndGaVI3amZMeXNwMXVabGMlMkZUVDFPJTJCMWVPVTZaZWNWeTJhMWxQY2JBSUNxSWVEM3EzcU5tdnJQcUxHcVU2OCUyQm9jSnBFZzclMkZiciUyRjk5b0VsSlNVRmJyZTdQUEFqQUl3ZFolMkZKNjRscEZHTlUzemdvNm5kZ1VGeGVuSDMlMkY4Y2ZyTk45OThVMTVlWGo1Qk1CQTdUTk9VYVpxS2kwOVFsMTdYNmE2biUyRjZMNzdyMUxGM1JvSnJ2TkluOGdJSVlHQUtnNmZINmZicnY3WHNLJTJGMDhnd0RQMzQ0NDh6aGcwYk5yQzR1TGdnUGo2ZW4yME00am5IMmNJTVFKUTdHJTJCRU1BVkIwJTJCcVVaZ09GM0xnT0JnQzYlMkYlMkZQTGVZOGVPSFYlMkI3ZHUwYTlEdEE3QW4zJTJGNm5iMW12JTJCdEltYVBlc243VTNQbG1rWUxBc0dnRXF1cExoWVhidGZySDk4JTJCSW5zZGp1QnhXbGdHSWFtVHAwNmJmanc0WU5LUzBzTDQlMkJQakpVbFdxMVdoVUlnWmdESGliRnhMWEs4SUl3QkV1Yk1WemhFQ1JwJTJGZkNnQk4wMVF3R0ZTJTJGZnYxNmZQWFZWOSUyRldxRkdqTm4wUEVIdkMlMkZYOHc0Tk8ybFFzMTQlMkZzSldyQmtwUTduRjhsbXRiSXNHQUFxb1VEQXI0UUVsOTclMkI1QXUxYk51T01PRTBNQXhEMzMlMkYlMkYlMkZROTMzbm5uYlg2JTJGdnpnaElhSDg4d1NBc2VOc1hVdGNzd2lqMHNaWlJ3Y1V1OUxUMHhlTUhqMjYlMkY0RURCdzRTQkFPeEo3d3MyR3B6cU4xRnZYWCUyRm4xN1RVODg4clI3ZE9zbGhzOGpuRHpCR0FFQWxFZ3FGRkF3RzlmRFR6eEglMkJuUWFHWWNnd0RJMGZQMzdDa0NGREJwV1VsQlE3blU1JTJCcmpHSTV4eVJRQUNJaUtERGkwMU9wMU1sSlNWTFB2end3JTJCdDM3dHk1bHhBUWlFM2hJRERCVTAwWDk3dFZUNyUyRjZUejM2NklQcTFMcXh6RkJBZmolMkY3QXdKQXhKbW1pb3VMZFBOdHQlMkJ2YUcyJTJCT2RHdXF2SERkTzJyVXFOSERoZzBiV2xaV1Zob1hGOGQ5VVF6aU9VZWtFQUFpWXVqNFlwUGRibGR4Y2ZHcVYxNTU1ZHBObXpadEpRUUVZbGM0Q0V5cTNVQjloejZvRjk1NFIlMkZmZWZidWFOcXl0b04lMkJuUUNBWTZTWUNRTXdxS2lyU1ZmMXUwTU5QUFN1SjJ2MVVoT3ZkNzc3N2JzVHc0Y1B2OVBsOFBydmRIdUZXSVJLNGpoQkpCSUNJS0RyQTJPUndPT1QxZXJjOCUyRiUyRnp6MTYxZXZYb3RJU0FRMjhKalFkM0dMVFg0a2VmMTV6ZiUyQnBTR0RCcWh1RFk5OFpXVUtCQWtDQWVCc0t2SVdxa2VmSyUyRlQ4eTMlMkJUalVNJTJGVGttNHp2M2hoeDglMkJXTEJnd2IyQlFDQmdzOWtpM0NwRUF0Y1JJbzBBRUJGSFJ4aWJuRTZuQ2dzTGR6MzAwRVA5RmkxYXRJUVFFSWh0NGRtQWt0U2tYUmZkODl6TGV2bWZiMnRBJTJGMnRWM1JPdnNySXlCWU9oQ0xjU0FLS2JhWm9xOGhicXNpdXUxdjk3N1UwNTR4T28xVSUyQkJZUmd5VFZPZmZ2cnBHJTJGUG16ZnVEeSUyQlVLV2EzV1NEY0xFY0IxaE1xQUFCQ1ZBaDFpN0RGTlUwNm5VMTZ2TiUyRjNPTyUyQiUyQjhmdGFzV1hNSUFRR0VnMEREWWxYTGN5JTJGVVkzOTVYYSUyRjg0eTFkMzdlUFBBbDJsWmFXRWdRQ3dCa1FDZ1ZWWEZTazYyOGVwTCUyQjglMkJTJTJCNVBSNXE5Rk5nR0laQ29aRCUyQjhZOSUyRnZKQ1Nrdks4eSUyQldLZEpNUUlWeEhxQ3dJQUZGcDBESEdubkFJV0ZSVWRIallzR0UzVHAwNmRXcjRkRFFBc2EwOENMVGExYTViVHozNXlsdDYlMkJSOXZxdTlWdmVSeTJnZ0NBZUEwOHZ0OENvVkN1dnVSeCUyRlRzWDE5VlhCd24wNTRLd3pBVUNBUkNmJTJGclRueDZmTUdIQ2F4NlBKOUpOUW9Sd0hhRXlJUUJFcFVJSEdYdkNJV0J4Y1hIaDRNR0RieGs1Y3VRWVNZU0FBQ1Q5TndpMDJwM3ExTDIzbm52OVBmM3RuJTJGJTJGU3RWZjNQaElFbHBRb3lCNkJ3QWt6VFZPaFVFakJZRkNCUUVDQmdGJTJCQlFFREJRRURCWUpDYUxGYVlwb3FMaWxTalZpMzklMkJmViUyRjZwNUhIcFBGWXVINVB3V0dZY2puOCUyRmtmZWVTUmU4ZU1HZk5lVWxKU3BKdUVDT0U2UW1YRDdxT29kRXpUSlB5Sk1lRVFNQ3NycSUyQlRWVjElMkI5dlU2ZE9qbFhYMzMxSSUyQkY5VXdBZzNCZFliQTUxdktpWE9uUzlXQnRYTHRhMGlkOXEwYUlseXMwdmxNM3VrTTNHM2tyQXNZTEJvQUolMkJ2MEptU0RvNnJOcnRkc1hGeHlzdUxrNE9oME9HWVNrUEJQMyUyQk1wVVVGYXZVVjNiazhVZkxNa09HckRhYnJGYXJMQmJtRVZSMWZyOWZnWUJmbCUyRmJxclVlZSUyRmFPU0d6ZVJSR2h4S2d6RFVGRlJVZkc5OTk0N2ZPclVxZU9iTkdrUzZTWWhRcmlPVUJrUkFLSlNJZ1NNUGFacHltS3hLQ2twS1RoNzl1dyUyRmJObXlKZnV4eHg3N0MlMkI5Q0E2Z28zQjhZUjRQQWp0MTZhTnY2bFpvJTJCNlZzdG1EZGZoN0p6WmJYYlplZUVSY1F3MHpUbDklMkZrVURBWmxHSVpxMUt5bEJzbkphdFNrbVJvMmJxSnpHalZTblhyMTVIVEd5JTJGR3pBREI0SkFEMCUyQlZSU1hLeWlJcSUyRnljbktVZm1DZjl1M1pyZXhEaDNRNE8wdFptUmtxTGlxU0RLTThGTFRaYk5SdVZVUW9GRkpKY2JIcU5taWdPeDk0V05mZmRJc3NWaXYxMWlreURFTVpHUms1ZDk1NTUyMHpac3lZa1p5Y0hPa21JVUs0bGxCWlVSMmowaUlFakYxdXQxc1RKMDU4S1QwOVBmdTExMTU3eDJheldSbElBVlJVSGdSYXJHcmQlMkJVSzE3bnloJTJCbTlkcjVrJTJGVE5UY09YT1VtcDRodzJLVjNXNW5MRUZNTUUxVGZyOVBBWDlBenZoNHRXalRWcDI3ZHRONUYxNmtSbzJicUVGeW85TXlheTgzNTdDeU16T1VkdUNBTnExYm96MDdkeWoxd0g1bHBxZko3dyUyRklZckVjRFFUdDR0S3JYRXpUVkdsSmlaeng4YnAlMkI0SzI2OCUyRjZIVmI5aHclMkZLdjRlUVpocUY5JTJCJTJGYnRmJTJGJTJGOTl3Zk5tREZqYVdKaVlxU2JoQWpoV2tKbFJnQ0lTbzBRTUhZbEppWnF6Smd4JTJGejUwNkZEZWYlMkY3em4wJTJGaTQlMkJPZERLZ0FqbFVlQkJxR21yVHBwUHZhZEZMJTJGSVhkbyUyRm84cG12WGpORzNmc1V1Qm9DbUh3OEdTUlVTbFlEQW9YMW1wckZhYm1yWnNwVXN2NzYzdVBYcXBSZXMyY3NURiUyRmV5eHB6cU9Hb2FoNmpWcXFucU5tbXJadHIxNlhYV05KT2x3MWlHbDd0dW5EV3RYYWVQYU5kcTdhNmN5MHRNVUNBUmx0VnBsNSUyRnFMS05NTXFiU2tWRmFiVFpmMHVseEQ3NzVmSGM4NyUyRiUyQmpYcUsxT2xXRVlXcnQyN2NhUFB2cm9GcHZOdHRWcXJieGJVWVJDSEo0RnhESUNRRlI2aElDeEt5a3BTYU5IaiUyRjQ2S3lzcmQ4U0lFYVBxMUttVFJLRUs0SGpLJTJCd2JEVUoyR1RUWHdua2ZVZCUyQkFRTFowN1E3TlNwbWp0MnZYeUZoWEw3bkRJeHZKZ1JBRyUyRjN5JTJCZnIwdzFhdFpTcnl1dlVwJTJCJTJCMTZuTEJSY3FQaUdoJTJGREduZTh6OHBiJTJCdlp1MDZxbG03anM3dGVvRWtLU2Zya1BiczJxblZTeGRwM2VwVjJyMWp1d29LQ21XeFdHU3oyN2tHejVKUU1LalNzbExGeFRsMVVZJTJGTE5HRHdFSFclMkZySmNNR1VlMmdxU21PbVdHWVdqUm9rV0xuMyUyRiUyQiUyQlVHTkd6ZE9yVk9uVHFTYkJBQyUyRmlORVhWUUloWU94S1NrcFNTa3JLMUhmZWVhZmZBdzg4TUxweDQ4YU5DQUVCJTJGQ0xUREo5eElGZFNkZlhwUDBpOSUyQnZiWDVuVXJOWHZxWkMxZXVGQVptVmxIbGdjN0hMSXd0cUNLOFpXVktSQUlxR0dqeHVwOXpiWHFlJTJCTk41WWMzU0pHWjBYWHMlMkY3Tkc3VHFxVWJ1T3pyJTJGb1lwbWhrSGJ2MktZTnE1WnJ4WktGMnJwcGs3S3pzaFdTSVp2Tkxwdk5TbzEzbXZsOVB2bjlQbmtTazNSSnI5NjZjZEFRZGVsMllmblhxYU5PWGZnMU8zbnk1S21QUGZiWXNPclZxJTJCZkZIVFBqRmdBcUd3SkFWQm1FZ0xITGJyZXJ0TFIwMGQlMkYlMkI5cmVyN3IlMkYlMkYlMkZqRmR1M2J0UXZFSzRMZUUlMkJ3bXJ3Nm1PRjF5cWpoZGNxc0g3ZDJ2QnJPbWFPMnVtdG0lMkZicnBJeVA3TUNVU1dFZzclMkZtTFZ2cCUyQm9HRDFQdWFhMVdqVmkxSmxTJTJGUXFkZ2V3MkpSODladDFieDFXOTA0NUU0ZFBMRDNTQmk0YUlFMmJkaWdqSXdNJTJCUU1oV2ExVzJleDJsZ3FmcEdBZ0lKJTJGUEp4bFM0eWJOMUtQUGxicXkzJTJGVnExckpWJTJCV01xMiUyQnVrcWdyZmo0d2ZQMzdFOE9IREgzYTczYVgxNjlmbjV3dWcwcVBhUlpWQ0NCaTc3SGE3Q2dzTHQ5MXp6ejFYdiUyRjc2NnlQNzl1MTd0VVF4QyUyQkMzVlZ3ZVhLOVJNOTF5OThPNmZ0RHQycmhxbWViOE9FMHJseTFUUnVZaHliQ3dWeUFxSFolMkJ2VE1GQVVNMWJ0VmIlMkZXd2ZyaW11dmwlMkJmb0FRTlZZUXo4V1JzTlElMkZXVG02aCUyQmNoTmRkZU90eWptVXJxM3IxMnJsMHNYYXRIR1Q5dXplcGVLaUlsa3NGdG50ZGxrSjVuOVZNQkNRMyUyQjlYS0JSU3pkcDExTEhMZWVwMTFkWHFkdkdsU2t5cVZ2NjRxdkE2cVNvTXc1QnBtaG81Y3VUZkZ5OWUlMkZFSlpXWmxabzBZTmZzWUFxZ1JHVlZRNWhJQ3h5JTJCbDB5dXYxWmcwYU5PaW05OTU3NyUyQlBodzRjUEN4ZGlBUENiS2l3UGRybzg2dHJ6Q25YdGVZVXlVJTJGZHA2YnhaV2pCbmpqWnQzS2pDb2lMWnJIYlpIWndnak1qeCUyQiUyRjN5JTJCM3hxMHF5NWJodzhSTmZjTUVCdWowZFNGUTUwS2x5RE1nelZxTk5BRjElMkZSUUJkZmNhM0tTb3ExWjljT3JWdXhYQ3VXTE5hTzdkdDBPQ3RMaG1ISVpyZkxicmRIc3VXVmdtbWFDZ1Q4Q2dRQ01rT21hdFNxclZadDIlMkJyU3klMkZ2b2dvc3YxVG5Kalg3MldKeGVobUhJNyUyRmNIJTJGJTJGem5QeiUyQjVZOGVPOTVzMGFhTEtmT0FIQUJ5TEFCQlZFaUZnYkRKTlUzRnhjZko2dmNVdnZ2amluUzZYNiUyQkRBZ1FPZklRUUVjS0wlMkIyMmNZcXR1d3Nmb1B2VWZYRDdwZDJ6ZHQwT0s1czdSMDRTTHQzclZUSmI2QWJEYWI3SGJDUUp3ZGdVQkFaYVdsYXRDd29hNGZPRWo5Ynhtc3BPclZKVVZacUZNeERKUVVGNSUyQmdOaDNPVlpzTzUyclFYZmZwd0w2OTJySmh2Wll0bks4TmExWXJJejFOcGhtUzFXYVBxZXN4RUFnb0VBZ29GQXpJWnJPcmZzT0dhdFcydlM2OHRLYzZkdTZpNUNaTnl4OGJWYSUyQlBTc1l3REJVV0ZoWSUyRiUyQk9DRDl5eGF0T2liM3IxN1I3cEpBSERDQ0FCUlpSRUN4aTZyMWFwcTFhcUZKayUyQmUlMkZPeWFOV3ZTWDM3NTViZHNOcHVWd2hmQWlUUExEOEswMkJ4cWMlMkI3NWFuUHUlMkJScHlUNEUyclZ1dGhYTm1hZlhLRlVyZGYwQmxmc0pBbkRuQlFFQ2xwYVdxVmFlT0JnJTJCJTJGV3dNR0RWSHR1dlVreFVhdzg3TjlBdzFEeVkyYktMbHhFMTExM1EwNm5IVkltOWF2MDVMNVAybmoyclZLM2JkWGZyOWZOcHN0cXZZTkRJVkNDZ1lDQ2dhRENvVkNzbGdzcWwyM3JwS2JOTk81NTUybmpsM09WJTJGUFdiVlc5Um8yZmZWOHN2RDRpeVRBTUhUcDA2T0RkZDk5OSUyQjlTcFUyZDM2dFFwMGswQ2dKTkNBSWdxalJBd3RpVW1KdXFiYjc1NVo5JTJCJTJCZlJudnZ2dnUlMkY5YXFWY3RERVF6Z1pGWHNQNXp1UkoxJTJGU1MlMkJkZjBrdmVmTnp0SFhET2kyY00wdHJWcTNTZ1gzNzVQTUhaRDBhQmtaTCUyQklESUNBYURLaTBwVWJVYU5kUiUyRjBCRGRmTnRRbmRPb3NhVFlEWGFPJTJGWGZYckYxSFBmdGNxWjU5cmxTUjE2c3RHOVpweWZ4NVdydHl1ZmJ2MjZzaXIxZFdtJTJGWG9xY0pWNCUyRlltRkFvcEdBd29HQXpKRElVVUNvV1U0SEtwUVhLeXprbHVyRGJ0TzZoTngwNXExcnlGNnAzVDhHZmZHNnV2aTBnd0RFTXJWNjVjTzI3Y3VDRzdkdTNhNG5RNkk5MGtBRGhwVldPRUJINEZJV0JzT3hvQ2ZsTzNidDM5ano3NjZOZE5telp0U21FTTRGUlY3RWZjU1RYVTlkTEwxZlhTeSUyQlhOejlIMnpadTFmT0U4clYyMVVudDI3VkxSMFVNTGJQYXFFejRnOHNKTGZhdlhxS0hyYmhxb20yNGJwc2JObWtzaTREbFd4WiUyQkh5JTJCMVcxJTJCNlhxR3YzUyUyQlFySzlQT2JWdTFidFVLclZ5NldIdDI3bERXb1V5WnBubmtWR0diVFZaclpLJTJGSlVDaWtVRENvWUNnb00yUXFGQXJKTkUyNVBZbXFYYmVlYXRlcHE2WXRXcWhsbTNacTJyS2xHalpxcktScTFmJTJGUDM4TnI0dXdLMzF2OCUyQk9PUE01NSUyRiUyRnZuYnUzZnZmaWdoSVNIQ3JRS0FVME9WaXFoQUNCamJYQzZYU2twS0ZyJTJGd3dndDlIbnp3d1pFOWUlMkZhOFJLSllCbkI2SEJzR250ZjlVcDNYJTJGVklGZkdYYXVYV3oxcTVZcHRYTGwyblhqaDNLT25SSW9hT1BOeXdXV1MwV1dXMDJXYXhXTVVwQmtudyUyQm4lMkZ3JTJCbjJyWHJhdGVBd2Rwd09BaEJIOG5vT0xQeUJFWHAzYWR6bFc3VHVmcXRydnUxY0hVVk8zY3RsV3JWeTdUNW5WcmxaR1dxcHpEMlRKTnlXSzF5R3F4eW1xenltSTV2UWMzbUtaWkh2U0ZRaUdGekpETWtDblROT1Z5dTFXOVprMVZxMTVEOVJzMFZPTm1UZFdrZVVzMVNHNmtlZzBhcUhxTm1yJTJGNmI4VFpGNzZubURCaHdwZjMzSFBQdzNYcjFpMk9pNHVMY0tzQTROUVJBQ0pxRUFMR05xZlRxUU1IRHV3Wk1tUkl2MyUyRjg0eCUyRiUyRk8yVElrRnM1SEFUQTZWYXhUN0U1NHRTbVV4ZTE2ZFJGZyUyQjk1VUFjUDdOT09iVnUxWmNONnVkMEoycmRycDNidDNLWE1nMmtxS0NoVUtHVEtZckVjQ1FhdFIwSUlpNFZ4S3hZRWcwSDVmRDdKTk5XNGFUUDF1YmFmcnI3JTJCUmpWb21DeUp3T2RrSGJ0dllQMkdEVlclMkZZVVAxNkhPRlFxR2dEdXpicDMyN2Rtcnpodlhhdm1Xek1nJTJCbUtTYzdXNFVGQlpKTUdZWkZobUVjJTJCV1V4Wk9qSTcxV3hualJObVVmM0NqVk5VNllaa3NwJTJGZiUyQlRQZGtlY0VwT1M1RWxNVkdKaU5UVklUbGFqcHMzVXFFbFQxYWxmWDdYcTFGWHRPblYlMkJNWGprJTJCYTg4RE1OUUtCVFNwNTklMkIlMkJ0S0tGU3RlTGlrcE1SME9CODhSZ0toQUFJaW9RZ2dZdTB6VGxOUHBWRUZCUWY0enp6eHptOVZxM1hQcnJiYyUyQlJ3Z0k0RXc1dG0lMkJwbjl4WTlaTWJxJTJCY1ZWNWQlMkZyclM0U0duNzlpcmpZTHEyYjlxZ3ZidDJLalB6a0xJT1phZ2dQMDhseFdVeXpTT3pCWSUyRmtEaFpaTEpieWNKQXhyZW9LQmdMeUIlMkZ3S0JvS3FWcjI2dWw1MHNhNjg3bnBkZUhFUGVaS1NKQkg4bkU3SCUyRml3dEZxc2FOMjJteGsyYnFlY1ZWMG1TQ3ZMeWREQTlWVm1abVVyYnYwOXBxUWVVZlNoVE9ZY1BxN1M0V0g2JTJGVDM2Zlg4RlFVSVlrVTVMVllwWE5icFBOWnBNakxrNHVsMXRKMWFxclp1M2FxbFczbnVyVXFhdWF0ZXVvZXMyYXFsNnpscXBWJTJGNyUyRkxkMyUyQnBqYWhjd2lmOVB2SEVFdyUyQmxwcVolMkIxYUZEQjFtdHAzZTJLQUJFRWdFZ29nNGhZT3dLNyUyRm1UbEpRVW1qSmx5dk5MbHk3ZCUyQjlwcnI3MGJIeCUyRnZvT2dHY0tZZHI1OXhKcmpVdkcxN05XJTJGYlhwZjB2bEtTRkF3R2xKbDJRTmxaV2NyTHlkRyUyQlhUdVV1bSUyQlBjbk55bEplWHAlMkZ6Y1BIbTlCU290S1pIUEY1QXBsYzlTa3FFanM1UXNSNExDOHRsTEJtRmhKSm1tcVZBd3FFQXdxRkF3SU5PVWF0U3FyV1l0VyUyQnFTeTNyciUyRk83ZDFheEZxNTg5SG1mVzhYN0dpZFdxS2JGYU5iVnUxJTJCSCUyRmZLMmtwRmhscGFVcUt5dFRNQkNRamthQVZxdE5Eb2REZG9kRDhRa0p2eXNRNHZtdGVnekRVSHA2JTJCb0c3N3JwciUyQkx4NTglMkJiY2NNTU5rVzRTQUp4MkJJQ0lTb1NBOEhnOCUyQnZycnJ6JTJGYXYzJTJGJTJGZ1k4JTJCJTJCdWpUMnJWcjE2TWdCM0MySGElMkZmc1ZwdGF0Q29xUm8wYW5ya0UxZGVVJTJGNDF2NjlNdWRtSGxKZHpXRjZ2ViUyRm01ZWNwTVQxVkdlcXJ5ODNKVldGaWs0dUppRlJVVnFkaGJxTktTRXBXV2xzcFhWcVpBSVBqZmdMQkNXQ2pEa0NIOTM3RHdtT0NRY2ZQWGhmZDVNNCUyRnU4UllLbWVXbnQxcXRWbFd2V1ZOMTY5Vlh5M2J0ZGQ0RkY2cFYyM1pLYnRMMCUyRiUyRndkaUp4ZiUyQnZrYmhxSDQlMkJBVEZ4JTJGJTJGMklRODhoOUVsM084dFdiSmslMkJhaFJvMjdmc1dQSDl2ajQlMkJBaTNDZ0RPREFKQVJDMUNRRGlkVG0zYnRtM3FQJTJGJTJGNXo4djc5JTJCJTJGJTJGVmZmdTNTJTJCUUtONEJSTmF2OVVGMlI1enFORWhXblFiSnYlMkZZM3FOanJWVUZlcm9xOGhmSVdlbFZhV3FyaWttTGw1eHhXZm02dUNndnk1QzBzVkpIWHElMkJMaVloVVhsNmlzdEZRJTJCWDVuS3lzcms5JTJGa1U4UHZsOSUyRnNVOEFmazklMkZzVkRBWjBkTHJoMFMzUSUyRnZ0UlJ6OFl4JTJGMzkwZCUyQkZnOFJ3TTMlMkZyejhkOCUyRnJmODBxUCUyQnowJTJCendzJTJGM2w3NW15dFRSJTJGOHIzZUF2djYzYmtVJTJCYVJSMVhZNnkwdUxrNEpicmNTWEM0bEpMaFV2VVlObmRPb3NaS2JORlhqcHMxMFRuSWpOV3pVV0paalpvZ3g1bFIlMkJQRWV4S1h5Zk1IYnMyTyUyRiUyQjlLYyUyRjNkdWpSNCUyRmNoSVFFNWVibVJyaGxBSEJtRUFBaXFoRUNJaUVoUVlXRmhWdnZ1T09PYTE1NjZhWCUyRkRCMDZsTU5CQUZSYXY2ZHZNZ3hEQ1c2UEV0eWVFJTJGcTclMkZUNmZTa3FLVlZKY3JOS1NFcFdWSFprNTZDc3JPM295cmIlMkY4NjhYRlJVY2VWMXB5OURFJTJCJTJCWDFIUHZwOFpVZCUyRiUyQmVRdjh5a1FEQ2dZRENnVVBESTdMaGdLU1RJVkRCNzVHQXFHanM2ZUM4bzBkV1FXblJrcWI5ZVJQJTJGJTJGMnZ6c1VET3A0RDdOYXJmJTJGTktBMURWb3YxU0tCWCUyRmpWRE1zMEslMkJ5c2VQWVRGYXBVMSUyRk10bWs5UHBsRE1oUVFrSkxzVW5KTWp0U1ZSaVVwS1NxbFUlMkZjc0JEJTJCZSUyQnJLYWw2TlRtZHg1OGx4UGdDVkg3aHd6N0dqeCUyRiUyRiUyQm5QUFBmZWkxJTJCc05PSjNPU0RjTEFNNG9Ba0JFUFVKQU9KMU81ZWZuNXp6NTVKT0RmVDdmMWp2dnZQUFBGb3VGbXpRQVZkTEo5RjJHWWNoJTJCZEIlMkJ6eEtScXA3azlJZm45QVFVQyUyRmlNQllEQW8welFWREJ6NUdBZ0dwS04lMkZQckowTnFSUU1GUSUyQjhTOFlEQ29VQ3YzNiUyRjBSU0lCRFE4UkpBcTkxMlpKdzNWUjd1bFglMkZOYXBVc0ZzazBmeGI4Mld3MjJXejJveDl0c2pzY0olMkZIdlpnd0JxaUxETUhUNDhPR2laNTU1NXBHeXNySXZrNUtTVkZwYXlqVU5JT29SQUNJbUVBTEdOdE0wWmJQWjVISzV6SWtUSiUyRjVsN3R5NU85NTY2NjBQYTlldTdhSFlBeEFMem1SZlp4Z1dPUndPT1U0aVJLdE1HQSUyQkE2QmElMkJGOWl6WjglMkJ1ano3NjZLNHhZOFlzR0Q1OGVHUWJCUUJuRVFFZ1lnWWhJQ1FwTVRGUlk4YU0lMkJUb3BLV25YbzQ4JTJCT3FKbHk1YXRKVzc4QU9CazBYOENxT3pDOXdBelo4NmMlMkZja25ud3h2MEtCQmFrTENieCUyRjZBZ0RSeEJMcEJnQm5FemNwa0k3c0MxaGFXcnJrcWFlZTZ2UDk5OSUyQm5TSnglMkJDUUFBRUkzQ05kNFhYM3p4MGNDQkEyJTJGd2VyMnBjWEZ4RVc0VkFKeDlCSUNJT1lTQWtLUzR1RGpsNU9Ta1BmMzAwd1BHanglMkYlMkZlaWdVSWdRRUFBQ0lJb1pocUtpb3FPeiUyRiUyRmIlMkYlMkY5OGo0OGVNZktpMHRMWFk0SE53UEFJaEpCSUNJU1F6NkNPOExtSlNVNUpzOGVmSWZodzhmUGl3ek16T1BFQkFBQUtCcU13eERobUZvMzc1OXUyJTJCODhjWnJSNDhlJTJGV0cxYXRWJTJCZGtnUUFNUWFBa0RFTEVKQWhCM2RGM0RVYzg4OWQ4WEdqUnZYaFl0R0FBQUFWQzNoR203S2xDa3olMkZ2akhQJTJGYmF2SG56SFBiN0F3QUNRTVE0UWtDRXVWd3VGUmNYcjdyJTJGJTJGdnV2R0QxNjlBU0pmUUVCQUFDcWtuRHRscEtTOHZhenp6NTdZMDVPemdHMzJ4M2hWZ0ZBNVVBQWlKaEhDSWl3dUxnNDVlZm5aeiUyRjY2S08zZnZUUlJ5JTJGNmZMNGdJU0FBQUVEbFp4aUdNak16Q3g1NDRJRzdaODZjJTJCVDhlajZmRVpyTlI2d1BBVVFTQWdBZ0JjVVI0WDhCcTFhcVo0OGVQZiUyRlhXVzIlMkZ0bjVhV2RvQWx3UUFBQUpWVHVFNWJ2Mzc5bXVlZmY3N1A2TkdqUjNnOG5rZzNDd0FxSFFKQTRDaENRRlFVSHglMkJ2alJzM1R2M3JYJTJGJTJGYWMlMkZMa3lUOUtMQWtHQUFDb1RNSzEyZmp4NDBmZGM4ODlWNWFVbEt4a3Z6OEFPRDRDUUtBQ1FrQlU1SGE3bFplWHQlMkZleHh4NjdZY3lZTWE4RkFnRkNRQUFBZ0VyQU1Bd1ZGUlg1JTJGdld2ZnowelpjcVVZUVVGQlllZFRtZWttd1VBbFJZQklIQU1Ra0NFaFpjRUp5WW0lMkJuNzQ0WWNYN3JycnJsc3lNek1Qc2lRWUFBQWdNc0oxMk83ZHUzZjI3OSUyQiUyRjc5aXhZOSUyQnFWcTJhMk84UEFINGRBU0J3SEJRUE9KYlQ2ZFM2ZGVzbXZQWFdXejFuejU0OVYySkpNQUFBd05rVXJyMUdqeDc5N1ZOUFBYWFp4bzBiNTdEa0Z3QiUyQkh3SkE0QmNRQXVKWWJyZGJSVVZGT3djT0hOanZ2ZmZlJTJCMWNvRkRJSkFRRUFBTTY4bzB0JTJCJTJGZSUyQjk5OTd6ano3NjZDMzUlMkJmbnBicmM3MHMwQ2dDcURBQkQ0RllTQXFNZzBUVGtjRHZsOHZ1SVJJMFk4Tlh6NDhBR2NFZ3dBQUhEbVZGanl1Nk4lMkYlMkYlMkY3WGpCczM3bzJrcENTVEpiOEFjR0lJQUlIZlFHR0JZMW10VnJsY0xxMWV2ZnI3MTE1NzdmSkpreVpObFZnU0RBQUFjRHFGYTZ1SkV5ZU9mJTJCcXBwM3B0MkxDQkpiOEFjSklJQUlIZmdSQVF4JTJCUHhlSlNmbjclMkZyd1FjZnZPSEREeiUyRjhmeVVsSlFGQ1FBQUFnRk5uR0lheXM3TkwzbnJyclNlblRKbHlhMjV1TGt0JTJCQWVBVUVBQUN2eE1oSUk1VjRaVGcwTGZmZnZ1MzY2Njc3cXB0MjdadFlVa3dBQURBeVFuWFVSczNibHo5d2dzdjlCNHpac3c3blBJTEFLZU9BQkE0QVJRZE9CN0RNSlNRa0tBMWE5Yjg5UGpqaiUyRmNlTjI3Y21QRG5BUUFBOFB1RWE2Y1JJMFo4ZXQ5OTkxMVpVbEt5bENXJTJGQUhCNkVBQUNKNGdRRUwlMkZFNCUyRkVvTHk4dlk5S2tTVU5lZnZubGg5TFQwM09ZRFFnQUFQRHJ3dlhTb1VPSE1wOTQ0b21obzBhTnVxJTJCd3NEREg2WFJHdW1rQUVEVUlBSUdUUUFpSTR3a3ZDYTVldmJxJTJCJTJCZWFiaiUyQjY3Nzc2ZWMlMkJmT25TTXhHeEFBQU9CNHdqWFNEeiUyRjhNTzJERHo3b3RYcjE2dEV1bDRzbHZ3QndtaEVBQWllSmdnUyUyRkppRWhRZm41JTJCWnNlZiUyRnp4dnA5JTJCJTJCdWxmaW9xSyUyRklTQUFBQUFSNFJuJTJGZVhrNUpSOSUyQk9HSGYzcm9vWWV1THlnbzJPcnhlQ0xkTkFDSVNnU0F3Q2tnQk1TdnNkbHNjcnZkdmttVEpyM2NyMSUyQiUyRkt6ZHQyclNlSmNFQUFDRFdoV3VoVFpzMnJYbnh4UmY3akI4JTJGJTJGdThlanlmSXJEOEFPSE1JQUlGVFJKR0NYMVBoZ0pCNUR6NzRZSiUyQlBQJTJGNzQ0JTJGRG5BUUFBWW8xaEdESk5VeDk4OE1FSER6NzQ0QldscGFXTG5FNG50UkVBbkdFRWdNQnBRQWlJMyUyQkx4ZUZSUVVKRDl4UmRmUFBqSUk0JTJGY3VuZnYzajNNQmdRQUFMRWlYUGZzM3IxNzV4MTMzSEg5SjU5ODhnZXYxOHRCSHdCd2xoQUFBcWNKSVNCJTJCVGZpQUVJJTJGSG8yWExsbzElMkY4Y1VYZTQwYU5lcHJpZG1BQUFBZ3VvVnJuYSUyQiUyRiUyRnZxcjU1NTdydGZLbFN1bmVEd2VEdm9BZ0xPSUFCQTRqU2hnOEh0NFBCN2w1dWJ1SHoxNjlPMVBQJTJGMzAwTlRVMUZSbUF3SUFnR2dUcm04T0hqeVklMkZ0eHp6OTB4YXRTb08lMkZQeTh0STQ2QU1Bemo0Q1FPQTBJd1RFYnduUEJuUzczVnElMkJmUG5vMTE5JTJGJTJGYkp2diUyRjEyZ3NSc1FBQUFFQjNDTmMzMzMzOCUyRjZjMDMzN3hzJTJCZkxsSTkxdU43UCUyQkFDQkNiSkZ1QUJDTlROTWt5TUh2NHZGNGxKT1RzM3ZDaEFtM3JGbXo1cTc3NzclMkYlMkY3NDBhTmFvckVTWURBSUNxSjF3RFoyUmtaSXdZTWVMUDI3ZHYlMkY4UTBUVEhyRHdBaWl4bUF3QmxDZUlQZkl6d2JzSHIxNmhvM2J0eUkyMjY3N2JMWnMyZCUyRkx6RWJFQUFBVkMzaDJtWFNwRWtUJTJGJTJGV3ZmJTJGVll1WExsSnk2WGkxbCUyRkFGQUpFQUFDWnhDRkRrNkV5JTJCVlNWbGJXdHUlMkIlMkIlMkIlMkI3R3YlMkZ6bEwzZWxwYVdsc1RjZ0FBQ283TUwxU2taR1JzYnJyNzklMkIlMkY2UkprMjdLeWNuWnlhdyUyRkFLZzhXQUlNbkdFc0I4YUpzTnZ0NGIwQnY4akx5NXQlMkZ3UVVYdkRKczJMQWhobUVRS0FNQWdFcW40cXklMkZwVXVYUHJkejU4NGQ5ZXJWVXlBUWtOJTJGdmozRHJBQUJoekFBRXpnS0NHNXlvb3ljRjclMkY3NjY2JTJCSFB2SEVFNE4yN3R5NWs5bUFBQUNnc2dqWEphbXBxYWwlMkYlMkZ2T2Y3NXd3WWNKTnVibTVPMXd1VjZTYkJnQTREbVlBQW1jSk13RnhJc0o3QXlZbUptcng0c1hqRGh3NHNMQnYzNzR2MzN2dnZmZUVYMGNFeXdBQTRHeXJXTTklMkIlMkJlV1hJeGN2WHZ6aTNyMTc5elZ0MmxSV3F6V0NMUU1BJTJGQnBtQUFKbkVZRU5Ua1ppWXFMeTglMkZQVFAlMkZ2c3MzdnZ2UFBPZm12WHJsMHZjVWdJQUFBNHU4SzF4JTJGYnQyN2M5JTJCT0NETjM3MTFWZDM1T2JtN21PdlB3Q28lMkZKZ0JDSnhsekFURWlUSk5VM2E3WFltSmlWcTRjR0ZLWGw3ZWtxRkRoejdUdTNmdkoyclZxaFVmZmd3QUFNQ1pFSzVkUzBwS1FoOTk5TkclMkZaOCUyQmUlMkZXcHFhbXBXa3laTlpMUFpWRlpXRnVFV0FnQiUyQkN6TUFnUWdnck1ISlNraElrTlBwekUxSlNmblR3dzglMkYzR3Zod29WekpHWURBZ0NBTXlOY1k2eFpzMmJKcTYlMkIlMkIydWY5OTk5JTJGdkxDd01NdnRka2U0WlFDQUUwRUFDRVFJSVNCT2xtRVlpb3VMVTJGaDRmS0hIbnJveXBkZWV1bmhnd2NQWm5CSUNBQUFPRjNDZGNYQmd3ZHozMzMzM2VlZmZ2cnB5NzFlNzF5WHl5V2JqWVZrQUZEVjBITURFY1J5WUp3S3U5MHVoOE1SV3JaczJYOUtTMHRudEczYjlxVTc3N3h6R0llRUFBQ0FrMVd4TnAwMWE5WVByNzMyMmd1bWFXNU1TRWdnJTJCQU9BS293WmdFQ0VFZExnVkJpR0liZmJyZHpjM0YwalJveTQlMkZhR0hIdXElMkZaczJhdGVHdkFRQUElMkZGNFZEdm5ZJTJGdnp6ejk4MmZ2ejQlMkZvY09IZG9ZSHg5UFhRRUFWUnh2NFFDVkFETUJjYXBzTnB1U2twSTBmJTJGNzhIM2JzMlBIVDRNR0RuN2p1dXV2JTJCcDE2OWV0VWtnbVlBQVBETHduV28xJTJCc3QlMkIlMkZlJTJGJTJGJTJGMyUyQmtpVkwlMkZwR1hsNWQxd1FVWHlHNjNSN2gxQUlEVGdSbUFRQ1ZCUUlQVHdlVnl5ZWwwRms2ZE92V1ZRWU1HWFRwMTZ0UUowbiUyRjM4UUVBQUFpcldCOHNYTGh3MXJQUFB0djc3YmZmZnNicjlYTElCd0JFR1FKQW9CSWhCTVRwWUJpR25FNm5EaDA2dE9ucnI3JTJCJTJCNVE5JTJGJTJCTU9OYTlldVhSJTJGJTJCR2dBQVFMZ20yTDE3OSUyQjdubjMlMkYlMkIzb2NmZnZqS3dzTEN4VzYzbTczJTJCQUNBSzBiTURRSlN5MiUyQjFLVEV6VXdvVUx2OSUyQiUyQmZmdWNXMiUyQjk5ZkhycnJ2dUtaWUZBd0FRdXlvdTklMkYza2swOCUyQlhyVnExUnY3OXUxTGR6Z2NMUGNGZ0NqR0RFQ2draUdVd2VtV2tKQWdoOE5SbUpLUzh1cHR0OTNXWTlLa1NXTjhQaCUyRkxnZ0VBaUNFVnglMkYwNWMlMkJaTWYlMkZUUlIzdSUyQiUyQiUyQjY3ajN1OTNuUzMyMDFOQUFCUmpnQVFxSVFJQVhHNldTeVc4TExnalI5OTlOR1F0OTklMkJ1JTJCJTJGcTFhc1hTdXdQQ0FCQXRBdVA4MXUzYnQzJTJCNktPUERudmdnUWY2RmhRVUxIZTczYkphclJGdUhRRGdiR0FKTUZCSmNUSXd6Z1M3M2E2RWhBUjV2ZDdwVHozMTFLd2VQWHJjZThjZGR6elRva1dMWm9aaEVENERBQkJGd3JWa1JrWkczc3laTTk5UFNVbDVaJTJGUG16VGx4Y1hFczl3V0FHRU1BQ0ZSaWhJQTRVJTJCeDJ1JTJCeDJlMkRSb2tVZjdkeTVjMkxIamgyZmV1aWhoeDZxVnEyYVcySVdLZ0FBVlZtNGZ2VDVmSm95WmNxb3Q5OSUyQiUyQiUyQjlObXpiZFpMUFo1SEs1VkZoWUdPRVdBZ0RPTnBZQUE1VWNRUXpPRk1NdzVIYTdWVkpTa3ZubW0yOCUyQmUlMkIlMkI5OSUyRmFjTVdQRzklMkJHdkVUNERBRkMxVkJ5JTJGbHk5ZlB2ZU5OOTY0JTJCc01QUHh5V2xaVzFLUzR1VGhZTHQzOEFFS3NZQVlBcWdCQVFaNUxWYXBYSDQxRm1adWFhMGFOSDMlMkZqQUF3JTJGMFc3Qmd3V0tKSUJBQWdLb2lQRjV2M3J4NTYxTlBQWFgzNDQ4JTJGM3NmcjljNXd1VndzOXdVQXNBUVlxQ3BZRG93enpXNjNLeWtwU2JObXpVcjU2YWVmWmx4NzdiVzMzWFBQUGM5MTdOaXhmZmkxUnhnTkFFRGxFaDZqMDlMU3NxWlBuJTJGNyUyQnRHblQlMkZyMTM3OTVjZ2o4QVFFVUVnRUFWUWdpSXM4SGxjcW00dURnd2QlMkI3Y2tUdDI3UGklMkJiOSUyQiUyQkR3NFlNT0NKYzg0NXB6NEhoUUFBVURtRWE4S2lvcUt5Y2VQR2ZmSE9PJTJCJTJCODJiWnQyMTEydTEwdWw0dWFFUUR3TXdTQVFCVkRDSWl6d1RBTXVWd3VXYTNXZ3BVclYlMkY1aiUyRiUyRjc5MzlTcFUlMkJmSiUyQiUyQjY3Nzc2a3BDU1h4R3hBQUFBaUlWd0glMkJ2MSUyQnpaczM3NGRSbzBhOXRtYk5tbVZaV1ZucTBxV0wlMkZINSUyRmhGc0lBS2lNQ0FDQktvZ1FFR2VMWVJoS1NFaFFjWEh4JTJGamZmZlBQSjVjdVhqN3p0dHR1ZXZ1YWFhMjZOajQlMkIzU2dTQkFBQ2NEUlZydjlXclZ5JTJCWU1XUEdheHMyYkppZW01c3J0OXV0M056Y0NMWU9BRkRaY1FnSVVFVVJ1dUJzcW5CUXlPcCUyRiUyRiUyRnZmUTU1NTVwbGVjJTJCYk1tZUwzJTJCemtvQkFDQU02amlPTHRtelpxMUR6MzAwTkFubjN6eThxS2lvdW54OGZIczh3Y0ElMkJGMllBUWhVWWN3RXhObG10OXVWa0pDZ3pNek1oVjklMkIlMkJlWENGU3RXOUwzeXlpdWZQZSUyQjg4M3B4VUFnQUFLZFB4UnB2NjlhdE84YU5HJTJGZjJyRm16dnNqT3ppNXAwS0FCd1I4QTRJUVFBQUpWSENFZ0lzRnV0eXMlMkJQbDVaV1ZuVFVsSlNmdnptbTI5dUdEQmd3QiUyQjdkJTJCJTJGZWpTQVFBSUJURXg1TGQlMkIlMkZldlglMkZHakJuJTJGbVQ5JTJGJTJGc2ZaMmRtNUhQQUJBRGhaQklCQUZDQUVSS1RZYkRZbEpTV0ZVbEpTSmsyWk1pWGxxcXV1R2pSOCUyQlBDbk8zZnUzSWtnRUFDQUV4TWVPMU5UVXpQbXpadjM4WklsU3o0cUtpcktzRnF0U2toSWtOZnJqWEFMQVFCVkZRRWdFQ1VJQVJFcHBtbks1WExKNiUyRlg2NXM2ZE8zTGR1blVUTHJ6d3d0c0dEUnIwV0pjdVhjNGxDQVFBNE5lRng4cnM3T3pjeno3NzdMUDglMkZQeCUyRmw1U1U3TE5ZTElxUGp5ZjRBd0NjTWc0QkFhSUlBUXNpeVdLeHlPVnl5V2F6bGN5ZE8lMkZmenh4OSUyRnZQc2YlMkYlMkZqSCUyQnpaczJMQkpFb2VGQUFCd2pQRFltSk9UayUyRiUyRnh4eCUyQiUyRlAzRGd3SXYlMkIlMkJjOSUyRlBsTldWcll2SVNHQmNSTUFjTm93QXhDSU1zd0VSS1FaaGlHWHk2VlFLRlF5ZiUyRjc4VDlldFd6Zm0lMkZQUFBIenBvMEtESE8zVG8wSTRaZ1FDQVdCY2VDN095c25JblRabzBhdno0OFIlMkZzM3IxN2ExeGNuRHdlanl3VzVta0FBRTR2QWtBZ0NoRUNvaklJendpMFdDeEY4JTJCZlAlMkY5JTJGVnExZVB2dWlpaSUyQjY0JTJCZWFiSDJ2WHJsMXJna0FBUUN5cFdKdWxwYVZsYmR1MjdhczMzbmpqNHoxNzl1eElTRWlReCUyQk9SYVpvcUxTMk5ZQ3NCQU5HS0FCQ0lVb1NBcUN3cUJJSGVoUXNYZnJocTFhcVJIVHAwdU8zbW0yOSUyQm1EMENBUURSN3BqZzc5RHk1Y3RIYk4yNjlTT1h5N1czc0xCUWJyZGJWcXRWZ1VBZ2dxMEVBRVE3QWtBZ2loRUNvaklKQjRHU0N1Zk9uZnUlMkY4JTJCZlBIM25SUlJmZE5uRGd3SWU2ZGV2V2xTQVFBQkJOS3RaZzI3ZHYzejF2M3J6UDA5TFN2ckJZTEdrT2gwTnhjWEd5MmJnZEF3Q2NIWXc0UUpRakJFUmxFdzRDZlQ1ZnlVOCUyRiUyRmZUNWpCa3pSbDE0NFlVMzNYNzc3WCUyQjQ5TkpMTHlZSUJBQlVaZUZ4TEJRS2FkV3FWYXVuVDUlMkYlMkIlMkJiWnQyMFk3bmM3YzVPUmtPWjFPeGpnQXdGbEhBQWpFQUVKQVZFYmhJTkRyOVpiOTlOTlBZJTJCYk1tVFAlMkJvb3N1dXVHJTJCJTJCJTJCNTd2RWVQSGowSkFnRUFWVWw0M1BMNWZOcTBhZFBzeVpNbmYlMkZMdHQ5OSUyQlg3dDI3ZElHRFJxSVUzMEJBSkZFQUFqRUNFSkFWRllWWmdRR1VsSlN2Z3NFQXBPV0xGblNwM1Buem8lMkYwN05uenV2ajRlS3RFRUFnQXFId3ExbGI1JTJCZmtsOCUyQmZQbjd4MDZkS1BMUmJMbk56Y1hBV0R3ZkElMkJ1QkZzSlFBQUJJQkFUQ0VFUkdWbUdJWVNFaExrY3JsQ1dWbFpNMGVNR0RGejNMaHgzZnIwNmZOZzM3NTlCMWF2WHQwVGZpeGhJQUFna2lyV1UzdjM3azNkdG0zYk54OSUyRiUyRlBFWEpTVWxtNUtUazlXa1NSTVZGaFlTJTJGQUVBS2cwQ1FDREdFQUtpS3JEWmJISzVYTXJNekZ6JTJCOXR0dkwlMkYlMkY2NjYlMkZmZVB6eHglMkI5cDFhclZiVTJiTm0zSThtQUFRQ1JVSEglMkJXTFZ1MkxDVWw1WXVjbkp3SnpabzF5ODdMeTFPTkdqVTQyQU1BVUNreE9nRXhpQkFRVllYZGJwZmI3VlplWHQ2MjlldlhQenR0MnJSJTJGdG1qUjRvNCUyQmZmcmMyN1p0MjFZRWdRQ0FNJTJCMllaYjdGaXhZdG1yWiUyRiUyRiUyRjR2MXF4Wk0yUE5talclMkJidDI2eWVsMEV2d0JBQ28xUmlrZ1JoRUNvaXF4Mld4eU9wMnlXQ3laUzVjdWZYUE9uRGtmTjIzYTlPYnJyNzklMkJlSThlUFhwYXJWWkpCSUVBZ05PbjRwdE0yN1p0MjdGNTglMkJheG4zJTJGJTJCJTJCV2hKVzdwMzc2NkVoQVRGeDhlenpCY0FVQ1VRQUFJeGpCQVFWVTE0bjhEUzB0S0NhZE9tamRpOWUlMkZlWFM1Y3U3ZDJ1WGJ2N0xydnNzdXVTa3BJU0pJSkFBTURKcVZnWGxaU1VCTGRzMlRKbjh1VEpJOWFzV1pQU3NXUEglMkZOemNYQ1VuSnpQYkQxVU90UkVBUmk0Z3hoRUNvaXF5V0N5S2o0JTJCWHklMkJVS1pXZG56JTJGcnd3dzluZmZMSkoyMGZmdmpodTlxMGFUTzRhZE9teWVISFV2QUNBSDVMeFZwbzklMkI3ZCUyQjZaTm16WngxYXBWWDllclYyOVZibTZ1JTJGSDYlMkY0dVBqQ2Y1UUpWRUxBWkFJQUFIb3YwVUJRU0NxSXB2TkpyZmJyZlQwOUMwYk5teDRkdnIwNlc4bEp5Y1A2ZEdqeDVCdTNicGR3RDZCQUlEanFWajMlMkJIeSUyQjRJSUZDJTJCWk5uano1cTlMUzBpa3paODQ4M0xadFd6VnQybFJlcjVkbHZxaXlxSDhBaEJFQUFpakhiRUJVWlhhN1BieFA0S0daTTJlJTJCczMzNzlnOVhyVnJWT3prNSUyQmE1TExybmsyaG8xYXJqRGo2VVlCb0RZVmJIVzJicDE2NDZkTzNkJTJCbDVLU01uYjc5dTFyMHRQVGRkbGxseWtwS1VsMnV6MkNyUVJPSGZVT2dJb0lBQUg4RENFZ3FqckRNT1IwT3BXUWtPQTdmUGp3OU1tVEowOSUyRiUyRiUyRjMzVzkxOTk5MURPblhxTkxoZHUzYXRtUlVJQUxHbFltMlRtNXZyM2JCaHc4eXBVNmVPM3I1OSUyQjh3TExyZ2dQenM3V3g2UGgwTTlFRFdvY1FBY2l3QVF3UDlCQ0lob0VWNGV2SHYzN3UyclZxMTZhZXpZc1c4M2FORGd1cHR2dnZtZUhqMTY5TExiN2VVdmRBcGxBSWd1Rld1WlVDaWs1Y3VYTDElMkJ6WnMxM0V5Wk1tSkNjbkx3ckdBd3FFQWpJNlhUS2JyZkw3JTJGZEhzTFhBNlVOTkElMkJCNENBQUJIQmNoSUtLSjNXNFB6JTJCckluekZqeHFnZE8zYU1tanAxYXJjV0xWb012ZnJxcTI5czFxeFpJMllGQWtCME9PWkFqJTJGM3o1czFMeWNyS0dydDU4JTJCYkZKU1VsdnV6c2JMVnQyMWJGeGNYTTlrUFVvWTRCOEVzSUFBSDhJa0pBUkp2dzZjRWVqMGVIRGgxYSUyRnQxMzN5MWZ2WHIxSzYxYnQ3NyUyQmlpdXVHTnlpUll2TDNXNjNYYUtBQm9DcXBHSzljdWpRb2Z6dDI3ZiUyRk5HM2F0Rzh5TXpObkwxMjZOTHRmdjM1eXVWd3lUWk85JTJGUkMxcUYwQSUyRkJvQ1FBQyUyRmloQVEwY3B1dHlzcEtVayUyQm55ODdJeU5qeE5peFkwZnMyYk9uMDlDaFE0ZTJhdFhxcHRhdFc3Y0lQNWFDR2dBcW4yTk84UTB0V2JKazBjcVZLeWU2WEs2Snk1Y3YzeXRKd1dCUWlZbUpzdG00N1VGMG8xWUI4RnNZQ1FIOEprSkFSRE9MeFNLNzNhNkVoQVFkT25SbyUyRllZTkc5YVBIRG55OVE0ZE92VHIyN2Z2NEpZdFcxNWVyVnExaFBEaktiQUJJSEtPM2RkdjNicDE2M2Z1M0RsNSUyRnZ6NTMlMkI3WnMyZXRZUmptZGRkZEo3ZmJyYkt5TXZwc3hBUmU1d0IlMkJEd0pBQUw4TElTQmlnZDF1bDlQcFZDQVF5RDE0OE9EWG8wYU4lMkJuclRwazB0Qmd3WWNNdDU1NTEzNHdVWFhORE5hclZLb3RnR2dMT3BZZzJ5WmN1V0hZc1dMWnBSVkZUMDdkNjllNWRaTEpiaVE0Y095ZVB4S0JBSVVLOGdwbENQQVBpOUNBQUIlMkZHNkVnSWdWNFZtQkxwZExtWm1aT3hjc1dQRDNSWXNXdmRXJTJCZmZ1TDZ0YXRlMXZQbmoydmFkbXlaZFB3NHltJTJCQWVEMHExaHo3TjI3TjIzOSUyQnZVenAwNmQlMkJ1M2h3NGNYcmwlMkIlMkZQdSUyQjIyMjZUeSUyQlZTS0JTUzNXNVhNQmlNWUd1QnM0JTJGNkE4Q0pJQUFFY0VJSUFSRnI3SGE3NHVMaUZCY1g1OCUyRkp5Vm53eFJkZkxKZzdkMjdOUm8wYVhYbkREVGNNYmRXcVZhJTJGcTFhdTd3NCUyQm5HQWVBazFleHhqaHc0RURtbmoxN0ZreWZQbjJDMSUyQnVkdTJYTGxreWJ6U2FuMDFtJTJCcnglMkJoSDJJVjlRYUFFMFVBQ09DRUVRSWlWdGxzTmlVbUppb1FDQnhPUzB2N1pzeVlNZDlzMnJTcCUyQmVXWFgzN2RSUmRkZE9QRkYxOThpZFBwTEQ5ZWt1SWNBSDVieFpvaU5UVTFhOCUyQmVQZk5uejU0OXNheXM3S2U5ZSUyRmVteDhYRmxaJTJGZ0hnd0daYkZZSXRoYUlQS29Md0NjREFKQUFDZUZFQkN4N0pnbHdydm16WnYzN3BRcFU5NXQwNlpOJTJCNHN2dnZpbTl1M2I5N3ZnZ2dzdXJIanFKTVU2QVB4WHhSb2lMUzB0ZSUyRmZ1M2ZObXpabzEwVFROdVh2MzdrMExCMzV1OTVFSjFvUiUyQndCSFVFd0JPRmdFZ2dKTm1taVlGT1dKZSUyQk9BUWk4V2lqSXlNVFlzWEw5NlVrcEx5V3V2V3JjJTJGdjFxM2J3Sll0VzE3WG9VT0h0aFZ2ZGluZUFjU2lZNWIzWmgwOGVIRHglMkZQbnpmeWd1THA2eGMlMkJmT1ZLZlRxWm8xYThybGNzbHF0VkpqQUVjWmhpSFROS2tmQUp3U0FrQUFwNFNaZ01CJTJGaGZjTDlIZzh3WXlNak9XclY2OWV2bkxseWxkcTE2N2RwWFhyMWdQT09lZWNLenAyN05pQk1CQkFyS2pZMyUyQjNldlR2dHdJRURpMzc2NmFjZkFvSEEzS3lzckxURXhFUTVuVTY1WEM1WkxCWkNQJTJCQVlobUVvRkFvcEVBaEV1aWtBcWpnQ1FBQ254RFJOaFVJaENuYmdHSGE3WFE2SFF4YUxwVEF6TTNOJTJCYVducCUyRkJrelpyZ2FOV3AwZnV2V3JRYzBiTmlRTUJCQTFEbjJUY0Z0MjdidDNyRmp4JTJGelpzMmRQOXZsOGl3NGZQcHlabUppb0dqVnF5T1Z5eVc2M1UwTUF2OEF3REFXRFFaV1ZsVVc2S1FDaUFBRWdnRk5HQ0FqOE9ydmRIdDR6c0NnakkyTiUyQlNVbkolMkZKa3paN29hTldwMGZxdFdyUVkwYXRUb3l2YnQyN2V2ZUEwUkJnS29LaXFHZnNGZ1VKczJiZHBRWEZ3OCUyRjhNUFA1d2NEQVpYWm1WbEhmWjRQS3BkdXphaEglMkZBN0dZYWhRQ0NnNHVMaVNEY0ZRSlFnQUFSd1dwaW15Y2w4d084UW5oa1lEZ1BMeXNybXo1a3p4MTI3ZHUxTzU1eHp6clV0VzdiczA3bHo1NjVPcDdOOGpDWU1CRkRaVkF6OVNrcEtmR3ZYcmwyMWI5JTJCJTJCZWZ2Mzc1JTJCU25wNiUyQnBrdVhMc1diTjI5VzY5YXQ1WGE3d3pPaUk5aGlvT293REVOJTJCdjE5RlJVV1JiZ3FBS0VJQUNPQzBDZTlQRWhjWEYlMkJtbUFGVkNlR2FnMiUyQjMySGp4NGNIRkdSc2Jpc1dQSCUyRmprNU9ibGQwNlpOcno3JTJGJTJGUFA3ZHU3YyUyQllLYU5Xc21ociUyQkhNQkJBSkJ5N3REY3RMUzBuSnlkbiUyQmN5Wk0xTzJiTmt5T3owOWZVdUhEaDFNdjk4dnQ5c3RtODBtcDlQSlBzSEFDYkpZTENvdExWVmhZU0ZqUG9EVGlnQVF3R2tWREFibDglMkZrSUFZRVRZSnBtJTJCWks0cEtTa1VIcDYlMkJzYU1qSXlObjMzMjJUJTJGJTJGOUtjJTJGTlQ5NDhHRFBuajE3WGwlMkIlMkZmdjJMbWpadFd2JTJGWTd3V0FNJTJCSFlQVW8zYnR5NFBUMDlmZG04ZWZPbXVOM3VaYVdscGZ1S2k0dTFiOTglMkIxYXBWU3c2SG8lMkZ5eEFFNmNZUmdxTFMxVlhsNGUxeEdBMDQ0QUVNQnBGejZsekdxMVJyZ2xRTlVURGdOdE5wc1NFeE1WQ0FSMnBhV2w3Um94WXNRSWo4ZlRJQ2NuNTl6aHc0ZjM5WGc4RjNmbzBLRnpYRnljdGVMM0FzQ3BxQmo2ZWIzZTBnMGJOcXpldTNmdmdzTEN3bWtiTjI1Y3QyUEhqcnlhTld1cVRaczJpbyUyQlBsOSUyRnZsOFBob1A4QlRwRmhHUEw1Zk1yUHolMkJkNkFuQkdFQUFDT0NNQ2dZQk0wNVRGWXFHSUFVNkJZUmpsZTJlWnBwbSUyQlljT0c5SzFidDA2Yk4yJTJCZXZVNmRPbTFidEdoeFpaOCUyQmZhNTB1VnhkR2pkdVhLZmk5M0x0QWZndHh5N1IzYng1ODU2Q2dvSlZVNmRPJTJGZkhBZ1FNTDB0TFN0cDElMkYlMkZ2bHl1OTF5dTkxS1NFaVF3JTJCRmdhUzl3R29YMyUyRkNQOEEzQW1FUUFDT0dPQ3dTQ25Bd09ua1dFWWNqcWRzdHZ0U2t4TTlPJTJGZHUzZTl5JTJCVmFQM2JzMkglMkY2JTJGZjdrNHVMaUMlMkIlMkI0NDQ1cnJGWnIxelp0Mm5TTWk0djcyY1hIVFFXQVk0Tzd3NGNQZTNmczJMRiUyQjU4NmQ4NFBCNEklMkJiTjIlMkZlZU9qUW9leGdNS2pVMUZUVnFGRkREb2RETnB1TlBnUTRBOExoWDBGQkFkY1lnRE9LQUJEQUdXV2Fwa0toVUtTYkFVUWQwelRsY0Roa3Q5dmxkRHJsOCUyRmtPYk5xMDZjQ2VQWHNtVEo4JTJCM1JrZkg5JTJGUzQlMkZGYzFMOSUyRiUyRjc0dWwlMkJ2Y2R1M2FOVHQyUHk4QXNhSGl0UjhJQkxSaHc0WXRPVGs1cTFlc1dER2pjZVBHUzk1Nzc3MGRQWHYyVk0yYU5lVjJ1MVZRVU1EU1h1QXNzRmdzOHZ2OThucTlYR3NBempnQ1FBQm5YTGlnc1Znc3N0bm9kb0F6SVR3NzBHYXp5ZVB4bE83Y3VYT0QyJTJCM2U4TWtubjN6aWRydHJ0bTdkdW0wd0dMeThZOGVPdlpzM2I5N2huSFBPcVZYeCUyQjdueEFLTEhzYlA4dG0lMkZmZnFDc3JHemR6Smt6Znlvcks1dTNjZVBHN2FXbHBZWDE2OWRYY25LeTNHNTMlMkJTeSUyRjB0TFNDTFVhaUMyR1lTZ1FDS2k0dUpneEdNQlp3WjA0Z0xObSUyRmZyMTZ0U3BrMnJWcXZYYkR3Wncwc0t6QSUyQlBpNHVSME91VjJ1dyUyQm5wNmN2VEV0TFclMkZqJTJCJTJCJTJCJTJCJTJGY3UlMkI5OXpiZXRHbFQyeHR1dU9IeVdyVnFkV3ZTcEVtNzVPUms5ZzhFcXFoakE3JTJGVTFOU3N2WHYzYnRxM2I5JTJCQ3laTW56M1c3M1p2cTFxMmJXVnhjck5MU1VpVW1KcGJ2TDhwZWZrQmtoRUlobFphV010NENPR3NJQUFHY05ZV0ZoZnI4ODg5MXl5MjNLQzR1THRMTkFXSkd4VURRN1haTDByNVZxMWJ0YTkyNjlmUm5ubmxHdzRjUFQ5NjZkV3ViNjYlMkIlMkYlMkZ2TGs1T1JMR3pkdTNPNmNjODZwZWJ5JTJGQjBEa0hSdmFIVGh3SUd2JTJGJTJGdjJiRHg4JTJCdk9MNzc3JTJCZjA2cFZxMDBqUjQ3YzM3OSUyRmY2MWF0VXE5ZSUyRmVXMCUyQmxVSUJCUU1CaVV6JTJCZUxVTXNCU0VmRzA3S3lza2czQTBDTUlRQUVjRmFWbFpWcDNMaHg2dFdybHh3T1I2U2JBOFFrd3pBVUh4OHZ1OTB1dDlzdHd6QU9yRml4NGtDTEZpMW12dnJxcXhvJTJCZkhpVERSczJ0TzdYcjklMkJsblR0MzdsWldWdGFpVFpzMnpZNWR3azhnQ0p4NXg1dWhkJTJCREFnYXpVMU5TdDZlbnBTMUpTVW41cTJiTGw1cSUyQiUyQiUyQm1yJTJGdmZmZXExV3JWcWwxNjlibHkzcmo0JTJCT1o1UWRVQW9aaHlHNjNzejgyZ0lnaEFBUncxdmw4UHMyWk0wZGR1M2FWM1c2UGRIT0FtQmNPQkIwT1J6Z1EzTHRzMmJLOUYxMTAwWSUyRmZmdnV0ZHUlMkZlWGJOVnExWk5jM0p5dWw1enpUVTluVTVudTNidDJyVnh1OTMlMkZaeW92b1NCd2FvNE42d0tCZ0xadDI3Ykhack50Vzc1OCUyQlpMcDA2Y3Y2dGl4NDQ1dnZ2bG0lMkYlMkJEQmc3Vnk1Y3J5d005dXR4UDRBWldReFdLUkpFMmJObzN3RDBERUVBQUNpSWhBSUtDVksxZXFXYk5tc2xxdGtXNE9nQXJDZ2FETlpwUEQ0WkRINHpsODRNQ0J3JTJCbnA2U3ZUMHRJJTJCMnJWclY5eEZGMTNVNHZEaHc1MkdEUnZXUFQ0JTJCdm1QTm1qV2JORyUyRmV2TW54RHZvaEZBU083M2hCM2VIRGg0djM3Tm16cTdTMGRPUFVxVlBuTjJ6WWNQVzZkZXQyTld2VzdMRFZhdFd5WmN2VXVYTm51Vnd1QWolMkJnQ2pBTVExYXJWUk1uVHRTR0RSc2kzUndBTVl3QUVFREVCQUlCN2R5NVUzWHIxaTElMkZaeFJBNVdPYXB1eDJlJTJGbWhJa2xKU1dWcGFXbWIxcTVkdTZsbno1NWpYbjc1WlEwWU1LQlc4JTJCYk5tMjNac3FYOTdiZmYzajB1THU3Y0dqVnFOR25VcUZHZDQ0VVRoSUtJTmNlN0RrcExTME83ZHUzYUd4Y1h0MlAxNnRXcmx5NWR1dXl5eXk3Yjl1cXJyJTJCN3QyclZyYVdabXBpVEo0JTJGSEk0WERJWXJFb1BqNyUyQmJEY2R3RWtLaDM4JTJGJTJGZlNUZHUlMkZlSGVubUFJaHhCSUFBSWlvVUNpa2pJME5KU1VuTVlBQ3FpSEFnR0o0bDZISzU1SGE3czFOVFU3T1hMVnUyJTJGTW9ycnh6eDdydnY2dkxMTDIlMkIwWmN1VzVwMDZkZXA4NDQwM2R2WDVmQzNjYm5mRFJvMGFOVGplVE1HS2Z6OVFWZjNTV0ZaWVdCaEtUVTNkbTV1YnU2JTJCb3FHakRxRkdqbHJacjEyN3I1czJiOTNYdDJqWEhORTJ0V0xGQ2wxOSUyQnVSSVNFaFFYRjZlNHVEalo3WFlPQ3dDcUlNTXdaTEZZdEc3ZE9tVmtaRVM2T1FCQUFBZ2c4a3pUVkg1JTJCdmlUSmFyVXlHeENvZ2lxR2dsYXJOWHpJeVA2bFM1ZnV0MWdzUDExMjJXVjY4Y1VYMWFOSGp3YjE2OWR2dEc3ZHVuWkRoZ3pwNW5RNk95WWxKVFVxTFMzMWhrS2hVTDE2OVpMcjFLbmolMkJiWCUyRkQxQVolMkZGTFFaNXFtTWpJeThsSlRVJTJGY25KU1dscmx5NWN1MldMVnRXRHhnd1lQZSUyRiUyRnZXdmZTdFdyTWo1MDUlMkYlMkJwQVVMRnFoNjllcnllRHpsQndNd3V3JTJCSURvWmh5REFNN2QyN1YzbDVlWkZ1RGdCSUlnQUVVRW1FYiUyQnJ6OHZMazklMkZzSkFZRW9FUjhmcjdpNHVQS2xpeTZYSyUyRjNnd1lQcFM1WXNXZHE3ZCUyQiUyRlAzM2pqRFhYcjFxM2UzcjE3dmFXbHBhSDc3NzglMkZlZnIwNmVmVXExZXZ6VFhYWE5PdVVhTkdMYk96cyUyQnZYclZ1M2JvMGFOZXE0WEs1ZiUyRmY4UkVPSjAlMkJhMVo2VjZ2MXp4OCUyQkhEbW9VT0hNbXZVcUhGd3g0NGRXeVpQbnJ6eDZxdXYzdUgxZWclMkYlMkI5YTklMkYzZiUyRkFBdyUyRjRUTlBVcWxXcmRQUE5OOHZwZENvaElVRTJtNjM4bzklMkZ2UDB2JTJGSWdCbmkyRVl5czdPVmxGUlVhU2JBZ0RsQ0FBQlZDcGJ0MjdWJTJCUEhqMWJadFc1WUVBMUhJTkUzWmJMYnk1Y05IQThJTXA5TXB3ekJrczltMkxWNjhlRnVqUm8zbWRPJTJGZVhUTm56dFJiYjczbHVPdXV1JTJCcmRkTk5OZFQlMkY3N0xPNk5wdXRTYmR1M1pxY2Q5NTVUUThmUGx4WFV2V2FOV3ZXcWxhdFdtMlB4JTJGTzdPZzZDd3RqMWU4ZVdvcUlpRlJRVTVPWGw1V1huNXVibWVqeWV0SU1IRCUyQjVidW5UcHZ1TGk0cDFEaHc1TiUyRiUyRmJiYnpOSGpoeVolMkJkUlRUJTJGbVRrcEswYU5FaW5YdnV1YXBkdTdZU0VoTEtaJTJGWTVuYzR6JTJGSzhDVUJsWXJWWVpoaUd2MTZ0QUlCRHA1Z0RBenhBQUFxaDB0bXpab29LQ0F0V3NXVFBTVFFFUUFmSHg4WEk2bmJKYXJlR1pVajY3M2I3ZmFyWHVYN1pzbVJ3T2glMkJyV3JhdjI3ZHZyZ1FjZVVEQVlqTCUyRjU1cHRyWDMlMkY5OVhXJTJCJTJGdnJydW9GQUlMbGp4NDcxbXpkdlhyOU5temIxRHg0OFdNUG44eVZXcTFZdHllVnlKU1lrSkhnU0V4T1BPODJZWURCNiUyRkZMUVYxcGFxcUtpb3BLaW9xSkNyOWViWDFoWVdOaWdRWVBEZVhsNUdSczJiRGl3WXNXS2ZWYXJkZjlERHoyVU0ydldySndaTTJaa1Q1OCUyQlBlJTJGbGwxJTJGV09lZWNvOVdyVjZ1Z29FQjMzSEdISEE1SGVkQlhNZGptZFFURUhxdlZxcHljSElJJTJGQUpVV0FTQ0FTaWt0TFUzRnhjVnlPQnlSYmdxQVN1VG8zb0t5MiUyQjNseTRxRHdXQ0ozVzdmYjdQWjlpOWJ0a3clMkJuMDhPaDBNdWwwdXRXN2ZXbzQ4JTJCcXN6TXpMamV2WHRYNjlLbFMlMkJLRkYxNllPSExreUZwNWVYbjFXclZxVlRzNU9ibFd3NFlOYXpaczJMQm1nd1lOcXR2dGRpc0JUdFZtbXFZT0h6NWNtSmFXbHJOJTJGJTJGJTJGN3MzYnQzWjJ6Y3VER2pUcDA2bVU4JTJCJTJCV1RCa2lWTEN0YXRXMWV3WXNXSyUyRklVTEYlMkJaJTJGOE1FSGF0S2tpWGJ1M0tuRml4ZkxicmZyMFVjZmxjMW1rOVBwbE12bEtnJTJGNW5FNG55M1lCJTJGRXc0JTJGRXRKU1lsMFV3RGdGeGtVdUFBQUFBQUFBRUQwWXBkOUFBQUFBQUFBSUlvUkFBSUFBQUFBQUFCUmpBQVFBQUFBQUFBQWlHSUVnQUFBQUFBQUFFQVVJd0FFQUFBQUFBQUFvaGdCSUFBQUFBQUFBQkRGQ0FBQkFBQUFBQUNBS0VZQUNBQUFBQUFBQUVReEFrQUFBQUFBQUFBZ2loRUFBZ0FBQUFBQUFGR01BQkFBQUFBQUFBQ0lZZ1NBQUFBQUFBQUFRQlFqQUFRQUFBQUFBQUNpR0FFZ0FBQUFBQUFBRU1VSUFBRUFBQUFBQUlBb1JnQUlBQUFBQUFBQVJERUNRQUFBQUFBQUFDQ0tFUUFDQUFBQUFBQUFVWXdBRUFBQUFBQUFBSWhpQklBQUFBQUFBQUJBRkNNQUJBQUFBQUFBQUtJWUFTQUFBQUFBQUFBUXhRZ0FBUUFBQUFBQWdDaEdBQWdBQUFBQUFBQkVNUUpBQUFBQUFBQUFJSW9SQUFJQUFBQUFBQUJSakFBUUFBQUFBQUFBaUdJRWdBQUFBQUFBQUVBVUl3QUVBQUFBQUFBQW9oZ0JJQUFBQUFBQUFCREZDQUFCQUFBQUFBQ0FLRVlBQ0FBQUFBQUFBRVF4QWtBQUFBQUFBQUFnaWhFQUFnQUFBQUFBQUZHTUFCQUFBQUFBQUFDSVlnU0FBQUFBQUFBQVFCUWpBQVFBQUFBQUFBQ2lHQUVnQUFBQUFBQUFFTVVJQUFFQUFBQUFBSUFvUmdBSUFBQUFBQUFBUkRFQ1FBQUFBQUFBQUNDS0VRQUNBQUFBQUFBQVVZd0FFQUFBQUFBQUFJaGlCSUFBQUFBQUFBQkFGQ01BQkFBQUFBQUFBS0lZQVNBQUFBQUFBQUFReFFnQUFRQUFBQUFBZ0NoR0FBZ0FBQUFBQUFCRU1RSkFBQUFBQUFBQUlJb1JBQUlBQUFBQUFBQlJqQUFRQUFBQUFBQUFpR0lFZ0FBQUFBQUFBRUFVSXdBRUFBQUFBQUFBb2hnQklBQUFBQUFBQUJERkNBQUJBQUFBQUFDQUtFWUFDQUFBQUFBQUFFUXhBa0FBQUFBQUFBQWdpaEVBQWdBQUFBQUFBRkdNQUJBQUFBQUFBQUNJWWdTQUFBQUFBQUFBUUJRakFBUUFBQUFBQUFDaUdBRWdBQUFBQUFBQUVNVUlBQUVBQUFBQUFJQW9SZ0FJQUFBQUFBQUFSREVDUUFBQUFBQUFBQ0NLRVFBQ0FBQUFBQUFBVVl3QUVBQUFBQUFBQUloaUJJQUFBQUFBQUFCQUZDTUFCQUFBQUFBQUFLSVlBU0FBQUFBQUFBQVF4UWdBQVFBQUFBQUFnQ2hHQUFnQUFBQUFBQUJFTVFKQUFBQUFBQUFBSUlvUkFBSUFBQUFBQUFCUmpBQVFBQUFBQUFBQWlHSUVnQUFBQUFBQUFFQVVJd0FFQUFBQUFBQUFvaGdCSUFBQUFBQUFBQkRGQ0FBQkFBQUFBQUNBS0VZQUNBQUFBQUFBQUVReEFrQUFBQUFBQUFBZ2loRUFBZ0FBQUFBQUFGR01BQkFBQUFBQUFBQ0lZZ1NBQUFBQUFBQUFRQlFqQUFRQUFBQUFBQUNpR0FFZ0FBQUFBQUFBRU1VSUFBRUFBQUFBQUlBb1JnQUlBQUFBQUFBQVJERUNRQUFBQUFBQUFDQ0tFUUFDQUFBQUFBQUFVWXdBRUFBQUFBQUFBSWhpQklBQUFBQUFBQUJBRkNNQUJBQUFBQUFBQUtJWUFTQUFBQUFBQUFBUXhRZ0FBUUFBQUFBQWdDaEdBQWdBQUFBQUFBQkVNUUpBQUFBQUFBQUFJSW9SQUFJQUFBQUFBQUJSakFBUUFBQUFBQUFBaUdJRWdBQUFBQUFBQUVBVUl3QUVBQUFBQUFBQW9oZ0JJQUFBQUFBQUFCREZDQUFCQUFBQUFBQ0FLRVlBQ0FBQUFBQUFBRVF4QWtBQUFBQUFBQUFnaWhFQUFnQUFBQUFBQUZHTUFCQUFBQUFBQUFDSVlnU0FBQUFBQUFBQVFCUWpBQVFBQUFBQUFBQ2lHQUVnQUFBQUFBQUFFTVVJQUFFQUFBQUFBSUFvUmdBSUFBQUFBQUFBUkRFQ1FBQUFBQUFBQUNDS0VRQUNBQUFBQUFBQVVZd0FFQUFBQUFBQUFJaGlCSUFBQUFBQUFBQkFGQ01BQkFBQUFBQUFBS0lZQVNBQUFBQUFBQUFReFFnQUFRQUFBQUFBZ0NoR0FBZ0FBQUFBQUFCRU1RSkFBQUFBQUFBQUlJb1JBQUlBQUFBQUFBQlJqQUFRQUFBQUFBQUFpR0lFZ0FBQUFBQUFBRUFVSXdBRUFBQUFBQUFBb2hnQklBQUFBQUFBQUJERkNBQUJBQUFBQUFDQUtQYiUyRkFhTU81JTJGQVVKTGZyQUFBQUFFbEZUa1N1UW1DQyUzQiUyMiUyMHZlcnRleCUzRCUyMjElMjIlMjBwYXJlbnQlM0QlMjIxJTIyJTNFJTNDbXhHZW9tZXRyeSUyMHglM0QlMjIxMDUwJTIyJTIweSUzRCUyMjE1MCUyMiUyMHdpZHRoJTNEJTIyNTYuMTklMjIlMjBoZWlnaHQlM0QlMjI1Ni4xOSUyMiUyMGFzJTNEJTIyZ2VvbWV0cnklMjIlMkYlM0UlM0MlMkZteENlbGwlM0UlM0NteENlbGwlMjBpZCUzRCUyMjRYeVphYTRNNmlyRlE3cm9nZy1jLTY5JTIyJTIwdmFsdWUlM0QlMjJEYXRhJTIwUHJlcGFyYXRpb24lMjZsdCUzQmRpdiUyNmd0JTNCJTI2YW1wJTNCYW1wJTNCJTI2bHQlM0IlMkZkaXYlMjZndCUzQiUyNmx0JTNCZGl2JTI2Z3QlM0JPdmVydmlldyUyNmx0JTNCJTJGZGl2JTI2Z3QlM0IlMjIlMjBzdHlsZSUzRCUyMnRleHQlM0JodG1sJTNEMSUzQmFsaWduJTNEY2VudGVyJTNCdmVydGljYWxBbGlnbiUzRG1pZGRsZSUzQndoaXRlU3BhY2UlM0R3cmFwJTNCcm91bmRlZCUzRDAlM0Jmb250U2l6ZSUzRDEyJTNCaG9yaXpvbnRhbCUzRDElM0JzcGFjaW5nJTNEMSUzQiUyMiUyMHZlcnRleCUzRCUyMjElMjIlMjBwYXJlbnQlM0QlMjIxJTIyJTNFJTNDbXhHZW9tZXRyeSUyMHglM0QlMjItMzM1JTIyJTIweSUzRCUyMjM0Ny4xOCUyMiUyMHdpZHRoJTNEJTIyMTIwJTIyJTIwaGVpZ2h0JTNEJTIyMzAlMjIlMjBhcyUzRCUyMmdlb21ldHJ5JTIyJTJGJTNFJTNDJTJGbXhDZWxsJTNFJTNDJTJGcm9vdCUzRSUzQyUyRm14R3JhcGhNb2RlbCUzRR9Q/hEAACAASURBVHhe7N3BbRxGFERBKQNC8Tk8xycwA/vwr4YlvIYgDVC8ks2drZn7+/rFDwECBAgQIECAAAECBAgQIECAAAECBAgQIECAAAECBAgQIECAAAECBAgQIECAAAECBAgQIECAAAECBAgQIECAAAECBAgQIECAAAECBAgQIECAAAECBAgQIECAAAECBAgQIECAAAECBAgQIECAAAECBAg8KfD1yVM7NAECBAgQIECAAAECBAgQIECAAAECBAgQIECAAAECBAgQIECAAAECBAgQIECAAAECBAgQIECAAAECBAgQIECAAAECBAgQIECAAAECBAgQIECAAAECBAgQIECAAAECBAgQIECAAAECBAgQIECAAAECBAh8EaDxCAgQIECAAAECBAgQIECAAAECBAgQIECAAAECBAgQIECAAAECBAgQIECAAAECBAgQIECAAAECBAgQIECAAAECBAgQIECAAAECBAgQIECAAAECBAgQIECAAAECBAgQIECAAAECBAgQIECAAAECBAgQIPCogADNoxfn2AQIECBAgAABAgQIECBAgAABAgQIECBAgAABAgQIECBAgAABAgQIECBAgAABAgQIECBAgAABAgQIECBAgAABAgQIECBAgAABAgQIECBAgAABAgQIECBAgAABAgQIECBAgAABAgQIECBAgAABAgQIEBCg8QYIECBAgAABAgQIECBAgAABAgQIECBAgAABAgQIECBAgAABAgQIECBAgAABAgQIECBAgAABAgQIECBAgAABAgQIECBAgAABAgQIECBAgAABAgQIECBAgAABAgQIECBAgAABAgQIECBAgAABAgQIECDwqIAAzaMX59gECBAgQIAAAQIECBAgQIAAAQIECBAgQIAAAQIECBAgQIAAAQIECBAgQIAAAQIECBAgQIAAAQIECBAgQIAAAQIECBAgQIAAAQIECBAgQIAAAQIECBAgQIAAAQIECBAgQIAAAQIECBAgQIAAAQIECBAQoPEGCBAgQIAAAQIECBAgQIAAAQIECBAgQIAAAQIECBAgQIAAAQIECBAgQIAAAQIECBAgQIAAAQIECBAgQIAAAQIECBAgQIAAAQIECBAgQIAAAQIECBAgQIAAAQIECBAgQIAAAQIECBAgQIAAAQIECBAg8KiAAM2jF+fYBAgQIECAAAECBAgQIECAAAECBAgQIECAAAECBAgQIECAAAECBAgQIECAAAECBAgQIECAAAECBAgQIECAAAECBAgQIECAAAECBAgQIECAAAECBAgQIECAAAECBAgQIECAAAECBAgQIECAAAECBAgQEKDxBggQIECAAAECBAgQIECAAAECBAgQIECAAAECBAgQIECAAAECBAgQIECAAAECBAgQIECAAAECBAgQIECAAAECBAgQIECAAAECBAgQIECAAAECBAgQIECAAAECBAgQIECAAAECBAgQIECAAAECBAgQIPCogADNoxfn2AQIECBAgAABAgQIECBAgAABAgQIECBAgAABAgQIECBAgAABAgQIECBAgAABAgQIECBAgAABAgQIECBAgAABAgQIECBAgAABAgQIECBAgAABAgQIECBAgAABAgQIECBAgAABAgQIECBAgAABAgQIEBCg8QYIECBAgAABAgQIECBAgAABAgQIECBAgAABAgQIECBAgAABAgQIECBAgAABAgQIECBAgAABAgQIECBAgAABAgQIECBAgAABAgQIECBAgAABAgQIECBAgAABAgQIECBAgAABAgQIECBAgAABAgQIECDwqIAAzaMX59gECBAgQIAAAQIECBAgQIAAAQIECBAgQIAAAQIECBAgQIAAAQIECBAgQIAAAQIECBAgQIAAAQIECBAgQIAAAQIECBAgQIAAAQIECBAgQIAAAQIECBAgQIAAAQIECBAgQIAAAQIECBAgQIAAAQIECBAQoPEGCBAgQIAAAQIECBAgQIAAAQIECBAgQIAAAQIECBAgQIAAAQIECBAgQIAAAQIECBAgQIAAAQIECBAgQIAAAQIECBAgQIAAAQIECBAgQIAAAQIECBAgQIAAAQIECBAgQIAAAQIECBAgQIAAAQIECBAg8KiAAM2jF+fYBAgQIECAAAECBAgQIECAAAECBAgQIECAAAECBAgQIECAAAECBAgQIECAAAECBAgQIECAAAECBAgQIECAAAECBAgQIECAAAECBAgQIECAAAECBAgQIECAAAECBAgQIECAAAECBAgQIECAAAECBAgQEKDxBggQIECAAAECBAgQIECAAAECBAgQIECAAAECBAgQIECAAAECBAgQIECAAAECBAgQIECAAAECBAgQIECAAAECBAgQIECAAAECBAgQIECAAAECBAgQIECAAAECBAgQIECAAAECBAgQIECAAAECBAgQIPCogADNoxfn2AQIECBAgAABAgQIECBAgAABAgQIECBAgAABAgQIECBAgAABAgQIECBAgAABAgQIECBAgAABAgQIECBAgAABAgQIECBAgAABAgQIECBAgAABAgQIECBAgAABAgQIECBAgAABAgQIECBAgAABAgQIEBCg8QYIECBAgAABAgQIECBAgAABAgQIECBAgAABAgQIECBAgAABAgQIECBAgAABAgQIECBAgAABAgQIECBAgAABAgQIECBAgAABAgQIECBAgAABAgQIECBAgAABAgQIECBAgAABAgQIECBAgAABAgQIECDwqIAAzaMX59gECBAgQIAAAQIECBAgQIAAAQIECBAgQIAAAQIECBAgQIAAAQIECBAgQIAAAQIECBAgQIAAAQIECBAgQIAAAQIECBAgQIAAAQIECBAgQIAAAQIECBAgQIAAAQIECBAgQIAAAQIECBAgQIAAAQIECBAQoPEGCBAgQIAAAQIECBAgQIAAAQIECBAgQIAAAQIECBAgQIAAAQIECBAgQIAAAQIECBAgQIAAAQIECBAgQIAAAQIECBAgQIAAAQIECBAgQIAAAQIECBAgQIAAAQIECBAgQIAAAQIECBAgQIAAAQIECBAg8KiAAM2jF+fYBAgQIECAAAECBAgQIECAAAECBAgQIECAAAECBAgQIECAAAECBAgQIECAAAECBAgQIECAAAECBAgQIECAAAECBAgQIECAAAECBAgQIECAAAECBAgQIECAAAECBAgQIECAAAECBAgQIECAAAECBAgQEKDxBggQIECAAAECBAgQIECAAAECBAgQIECAAAECBAgQIECAAAECBAgQIECAAAECBAgQIECAAAECBAgQIECAAAECBAgQIECAAAECBAgQIECAAAECBAgQIECAAAECBAgQIECAAAECBAgQIECAAAECBAgQIPCogADNoxfn2AQIECBAgAABAgQIECBAgAABAgQIECBAgAABAgQIECBAgAABAgQIECBAgAABAgQIECBAgAABAgQIECBAgAABAgQIECBAgAABAgQIECBAgAABAgQIECBAgAABAgQIECBAgAABAgQIECBAgAABAgQIEBCg8QYIECBAgAABAgQIECBAgAABAgQIECBAgAABAgQIECBAgAABAgQIECBAgAABAgQIECBAgAABAgQIECBAgAABAgQIECBAgAABAgQIECBAgAABAgQIECBAgAABAgQIECBAgAABAgQIECBAgAABAgQIECDwqIAAzaMX59gECBAgQIAAAQIECBAgQIAAAQIECBAgQIAAAQIECBAgQIAAAQIECBAgQIAAAQIECBAgQIAAAQIECBAgQIAAAQIECBAgQIAAAQIECBAgQIAAAQIECBAgQIAAAQIECBAgQIAAAQIECBAgQIAAAQIECBAQoPEGCBAgQIAAAQIECBAgQIAAAQIECBAgQIAAAQIECBAgQIAAAQIECBAgQIAAAQIECBAgQIAAAQIECBAgQIAAAQIECBAgQIAAAQIECBAgQIAAAQIECBAgQIAAAQIECBAgQIAAAQIECBAgQIAAAQIECBAg8KiAAM2jF+fYBAgQIECAAAECBAgQIECAAAECBAgQIECAAAECBAgQIECAAAECBAgQIECAAAECBAgQIECAAAECBAgQIECAAAECBAgQIECAAAECBAgQIECAAAECBAgQIECAAAECBAgQIECAAAECBAgQIECAAAECBAgQEKDxBggQIECAAAECBAgQIECAAAECBAgQIECAAAECBAgQIECAAAECBAgQIECAAAECBAgQIECAAAECBAgQIECAAAECBAgQIECAAAECBAgQIECAAAECBAgQIECAAAECBAgQIECAAAECBAgQIECAAAECBAgQIPCogADNoxfn2AQIECBAgAABAgQIECBAgAABAgQIECBAgAABAgQIECBAgAABAgQIECBAgAABAgQIECBAgAABAgQIECBAgAABAgQIECBAgAABAgQIECBAgAABAgQIECBAgAABAgQIECBAgAABAgQIECBAgAABAgQIEBCg8QYIECBAgAABAgQIECBAgAABAgQIECBAgAABAgQIECBAgAABAgQIECBAgAABAgQIECBAgAABAgQIECBAgAABAgQIECBAgAABAgQIECBAgAABAgQIECBAgAABAgQIECBAgAABAgQIECBAgAABAgQIECDwqIAAzaMX59gECBAgQIAAAQIECBAgQIAAAQIECBAgQIAAAQIECBAgQIAAAQIECBAgQIAAAQIECBAgQIAAAQIECBAgQIAAAQIECBAgQIAAAQIECBAgQIAAAQIECBAgQIAAAQIECBAgQIAAAQIECBAgQIAAAQIECBAQoPEGCBAgQIAAAQIECBAgQIAAAQIECBAgQIAAAQIECBAgQIAAAQIECBAgQIAAAQIECBAgQIAAAQIECBAgQIAAAQIECBAgQIAAAQIECBAgQIAAAQIECBAgQIAAAQIECBAgQIAAAQIECBAgQIAAAQIECBAg8KiAAM2jF+fYBAgQIECAAAECBAgQIECAAAECBAgQIECAAAECBAgQIECAAAECBAgQIECAAAECBAgQIECAAAECBAgQIECAAAECBAgQIECAAAECBAgQIECAAAECBAgQIECAAAECBAgQIECAAAECBAgQIECAAAECBAgQEKDxBggQIECAAAECBAgQIECAAAECBAgQIECAAAECBAgQIECAAAECBAgQIECAAAECBAgQIECAAAECBAgQIECAAAECBAgQIECAAAECBAgQIECAAAECBAgQIECAAAECBAgQIECAAAECBAgQIECAAAECBAgQIPCogADNoxfn2AQIECBAgAABAgQIECBAgAABAgQIECBAgAABAgQIECBAgAABAgQIECBAgAABAgQIECBAgAABAgQIECBAgAABAgQIECBAgAABAgQIECBAgAABAgQIECBAgAABAgQIECBAgAABAgQIECBAgAABAgQIEBCg8QYIECBAgAABAgQIECBAgAABAgQIECBAgAABAgQIECBAgAABAgQIECBAgAABAgQIECBAgAABAgQIECBAgAABAgQIECBAgAABAgQIECBAgAABAgQIECBAgAABAgQIECBAgAABAgQIECBAgAABAgQIECDwqIAAzaMX59gECBAgQIAAAQIECBAgQIAAAQIECBAgQIAAAQIECBAgQIAAAQIECBAgQIAAAQIECBAgQIAAAQIECBAgQIAAAQIECBAgQIAAAQIECBAgQIAAAQIECBAgQIAAAQIECBAgQIAAAQIECBAgQIAAAQIECBAQoPEGCBAgQIAAAQIECBAgQIAAAQIECBAgQIAAAQIECBAgQIAAAQIECBAgQIAAAQIECBAgQIAAAQIECBAgQIAAAQIECBAgQIAAAQIECBAgQIAAAQIECBAgQIAAAQIECBAgQIAAAQIECBAgQIAAAQIECBAg8KiAAM2jF+fYBAgQIECAAAECBAgQIECAAAECBAgQIECAAAECBAgQIECAAAECBAgQIECAAAECBAgQIECAAAECBAgQIECAAAECBAgQIECAAAECBAgQIECAAAECBAgQIECAAAECBAgQIECAAAECBAgQIECAAAECBAgQeCZA8/37979cFwECBAgQIECAAAECBAgQIECAAAECBAgQIECAAAECBAgQIECAAAECBAgQIECAAAECBAgQIECAAAECBAgQIECAAAECBAgQIECAAAECBAgQIECAAAECBAgQIECAAAECBAgQIECAAAECBAgQIECAAAECBH6HwLdv3/7+HZ/7o898JkDz+fn5z4++jN8TIECAAAECBAgQIECAAAECBAgQIECAAAECBAgQIECAAAECBAgQIECAAAECBAgQIECAAAECBAgQIECAAAECBAgQIECAAAECBAgQIECAAAECBAgQIECAAAECBAgQIECAAAECBAgQIECAAAECBAgQIEDgVwh8fHz8ka2XP/JQ/3UBAjS/4ln6nwQIECBAgAABAgQIECBAgAABAgQIECBAgAABAgQIECBAgAABAgQIECBAgAABAgQIECBAgAABAgQIECBAgAABAgQIECBAgAABAgQIECBAgAABAgQIECBAgAABAgQIECBAgAABAgQIECBAgAABAgQI/IyAAM3PKP3P3wjQjIDmBAgQIECAAAECBAgQIECAAAECBAgQIECAAAECBAgQIECAAAECBAgQIECAAAECBAgQIECAAAECBAgQIECAAAECBAgQIECAAAECBAgQIECAAAECBAgQIECAAAECBAgQIECAAAECBAgQIECAAAECBAhkAQGaTHdDAZoR0JwAAQIECBAgQIAAAQIECBAgQIAAAQIECBAgQIAAAQIECBAgQIAAAQIECBAgQIAAAQIECBAgQIAAAQIECBAgQIAAAQIECBAgQIAAAQIECBAgQIAAAQIECBAgQIAAAQIECBAgQIAAAQIECBAgQIAAgSwgQJPpbihAMwKaEyBAgAABAgQIECBAgAABAgQIECBAgAABAgQIECBAgAABAgQIECBAgAABAgQIECBAgAABAgQIECBAgAABAgQIECBAgAABAgQIECBAgAABAgQIECBAgAABAgQIECBAgAABAgQIECBAgAABAgQIECCQBQRoMt0NBWhG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BAgQIAAAQIECBAgQIAAAQIECBAgkAUEaDLdDQVoRkBzAgQIECBAgAABAgQIECBAgAABAgQIECBAgAABAgQIECBAgAABAgQIECBAgAABAgQIECBAgAABAgQIECBAgAABAgQIECBAgAABAgQIECBAgAABAgQIECBAgAABAgQIECBAgAABAgQIECBAgAABAgSygABNpruhAM0IaE6AAAECBAgQIECAAAECBAgQIECAAAECBAgQIECAAAECBAgQIECAAAECBAgQIECAAAECBAgQIECAAAECBAgQIECAAAECBAgQIECAAAECBAgQIECAAAECBAgQIECAAAECBAgQIECAAAECBAgQIECAQBYQoMl0NxSgGQHNCRAgQIAAAQIECBAgQIAAAQIECBAgQIAAAQIECBAgQIAAAQIECBAgQIAAAQIECBAgQIAAAQIECBAgQIAAAQIECBAgQIAAAQIECBAgQIAAAQIECBAgQIAAAQIECBAgQIAAAQIECBAgQIAAAQIECBDIAgI0me6GAjQjoDkBAgQIECBAgAABAgQIECBAgAABAgQIECBAgAABAgQIECBAgAABAgQIECBAgAABAgQIECBAgAABAgQIECBAgAABAgQIECBAgAABAgQIECBAgAABAgQIECBAgAABAgQIECBAgAABAgQIECBAgAABAllAgCbT3VCAZgQ0J0CAAAECBAgQIECAAAECBAgQIECAAAECBAgQIECAAAECBAgQIECAAAECBAgQIECAAAECBAgQIECAAAECBAgQIECAAAECBAgQIECAAAECBAgQIECAAAECBAgQIECAAAECBAgQIECAAAECBAgQIEAgCwjQZLobCtCMgOYECBAgQIAAAQIECBAgQIAAAQIECBAgQIAAAQIECBAgQIAAAQIECBAgQIAAAQIECBAgQIAAAQIECBAgQIAAAQIECBAgQIAAAQIECBAgQIAAAQIECBAgQIAAAQIECBAgQIAAAQIECBAgQIAAAQIECGQBAZpMd0MBmhHQnAABAgQIECBAgAABAgQIECBAgAABAgQIECBAgAABAgQIECBAgAABAgQIECBAgAABAgQIECBAgAABAgQIECBAgAABAgQIECBAgAABAgQIECBAgAABAgQIECBAgAABAgQIECBAgAABAgQIECBAgACBLCBAk+luKEAzApoTIECAAAECBAgQIECAAAECBAgQIECAAAECBAgQIECAAAECBAgQIECAAAECBAgQIECAAAECBAgQIECAAAECBAgQIECAAAECBAgQIECAAAECBAgQIECAAAECBAgQIECAAAECBAgQIECAAAECBAgQIJAFBGgy3Q0FaEZAcwIECBAgQIAAAQIECBAgQIAAAQIECBAgQIAAAQIECBAgQIAAAQIECBAgQIAAAQIECBAgQIAAAQIECBAgQIAAAQIECBAgQIAAAQIECBAgQIAAAQIECBAgQIAAAQIECBAgQIAAAQIECBAgQIAAAQIEsoAATaa7oQDNCGhOgAABAgQIECBAgAABAgQIECBAgAABAgQIECBAgAABAgQIECBAgAABAgQIECBAgAABAgQIECBAgAABAgQIECBAgAABAgQIECBAgAABAgQIECBAgAABAgQIECBAgAABAgQIECBAgAABAgQIECBAgEAWEKDJdDcUoBkBzQkQIECAAAECBAgQIECAAAECBAgQIECAAAECBAgQIECAAAECBAgQIECAAAECBAgQIECAAAECBAgQIECAAAECBAgQIECAAAECBAgQIECAAAECBAgQIECAAAECBAgQIECAAAECBAgQIECAAAECBAgQyAICNJnuhgI0I6A5AQIECBAgQIAAAQIECBAgQIAAAQIECBAgQIAAAQIECBAgQIAAAQIECBAgQIAAAQIECBAgQIAAAQIECBAgQIAAAQIECBAgQIAAAQIECBAgQIAAAQIECBAgQIAAAQIECBAgQIAAAQIECBAgQIAAAQJZQIAm091QgGYENCdAgAABAgQIECBAgAABAgQIECBAgAABAgQIECBAgAABAgQIECBAgAABAgQIECBAgAABAgQIECBAgAABAgQIECBAgAABAgQIECBAgAABAgQIECBAgAABAgQIECBAgAABAgQIECBAgAABAgQIECBAIAsI0GS6GwrQjIDmBAgQIECAAAECBAgQIECAAAECBAgQIECAAAECBAgQIECAAAECBAgQIECAAAECBAgQIECAAAECBAgQIECAAAECBAgQIECAAAECBAgQIECAAAECBAgQIECAAAECBAgQIECAAAECBAgQIECAAAECBAhkAQGaTHdDAZoR0JwAAQIECBAgQIAAAQIECBAgQIAAAQIECBAgQIAAAQIECBAgQIAAAQIECBAgQIAAAQIECBAgQIAAAQIECBAgQIAAAQIECBAgQIAAAQIECBAgQIAAAQIECBAgQIAAAQIECBAgQIAAAQIECBAgQIAAgSwgQJPpbihAMwKaEyBAgAABAgQIECBAgAABAgQIECBAgAABAgQIECBAgAABAgQIECBAgAABAgQIECBAgAABAgQIECBAgAABAgQIECBAgAABAgQIECBAgAABAgQIECBAgAABAgQIECBAgAABAgQIECBAgAABAgQIECCQBQRoMt0NBWhG3EGk/wAAIABJREFU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BAgQIAAAQIECBAgQIAAAQIECBAgkAUEaDLdDQVoRkBzAgQIECBAgAABAgQIECBAgAABAgQIECBAgAABAgQIECBAgAABAgQIECBAgAABAgQIECBAgAABAgQIECBAgAABAgQIECBAgAABAgQIECBAgAABAgQIECBAgAABAgQIECBAgAABAgQIECBAgAABAgSygABNpruhAM0IaE6AAAECBAgQIECAAAECBAgQIECAAAECBAgQIECAAAECBAgQIECAAAECBAgQIECAAAECBAgQIECAAAECBAgQIECAAAECBAgQIECAAAECBAgQIECAAAECBAgQIECAAAECBAgQIECAAAECBAgQIECAQBYQoMl0NxSgGQHNCRAgQIAAAQIECBAgQIAAAQIECBAgQIAAAQIECBAgQIAAAQIECBAgQIAAAQIECBAgQIAAAQIECBAgQIAAAQIECBAgQIAAAQIECBAgQIAAAQIECBAgQIAAAQIECBAgQIAAAQIECBAgQIAAAQIECBDIAgI0me6GAjQjoDkBAgQIECBAgAABAgQIECBAgAABAgQIECBAgAABAgQIECBAgAABAgQIECBAgAABAgQIECBAgAABAgQIECBAgAABAgQIECBAgAABAgQIECBAgAABAgQIECBAgAABAgQIECBAgAABAgQIECBAgAABAllAgCbT3VCAZgQ0J0CAAAECBAgQIECAAAECBAgQIECAAAECBAgQIECAAAECBAgQIECAAAECBAgQIECAAAECBAgQIECAAAECBAgQIECAAAECBAgQIECAAAECBAgQIECAAAECBAgQIECAAAECBAgQIECAAAECBAgQIEAgCwjQZLobCtCMgOYECBAgQIAAAQIECBAgQIAAAQIECBAgQIAAAQIECBAgQIAAAQIECBAgQIAAAQIECBAgQIAAAQIECBAgQIAAAQIECBAgQIAAAQIECBAgQIAAAQIECBAgQIAAAQIECBAgQIAAAQIECBAgQIAAAQIECGQBAZpMd0MBmhHQnAABAgQIECBAgAABAgQIECBAgAABAgQIECBAgAABAgQIECBAgAABAgQIECBAgAABAgQIECBAgAABAgQIECBAgAABAgQIECBAgAABAgQIECBAgAABAgQIECBAgAABAgQIECBAgAABAgQIECBAgACBLCBAk+luKEAzApoTIECAAAECBAgQIECAAAECBAgQIECAAAECBAgQIECAAAECBAgQIECAAAECBAgQIECAAAECBAgQIECAAAECBAgQIECAAAECBAgQIECAAAECBAgQIECAAAECBAgQIECAAAECBAgQIECAAAECBAgQIJAFBGgy3Q0FaEZAcwIECBAgQIAAAQIECBAgQIAAAQIECBAgQIAAAQIECBAgQIAAAQIECBAgQIAAAQIECBAgQIAAAQIECBAgQIAAAQIECBAgQIAAAQIECBAgQIAAAQIECBAgQIAAAQIECBAgQIAAAQIECBAgQIAAAQIEsoAATaa7oQDNCGhOgAABAgQIECBAgAABAgQIECBAgAABAgQIECBAgAABAgQIECBAgAABAgQIECBAgAABAgQIECBAgAABAgQIECBAgAABAgQIECBAgAABAgQIECBAgAABAgQIECBAgAABAgQIECBAgAABAgQIECBAgEAWEKDJdDcUoBkBzQkQIECAAAECBAgQIECAAAECBAgQIECAAAECBAgQIECAAAECBAgQIECAAAECBAgQIECAAAECBAgQIECAAAECBAgQIECAAAECBAgQIECAAAECBAgQIECAAAECBAgQIECAAAECBAgQIECAAAECBAgQyAICNJnuhgI0I6A5AQIECBAgQIAAAQIECBAgQIAAAQIECBAgQIAAAQIECBAgQIAAAQIECBAgQIAAAQIECBAgQIAAAQIECBAgQIAAAQIECBAgQIAAAQIECBAgQIAAAQIECBAgQIAAAQIECBAgQIAAAQIECBAgQIAAAQJZQIAm091QgGYENCdAgAABAgQIECBAgAABAgQIECBAgAABAgQIECBAgAABAgQIECBAgAABAgQIECBAgAABAgQIECBAgAABAgQIECBAgAABAgQIECBAgAABAgQIECBAgAABAgQIECBAgAABAgQIECBAgAABAgQIECBAIAsI0GS6GwrQjIDmBAgQIECAAAECBAgQIECAAAECBAgQIECAAAECBAgQIECAAAECBAgQIECAAAECBAgQIECAAAECBAgQIECAAAECBAgQIECAAAECBAgQIECAAAECBAgQIECAAAECBAgQIECAAAECBAgQIECAAAECBAhkAQGaTHdDAZoR0JwAAQIECBAgQIAAAQIECBAgQIAAAQIECBAgQIAAAQIECBAgQIAAAQIECBAgQIAAAQIECBAgQIAAAQIECBAgQIAAAQIECBAgQIAAAQIECBAgQIAAAQIECBAgQIAAAQIECBAgQIAAAQIECBAgQIAAgSwgQJPpbihAMwKaEyBAgAABAgQIECBAgAABAgQIECBAgAABAgQIECBAgAABAgQIECBAgAABAgQIECBAgAABAgQIECBAgAABAgQIECBAgAABAgQIECBAgAABAgQIECBAgAABAgQIECBAgAABAgQIECBAgAABAgQIECCQBQRoMt0NBWhG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BAgQIAAAQIECBAgQIAAAQIECBAgkAUEaDLdDQVoRkBzAgQIECBAgAABAgQIECBAgAABAgQIECBAgAABAgQIECBAgAABAgQIECBAgAABAgQIECBAgAABAgQIECBAgAABAgQIECBAgAABAgQIECBAgAABAgQIECBAgAABAgQIECBAgAABAgQIECBAgAABAgSygABNpruhAM0IaE6AAAECBAgQIECAAAECBAgQIECAAAECBAgQIECAAAECBAgQIECAAAECBAgQIECAAAECBAgQIECAAAECBAgQIECAAAECBAgQIECAAAECBAgQIECAAAECBAgQIECAAAECBAgQIECAAAECBAgQIECAQBYQoMl0NxSgGQHNCRAgQIAAAQIECBAgQIAAAQIECBAgQIAAAQIECBAgQIAAAQIECBAgQIAAAQIECBAgQIAAAQIECBAgQIAAAQIECBAgQIAAAQIECBAgQIAAAQIECBAgQIAAAQIECBAgQIAAAQIECBAgQIAAAQIECBDIAgI0me6GAjQjoDkBAgQIECBAgAABAgQIECBAgAABAgQIECBAgAABAgQIECBAgAABAgQIECBAgAABAgQIECBAgAABAgQIECBAgAABAgQIECBAgAABAgQIECBAgAABAgQIECBAgAABAgQIECBAgAABAgQIECBAgAABAllAgCbT3VCAZgQ0J0CAAAECBAgQIECAAAECBAgQIECAAAECBAgQIECAAAECBAgQIECAAAECBAgQIECAAAECBAgQIECAAAECBAgQIECAAAECBAgQIECAAAECBAgQIECAAAECBAgQIECAAAECBAgQIECAAAECBAgQIEAgCwjQZLobCtCMgOYECBAgQIAAAQIECBAgQIAAAQIECBAgQIAAAQIECBAgQIAAAQIECBAgQIAAAQIECBAgQIAAAQIECBAgQIAAAQIECBAgQIAAAQIECBAgQIAAAQIECBAgQIAAAQIECBAgQIAAAQIECBAgQIAAAQIECGQBAZpMd0MBmhHQnAABAgQIECBAgAABAgQIECBAgAABAgQIECBAgAABAgQIECBAgAABAgQIECBAgAABAgQIECBAgAABAgQIECBAgAABAgQIECBAgAABAgQIECBAgAABAgQIECBAgAABAgQIECBAgAABAgQIECBAgACBLCBAk+luKEAzApoTIECAAAECBAgQIECAAAECBAgQIECAAAECBAgQIECAAAECBAgQIECAAAECBAgQIECAAAECBAgQIECAAAECBAgQIECAAAECBAgQIECAAAECBAgQIECAAAECBAgQIECAAAECBAgQIECAAAECBAgQIJAFBGgy3Q0FaEZAcwIECBAgQIAAAQIECBAgQIAAAQIECBAgQIAAAQIECBAgQIAAAQIECBAgQIAAAQIECBAgQIAAAQIECBAgQIAAAQIECBAgQIAAAQIECBAgQIAAAQIECBAgQIAAAQIECBAgQIAAAQIECBAgQIAAAQIEsoAATaa7oQDNCGhOgAABAgQIECBAgAABAgQIECBAgAABAgQIECBAgAABAgQIECBAgAABAgQIECBAgAABAgQIECBAgAABAgQIECBAgAABAgQIECBAgAABAgQIECBAgAABAgQIECBAgAABAgQIECBAgAABAgQIECBAgEAWEKDJdDcUoBkBzQkQIECAAAECBAgQIECAAAECBAgQIECAAAECBAgQIECAAAECBAgQIECAAAECBAgQIECAAAECBAgQIECAAAECBAgQIECAAAECBAgQIECAAAECBAgQIECAAAECBAgQIECAAAECBAgQIECAAAECBAgQyAICNJnuhgI0I6A5AQIECBAgQIAAAQIECBAgQIAAAQIECBAgQIAAAQIECBAgQIAAAQIECBAgQIAAAQIECBAgQIAAAQIECBAgQIAAAQIECBAgQIAAAQIECBAgQIAAAQIECBAgQIAAAQIECBAgQIAAAQIECBAgQIAAAQJZQIAm091QgGYENCdAgAABAgQIECBAgAABAgQIECBAgAABAgQIECBAgAABAgQIECBAgAABAgQIECBAgAABAgQIECBAgAABAgQIECBAgAABAgQIECBAgAABAgQIECBAgAABAgQIECBAgAABAgQIECBAgAABAgQIECBAIAsI0GS6GwrQjIDmBAgQIECAAAECBAgQIECAAAECBAgQIECAAAECBAgQIECAAAECBAgQIECAAAECBAgQIECAAAECBAgQIECAAAECBAgQIECAAAECBAgQIECAAAECBAgQIECAAAECBAgQIECAAAECBAgQIECAAAECBAhkAQGaTHdDAZoR0JwAAQIECBAgQIAAAQIECBAgQIAAAQIECBAgQIAAAQIECBAgQIAAAQIECBAgQIAAAQIECBAgQIAAAQIECBAgQIAAAQIECBAgQIAAAQIECBAgQIAAAQIECBAgQIAAAQIECBAgQIAAAQIECBAgQIAAgSwgQJPpbihAMwKaEyBAgAABAgQIECBAgAABAgQIECBAgAABAgQIECBAgAABAgQIECBAgAABAgQIECBAgAABAgQIECBAgAABAgQIECBAgAABAgQIECBAgAABAgQIECBAgAABAgQIECBAgAABAgQIECBAgAABAgQIECCQBQRoMt0NBWhG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BAgQIAAAQIECBAgQIAAAQIECBAgkAUEaDLdDQVoRkBzAgQIECBAgAABAgQIECBAgAABAgQIECBAgAABAgQIECBAgAABAgQIECBAgAABAgQIECBAgAABAgQIECBAgAABAgQIECBAgAABAgQIECBAgAABAgQIECBAgAABAgQIECBAgAABAgQIECBAgAABAgSygABNpruhAM0IaE6AAAECBAgQIECAAAECBAgQIECAAAECBAgQIECAAAECBAgQIECAAAECBAgQIECAAAECBAgQIECAAAECBAgQIECAAAECBAgQIECAAAECBAgQIECAAAECBAgQIECAAAECBAgQIECAAAECBAgQIECAQBYQoMl0NxSgGQHNCRAgQIAAAQIECBAgQIAAAQIECBAgQIAAAQIECBAgQIAAAQIECBAgQIAAAQIECBAgQIAAAQIECBAgQIAAAQIECBAgQIAAAQIECBAgQIAAAQIECBAgQIAAAQIECBAgQIAAAQIECBAgQIAAAQIECBDIAgI0me6GAjQjoDkBAgQIECBAgAABAgQIECBAgAABAgQIECBAgAABAgQIECBAgAABAgQIECBAgAABAgQIECBAgAABAgQIECBAgAABAgQIECBAgAABAgQIECBAgAABAgQIECBAgAABAgQIECBAgAABAgQIECBAgAABAllAgCbT3VCAZgQ0J0CAAAECBAgQIECAAAECBAgQIECAAAECBAgQIECAAAECBAgQIECAAAECBAgQIECAAAECBAgQIECAAAECBAgQIECAAAECBAgQIECAAAECBAgQIECAAAECBAgQIECAAAECBAgQIECAAAECBAgQIEAgCwjQZLobCtCMgOYECBAgQIAAAQIECBAgQIAAAQIECBAgQIAAAQIECBAgQIAAAQIECBAgQIAAAQIECBAgQIAAAQIECBAgQIAAAQIECBAgQIAAAQIECBAgQIAAAQIECBAgQIAAAQIECBAgQIAAAQIECBAgQIAAAQIECGQBAZpMd0MBmhHQnAABAgQIECBAgAABAgQIECBAgAABAgQIECBAgAABAgQIECBAgAABAgQIECBAgAABAgQIECBAgAABAgQIECBAgAABAgQIECBAgAABAgQIECBAgAABAgQIECBAgAABAgQIECBAgAABAgQIECBAgACBLCBAk+luKEAzApoTIECAAAECBAgQIECAAAECBAgQIECAAAECBAgQIECAAAECBAgQIECAAAECBAgQIECAAAECBAgQIECAAAECBAgQIECAAAECBAgQIECAAAECBAgQIECAAAECBAgQIECAAAECBAgQIECAAAECBAgQIJAFBGgy3Q0FaEZAcwIECBAgQIAAAQIECBAgQIAAAQIECBAgQIAAAQIECBAgQIAAAQIECBAgQIAAAQIECBAgQIAAAQIECBAgQIAAAQIECBAgQIAAAQIECBAgQIAAAQIECBAgQIAAAQIECBAgQIAAAQIECBAgQIAAAQIEsoAATaa7oQDNCGhOgAABAgQIECBAgAABAgQIECBAgAABAgQIECBAgAABAgQIECBAgAABAgQIECBAgAABAgQIECBAgAABAgQIECBAgAABAgQIECBAgAABAgQIECBAgAABAgQIECBAgAABAgQIECBAgAABAgQIECBAgEAWEKDJdDcUoBkBzQkQIECAAAECBAgQIECAAAECBAgQIECAAAECBAgQIECAAAECBAgQIECAAAECBAgQIECAAAECBAgQIECAAAECBAgQIECAAAECBAgQIECAAAECBAgQIECAAAECBAgQIECAAAECBAgQIECAAAECBAgQyAICNJnuhgI0I6A5AQIECBAgQIAAAQIECBAgQIAAAQIECBAgQIAAAQIECBAgQIAAAQIECBBwpKGSAAAgAElEQVQgQIAAAQIECBAgQIAAAQIECBAgQIAAAQIECBAgQIAAAQIECBAgQIAAAQIECBAgQIAAAQIECBAgQIAAAQIECBAgQIAAAQJZQIAm091QgGYENCdAgAABAgQIECBAgAABAgQIECBAgAABAgQIECBAgAABAgQIECBAgAABAgQIECBAgAABAgQIECBAgAABAgQIECBAgAABAgQIECBAgAABAgQIECBAgAABAgQIECBAgAABAgQIECBAgAABAgQIECBAIAsI0GS6GwrQjIDmBAgQIECAAAECBAgQIECAAAECBAgQIECAAAECBAgQIECAAAECBAgQIECAAAECBAgQIECAAAECBAgQIECAAAECBAgQIECAAAECBAgQIECAAAECBAgQIECAAAECBAgQIECAAAECBAgQIECAAAECBAhkAQGaTHdDAZoR0JwAAQIECBAgQIAAAQIECBAgQIAAAQIECBAgQIAAAQIECBAgQIAAAQIECBAgQIAAAQIECBAgQIAAAQIECBAgQIAAAQIECBAgQIAAAQIECBAgQIAAAQIECBAgQIAAAQIECBAgQIAAAQIECBAgQIAAgSwgQJPpbihAMwKaEyBAgAABAgQIECBAgAABAgQIECBAgAABAgQIECBAgAABAgQIECBAgAABAgQIECBAgAABAgQIECBAgAABAgQIECBAgAABAgQIECBAgAABAgQIECBAgAABAgQIECBAgAABAgQIECBAgAABAgQIECCQBQRoMt0NBWhG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BAgQIAAAQIECBAgQIAAAQIECBAgkAUEaDLdDQVoRkBzAgQIECBAgAABAgQIECBAgAABAgQIECBAgAABAgQIECBAgAABAgQIECBAgAABAgQIECBAgAABAgQIECBAgAABAgQIECBAgAABAgQIECBAgAABAgQIECBAgAABAgQIECBAgAABAgQIECBAgAABAgSygABNpruhAM0IaE6AAAECBAgQIECAAAECBAgQIECAAAECBAgQIECAAAECBAgQIECAAAECBAgQIECAAAECBAgQIECAAAECBAgQIECAAAECBAgQIECAAAECBAgQIECAAAECBAgQIECAAAECBAgQIECAAAECBAgQIECAQBYQoMl0NxSgGQHNCRAgQIAAAQIECBAgQIAAAQIECBAgQIAAAQIECBAgQIAAAQIECBAgQIAAAQIECBAgQIAAAQIECBAgQIAAAQIECBAgQIAAAQIECBAgQIAAAQIECBAgQIAAAQIECBAgQIAAAQIECBAgQIAAAQIECBDIAgI0me6GAjQjoDkBAgQIECBAgAABAgQIECBAgAABAgQIECBAgAABAgQIECBAgAABAgQIECBAgAABAgQIECBAgAABAgQIECBAgAABAgQIECBAgAABAgQIECBAgAABAgQIECBAgAABAgQIECBAgAABAgQIECBAgAABAllAgCbT3VCAZgQ0J0CAAAECBAgQIECAAAECBAgQIECAAAECBAgQIECAAAECBAgQIECAAAECBAgQIECAAAECBAgQIECAAAECBAgQIECAAAECBAgQIECAAAECBAgQIECAAAECBAgQIECAAAECBAgQIECAAAECBAgQIEAgCwjQZLobCtCMgOYECBAgQIAAAQIECBAgQIAAAQIECBAgQIAAAQIECBAgQIAAAQIECBAgQIAAAQIECBAgQIAAAQIECBAgQIAAAQIECBAgQIAAAQIECBAgQIAAAQIECBAgQIAAAQIECBAgQIAAAQIECBAgQIAAAQIECGQBAZpMd0MBmhHQnAABAgQIECBAgAABAgQIECBAgAABAgQIECBAgAABAgQIECBAgAABAgQIECBAgAABAgQIECBAgAABAgQIECBAgAABAgQIECBAgAABAgQIECBAgAABAgQIECBAgAABAgQIECBAgAABAgQIECBAgACBLCBAk+luKEAzApoTIECAAAECBAgQIECAAAECBAgQIECAAAECBAgQIECAAAECBAgQIECAAAECBAgQIECAAAECBAgQIECAAAECBAgQIECAAAECBAgQIECAAAECBAgQIECAAAECBAgQIECAAAECBAgQIECAAAECBAgQIJAFBGgy3Q0FaEZAcwIECBAgQIAAAQIECBAgQIAAAQIECBAgQIAAAQIECBAgQIAAAQIECBAgQIAAAQIECBAgQIAAAQIECBAgQIAAAQIECBAgQIAAAQIECBAgQIAAAQIECBAgQIAAAQIECBAgQIAAAQIECBAgQIDAv+zdCXMbx5kG4A83SV2R7WyycY7d/f+/aXfjHJvEiWVdJHFvfWhBZhTZgroHIAA+XTU1oIV3jmdQZc4Q1S8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hW0QMwAACAASURBVA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gAABAgQIECBAgAABAgSqBRTQVNOVoAKaRkBxAgQIECBAgAABAgQIECBAgAABAgQIECBAgAABAgQIECBAgAABAgQIECBAgAABAgQIECBAgAABAgQIECBAgAABAgQIECBAgAABAgQIECBAgAABAgQIECBAgAABAgQIECBAYCeBXq8X/X4/cp1Ljo+9vvtvO23YmwgQIECAAAECnxBYr9ebd+R6u9z9+e7r1Wq1eY9BgMDhBBTQNForoGkEFCdAgAABAgQIECBAgAABAgQIECBAgAABAgQIECBAgAABAgQIECBAgAABAgQIECBAgAABAgQIECBAgAABAgQIECBAgAABAgQIECBAgAABAgQIECBAgAABAgQIECBAgAABAgTeC2xLZrJoJpfBYLBZb4tnUBEgQIAAAQIETkEgC2iyiCaX5XL5/rVymlO4eo7xFAUU0DReNQU0jYDiBAgQIECAAAECBAgQIECAAAECBAgQIECAAAECBAgQIECAAAECBAgQIECAAAECBAgQIECAAAECBAgQIECAAAECBAgQIECAAAECBAgQIECAAAECBAgQIECAAAECBAgQIEDggQpkucx22ZbM5NogQIAAAQIECJyzwLaYZltOkwU1uRgECNQLKKCpt9skFdA0AooTIECAAAECBAgQIECAAAECBAgQIECAAAECBAgQIECAAAECBAgQIECAAAECBAgQIECAAAECBAgQIECAAAECBAgQIECAAAECBAgQIECAAAECBAgQIECAAAECBAgQIECAAIEHIpBlM8PhcFM6k+ter/dAztxpEiBAgAABAgR+WmC9XsdisdgU0WzXzAgQ2F1AAc3uVh99pwKaRkBxAgQIECBAgAABAgQIECBAgAABAgQIECBAgAABAgQIECBAgAABAgQIECBAgAABAgQIECBAgAABAgQIECBAgAABAgQIECBAgAABAgQIECBAgAABAgQIECBAgAABAgQIECBwpgIKZ870wjotAgQIECBAYO8CCmn2TmwHZyaggKbxgiqgaQQUJ0CAAAECBAgQIECAAAECBAgQIECAAAECBAgQIECAAAECBAgQIECAAAECBAgQIECAAAECBAgQIECAAAECBAgQIECAAAECBAgQIECAAAECBAgQIECAAAECBAgQIECAAAECZyLQ6/ViNBrFcDjcLPmzQYAAAQIECBAg0C6wLaRZLBYxn88jfzYIEPhBQAFN46dBAU0joDgBAgQIECBAgAABAgQIECBAgAABAgQIECBAgAABAgQIECBAgAABAgQIECBAgAABAgQIECBAgAABAgQIECBAgAABAgQIECBAgAABAgQIECBAgAABAgQIECBAgAABAgQIEDhxgSyd2S4nfioOnwABAgQIECBwEgJZQrNdTuKAHSSBPQsooGkEVkDTCChOgAABAgQIECBAgAABAgQIECBAgAABAgQIECBAgAABAgQIECBAgAABAgQIECBAgAABAgQIECBAgAABAgQIECBAgAABAgQIECBAgAABAgQIECBAgAABAgQIECBAgAABAgROUGAwGMR4PN4Uz/R6vRM8A4dMgAABAgQIEDh9gfV6vSmimc1msVwuT/+EnAGBSgEFNJVw25gCmkZAcQIECBAgQIAAAQIECBAgQIAAAQIECBAgQIAAAQIECBAgQIAAAQIECBAgQIAAAQIECBAgQIAAAQIECBAgQIAAAQIECBAgQIAAAQIECBAgQIAAAQIECBAgQIAAAQIECBAgcCIC/X7/felMvjYIECBAgAABAgSOR2C1Wr0vo8nXBoGHJKCApvFqK6BpBBQnQIAAAQIECBAgQIAAAQIECBAgQIAAAQIECBAgQIAAAQIECBAgQIAAAQIECBAgQIAAAQIECBAgQIAAAQIECBAgQIAAAQIECBAgQIAAAQIECBAgQIAAAQIECBAgQIAAAQJHLjAejzfFM4PB4MiP1OERIECAAAECBAikwHK5jNlstlkMAg9BQAFN41VWQNMIKE6AAAECBAgQIECAAAECBAgQIECAAAECBAgQIECAAAECBAgQIECAAAECBAgQIECAAAECBAgQIECAAAECBAgQIECAAAECBAgQIECAAAECBAgQIECAAAECBAgQIECAAAECBI5UIEtnJpNJ9Pv9Iz1Ch0WAAAECBAgQIPBTAqvVKqbTqSIaH5OzF1BA03iJFdA0AooTIECAAAECBAgQIECAAAECBAgQIECAAAECBAgQIECAAAECBAgQIECAAAECBAgQIECAAAECBAgQIECAAAECBAgQIECAAAECBAgQIECAAAECBAgQIECAAAECBAgQIECAAIEjEuj1erEtnsnXBgECBAgQIECAwOkLZBHNbDbbLOv1+vRPyBkQ+EBAAU3jR0IBTSOgOAECBAgQIECAAAECBAgQIECAAAECBAgQIECAAAECBAgQIECAAAECBAgQIECAAAECBAgQIECAAAECBAgQIECAAAECBAgQIECAAAECBAgQIECAAAECBAgQIECAAAECBAgQOAKBLJuZTCab8pljLp6ZLyOmy4jlOmK1erdeRyxXEatc53+/83O+NggQIECAAAECLQL9XkQug/679cd+7kcMehGTQcRo0LK3/WazfCZLaKbTqSKa/VLb+oEFFNA0giugaQQUJ/ARgXy40u/3YzAYbB605Otc8vV2ydgxP4RxYQkQINAisG2+zPV2yWbMXPLn5XL5/nXLfmQJECBAgAABAgT2L3D3fvbDe9sP73G397kfrvd/lPZAgAABAgQIECBAgAABAgQIECBAgAABAgQIECBAgAABAgQIECBAgAABAgQIECBAgAABAgQIECBAgAABAgQIECBwjgJ35zHJ89vOZXL39YdznNyd7+QcTZwTgphwEQAAIABJREFUAQIECBAgQIAAgR8TyPlhtsUzx6KUZTK3i1I0s1kvflhnwYxBgAABAgQIEDhmgU0RzTDiYvjBelBKbI5lbItocv5ng8CpCyigabyCCmgaAcUfvEBOqjscDjdlM9tFscyD/1gAIEBgR4FtGU0W0uSyWCy0Ze5o520ECBAgQIAAga4EPlagerdItav92A4BAgQIECBAgAABAgQIECBAgAABAgQIECBAgAABAgQIECBAgAABAgQIECBAgAABAgQIECBAgAABAgQIECBAgACBQwvk/CY56eLdZTvnickYD3017I8AAQIECBAgQGBfAsdSPLNYRbyeRbyZRlzPS9nM3Bzo+7rstkuAAAECBAjcs8CoX0pprkYRjycRT8YRw3supVFEc88fCrvvREABTSOjAppGQPEHJ7AtnLlbOvPgEJwwAQIE9ihwt4xGIc0eoW2aAAECBAgQeFACeS+7LZq5u87XBgECBAgQIECAAAECBAgQIECAAAECBAgQIECAAAECBAgQIECAAAECBAgQIECAAAECBAgQIECAAAECBAgQIECAAIGHKrAtpsk5T/L1dp0lNQYBAgQIECBAgACBUxCYTCaRS84xc+iRhTNvZhGvp2WdpTMGAQIECBAgQOAhC2zKaMYRTyZlfR+FNPlsczqdbhaDwCkKKKBpvGoKaBoBxR+EQD5EGY1GmyWLZwwCBAgQOJxAltDM5/PN4osZh3O3JwIECBAgQOB0BT4smhkMBpvyGYMAAQIECBAgQIAAAQIECBAgQIAAAQIECBAgQIAAAQIECBAgQIAAAQIECBAgQIAAAQIECBAgQIAAAQIECBAgQIAAgd0EtmU0HxbT7Jb2LgIECBAgQIAAAQL7F8j5US8uLiLnlznUUDhzKGn7IUCAAAECBM5F4D4LafLZ5u3tbeT8zgaBUxJQQNN4tRTQNAKKn7XAtnQm1wYBAgQI3L/Atogm1wYBAgQIECBAgEARyC8C5JcAtouyGZ8MAgQIECBAgAABAgQIECBAgAABAgQIECBAgAABAgQIECBAgAABAgQIECBAgAABAgQIECBAgAABAgQIECBAgAABAt0L3C2lyckbTdzYvbEtEiBAgAABAgQIfFog55eZTCYxHo8//eaO3vHdTcSLm4jvbzvaoM0QIECAAAECBB6owM8uIr64jHh+eTiA2WwW0+k08vmmQeAUBBTQNF4lBTSNgOJnJ5APUvIhSi69Xu/szs8JESBA4BwE1ut15I1LLm5czuGKOgcCBAgQIEBgV4G8T82imW3pTK4NAgQIECBAgAABAgQIECBAgAABAgQIECBAgAABAgQIECBAgAABAgQIECBAgAABAgQIECBAgAABAgQIECBAgAABAgTuRyBLaLZlNLnOeVEMAgQIECBAgAABAvsSyOKZi4uLfW3+n7b7alpKZ3JZ+jX3IOZ2QoAAAQIECDwcgUGvlNDk8nSy//PO55ZZQpOLQeDYBRTQNF4hBTSNgOJnI5CT9mbpzGg0OptzciIECBB4CALz+XxTRJNfxjAIECBAgAABAucokPerCmfO8co6JwIECBAgQIAAAQIECBAgQIAAAQIECBAgQIAAAQIECBAgQIAAAQIECBAgQIAAAQIECBAgQIAAAQIECBAgQIAAgXMTuFtIYz6Uc7u6zocAAQIECBAgcH8COf9MFs8MBoO9HsT1POK7d6Uzs+Ved2XjBAgQIECAAAEC7wTGg1JE88VlxNWep8jPEu3b21tzOfv0HbWAAprGy6OAphFQ/OQF8iFKNvjm2iBAgACB0xXIL1xkg6YvXpzuNXTkBAgQIECAQBHo9/ube9Tt0uv10BAgQIAAAQIECBAgQIAAAQIECBAgQIAAAQIECBAgQIAAAQIECBAgQIAAAQIECBAgQIAAAQIECBAgQIAAAQIECBAgcGIC6/V6MxfKdlmtVid2Bg6XAAECBAgQIEDgvgVy7pksnhmPx3s7lPU64m9vS/FMFtAYBAgQIECAAAEC9yeQBTRZRPNvjyL2OQ3hbDbbFNHkM0yDwLEJKKBpvCIKaBoBxU9WIFt78yGK4pmTvYQOnAABAh8VyC9c5M1LtmkaBAgQIECAAIFTEch71Lw/HY1Gka8NAgQIECBAgAABAgQIECBAgAABAgQIECBAgAABAgQIECBAgAABAgQIECBAgAABAgQIECBAgAABAgQIECBAgAABAgTOSyDnQ5nP55tCGnOjnNe1dTYECBAgQIAAgX0I5Hw0l5eX0e/397H5WKxK8UwuS12JezG2UQIECBAgQIBArcCgX0pochnu59fByMLsm5ubzfNKg8AxCSigabwaCmgaAcVPTiAfnEwmk722954cigMmQIDAGQpki+Z0Ot3cyBgECBAgQIAAgWMUyKKZLJzJZV9/5D/G83ZMBAgQIECAAAECBAgQIECAAAECBAgQIECAAAECBAgQIECAAAECBAgQIECAAAECBAgQIECAAAECBAgQIECAAAECBB66QM6JkmU0uSijeeifBudPgAABAgQIEPhXgZw39eLiYi8002XEt++KZ9brvezCRgkQIECAAAECBDoS6PV+KKIZDzra6Aebub293czjbBA4FgEFNI1XQgFNI6D4SQns8wHKSUE4WAIECDwgATcwD+hiO1UCBAgQIHACAkpnTuAiOUQCBAgQIECAAAECBAgQIECAAAECBAgQIECAAAECBAgQIECAAAECBAgQIECAAAECBAgQIECAAAECBAgQIECAAAECBxRQRnNAbLsiQIAAAQIECBy5QK/Xi8vLyxiNRp0f6c084m9vI/5+3fmmbZAAAQIECBAgQOAAAl9dlTKay+5/VdwUZd/c3MRaQ+EBrqRdfEpAAc2nhD7x7wpoGgHFT0JgOBxumntzol+DAAECBB6ewHK5jCyiWSwWD+/knTEBAgQIECBw7wL9fn/zB/1c3Jfe++VwAAQIECBAgAABAgQIECBAgAABAgQIECBAgAABAgQIECBAgAABAgQIECBAgAABAgQIECBAgAABAgQIECBAgAABAgSOViDnScnJHnPJYhqDAAECBAgQIEDg4Qjk3KlZPpPz1XQ53swivn0b8d1Nl1u1LQIECBAgQIAAgfsS+OIy4uePIh6Puz2CfB6ZJTTmcO7W1dY+X0ABzeeb/VNCAU0joPjRC2TxzGQyOfhxLlYRN4uI6btltoyYryIWy4jFOiL/rpd/2lPmdvBLY4cECOxZoNeLyEfW+dx62IsYDiJG/YjxIGIyLMvlMGLY7XPtnc5qOp1uimgMAgQIECBAgMAhBMbj8aZ0Jv+wf8pjuY6Y573s6od1vs4l/215Z73K+913S97vrt/d9+baIECAAAECBAgQIECAAAECBAgQIECAAAECBAgQIECAAAECBAgQIECAAAECBAgQIECAAAECBAgQIECAAAECBAgQILCrQC8ich6T7bqfc5q8Wwb9iEEvYrvOeUy2y2hQXuc633PKIyd6zCKa2Wx2yqfh2AkQIECAAAECBHYQyHlTc/7ULkfOg/rn1xH/uO5yq7ZFgAABAgQIECBwLAJfXkX86kmZ97nLkfM35zzOBoH7ElBA0yivgKYRUPxoBQaDwaa5N9eHGNnom8vbWcT1PCIftBgECBAg8OMCeWNyNYp4NC5tmV03Zv7YnpfL5aZJM9cGAQIECBAgQKBrgbwH3RbP9PIbrScwsjDmNstTlxGz7frd61mWy2R7qkGAAAECBAgQIECAAAECBAgQIECAAAECBAgQIECAAAECBAgQIECAAAECBAgQIECAAAECBAgQIECAAAECBAgQIEDgxASyoGacy7BMwjgZlNe5vhiWQptTGOv1+n0RjTlTTuGKOUYCBAgQIECAwO4COUdNzp06Go12D+3wzr++ifjT64j1eoc3ewsBAgQIECBAgMDJCuSUh18/ifjF425PIYuxcw7nfDZpEDi0gAKaRnEFNI2A4kcpkJP95gOUfY75MuLlNOLlbcTracTS/wP3yW3bBAg8AIFBL+LJJOLZRcSzScRoz/1heQMzm80egKxTJECAAAECBA4hsC2dGQ6Hh9hd1T7yvvVmXspmtut8rUC1ilOIAAECBAgQIECAAAECBAgQIECAAAECBAgQIECAAAECBAgQIECAAAECBAgQIECAAAECBAgQIECAAAECBAgQIEDgxAWylCaLaHK5HP2wznlQjnUsFov3ZTTHeoyOiwABAgQIECBAYDeBnKsm507t9/u7BXZ4V86T+udXEdfzHd7sLQQIECBAgAABAmcjcDWK+NXTMq9zV2O1Wm1KaPKZpEHgkAIKaBq1FdA0AoofnUA+PMmJf/cxVuuI724iXtxEvJruYw+2SYAAAQJbgaeTiOeXEV9cRvT39KWMLKDJmxiDAAECBAgQIFAjkH+4z/vPXHpZ/X1EY7mKeDsvXwTIZVs4c0SH6FAIECBAgAABAgQIECBAgAABAgQIECBAgAABAgQIECBAgAABAgQIECBAgAABAgQIECBAgAABAgQIECBAgAABAgQIHKXAtpAmJ23M5dEoYtDdnOCdnPN6vY6cOyWXnAjSIECAAAECBAgQOC2B0WgUV1dXnR30bBnx59cR/7jubJM2RIAAAQIECBAgcIICX15F/OpJRJZvdzWur683pdgGgUMJKKBplFZA0wgofjQCOdlvPjzJBt+ux5tZeYjyj5uI9brrrdseAQIECPyUQM7l/uVlRN68PN5Dv1g2aOZNTH6pwiBAgAABAgQI7CKQ951ZOpN/xD+WcbuIyHvXt++WGyXhx3JpHAcBAgQIECBAgAABAgQIECBAgAABAgQIECBAgAABAgQIECBAgAABAgQIECBAgAABAgQIECBAgAABAgQIECBAgMAZCFwOIx6Ny5JzoGRJzbGMnPwxi2hyHhWDAAECBAgQIEDg+AVy7prLy8vODvSvbyL+9Np8qZ2B2hABAgQIECBA4MQFcj7nr59E/OJxdydyc3OzeQZpEDiEgAKaRmUFNI2A4kchMBgMNuUz/X6/0+N5cRPx7XXE62mnm7UxAgQIEKgUeDKJ+PlVxPPunpdvjmS1Wm1KaJbLZeWRiREgQIAAAQIPQSALZ/KP9/soPv1cvyycyXvV17NSPDP3a8znEno/AQIECBAgQIAAAQIECBAgQIAAAQIECBAgQIAAAQIECBAgQIAAAQIECBAgQIAAAQIECBAgQIAAAQIECBAgQIAAgWqB0aAU0TzJZXIchTRZQJOTQGYhjUGAAAECBAgQIHCcApPJJC4uLjo5uJx35g8vI679+teJp40QIECAAAECBM5N4GoU8Ztn5TlmF+P29jamUxP2d2FpGz8toICm8ROigKYRUPzeBXLi3yyf6WWlWkfju5uIbPD1EKUjUJshQIBAxwJ585INml90WESzXq83JTT5RQqDAAECBAgQIHBXIEtncsny0/sai1XEqyycmZb1TOHMfV0K+yVAgAABAgQIECBAgAABAgQIECBAgAABAgQIECBAgAABAgQIECBAgAABAgQIECBAgAABAgQIECBAgAABAgQIECDwLwLjQcTTSSmjyfWwf39Iy+VyU0STi0GAAAECBAgQIHA8Alk8kwU0XYycM/WPr7rYkm0QIECAAAECBAicu8Cvn5a5nLsYWUCTRTQGgX0KKKBp1FVA0wgofq8Co9FoUz7T1chJfP/vdUS2+BoECBAgcPwC2Z7570/Kly66GllCM5+rce/K03YIECBAgMApC2TpTP7Bvt+/n293Zilq3qe+vHWfesqfI8dOgAABAgQIECBAgAABAgQIECBAgAABAgQIECBAgAABAgQIECBAgAABAgQIECBAgAABAgQIECBAgAABAgQIECDw8ARyXpRnF2VelKvR/Zz/arWKnBBSEc39+NsrAQIECBAgQOCuwOXlZeR8Nq1juYr4/cuIFzetW5InQIAAAQIECBB4SALPLyN+9yxi0MHUivm88ebGL6QP6fNz6HNVQNMoroCmEVD83gTywUk+QOliTJcRf34V8Z3/X3XBaRsECBA4uMAXlxG/ehoxGXSz67yB8cWJbixthQABAgQInKLAfRbPZCHq97eldOZ2cYp6jpkAAQIECBAgQIAAAQIECBAgQIAAAQIECBAgQIAAAQIECBAgQIAAAQIECBAgQIAAAQIECBAgQIAAAQIECBAgQIAAgbsCF8NSRvOzi4gspjn0UERzaHH7I0CAAAECBAj8s8DV1VWMRu2thK+mEd98H5FzqBoECBAgQIAAAQIEPldgMoz47bNSmt065vN5XF9ft25GnsBHBRTQNH4wFNA0Aorfi0CX5TN/fRPxp9cR6/W9nIqdEiBAgEBHAr1exNdPIn7xuJsNKqHpxtFWCBAgQIDAKQncV/FMls68uCnFMzN/3D+lj4xjJUCAAAECBAgQIECAAAECBAgQIECAAAECBAgQIECAAAECBAgQIECAAAECBAgQIECAAAECBAgQIECAAAECBAgQIPBZAuNBKaJ5fnn4MhpFNJ91qbyZAAECBAgQINAs0Ov1IstnhsNh87b+knOnvmrejA0QIECAAAECBAgQiK+fRvyygzmcF4vFpoRmbYJ/n6qOBRTQNIIqoGkEFD+4QLb25gOU1nG7iPjDy4hs8DUIECBA4HwEskHzN88iLtqfs29uYLJN0yBAgAABAgTOWyDvMyeTSQwGg4Od6PW8lM68uI2YLg62WzsiQIAAAQIECBAgQIAAAQIECBAgQIAAAQIECBAgQIAAAQIECBAgQIAAAQIECBAgQIAAAQIECBAgQIAAAQIECBAgQOBIBCbDiOfvymiuRoc7qOVyGdPp1LwqhyO3JwIECBAgQOABCvT7/c3cqa1z2sxXEd98H/H97QNEdMoECBAgQIAAAQJ7E8iS7N/+LGLUb9tFPmvMOZyz/Nog0JWAAppGSQU0jYDiBxXI1t5Hjx417/Pv1xHfvIxQitZMaQMECBA4SoFeL+K3zyK+au8ri7dv30a2aRoECBAgQIDA+QnkPWYWz+T6EGOxivjupixvZ4fYo30QIECAAAECBAgQIECAAAECBAgQIECAAAECBAgQIECAAAECBAgQIECAAAECBAgQIECAAAECBAgQIECAAAECBAgQIHAKAo/GEV9clmXYOOnjruebc6pkEY25VXYV8z4CBAgQIECAwO4Cjx8/bi6feXkb8fuXEfPl7vv1TgIECBAgQIAAAQK7CowHZQ7nZxe7Jj7+viyhefPmTdtGpAncEVBA0/hxUEDTCCh+MIFs7c3ymV62CjSMLJ759m3DBkQJECBA4GQEfv6o3MS0jPV6vSmhyRsZgwABAgQIEDgPgby/zOKZ0Wh0kBN6NY34x3UpnjEIECBAgAABAgQIECBAgAABAgQIECBAgAABAgQIECBAgAABAgQIECBAgAABAgQIECBAgAABAgQIECBAgAABAgQIECDwUwJZQvPlVcTTyWGc5vP5pojG/CqH8bYXAgQIECBA4PwFcu7U4XDYdKJ/v474/fdNmxAmQIAAAQIECBAgsJPA734W8dXVTm/90TdlyXXO4WwQ6EJAAU2jogKaRkDxgwhk6Uy29/b7/er9TZcR//si4s2sehOCBAgQIHCCAo/HEf/xPGIyqD/41Wq1adHMMhqDAAECBAgQOF2BvLfM4plc9j0Wq1I6k3/Iv13se2+2T4AAAQIECBAgQIAAAQIECBAgQIAAAQIECBAgQIAAAQIECBAgQIAAAQIECBAgQIAAAQIECBAgQIAAAQIECBAgQIDAuQlcDMvEj1lGM6yffmtnliyhycUcKzuTeSMBAgQIECBA4F8Erq6uYjQaNcn89U3EH181bUKYAAECBAgQIECAwGcJ/PppxC8ef1bkX96cRdfX19dtG5EmEBEKaBo/BgpoGgHFDyLQ2t77ehbxPy8i5suDHK6dECBAgMCRCYwGEf/5POLJuP7AtGjW20kSIECAAIFjEBiPx3FxcRFZQrPP8XZWSmdyMQgQIECAAAECBAgQIECAAAECBAgQIECAAAECBAgQIECAAAECBAgQIECAAAECBAgQIECAAAECBAgQIECAAAECBAgQINCFQBbR5PKoYf6UXY4jy2dub29jNpvt8nbvIUCAAAECBAgQuCNweXkZOc9Ny/jTq4i/vGnZguw5CeTv5+vVIkb9UkrZ70X01qsYDgcRsY5erKPf78eg398USS6Xi80651m6Wyy5/TnXw+GovHe1itVqHbGZk6kXi+Vqs8XlKmKRy7oXvf5g73M2ndP1ci4ECBAgQODUBX75OOLrp21nkQXX+XzRINAioICmRS8iFNA0AorvXaD1AcqLm4j/frH3w7QDAgQIEDgBgf96HvH8sv5A84sRNzc39RuQJECAAAECBA4uMBwOYzKZRK73OV7cRvz9bcSr6T73YtsECBAgQIAAAQIECBAgQIAAAQIECBAgQIAAAQIECBAgQIAAAQIECBAgQIAAAQIECBAgQIAAAQIECBAgQIAAAQIECDxkgaeTiK8eRTy/2K/CYrGInCwy1wYBAgQIECBAgMCnBXKOm4uLtl/SvnkZ8e3bT+/LO85XYFM4s5zH1WAR+bv/k0kvHl9NNifc3xTFvBu9eF80k/9l+y/b0pksmrk7PlZGU4pn7mxn/UMiX65Wq3j5dhr/z96dgMl13WX+f6tu7UvvUmuxJFuSJe92NpMEEghJIIFhYMLyEGBgyD/ADGsYhoFhHQhbQkKAJA8OIThDFoghxgRncRwvsRPHlmNZlhdZ+96tbvVe+3Lv/T+nZRvbstR3qeqq6v6e5/GjxDq/c8793LbddW/r95YaES1UpaobV9Rqbx+nlXtnuTIEEEAAAQR6R2BNVtrcH+68JoDGPFtkIBBUgACaoHLP1BFAExKQ8rYKmOReE0ATdEyXpWNzQaupQwABBBBYiQKXDkjDmeBXZgJoTBANAwEEEEAAAQS6W8C8ADUv5M3nynYO88Le/FXh5ybbyczaCCCAAAIIIIAAAggggAACCCCAAAIIIIAAAggggAACCCCAAAIIIIAAAggggAACCCCAAAIIIIAAAggggAACCCCAAAIIIIAAAggg8DyBdEwyzSDNX+0cps+KaRj5/IbV7dyPtRFAAAEEEEAAgV4UCNs71VzzkVlpttKLV8+ZQwm4thJRV+b7+1TMUSbmqC8dl2VFQy3bjuJ6o6lizVGxLlVtS7Wm1JD1vPibduzKmggggAACCCDQCYHBtLR1MNzO9HAO57faqwmgCfkVQABNSEDK2yZgWZZyuVzg9afK0nHCZwL7UYgAAgisZIEtA9JIiBCaYrEo27ZXMhHXhgACCCCAQE8LmBfyJnzGhNC0YziuNFk691eDbwnaQcyaCCCAAAIIIIAAAggggAACCCCAAAIIIIAAAggggAACCCCAAAIIIIAAAggggAACCCCAAAIIIIAAAggggAACCCCAAAIIIIAAAggg4EEgbklrs+f+irbnj1cvhs+YEBoTRsNAAAEEEEAAAQQQeKFAPB5XJhO8sZ3tnAufWaghu2oEXFeWW9NQWupPW0rGo4pHI4q26xv6FsOazwe246rpSJVaU7MVV3O1qGQlWrwTyyGAAAIIIIBAJwX6kudCaMLk4pXLZTUajU5eBnv3qAABNCFvHAE0IQEpb5uACZ8xITRBxnRZOkb4TBA6ahBAAIFVI3DpgDQc8Fm9CZ8xITQMBBBAAAEEEOgugWg0uhg8Y17Kt2PYJnimKE2UJPPinoEAAggggAACCCCAAAIIIIAAAggggAACCCCAAAIIIIAAAggggAACCCCAAAIIIIAAAggggAACCCCAAAIIIIAAAggggAACCCCAAAIIdIOAaQQ5aoJocpLVpiAa0yzSBNE4Dn/YuhvuOWdAAAEEEEAAgc4LxGIxZbPZwAep2dKRGalMT+7Ahr1QaAJbrIirWMRWNmZrMOWqP5tUJNKmb9w7gNK0bc2VmpqtRlRz46rbkqvIirrGDrCyJQIIIIAAAh0XyMSlbUNSIlhUwOL5S6WSms1mx6+FA/SWAAE0Ie8XATQhASlvi4BpGJxMJgOtPVs5l97LQAABBBBAYCkBk6I5mF5q1kv/fq1WW/yBCAYCCCCAAAIIdIdAIpFQOh3wP+xLXILjShMmeKYomRAaBgIIIIAAAggggAACCCCAAAIIIIAAAggggAACCCCAAAIIIIAAAggggAACCCCAAAIIIIAAAggggAACCCCAAAIIIIAAAggggAACCCDQjQImfGY0d+6vaJv6WVcqFdXr9W68fM6EAAIIIIAAAggsm0A0GlUulwscsNF0pAPTUoXwmWW7Z53YyHJqGs5ElE9GlElEFbNWdiiLCdupNhyVao5mK44KdUuy4p2gZ08EEEAAAQQQaJFAOi7tGJZi0WALmu8PisUiodbB+FZtFQE0IW89ATQhASlvuUCYBN9CXTow1fIjsSACCCCAwAoW2DEi5RPBLpAEzWBuVCGAAAIIINBKAfMi3gTPmM+S7RhnngmeMS/sGQgggAACCCCAAAIIIIAAAggggAACCCCAAAIIIIAAAggggAACCCCAAAIIIIAAAggggAACCCCAAAIIIIAAAggggAACCCCAAAIIIIBALwiYhpAmhGZdrj2nbTabMkE0jsMfxG6PMKsigAACCCCAQLcLZLPZUD1vTPhModbtV8n5gghE5Srm1rQ+52q4LxVkiRVT07AdnZ6paaYel6KmR1SbUjJXjBgXggACCCCAQHcK5JPnQmiCDvMs0fRxZiDgVYAAGq9SF5hHAE1IQMpbLmASfC3L8r1uzZb2T0kN23cpBQgggAACq1ggbkk7R6Sk///0yLbtxQRNBgIIIIAAAgh0RiCRSCyGz7RjnC1JJnymzmfMdvCyJgIIIIAAAggggAACCCCAAAIIIIAAAggggAACCCCAAAIIIIAAAggggAACCCCAAAIIIIAAAggggAACCCCAAAIIIIAAAggggADIVpd5AAAgAElEQVQCCCyDQMI6F0KzJtuezUwITb1eb8/irIoAAggggAACCHSpQCqVUjKZDHy6wzPSXDVwOYVdKOA6juKRpgZSUn9K6kvHFIkQtvLsrao3bc2VncWv+2Ij+kwYTRfeSI6EAAIIIIAAAhcUMN/nbBsKDlSr1VSt8k1wcMHVVUkATcj7TQBNSEDKWypgHqCYBylBhgmfKfIOKggdNQgggMCqF8glzoXQBBnmg4v5AMNAAAEEEEAAgeUTiEaji58d4/F4yzedrUpnClK50fKlWRABBBBAAAEEEEAAAQQQQAABBBBAAAEEEEAAAQQQQAABBBBAAAEEEEAAAQQQQAABBBBAAAEEEEAAAQQQQAABBBBAAAEEEEAAAQQQ6IhAJi6ty0uDwVp8XfTMjUZjsXmk4zgduTY2RQABBBBAAAEEllPA9LzJZDKBtzw+J02VA5dT2I0Cdl3rs7bW9CdlRUTwzEXukeO4KteaOjHbUEUZrLrx65kzIYAAAgggcBGBkYy0ZSA4UblclnmWyEBgKQECaJYSWuL3CaAJCUh5ywRMA+F8Ph9ovRPz0tlSoFKKEEAAAQQQWBRYk5U29wfDKBQK/ABEMDqqEEAAAQQQ8C1gXsCn0+mWvzgs1aXxojRPKLbve0IBAggggAACCCCAAAIIIIAAAggggAACCCCAAAIIIIAAAggggAACCCCAAAIIIIAAAggggAACCCCAAAIIIIAAAggggAACCCCAAAII9IZAf0pan5Oyidae13VdVSoVGki2lpXVEEAAAQQQQKDLBEzf1FwuF7j3zakFaaLYZRfFcQIJuK6jVNRWf6Kpdf0JxaxooHVWc9Fcqb7YS7jYtORGYquZgmtHAAEEEECgpwTW5aSNfcGObJ4hFotF+jgH41tVVQTQhLzdBNCEBKS8ZQKmgXAi4f+NlEnuNQm+DAQQQAABBMIKmARNk6Tpd9Tr9cUfgGAggAACCCCAQHsFgn5uvNipmo40ViDUtL13jtURQAABBBBAAAEEEEAAAQQQQAABBBBAAAEEEEAAAQQQQAABBBBAAAEEEEAAAQQQQAABBBBAAAEEEEAAAQQQQAABBBBAAAEEEECgmwTWZKUNeSnW4j7Z9GHpprvMWRBAAAEEEECg1QLZbFaxWLCgjDNF6fRCq0/Eep0QiDq1xe+lBzIxxa1I4ECiTpy92/Z0HFflhqOxuYaKTkpSpNuOyHkQQAABBBBA4CUETACNCaIJMprNpkqlUpBSalaRAAE0IW82ATQhASlviYBlWYspvn5HtSk9dVZyXb+VzEcAAQQQQOB8gUhEumqNlArwXN+kZ9q2DSsCCCCAAAIItEHAfGY04TPm11aOydK58BnbaeWqrIUAAggggAACCCCAAAIIIIAAAggggAACCCCAAAIIIIAAAggggAACCCCAAAIIIIAAAggggAACCCCAAAIIIIAAAggggAACCCCAAAIIdL+AFT0XQrM229qzmh4slUqFXiytZWU1BBBAAAEEEOiwQCqVUjKZDHSKqbJ0fC5QKUVdJGDJVl+sro2DcSVire2F1EWX2bGjzBSqOlOyVHPjcgmi6dh9YGMEEEAAAQS8CmwZkEYyXme/cF6tVlO1Wg1WTNWqECCAJuRtJoAmJCDlLREImuJ7cFpaqLXkCCyCAAIIIIDAokBfUrp82D8G6Zn+zahAAAEEEEDAi0AikVgMn2nlKNal0wuS+ZWBAAIIIIAAAggggAACCCCAAAIIIIAAAggggAACCCCAAAIIIIAAAggggAACCCCAAAIIIIAAAggggAACCCCAAAIIIIAAAggggAACCKxmgVxC2tgnmV9bOUwITb3OH+pupSlrIYAAAggggEBnBGKxmEzf1CBjtiIdmQ1SSU23CLiOrYFEQ2vzlvKpWLcca0Weo2E7mi3bmii4akSCBT6tSBguCgEEEEAAgS4V2DooDQZsFVkqlWT6OTMQeCkBAmhCfl0QQBMSkPLQAkEfpEwUpVMLobdnAQQQQAABBM4TuKRPGs35h+GDi38zKhBAAAEEELiYgAmeMQE0rRqOey54ZrLUqhVZBwEEEEAAAQQQQAABBBBAAAEEEEAAAQQQQAABBBBAAAEEEEAAAQQQQAABBBBAAAEEEEAAAQQQQAABBBBAAAEEEEAAAQQQQAABBBBYGQJrs+eCaKKR1l2PCaAxQTQMBBBAAAEEEECgVwUikYhyuZyi0ajvS6g1pX1nJdv1XUpBFwi4rquY29ClA676s63rg9QFl9b1R7BtR8ena5qz03JdyfxzyEAAAQQQQACB7hOwItKVa6RkgIw+x3FULBZlvudiIPBiAQJoQn5NEEATEpDy0AImxdeE0PgZNVt6clKLHwIZCCCAAAIItFrAPF+8eq2UtPytbFIzTQgNAwEEEEAAAQTCCZiX7ZlMRpbl8z/GF9l2tnIuxLRuhzsb1QgggAACCCCAAAIIIIAAAggggAACCCCAAAIIIIAAAggggAACCCCAAAIIIIAAAggggAACCCCAAAIIIIAAAggggAACCCCAAAIIIIDAShVIWNIlfdJgunVXaNu2yuWyTFNJBgIIIIAAAggg0GsCpg9OPB4PdOwD01KhFqiUog4LRN2mBpO2RvNRpRL+euZ2+OgravuZQk2TpYjKrgkAIoRmRd1cLgYBBBBAYMUI5JPSjuFgl9NoNBafGzIQeLEAATQhvyYIoAkJSHkoARM8YwJo/I6js9JMxW8V8xFAAAEEEPAuMJSWLhv0Pv/ZmSaAxgTRMBBAAAEEEEAgmIB52Z5OpxUxiXAtGE3nXPDMNM8VW6DJEggggAACCCCAAAIIIIAAAggggAACCCCAAAIIIIAAAggggAACCCCAAAIIIIAAAggggAACCCCAAAIIIIAAAggggAACCCCAAAIIILAaBIYz54JoYtHWXK3ruqpUKjJNJRkIIIAAAggggECvCJheOCaAJsg4vSCdKQappKbjAs2qtg1H1ZeOtawPUsevqYcPYDuuxmYrmqwkFbEIA+rhW8nREUAAAQRWsMC6nLSxL9gFmgAanhkGs1vJVQTQhLy7BNCEBKQ8lECQJN+FmnRwOtS2FCOAAAIIIOBJ4PJhqS/paepzk0jO9OfFbAQQQAABBJ4vkEwmlUqlWoZigktPzksmhIaBAAIIIIAAAggggAACCCCAAAIIIIAAAggggAACCCCAAAIIIIAAAggggAACCCCAAAIIIIAAAggggAACCCCAAAIIIIAAAggggAACCCDgXcCEz2zql4bS3muWmlmtVlWr1Zaaxu8jgAACCCCAAAJdIZDP5xWN+k/km6tKh2e64hI4hB8B11Z/vKHNgzHFY5afSuYug8BCuaHThYgqdkyKRJZhR7ZAAAEEEEAAAT8C24akgQCtJB3HUaFQ8LMVc1eBAAE0IW8yATQhASkPLGAeopiHKX7H/impWPdbxXwEEEAAAQT8C+QS0s4R/3XmQ4v58MJAAAEEEEAAAe8C6XRaiUTCe8FFZtqOdHJBmi63ZDkWQQABBBBAAAEEEEAAAQQQQAABBBBAAAEEEEAAAQQQQAABBBBAAAEEEEAAAQQQQAABBBBAAAEEEEAAAQQQQAABBBBAAAEEEEAAAQRWrcBwRtrUJ1n+e6+/pFm9XlelUlm1nlw4AggggAACCPSGQCqVUjKZ9H3Yui3tOys1aUXn266jBXZdm/pdDWXjsqKEm3T0Xlxk81rD1mShqbPVuBQhJKhb7xPnQgABBBBYnQImzPrKNVIiwH+iTWC1Ca5mIPCsAAE0Ib8WCKAJCUh5YIEgD1NmKtLR2cBbUogAAggggIBvgcsGpaG0vzI+tPjzYjYCCCCAwOoWMOGkJnwmFou1BGKuKp2cl8yLeAYCCCCAAAIIIIAAAggggAACCCCAAAIIIIAAAggggAACCCCAAAIIIIAAAggggAACCCCAAAIIIIAAAggggAACCCCAAAIIIIAAAggggEB4AdM4clO/NJAKv5ZZodlsLobQOA6d2VsjyioIIIAAAggg0EoBy7KUy+UCLXloRpqnd3Ygu04VpaINbel3lU3FO3UE9vUh4LquJudrmqgm1XRblJLpY3+mIoAAAggggMCFBfpT0vahYELFYlG2TRPJYHorr4oAmpD3lACakICUBxbo6+tTJOIv1dWk+JYbgbekEAEEEEAAAd8Cmfi59Ew/wzyUXFhY8FPCXAQQQAABBFalgAmdMeEzJoSmFePUgjRRbMVKrIEAAggggAACCCCAAAIIIIAAAggggAACCCCAAAIIIIAAAggggAACCCCAAAIIIIAAAggggAACCCCAAAIIIIAAAggggAACCCCAAAIIIPBigdGcdElfa1xM+IwJoTFhNAwEEEAAAQQQQKCbBLLZrExvHL9jrCCNF/xWMb9TAq5jazDZ1Pp8VOmk//vdqXOz7zmBQqWhsQWpZMcln/2NMUQAAQQQQACB9glsyEvr8/7XN88IS6WS/0IqVqQAATQhbysBNCEBKQ8kEI/HlclkfNXOVqQjs75KmIwAAggggEBLBLYOSoNpf0uVy2U1GqSm+VNjNgIIIIDAahII8rnwQj4mqPTEvFSqryZBrhUBBBBAAAEEEEAAAQQQQAABBBBAAAEEEEAAAQQQQAABBBBAAAEEEEAAAQQQQAABBBBAAAEEEEAAAQQQQAABBBBAAAEEEEAAAQQQWH6BbELa3C9l4q3Zmz4trXFkFQQQQAABBBBojUDQvjjzVenQTGvOwCrLIeBqJFHV5uHUcmzWY3u4atbrOnVon8aOHtDc1BlVCvNqNOpyHUeu6ygSiSgajcqKJ5TO9mlw7Xpdsv0qbdh6hWLxFn1Q8KDWtB0dmqypLH89jj0szRQEEEAAAQQQCCGwfUjqD/BtFs8JQ6CvsFICaELeUAJoQgJSHkjAhM+Yhyp+xoFpqVDzU8FcBBBAAAEEWiOQT0o7hv2tZcJnzIcWBgIIIIAAAgicL5BMJpVKBXgi+BKYU2Xp+BzKCCCAAAIIIIAAAggggAACCCCAAAIIIIAAAggggAACCCCAAAIIIIAAAggggAACCCCAAAIIIIAAAggggAACCCCAAAIIIIAAAggggAACyymwZUAaaVGf52q1qlqNJmPLef/YCwEEEEAAAQReWiCfzy8Ga/gZris9MSnVbT9VzO2UgOU2NZq1tbYvrmgk0qljdN2+jXpNZ44f0vF9e3T68D4tzM9rdr6ohWJZ5UpN9UZDtu3Ilbt4dhNCY0WjisdjSicTymVSumTzJl39itdo6zWv0MCa9Ytz2j0c19Xp2bqmqnG5Eavd27E+AggggAACCHgQSFjSNWvN9wseJj9viuM4KhQK/oqYvSIFCKAJeVsJoAkJSLlvAfPhr6+vz1ddsS7tn/JVwmQEEEAAAQRaKrBzRMol/C25sLAg17wRYCCAAAIIIIDAcwImeMYE0LRimOAZE0DDQAABBBBAAAEEEEAAAQQQQAABBBBAAAEEEEAAAQQQQAABBBBAAAEEEEAAAQQQQAABBBBAAAEEEEAAAQQQQAABBBBAAAEEEEAAAQQQWH4BE0BjgmhaMUwAjQmiYSCAAAIIIIAAAp0SCNob59SCNFHs1KnZ149A1G3q0n5HA9m4n7IVP3d2cky77rxN02MnVK1U9PSRkzp4bEyNhq2mbZ/XU9H0WHy2z6LpKx+JRhWzLCUSMW0cHdaNr7xer3jdm3XVt3y7IhF/gU5BsE0IzdRCXSeLcUWihNAEMaQGAQQQQACBVgusy0kb/UURLB6BZ4StvhO9uR4BNCHvGwE0IQEp9y2QSCSUTqd91dFU2BcXkxFAAAEE2iAQ5IcdKpWK6vV6G07DkggggAACCPSmgPksaD4Thh2VhnR8Xirxn9mwlNQjgAACCCCAAAIIIIAAAggggAACCCCAAAIIIIAAAggggAACCCCAAAIIIIAAAggggAACCCCAAAIIIIAAAggggAACCCCAAAIIIIAAAqEEsglpS7+UbkEPb9OrxfRsYSCAAAIIIIAAAsstYFmWcrmc723LDWnfWd9lFHRAIKaGNveZ8JnwPZA6cPy2bFmcm9H+3V/XU7vuU6lU1snxs9p36IRKldriftFoVAODQ1ozOqoNmzZr246d2rhps0bWrlU2l1/8/Xqtrvm5GZ2dmNCJY0d0+MB+leZntX4oo6uuvV7f9j0/qIE169ty/hcvOr1Q1elSXA3XUiRionEYCCCAAAIIINBJgSvXSJkAzwyLxaJs2+7k0dm7wwIE0IS8AQTQhASk3LdANptVLBbzXOe40p4zkut6LmEiAggggAACLRcwzw9vWCdFfTxHbDabKpVKLT8LCyKAAAIIINCLAplMRvF4gKd/L7rYmYpkQkrNZ0UGAggggAACCCCAAAIIIIAAAggggAACCCCAAAIIIIAAAggggAACCCCAAAIIIIAAAggggAACCCCAAAIIIIAAAggggAACCCCAAAIIIIBA5wVMT5YtA9JQOvxZGo2GyuVy+IVYAQEEEEAAAQQQ8CHgt1fqs0sfmpbmz2V1MLpYIKG6LhuKKpu0uviUy3c0x7F19MndeuIbd2v27BkdOjamg8dOa75Qluu6Mi0Xd159rd78vd+nnVdfo9H165XP9ykSjS55SNMsfnbqrKbPTqpWXtDgwKA27bh6ybpWTDBnX6g0dXjGlaxkK5ZkDQQQQAABBBAIIdCfkrYP+V+Ans7+zVZaBQE0Ie8oATQhASn3JWDSP/v6+nzVTJXPNRdmIIAAAggg0GkB80MOIxl/p1hYWFh8iMpAAAEEEEBgtQqYz4EmfMZPEOmFrMYK0nhhtUpy3QgggAACCCCAAAIIIIAAAggggAACCCCAAAIIIIAAAggggAACCCCAAAIIIIAAAggggAACCCCAAAIIIIAAAggggAACCCCAAAIIIIBAdwusz0sb8uHPaJpMmhAa+raEt2QFBBBAAAEEEFhawPTGMQE0fsd0WTpGv1S/bMs+P+rUdfmwlE3Fl33vbtywXi1r79fu1FMP369Sqaxdew9obGJ68ajJZFKXbLlU7/iFX9YrX/3abjy+pzOVq3UdnInIjiQ8zWcSAggggAACCLRP4NJBaThAaHWpVJJ5RshYnQIE0IS87wTQhASk3JdAPB5fbDzsZxyclhZI8/VDxlwEEEAAgTYJ9CW1+PDYzzA/yNBoNPyUMBcBBBBAAIEVIxCNRhc/A1qWFeqaTJbb0TlpthJqGYoRQAABBBBAAAEEEEAAAQQQQAABBBBAAAEEEEAAAQQQQAABBBBAAAEEEEAAAQQQQAABBBBAAAEEEEAAAQQQQAABBBBAAAEEEEAAAQTaLDCYli4bkCKRcBvZtr0YQuM4TriFqEYAAQQQQAABBJYQMD1yTL9UP8P0xHliUqrbfqqYu9wCqUhdlw1GlE7Glnvrrtxv8tRR7b77do0dO6RDx8e079BJlavnmv7uuPJq/cCP/phe++3foXTaX+/gbrzYhUpDx2alJiE03Xh7OBMCCCCAwCoSSFjSNWv9Pys0/ZzNs0HG6hQggCbkfSeAJiQg5b4E0um0Egnv6Z8NW9o74WsLJiOAAAIIINBWgetGpbiPHvr1el2VCt3y23pTWBwBBBBAoCsFWhU+U21KR2elMnluXXmfORQCCCCAAAIIIIAAAggggAACCCCAAAIIIIAAAggggAACCCCAAAIIIIAAAggggAACCCCAAAIIIIAAAggggAACCCCAAAIIIIAAAggg8GKBTFy6bFBKhezzTQgNX1sIIIAAAggg0G4By7KUy+V8b3N6QTpT9F1GwTIKRJ26dgxLmZS/cKFlPOKybnX68D599V//n2rVqu7b9YTGJqYX9ze9ot729p/Qf/vvv6C4j57By3r4gJtVag3tm3SlWDLgCpQhgAACCCCAQCsE1uWkjX3+VyoWizLPBxmrT4AAmpD3nACakICU+xIwD1XMwxWvY6osHZ/zOpt5CCCAAAIItF9gy4A04iOQ23xIMR9WGAgggAACCKwmAfNCMZvNLr5YDDMWaufCZ5pOmFWoRQABBBBAAAEEEEAAAQQQQAABBBBAAAEEEEAAAQQQQAABBBBAAAEEEEAAAQQQQAABBBBAAAEEEEAAAQQQQAABBBBAAAEEEEAAAQQQWG6BWPRcCE1fyF7PjuOoVCrJ/MpAAAEEEEAAAQRaLZDJZBSP+wsoKTekfWdbfRLWa5WA67pKRZva0u8ol04suayZX5qf0czEac1MjGl2ckzF+RlVigXValU5jqt4PKFMLq++wWH1D49qYM069Y+sVf/IOsUTIb/hXfKE4SbYzYae2nWfHrvvSxqfnNY3Hz+guYXS4qIbN2/RT/3cz+t13/mm0P2iwp2yfdULlYaOzUXUlL9/ztt3IlZGAAEEEEBgdQpcuUYyodV+RqPRULlc9lPC3BUiQABNyBtJAE1IQMo9C0QiEfX1+YsYOzwjzVU9b8FEBBBAAAEE2i4wkJK2DfnbZmFhQebBMgMBBBBAAIHVINCq8BkCSVfDVwvXiAACCCCAAAIIIIAAAggggAACCCCAAAIIIIAAAggggAACCCCAAAIIIIAAAggggAACCCCAAAIIIIAAAggggAACCCCAAAIIIIAAAitdYMuANJIJd5WE0ITzoxoBBBBAAAEEXlrA9MrJ5/O+eQ7NSPP0SvXttlwFMTV12aCrfCq25JaVUkGP3X+HTh/ep2qpqLn5BY1NTOnszLwKxYqatiPnmT6C0UhEiXhM/fmM1gwPatOmjRodHdWlV79M26+7Uems/6+lJQ8YcoJj2/rGF27RsX2P6tDRU3rkyUOq1RqLq778W16tX/2t39Oa0XUyPYNX6jB9IOfLDR2etRSxlv6aWKkOXBcCCCCAAAKdFuhPSdt99nQ2Zy4UCgRTd/rmdWB/AmhCohNAExKQcs8CJtHXJPv6GXvGJZt+/X7ImIsAAggg0GYBKyLdsN7fJiYp0yRmMhBAAAEEEFjpAq0KnxkvSGOFla7F9SGAAAIIIIAAAggggAACCCCAAAIIIIAAAggggAACCCCAAAIIIIAAAggggAACCCCAAAIIIIAAAggggAACCCCAAAIIIIAAAggggAACq0NgQ15aH7IfNyE0q+NrhatEAAEEEEBgOQXS6bQSiYSvLWcr0pFZXyVMXkaBqGxdkq1rpC910V1rlbIO792lR+/7korFoian5nTg6KnF4Jln8mY8nbo/n9WWjWu19dLNetW3v0mXX/cq5YfWyPRi6vQw1/jwnbfp4N5dOnDktB596tDitZmzveb1b9Av/cb/0eDQsFzXUWl+TsX5GdWrZcUSSaWzfcr2DSiRSnf6Mlq2//RCVSdLCTmyWrYmCyGAAAIIIICAP4Gtg9Kgz28v6vW6KpWKv42Y3fMCBNCEvIUE0IQEpNyzQCqVUjKZ9Dy/WJf2T3mezkQEEEAAAQSWTWDniJTz8a6gVqupWiWmftluEBshgAACCHREoFXhMyfmpbOljlwCmyKAAAIIIIAAAggggAACCCCAAAIIIIAAAggggAACCCCAAAIIIIAAAggggAACCCCAAAIIIIAAAggggAACCCCAAAIIIIAAAggggAACCLRJYE1W2twfbnFCaML5UY0AAggggAAC/yFg+uXk8/4T8kyfVNMvldF9AhG3qc19joZz8YsebnZyTLvu/DdNnDikw8fGdPDYac3OF+X4SZ550Q7JRFxDAzldf901eu3r36DrvvWNSuf6OoZkNxt64POf0bGn9mj3Ewd04OiYmrYtKxbTD/zI2/Vj73incvk+ua6rw3sf1pMP3aPxUyc1NTOvWMzS6OioNmzarG3XvUpbr36FolbrQlua9bqqlaJMQE6zUV88g/nnMR5PKjcwpHjy4uFBYVDHZmuaqCblKhJmGWoRQAABBBBAIKCA6eds+jr7HYVCQea5IGP1CBBAE/JeE0ATEpByzwLZbFaxWMzz/DNF6fSC5+lMRAABBBBAYNkENvZJ63Let2s2myqV6KTvXYyZCCCAAAK9JtCq8Jkjs9Is4dK9dvs5LwIIIIAAAggggAACCCCAAAIIIIAAAggggAACCCCAAAIIIIAAAggggAACCCCAAAIIIIAAAggggAACCCCAAAIIIIAAAggggAACCCDgSWAwLW0d9DT1gpMIoQnnRzUCCCCAAAIInBNIpVJKJpO+OOar0qEZXyVMXi4B19Vouq4NA3FFIhcOF5k+c0pfvfXjmp6c0COPH9SxUxNyW3zG9WuH9J2vf43e8mM/o7Ubt7R49aWXazZM+Mw/6cjjj+jRfUe079BJGRLj8tbvf5v+x//8dSWe+do3ATC3//1faPfux7Trsf2LYTBmmF8H+3O6avtmvfY73qhv/d4fViqd9RxE4zi2nKatZrOuhelJjR87pLNjxzQ1dkqlwrxs21ajaatUqapSrcluOovBNxs2btD3/dQvavSS9rkdPFNSwckakKUxmYEAAggggAACLRfYPiT1+8ybq9VqqlarLT8LC3avAAE0Ie8NATQhASn3LNDX13fRD+EvXujwjDTHv889+zIRAQQQQGD5BAZS0rYh7/uZB6gLC6SqeRdjJgIIIIBALwmY8JlMJiPLsgIf23alIzPSQi3wEhQigAACCCCAAAIIIIAAAggggAACCCCAAAIIIIAAAggggAACCCCAAAIIIIAAAggggAACCCCAAAIIIIAAAggggAACCCCAAAIIIIAAAgj0gEBfUto6JFkh+j2bhtXlclkmjIaBAAIIIIAAAgj4FTBBHKZHqt9xcJoeOX7NlmW+66o/VtWlwwlZVvSCW44fPaBvfPEWHTt6bDF8Zmq2ff0B06mEvuWVN+jHf+6XtHnHNcvC8Owmj91/hx5/4C49/vRhPbH/mJq2I9Mn6nt+4Af1jl/4ZWVzuefO06hV9cm/+H396xfuUa3eeMlz5rNpXXHFDr3m275Nl22/XLn+QaUyOVmxuCKWJddxZDcbalSrqpaLKtbrFR4AACAASURBVBfnVZybUWF2SjOT4xofG9fsfFHzxbIKpbLK5ZpK1arq9aZM3s3zc2CsaFRvfMtb9Wu//0dtM7MdR0emmio0E4TQtE2ZhRFAAAEEELiwgHk2ePmwPyHT27lQKDwXluevmtm9KEAATci7RgBNSEDKPQkEebjy+IRUtz0tzyQEEEAAAQSWVSBhSdeO+tvSBNA8m+jtr5LZCCCAAAIIdK+A+ayXzWZDhc80bOnwrFSqd+91cjIEEEAAAQQQQAABBBBAAAEEEEAAAQQQQAABBBBAAAEEEEAAAQQQQAABBBBAAAEEEEAAAQQQQAABBBBAAAEEEEAAAQQQQAABBBBAAIHWCWQT0rZBKW4FX9OE0JRKJXq6BCekEgEEEEAAgVUrkEwmlUqlfF1/sS7tn/JVwuRlEshGa7p8bVzR5yeZvGjvmYkx3X3LRzUxPq57HtyrQqnS9tOZ/kzXX7NTv/7u92pk/aa272c2GDu6X3d/5u906NgpPbjn6cWAFzO+87u/R7/6O7+nRCL5gnM06jV97D2/rX//0r1qNi/cBNhkR0atqLZt3qAbrt6mVPLcOs9mSi5u47pyXUeO66pSrmr/0VM6cuKM6s2mHMf83jOHWUIiHo/rtnsfUCwWa5tZtW7r4LSrhuJt24OFEUAAAQQQQODCAjtHpFzCn1C1WlWtVvNXxOyeFSCAJuStI4AmJCDlngQsy1LueQmnSxU1HemxM0vN4vcRQAABBBDonMD166TYhQPOzztYsViU+aEFBgIIIIAAAitJwITPhHlJV2tKh2ekSnMlqXAtCCCAAAIIIIAAAggggAACCCCAAAIIIIAAAggggAACCCCAAAIIIIAAAggggAACCCCAAAIIIIAAAggggAACCCCAAAIIIIAAAggggAACSwmkY9K2ISkZoq90s9lcDKFhIIAAAggggAACfgT6+vpkwkH8jCOz0mz7M0v8HIm5kmJqauugq1zqwt9U2s2m7r31Zh16Yo/u2/WEpmYXls0uGo3qv/zQD+qd7/oNRa0Q6YseTjw1dkJ3fvpvNDY+qfseflzVWmOx6oqrr9Fv/fF7NLp+w3mrNBt1ffqv/0S33Hq7GhcJoHl+4WBfTq+47nKNDg+ct16hWNbTR07p6Mkzntc7/9JcffYr9yuXz3u46uBTZot1HVuw5EZCfCAJvj2VCCCAAAIIrGqBwbS0ddAfgeM4KhQK/oqY3bMCBNCEvHUE0IQEpNyTQCKRUDqd9jTXTCrUpQMk+3r2YiICCCCAwPIL7BiR8j6SMiuViur1+vIflB0RQAABBBBok0Amk1E8Hg+8erUpHZqRTAgNAwEEEEAAAQQQQAABBBBAAAEEEEAAAQQQQAABBBBAAAEEEEAAAQQQQAABBBBAAAEEEEAAAQQQQAABBBBAAAEEEEAAAQQQQAABBBBAYPUJmPCZ7UPSRfqFL4nSaDRULpeXnMcEBBBAAAEEEEDACJieOaZ3jp9Rbkj7zvqpYO5yCLiOrUv7GhrOJy+63Z77vqRH77tDX3v4cZ06M70cR3vBHqYf73s/fJN2XH1d2/auVyu657M3a/zYQd15/+7nQnY2XHKJ3vPhv9Xadetfcm+72dAXP3mTPvJ3/6B648LNoExe08hgv7ZsXKu1wwPKpJNKJl7Yf6pWb+jeB/e2JODntnu+rrTPf06D4E7M13SqGFck2t5woCBnowYBBBBAAIGVLnDlGinjs52leQZongUyVr4AATQh7zEBNCEBKfckkEwmlUqlPM01k6bK0vE5z9OZiAACCCCAwLILbBmQRny8O6hWq6rVast+TjZEAAEEEECgHQLmhaYJGg06Ko1z4TN1O+gK1CGAAAIIIIAAAggggAACCCCAAAIIIIAAAggggAACCCCAAAIIIIAAAggggAACCCCAAAIIIIAAAggggAACCCCAAAIIIIAAAggggAACCKwEgYR1LoQm7bPh5POvvV6vq1KprAQOrgEBBBBAAAEE2ixgwmdMCI2fcWxOmibvzg/ZMsx1NRyvasvIxXvdzk6O6/aPvV9HTo7roT1Py7adZTjb+VtsvvRSffDjn1Yqnfa9v203ZTfqcpwLnN119cQ37tbeb9ytXY/t19GTE4t75PJ5/cYf/rFufO3rLrinY9u6/3Of0t///cd1ZnL2vHnpVELr1gzpym2bNNCXkwmiudDY89RhPXnwhO/re3FBX/+AbrnjbkUutlnoXc4tYDuujkw1VLAvHmLUou1YBgEEEEAAAQSeJ2D6Opv+zn4GQdR+tHp7LgE0Ie8fATQhASn3JOC3OfHpBelM0dPSTEIAAQQQQKAjAuty0sY+71vzQwrerZiJAAIIINDdAiZc1ISMBh3lZ8JnGoTPBCWkDgEEEEAAAQQQQAABBBBAAAEEEEAAAQQQQAABBBBAAAEEEEAAAQQQQAABBBBAAAEEEEAAAQQQQAABBBBAAAEEEEAAAQQQQAABBBBYUQLxZ0JoMv56wb/AoFarqVqtrigXLgYBBBBAAAEEWitgAi36+nw0kJNUa0pPTLb2HKwWXiAdrWvbsKVELHrBxRzH1iN3/bueevg+fenehzUz39lGt+/6rd/VW7//bb4ufn56Unu++kVVSwXVTOhitaZm05HjOnJdV3K1+L+nx09pfGJaTxw4Ltf8TUlv/+l36sff8TOKJxIX3NN1HD305Vt122f+UY8+deS5ebGYpe1bNmjrpnUa6Mt6CoO5/e5dmi+UfF3fS03eeulmfejTt8qyrNBreVmgXGtq/1lXrnVhJy/rMAcBBBBAAAEE/Atcs1ZKxvzVLSwsnPs+iLGiBQigCXl7CaAJCUi5J4FsNqtYzPu/xY/OSjMVT0szCQEEEEAAgY4IDKWlywa9b91sNlUqhX8g6n1HZiKAAAIIINB6ARM8YwJogo5KQzo4IxE+E1SQOgQQQAABBBBAAAEEEEAAAQQQQAABBBBAAAEEEEAAAQQQQAABBBBAAAEEEEAAAQQQQAABBBBAAAEEEEAAAQQQQAABBBBAAAEEEEBgZQqYEJrLh6R0iBAaE0BjgmgYCCCAAAIIIIDASwkkEgml02lfOCfnpUlayPkya/dk17F1+WBTfZmLB4ZUSgXd8YkPafejj+mhPfvbfawl17/hVTfq9/7s/crmckvOfXbCvZ+9WQcf361vPn5AR09O/EddJKLIRVa56trr9f6//XtFoxcO6DHlpnn77ns+r3+/5dP6xqP7FlfMZlL6tldcpZGhfs/nNBPvemCPzpyd9VXzUpNvvH6n/vtv/L42brsy9FpeF5gtVnVkPqFIdHlCb7yei3kIIIAAAgisdIG1WWmTv285VKlUVK/XVzrNqr8+AmhCfgkQQBMSkHJPArlczldy6IFpqcD7G0+2TEIAAQQQ6IxAPintGPa+t23bKhY7m3ru/bTMRAABBBBA4HyBeDyuTCYTmKbalA5OS3U78BIUdljAvCx27KbiUSlmSVZEishVzDIvmV3zNlmWFVXUvJyORNRsNhZfMJv//fyU8Gf/v/nVsmLn5tr24hzHlSKRqBqNphS1ZLtS03ZlKypFrMW5DAQQQAABBBBAAAEEEEAAAQQQQAABBBBAAAEEEEAAAQQQQAABBBBAAAEEEEAAAQQQQAABBBBAAAEEEEAAAQQQQAABBBBAAAEEEFiZAgkTQjMspWLBr69cLqvRaARfgEoEEEAAAQQQWLEC2WxWsZj3bzRcSXvGtdgThdElAq6j0VRNG4dSSx7o6JO7dde/3Kzb796lSrXzTcoz2Zze86GbtOOqq5c8u5nQbNR120f+TI/tfUoP7z3wgh4+F1tg7br1+sP3/5Uu2375kvtMnDis+z/3Kd1599d1YnxKWzau1Q1XblUmnVyy9sUTTp+Z0v0PPynbcXzXPluQTiX1na+9Xlff8Eq94Yfeoai1fIEwR6fqmmskTSclBgIIIIAAAggsk0A0It2w3vQ09D6azaZKJRIivYv15kwCaELeNwJoQgJS7kkgn88vmXr6/IWempQqTU9LMwkBBBBAAIGOCKRj0lVrvW/tOI4KhYL3AmYigAACCCDQRQLmpbl5eR501Ez4zIxkfmX0loDr2Iq7NfWnpFxC6s8mFz/fv+AhbcRkz5wLmlkcFwidef6VPxtI82zNsy9dn1vneW9hHffc/ymUqyrWpEI9olLTUsSKE0jTW19OnBYBBBBAAAEEEEAAAQQQQAABBBBAAAEEEEAAAQQQQAABBBBAAAEEEEAAAQQQQAABBBBAAAEEEEAAAQQQQAABBBBAAAEEEEAAgSUFkjHp8iHJ/Bp0mCaUphklAwEEEEAAAQQQeFbA9EwxvVH9jJmKdHTWTwVz2y2Qida1fcRSzIouudXnb/5L7f7mN/X1R57yHN6y5KIhJ/zgj/1X/eyv/E9PqyzMnNUXPv5Xuv/B3Tp0fNxTjZn0kz/7P/T2n37nkn2AZyZO645PfEhnJs/qrq/v0eWXbdS1Oy9VLGDoi207+saj+3T89KTns7544uYNa/Str7hamXyf3vSjP6uh0Y2B1/JbWK42dGAmKicS4oOI302ZjwACCCCAAAK6bFAaSvuDMD2eTa9nxsoVIIAm5L0lgCYkIOWeBPr6+nw1hd07ITVsT0szCQEEEEAAgY4IxC3pulHvW5tm6gsLC94LmIkAAggggECXCJgX5yZ8xvwaZJjPdgenCRkNYrfcNa7rKBFxFn8QMx1zlI27yiajSsa774WoedlcrNkq1lxV7KhqzYhqTkSKWMvNxn4IIIAAAggggAACCCCAAAIIIIAAAggggAACCCCAAAIIIIAAAggggAACCCCAAAIIIIAAAggggAACCCCAAAIIIIAAAggggAACCCDQYoG0CaEZlkyPlyDDNKA0ITQ0ogyiRw0CCCCAAAIrUyCZTCqVSvm6uMMz0lzVVwmT2yng2Lq0v6mhXGLJXeamJnTbTX+qh/ce1KHjY0vOX64JQ8PDuvnW2z19LU6eOqq7PvNR3XX/N3Vy/KynI26+9DL9xUc/rnxf30XnF2andN9tn9DU+EkdOTGuaCSqSzetVUQRT/tcaFKpUtWDu5/WxPSsXNffUiZU6E3f+jIND/Ypall69Vt/WNuvu9HfIiFnj89VNV5OSpFg/bZCbk85AggggAACq1JgICVtG/J36dVqVbVazV8Rs3tKgACakLeLAJqQgJR7EvAbQLNnXLJ9flD0dBAmIYAAAggg0CIBKyLdsN77YgTQeLdiJgIIIIBAdwmY8JlYLFgAiflcZ8JnSvXuuiZO80KBiFNXf8LWYDqqdDKmWFSyohFfQbKdNHUcVw3HVbVua77iaLYakR1JSJFwL7M7eU3sjQACCCCAAAIIIIAAAggggAACCCCAAAIIIIAAAggggAACCCCAAAIIIIAAAggggAACCCCAAAIIIIAAAggggAACCCCAAAIIIIDAahfIJs6F0Jg+L0FGs9lcDKFhIIAAAggggAACRiCXy8myvKfbNR3psTPYdZNAPlLUttGMoh76yjzxwF36xpdv093feEwzc4Vuugz93/f9pV7zum9f8kxjR/br3ltv1lfu+6ZOT0wvOT+ZSukDH/24tu3YedG5jVpFd93yMZ09dVSmR6JtO7Ks1gWu1OsNPXHguPYfPSXTG8jreOW1l2vn1kuem37FK1+nG7/rv3gtb8k8x3V1cKKmkptuyXosggACCCCAAALeBK5fp8UeiF6HbdsqFotepzOvBwUIoAl50wigCQlIuSeB/v5+T/OenbR7XL6TSn1twGQEEEAAAQRCCpjnzi/3EUBjtpufnw+5K+UIIIAAAggsr0A6nVYikQi8qQmfWSAYOrBfuwojchSPukpFm4vBM0P5pKyojyeu7TpYi9Z1HEcL5YZmKlLZjqnhRORGvP/wR4uOwTIIIIAAAggggAACCCCAAAIIIIAAAggggAACCCCAAAIIIIAAAggggAACCCCAAAIIIIAAAggggAACCCCAAAIIIIAAAggggAACCCAQUqAveS6EJuio1+uqVCpBy6lDAAEEEEAAgRUiYIJnTACNn3G2JJ2gdZwfsrbOtZyart0Q9xQ+Y9tN3fPPH9P+x/fo8/fsWgxY6abxpu/5T/pfv/eHiiwRpDN+9IDu+ezNuvO+XRqbmLnoJZi1vvs//4B+5Td/R9GL9BKqVyu6/3Of1OlD+9pK4rrSyfGzemzfERXLVZmeQBcbWzas1atffoVizwuJGt28Td/9E7/Q1nO+1OKFqq1DM5IbiS373myIAAIIIIDAahXY3C+tyfq7ehNAY4JoGCtTgACakPeVAJqQgJR7EvAbQPPImKdlmYQAAggggEBHBV6xwd/2BND482I2AggggEBnBZLJpFKpVOBDHJmVZvk5vMB+rS50XVdRt6H+hKPBbEypmKtU3FryJXSrz7Hc69UatsoNV/MVR7PViNxo8ECl5T47+yGAAAIIIIAAAggggAACCCCAAAIIIIAAAggggAACCCCAAAIIIIAAAggggAACCCCAAAIIIIAAAggggAACCCCAAAIIIIAAAggggIA0mJa2DgaXqFarqtVqwRegEgEEEEAAAQR6XsD00TH9dPyM/VNSse6ngrltE3Adbcw1NdoX97RFcX5Wd3/mo3pk96N68NGnPdUs56TLtm3Xez78t+ofvPg3uVNjJ/SVf7xJd973sE6dmbroEbO5nN79gQ/q6utuuOA804Po4Ttv04HdD8hxlqdZe7VWXzz70ZNndHZmXiaY5sVj/doh3Xj9TuUyL+x3lcrm9SO/8gfLeWsW9zKBRcdmGppvBu+/teyHZkMEEEAAAQR6XCCXkHaO+LsI87zPPPdjrEwBAmhC3lcCaEICUu5JgAAaT0xMQgABBBDoMQECaHrshnFcBBBAAAHPAvF4XJlMxvP8F088MS+dLQUup7BFAouhMxFJzZpGs45G+5OyrGiLVu/NZcZmyjpbicmJJuTK4DAQQAABBBBAAAEEEEAAAQQQQAABBBBAAAEEEEAAAQQQQAABBBBAAAEEEEAAAQQQQAABBBBAAAEEEEAAAQQQQAABBBBAAAEEEECg2wXWZKXN/cFPWS6X1Wg0gi9AJQIIIIAAAgj0tEA+n1c06r3vSrUpPTnZ05e8og4fc+u6Ym1UiZjl6bqmxk/ors98VHffv0vHTnXfjRwYHNL/fd9f6sprrr3o9VSKBX3uo+/VVx94RIdPjF907re94Y36nT/9c0UiL91Tx/Qi2vv1O/XYfV/yZNjqSSZ3ZmpmXnueOqyzMwuLy0cjEe24bKNefs32l9zO1Lz9V/9IiXTwXlhBr6NWb+rxSSlqeQs9CroPdQgggAACCCDwHwJXr5VSMe8ijuOoUCh4L2BmTwkQQBPydhFAExKQck8CBNB4YmISAggggECPCRBA02M3jOMigAACCHgSMC/Kc7ncBV8kLrXIeEEa4zncUkxt//2o01A+4WggHdFA2lr1wTPPB7dtR3PlpuZrEc2Z0HIr0fb7wQYIIIAAAggggAACCCCAAAIIIIAAAggggAACCCCAAAIIIIAAAggggAACCCCAAAIIIIAAAggggAACCCCAAAIIIIAAAggggAACCCAQTmBDXlqfD7aGabhdLBZlGlMyEEAAAQQQQGB1CZh+OiaAxs+gh44frfbOdV1Hm7I1re1Ped7o9OGndfctf6db7/iaypWa57rlmmhZln7td/9Ab3zr9150S/M97B2f/LDuufse7XnqyAXnZrM5ffD/fUobN21+yTmu4+jQYw/pwTs+K/O/Oz2KpYoWShXl0inlcxldIDNH5vrf8pO/pNFNWzty5FMzVU1Uk4pEvIdXdeSgbIoAAggggMAKEQjy7M8E0PC8b4V8AbzoMgigCXlfCaAJCUi5JwECaDwxMQkBBBBAoMcECKDpsRvGcRFAAAEEPAmY8BnzgjLImCpLx+eCVFLTKgHXsTWUqGn9QEKJWFTRC71dbdWGPbyO47qybVcnpquat9MSL3p7+G5ydAQQQAABBBBAAAEEEEAAAQQQQAABBBBAAAEEEEAAAQQQQAABBBBAAAEEEEAAAQQQQAABBBBAAAEEEEAAAQQQQAABBBBAAIHVILBlQBrJBLtS27YXQ2gYCCCAAAIIILC6BBKJhNLptK+LfmpSqjR9lTC5TQJJt6yrNqQV8bH+ob27dM+tn9A/f+FrFww38bFcW6a+7e0/oZ97168tufahx3bplo99UPfvelKmX85Lje/7oR/RL/76/7ngWlPjJ3XXP31EtUp5yf26bcKr3/LD2vHy13TkWLWGrQNTjhpKdGR/NkUAAQQQQGC1CaTj0lVr/F11pVJRvV73V8TsnhAggCbkbSKAJiQg5Z4ECKDxxMQkBBBAAIEeEyCApsduGMdFAAEEEFhSwLwoNy/Mg4yFmnRwOkglNaEFXFcxNZVP2FrXZymdiIVecrUtUKo2NFl0VGgYSfxW2/3nehFAAAEEEEAAAQQQQAABBBBAAAEEEEAAAQQQQAABBBBAAAEEEEAAAQQQQAABBBBAAAEEEEAAAQQQQAABBBBAAAEEEEAAAQR6R+DyYakvGey8piGlaUzJQAABBBBAAIHVI+C3p06pLj09tXp8uvpKXVtb+20NZOO+jvnkg/fojn/5pO64f7evuuWcfMMrb9R7PvyRJbdsNur62J/8pr50zwMqV2rnzc/m8vrD9/+VrrnhZS+51uzkmO789E2qlnsziPHa175JL/uO71nSqR0TXNfVqdmGztYCfvhox6FYEwEEEEAAgRUucMWIlPXRDpNnfSv3C4IAmpD3lgCakICUexIggMYTE5MQQAABBHpMgACaHrthHBcBBBBA4KICJnjGvCwPMqpNaf+U1HSCVFMTRsB1mlqTampNPqZUPKpIJBJmuVVd67iu6k1XE/N1TVdjkuXvBw9WNR4XjwACCCCAAAIIIIAAAggggAACCCCAAAIIIIAAAggggAACCCCAAAIIIIAAAggggAACCCCAAAIIIIAAAggggAACCCCAAAIIIIDAMgnEotLOESkVC7ahCaAxzSkZCCCAAAIIILA6BPL5vKLRqOeLHS9IYwXP05nYRoFMtK7tI5Zilvf7Z47z6Fe/qH//zCf19UeeauPpwi09vGaNPn37lz0t8sAX/0V/88EPaXJ6/rz5V113vd79gQ8ql8uf93uV4oLuu+0Tmjhx2NM+nZrUaDQVj7/0N/dbr3mlXvVdb1MylerI8ar1pp6YcBWN+eiE35GTsikCCCCAAAIrQ2BDXlp//rc1F7w4x3FUKPDN+8q4+y+8CgJoQt5VAmhCAlLuSYAAGk9MTEIAAQQQ6DEBAmh67IZxXAQQQACBCwpYlqVcLhdIyHWlp6ekciNQOUUBBSKurazV0KaBqNJJglICMl6wrFRt6OSco6qbkCN/P4DQ6rOwHgIIIIAAAggggAACCCCAAAIIIIAAAggggAACCCCAAAIIIIAAAggggAACCCCAAAIIIIAAAggggAACCCCAAAIIIIAAAggggAACCLxQIBOXrhiRIpFgMsViUbZtByumCgEEEEAAAQR6RsAEz5gAGj/jwLRUqPmpYG67BDZmqhrtT/pe/pG7Pqd//tQ/6NEnuzd4JRKJ6LZ7vqZUOrPk9Z05dlAfed+79cDDj583952/+C798H/9qfP+vmnGvvue2/XUQ/cuuX4nJ4xPzuihPfv1n954o2KWdd5RzswU9f/95h9reGRNx455bLKkGTtYf66OHZqNEUAAAQQQ6FGBfFLaMezv8CaAxnzvw1hZAgTQhLyfBNCEBKTckwABNJ6YmIQAAggg0GMCBND02A3juAgggAACFxQw4TMmhCbIODIrzVaCVFITRMB1HWWida3vs5RPRmVZhKMEcfRaM1tq6EzBUdlJyry0ZyCAAAIIIIAAAggggAACCCCAAAIIIIAAAggggAACCCCAAAIIIIAAAggggAACCCCAAAIIIIAAAggggAACCCCAAAIIIIAAAggggEB3CAympa2Dwc5iwmdMCA0DAQQQQAABBFa2QCKRUDqd9nyRrqRHxyTzK6OzApZT1dXr4ooF6K/z8Ff+TZ+6+WPad+hkZy/iIru7rqubPnWLtl6+Y8kzVktFfeETH9Y//OOtqlTrz82Px+O6+bOf05rRdS9Yw6x9YM+DeviOW+U43R26aO7Rnn2H9Z2vuV6jIy/85t40kr/97l26+bYvKt/Xv6RTuyY0m7aenHRlR+Lt2oJ1EUAAAQQQQOAZAdPu72XrJT9d/yqViur1//geCcyVIUAATcj7SABNSEDKPQkQQOOJiUkIIIAAAj0mQABNj90wjosAAggg8JIC5gW5eVEeZIwVpPFCkEpqggi4jq116ZrWD6YUJQwlCGHgmjOzFZ2pJOREYoHXoBABBBBAAAEEEEAAAQQQQAABBBBAAAEEEEAAAQQQQAABBBBAAAEEEEAAAQQQQAABBBBAAAEEEEAAAQQQQAABBBBAAAEEEEAAAQRaK7A+L23IB1vTNKY0DSoZCCCAAAIIILByBfz21inUpAPTK9ejV67MBKhsypS1diAT6MgPf+U2/f1NH9GRk2cC1S9HkbnG333P+/W6N7zR03YP3XGr/uXTn9Dep489N//Vr3u9/uB9f3Ve/cyZ0/rKZ/5W1VL3N4fa+/RRPXHguF5x7XbtvOySF1zL+OSM7nlwr2675+tK+QiS8gTqc9Lx6bqmaglF6PvkU47pCCCAAAII+BfYMSzlk97reMbn3aqXZhJAE/JuEUATEpByTwIE0HhiYhICCCCAQI8JEEDTYzeM4yKAAAIInCcQj8eVyQR7yTpTkY7OgrosAq6jvnhTozlX+XSwsKBlOecK3sS8sC9Vm5ooulpoxORGrBV8tVwaAggggAACCCCAAAIIIIAAAggggAACCCCAAAIIIIAAAggggAACCCCAAAIIIIAAAggggAACCCCAAAIIIIAAAggggAACCCCAAAK9I3DZoDSU6hFjfwAAIABJREFUDnbecrmsRqMRrJgqBBBAAAEEEOh6gXw+r2g06vmc4wVprPszOzxfT69OjKuuq0ZjsqIR35dg+sQ8cve/66YPfkgnx8/6rl/Ogp//tf+t7/+Rt3vacvzYAX3mb/5cX75vt2zHWaz57T95r17/xje/oN5c//3/9kkde+pRT+t2cpLrSrsee1qHjo/r6h1bdMOVW587juO4enjvAR0bO6t/u/cBxWKxTh5Vc+WGjs3H5Mj7v086emA2RwABBBBAoIcFTNi0CZ32OhzHUaHAN/FevXplHgE0Ie8UATQhASn3JEAAjScmJiGAAAII9JgAATQ9dsM4LgIIIIDACwTMi/FcLqdIxP9L1kpDenpKclxQ2y3gNuva1GdrJJ9UNMAL8Xafb7Wt77iuZop1HZ+PKmIRBrTa7j/XiwACCCCAAAIIIIAAAggggAACCCCAAAIIIIAAAggggAACCCCAAAIIIIAAAggggAACCCCAAAIIIIAAAggggAACCCCAAAIIINB9AuaPYV8xIqXj/s9mGnQXi0WZRpUMBBBAAAEEEFhZAqa/jgmg8TMOTEuFmp8K5rZawHx/NpKsa/NQPFBvJFO/+97P64Mf+IDGJ2ZafbyWrvejP/UO/fTP/5KnNZvNhj7+J/9bX7r3IRVKFfUPDOiDH/+URtdveEH9sX179LV/+5Qcx/a0bicnNZpN3b/rCY2fndWOyzbqldde/tw9L1Wq+vL9uxWJxvXZu+4L9LXQymszgThPjtfUiAZMvmzlYVgLAQQQQACBFS6QT0o7hv1dpAmg4fmeP7Nun00ATcg7RABNSEDKPQkQQOOJiUkIIIAAAj0mQABNj90wjosAAggg8AKBTCajeDzAT9DpXPhMqQ5oOwVc11HWauqSPikX5Ccd23k41lat3tSJOUeFRkyKWogggAACCCCAAAIIIIAAAggggAACCCCAAAIIIIAAAggggAACCCCAAAIIIIAAAggggAACCCCAAAIIIIAAAggggAACCCCAAAIIIIBABwWyiXMhNEFGo9FQuVwOUkoNAggggAACCHSxQCKRUDrtPSzClfTomGR+ZXROIOI62jrQVH8mWG+kxQCar35Rf/2+9+nM2dnOXYiHnd/6/W/Tu37rdz3MPDflXz/yPv3LbbdramZeV157nd79Fx9Uvq/vufpycV6f+9s/V73q/3vbuYWSbMfRQF9WVjTq+UxhJhbLVd31wB4VSxVt27JeN16/U9FIRK4r7X7yoJ4+fEpDIyP6x8/fGWabltVOzFV0qpzueBhOyy6IhRBAAAEEEOhSgYikl22QzK9eR6VSUb1Og0yvXr0wjwCakHeJAJqQgJR7EiCAxhMTkxBAAAEEekyAAJoeu2EcFwEEEEDgOQG/L8efT3d8Tpry/34RfR8CEdfW2nRTa/MxxWPL8zLWx/GY+oxA03Y0U2rq5EJEESuBCwIIIIAAAggggAACCCCAAAIIIIAAAggggAACCCCAAAIIIIAAAggggAACCCCAAAIIIIAAAggggAACCCCAAAIIIIAAAggggAACCHRQYCQjbRkIdgCaVAZzowoBBBBAAIFuFjDhM6bPjtdRqEkHpr3OZl67BGJORdesTyoa9dNy/D9OYwJo9nzty/rAn/2ZJqbm2nXMlqz7+je+Wb/9J+/1tJa5rn/+0B/p9i/erYnpOX3Hm79b/+v3/lDxZ77Gze8/8Y279ei9n/e03osnnRw7q4ce26+N64Z1w5XblE55/2cn0IaSTp+Z1ld3PS5z9u1bNujG63cshruMTZz7+47javNlW/XRf/ps0C1aWmfbjh4fb8ixUi1dl8UQQAABBBBA4HyBHcNSPuldxoTPmOd7jJUjQABNyHtJAE1IQMo9CRBA44mJSQgggAACPSZAAE2P3TCOiwACCCCwKBCNRpXP5wNpmOAZE0DDaJ9ALOJofaauNX0+nni27zis7EGgVGvq2KxUdWKLL7AZCCCAAAIIIIAAAggggAACCCCAAAIIIIAAAggggAACCCCAAAIIIIAAAggggAACCCCAAAIIIIAAAggggAACCCCAAAIIIIAAAggg0BkBE0BjgmiCjEKhIMdxgpRSgwACCCCAAAJdKJDL5WRZlueTjRWk8YLn6Uxsk8DGdFmjA+nAq5swk70P3K33/fEfaXK6u5slvexV36I/+9BNnq517uwZ3fKhP9JXH3pcU7ML+qEf/0n9zC+/S9K5fjf1allf+aePamrsuKf1Xjyp2bT1z1+4X47rKpNK6ltfeZXWDPW3tZ+OCZk5NT61eJSdWy/RK67Zrkq1pnse3Ku5hdLi37/2ZS/X+276WKBrakfRiemqpurBvz7bcSbWRAABBBBAYCUKbMhL6320zLRtW8VicSVSrNprIoAm5K0ngCYkIOWeBAig8cTEJAQQQACBHhMggKbHbhjHRQABBBBYFMhms4rFYr41yg1p31nfZRR4FTAvXq2GNvZJ+XTcaxXzukSgWrc1Nt/UXCMhRaJdciqOgQACCCCAAAIIIIAAAggggAACCCCAAAIIIIAAAggggAACCCCAAAIIIIAAAggggAACCCCAAAIIIIAAAggggAACCCCAAAIIIIDA6hO4co2UCfBHtpvNpkqlc42uGQgggAACCCDQ+wJ9fX2+wjMOTEuFWu9fdy9fQdSp69r1lqxoiP4trqsndt2n9/7B72tier6rOXZeebX++uOfXPKMJlTn4Ttv0+77v6I7v7ZbpUpN7/yldy2G0Dw7psZO6Euf+JAcu7nkeheaYNaefMYslYhr+6UbFoNhUslE4DUvVDg7X9SXvvrNxcAbM67deamu2LZJD+15WifHp2Su2Yw3fNdb9Jvv/tOW7x90wYVKU4dnInKj/nt4Bd2TOgQQQAABBFajQD4p7Rj2fuXme4eFhQXvBczsegECaELeIgJoQgJS7kmAABpPTExCAAEEEOgxAQJoeuyGcVwEEEAAASUSCaXT6UAST09JpXqgUoo8CKTcsnaMJhWzQrz89rBPL05xbFuTp47q5MEnNTsxptL8jOr1mszfl+vIVUTRaERWLK5kOquBkVGtv3SHtlx5vRKplKTIsl326dmaJqvJxTMxEEAAAQQQQAABBBBAAAEEEEAAAQQQQAABBBBAAAEEEEAAAQQQQAABBBBAAAEEEEAAAQQQQAABBBBAAAEEEEAAAQQQQAABBBBAYPkFsgnpipFg+1YqFdXr/MH6/5+9+wCPs7ryP/6bqt4s2XLvmGKMIbT0bBLS2PyzEJLd9N42yaZslgRCGi0EQgkdY3ox3Zhig3vvvXfLkmVbvY00vfyfdxwcjGXrfTUz0oz0vc9DeGSde+65nysTz7zje7qnxywEEEAAAQTSR8But6ugoMBSQRuPStFjPS8YvSRQ5PBp3CDjvpjExs71y3XLn/6g2oaWxBKlePbIMWM09fnpXa7S3tqkec8/rAP79mnO0vXx+3R+ec0f9Lkrvnh87sZFs7R1xbwuc50uYOvug9qyq+KEkJKifH304nOVn9e9e6tOtd7SddtVdbgu/m2bzaZJE0bpcG2jGls8J0z51o/+W1///o8S2lcyJwfDEe1vlHxRGtAk05VcCCCAAAIIvFfAbpMuGGLNxePxKBqNWptEdNoK0IAmwaOhAU2CgEw3JUADGlNMBCGAAAIIZJgADWgy7MAoFwEEEOjnAt15KP4OWXWbVNvezwFTtH2bohrgDmlEiSveRIVxTMDoIl5/uFKVuzbr0O6tammqV0tru1rbverw+hUIhhSOROJxxjAeItttNrlcTmW73crNydLAslKde+GlGj/5EpWPGCu7w9EjvHWtAdV6nQqJh8Q9As4iCCCAAAIIIIAAAggggAACCCCAAAIIIIAAAggggAACCCCAAAIIIIAAAggggAACCCCAAAIIIIAAAggggAACCCCAAAIIIIAAAgi8R6A8Xxpe2D0WLqvsnhuzEEAAAQQQSCcBp9OpvLw80yUFI9LWWtPhBKZAwBaLalRRRAPyEr+zZe/mNbr5umt0tL45BZUmL+XgIcP0xKtvxO/OOd3Yu2m1Vs9+WSvWbdP+qpp4/K9+/0d99gtXHp82d9qDOnpwb0LFHa1r0pK12xQOR07I43DYddbY4Ro3aqgKktCIpr6pVUvWbJU/EDq+TpbbFb9T6N3DuFvo1vsf1gUXX5LQvpI9uaLer+ZwchvyJLtG8iGAAAIIINAXBCaVS24L1wd2dHQoHA73ha2zB0k0oEnwx4AGNAkCMt2UAA1oTDERhAACCCCQYQI0oMmwA6NcBBBAoJ8L5ObmyuVyWVZo8Uv7myxPY4IJAeMBZ3mWT0NLsmk+8y6vjrYWrZv/uo5W7FbQ79PBw7XaubdK7b6AwqGwov9sOvNu4nd3GzeaLRkPrV1Op8pKCnXphefq3Avfr4svu0KurCwTJ5N4SJs3pIMtNoVt1n/PJb46GRBAAAEEEEAAAQQQQAABBBBAAAEEEEAAAQQQQAABBBBAAAEEEEAAAQQQQAABBBBAAAEEEEAAAQQQQAABBBBAAAEEEEAAAQQQQGDcAKk427pDKBSS1+u1PpEZCCCAAAIIIJA2Am63Wzk55htEtAWkvY1pU36/LMRli2hscUR52Ynf11KxY5NuuvZqVdc0pLXlgNIyPfvmbBn35ZxqGPfqvPnI7Tp4YL/eWrxW0Wgs3oDmx7/6ja78ytePT5v5+J1qPFqd0H7bvT4tWLFZng7fSXmMNXOz3ZowZpgmjBkup9PCbfDvybZs3XZVHq7rstbsnBy9NHuh3D10Z1CXBf0zoMnj08H2XLPhxCGAAAIIIIBANwXOKJUKLVwd6PP5FAwGu7ka09JNgAY0CZ4IDWgSBGS6KQEa0JhiIggBBBBAIMMEaECTYQdGuQgggEA/FrD6QPwdqkhU2lEvBSP9GC9FW3coosE5QZV35xOLKaqpt9P6ve06tHurNi+bo5amRh2ta9KOvVVqavUcLy2/oFCDBg9W+ZChGjfhTI0cPUZl5eUqLCqJP5SOhCNqa21RY32dqqsqdWDvHtUcrtbAomyNGzNCH7/iaxo8arzs9u4/wDbr1OEPqbLFJn/UKdlsZqcRhwACCCCAAAIIIIAAAggggAACCCCAAAIIIIAAAggggAACCCCAAAIIIIAAAggggAACCCCAAAIIIIAAAggggAACCCCAAAIIIIAAAkkQcDukcwZKjlPf533KVbiwMgkHQAoEEEAAAQR6USA7O1tZFppW1HdIVa29WDBLK9ce0JmDXPHmKomOqj3bdPO1/6eD1bWJpkrp/KLiYj375hy5XJ033YnFYtq5ZrFWzXlVKzfsVNWR+uP1XPW1b+qHv/j1ca+lM55WxY6NCdVrrLdw1Zb4vT+nG8WFeTrvrDEqKylUdlaW6at1orGY9lce0ZrNe05Kb7fZZHz/3eOCSy7V3+59KKE9pWryhkN+yWm+yVWq6iAvAggggAACfVlgZJE0MM/8DgOBgPx+v/kJRKa1AA1oEjweGtAkCMh0UwI0oDHFRBACCCCAQIYJ0IAmww6MchFAAIF+KmA8UC0oKOjWg9WDLVKjt5/CpXLb0bBGFUU1IM/ZrXNJZWm9lbv+cKU2Lpqpmqr9OlLboG27K+ONZyJGFyRJw0aM1GWXf17nXXiRhgwdruIBA+RwdN1EJhqNytPaooa6WrW3Nikv262RE86VO7tnHt76gxEdbIrIG7PQPr23DoF1EUAAAQQQQAABBBBAAAEEEEAAAQQQQAABBBBAAAEEEEAAAQQQQAABBBBAAAEEEEAAAQQQQAABBBBAAAEEEEAAAQQQQAABBBDoYwKludLoYuubMi7f9ng8Mv7NQAABBBBAAIHME8jNzT1lU4/OdnOoVarryLx99qWKB2f7NLQkOylbOnxgl277w2+1a/+hpORLVZL8gkJNe3O2srI733drY63mPPug9u+v0LJ12xUKR+J37oTDYV30gQ/qj7fcrpzc3Hh5Ryp2a8ELjygajSRU7s59h7Rh+z5TOUqK8jW0vFRjhperqOD0t8Mbf67eX3VU67ftUzh8Yo2Dyss1uCRXO/ZVHf+e3W7X9372C335G982VUtPB1XUedUcsXAjfk8XyHoIIIAAAgj0AYFBedKIIvMbCYVC8nq5PNO8WHpH0oAmwfOhAU2CgEw3JUADGlNMBCGAAAIIZJgADWgy7MAoFwEEEOinAjk5OXK73ZZ33+STKpotT2PCaQSMh6B2RTQqP6gBhT3TACXdDyQcCurAtvVaM+dV+Xw+bd9bqd0HqhWNxuR0OlVSWqb//NZ39ZnPf+GUD8rTfY+BUFh76iMKKUuy2dK9XOpDAAEEEEAAAQQQQAABBBBAAAEEEEAAAQQQQAABBBBAAAEEEEAAAQQQQAABBBBAAAEEEEAAAQQQQAABBBBAAAEEEEAAAQQQQKBPCYwpkQZ04693B4PB+N+BZiCAAAIIIIBA5gkUFBTIaGBhduxrklr9ZqOJS7aA0TRlYllYOVnW70nqrJajlfv0j+uv1SaTjVSSvR+z+fLy8vTMG7OVm3dyIxPjrqKNS97S1mXzNHfZBtU3tcpms+mC886RPRbSzv1HdMfDj2nM+DPiyxn3+Kx483kd3LnJ7PKdxjW3tmvmwjXxtcwOI7J8YInOHDNcZaVFctrt8flGCqOdYyQS1a79Vdq2p+qEBo9GzDnnTdYPf/h9zXh6arzJTjhyrDlNUXGJbrzzHp058VyzZfRoXEcgrJ31Ntkdzh5dl8UQQAABBBDoTwJF2dL4AeZ3HI1G4w2lGX1DgAY0CZ4jDWgSBGS6KQEa0JhiIggBBBBAIMMEaECTYQdGuQgggEA/FDAaeBgPGa2OcFTaXicZ/2YkT8AeDWlEYVSlBcl50J28ynonk6+9Tevmv67KnZtVebhG2/ZUqqnl2Ju2A0rLdNXXvqlPfu7yeBOaTB+hcEQVTRG1h900ocn0w6R+BBBAAAEEEEAAAQQQQAABBBBAAAEEEEAAAQQQQAABBBBAAAEEEEAAAQQQQAABBBBAAAEEEEAAAQQQQAABBBBAAAEEEEAAgYwScNqliYMk499WR0dHh8LhsNVpxCOAAAIIIIBALwtYvQN1W50U4P/ye+3UXFGvJg3rRsfAU1Rcd6hCD932Fy1fs6XX9mRmYaPxzFMzZqqgsOikcK+nVbOeuFubtmzT2i17498vLCrW9bffJVugTc8+NlXBsPSTX/xSI8+aJKcrSx1tLdqyfK4qtm9QOBgwU8JJMcbF7S/OWhpvGtOd4Xa5VJCfo2y3Sy6XU5FoVC1tHfK0e09IZ3c49MnPXq5v/ODHWvvWc1q2bKU27zygmNGxRtKF7/+Arv/7P+Ryp+ddTeFITDtrwwrZ0rO+7pwdcxBAAAEEEEg3gSyndO4ga1W1trZam0B02grQgCbBo6EBTYKATDclYPXNl/VHTKUlCAEEEEAAgV4VoAFNr/KzOAIIIICACQGj+YzRhMbqONgiNZ74vM5qCuLfIxCNhDW+OKzi/CxsJDXXHtHsZx+Q39ehjdv3a9f+Q3EXm82miz7wIf3hr7cpKzs7/nVfGUYTmp21IYXtyfuwQ1+xYR8IIIAAAggggAACCCCAAAIIIIAAAggggAACCCCAAAIIIIAAAggggAACCCCAAAIIIIAAAggggAACCCCAAAIIIIAAAggggAACCKRSoDRXGl1sfQWj+YzRhIaBAAIIIIAAApkjYLfbVVBQYLpgo9/FBu5ANe2VisBSZ4dGDcxNWuqGI1V66p6/afbClUnLmYpERgOax195XcUlA05Kv/S1Z7Vt3XK9vXi9/IFg/Psf+9RndM0Nf43fyVO5e6seu/s2jRtRrtLBw3Tehz+t4ePOlmxSU81hbVw8S0cO7O7W/T0zF6xRiyd1fwYeUFqmn119jS798EfU2lCjNx+9U0vXbld1TUN8n7FYTLc/9KjOe9+FqWBPSk6jQU9Fc1RtIVdS8pEEAQQQQAABBDoXeN/Q+B9vTA+PxyOjoR4j8wVoQJPgGdKAJkFAppsSoAGNKSaCEEAAAQQyTIAGNBl2YJSLAAII9DMBt9utnBzrjS6afdKB5n6GleLtOhTR8PywSgvcplbye9vjD3Gb646oqfawPM0N8ra3ye/zynjw6HA4lZOXr4LiEhUNGKjigUNUVFau4rLBys7NM7q4mFqnN4KMh7tVu7dq/fzXVXP0cLz5zKGjDfGHviUDSvUf//VV/ceXvyLj4XhfHIFQWBVNMXkjrrQ+p75oz54QQAABBBBAAAEEEEAAAQQQQAABBBBAAAEEEEAAAQQQQAABBBBAAAEEEEAAAQQQQAABBBBAAAEEEEAAAQQQQAABBBBAAAEE+rfA2BKpxPpfwZfP51MweOzSbwYCCCCAAAIIpL+A0+lUnoW7S/xhaXtd+u+rr1YYi0Z0xoCoCnOcSdtic91RvTL1Lr342pxuNWBJWiFdJDLu2HnkhekqHTjohMi6QxV6++l7tW1PpbbsqojfzZOTm6v7npim4aNGxWO9nla99eTd6mhrOT43r6hEQ0afoYHDRiu/eIDaGuu0dcUCeT3/ijGzt3nLN6q2wdqc9+YtyM+Tw+GQKytbWTm5yi8o0KDywZp80cX6yCcuU1FxSXxfGxfN0vrFb+vNBavlD4Tiac6/6BL97b6H0vrsjDoPt4RU6zN3p5QZd2IQQAABBBBA4GSBiYOkbAt/TDQaSRsNpRmZL0ADmgTPkAY0CQIy3ZQADWhMMRGEAAIIIJBhAjSgybADo1wEEECgHwnYbDYVFBRYfoAWjR17GB6M9COsFG81Fo1qRH5QA4uyuuyeHQz4tWvdMh3Ytk6+9ja1ezw6Utuo2sZmtbZ5FQyFFY3F4hUbZ+xyOJSfl62yAUUaPmyIhg4ZomHjztKZF35IRaUnPlRO8TZNpY/Fotqxeom2LJutIzV1Wr5+hzq8/vjc8qFD9Zs//EWTLrhQdrvdVL5MDfIHI9rXGFVQPDzO1DOkbgQQQAABBBBAAAEEEEAAAQQQQAABBBBAAAEEEEAAAQQQQAABBBBAAAEEEEAAAQQQQAABBBBAAAEEEEAAAQQQQAABBBBAAIHME3A7JOPSSrvNWu3Gxdgejyd+QTYDAQQQQAABBNJfwO12KyfHfNe5Fr+0vyn999VXK3QprDPKbMp2Je/OmbbmBs1+9iE98vQrac2Wm5unKc+9pEGDhxyvMxIOacXMF7R3y1rNWrhWng5f/Hv//sUv6xe/+/3xuL2bVmv17JcVjZx8WZRxN5HTnSWny62g3ycjp5Uxd9kG1TW2WplyQqzd4dA9jz4pp9Mlp8sll9ut7Owc5RUUyOVyxWu22e0K+Dq08KXHtHLFCq3etDuew4i97uZb9YGP/lu31++piY3tQVV6jDuELL7A6KkCWQcBBBBAAIE+IDBugFScbX4jNJI2b5XukTSgSfCEaECTICDTTQnQgMYUE0EIIIAAAhkmQAOaDDswykUAAQT6kUB2draysrIs7/hQq1TXYXkaE04hYLfFVObyanhp7mmNwqGQjhzYrQ2L3lRT7VE1NLdqX+VRVR+tV8ToCmRiGB9WzM3J1oihAzVmxBBNvuRDmvzBj6t44OD4g+DeHkYjnl3rl2nDwpmqPlKrVZt2yesLxBvpjB43Xr+7/maNGX+GpJj8He1qa25UwOuRze5UTl6+cguLlZNX0NvbSNr6Hl9QFS0OhWWhpXrSVicRAggggAACCCCAAAIIIIAAAggggAACCCCAAAIIIIAAAggggAACCCCAAAIIIIAAAggggAACCCCAAAIIIIAAAggggAACCCCAAAL9U2BQnjSiyPreA4GA/H6/9YnMQAABBBBAAIEeFzDu3THu3zE7atul6jaz0cQlWyDXEdL4UrucjuQ1oPG2t2nBC1P16FMvyesPJLvkpOXLzcvT/U89p6HDRxzP2VRTrbnPT9GGTTu0aeeB+K/nFxTopn/cr7PPnRT/2rjLZ+5zD6mmcl/Sanl3ohlzV6rD2/0/+0ajUb0yb4kKizr/g3dN1X4NHjlWdYcqNPvZB/X6nOVq+2ejnTPOPkc33HG3BpSWpWRvyUzqC4S0q9GpmC15P7vJrI9cCCCAAAII9AWB4YVSeb75nRjv3xnv4zEyX4AGNAmeIQ1oEgRkuikBGtCYYiIIAQQQQCDDBGhAk2EHRrkIIIBAPxFwOBzKz7fwLtk/XdqD0u6GfoLUI9uMqSwrqBED3LKdZj1fh0cbF81SxfYNOny0Vtv3VqmxuU2hcKTbVTodDhUX5Wn8mFH66Mc/ros+cbmKSsu7nS/RidFoRFuWzdWO1Yu0e99BbdxxQIFgKJ72wks/oF9cc50GDx0W/7rx6CGtnTtDRw9VqKa2QUZjnQGlpRo2YqRGnHGOzrroI8rOzUu0pOPzo5Gw/N6O+D/hYEDRWFQ2m+R0ZSmvoFjZedZ/L5ktrtUbUmWrnSY0ZsGIQwABBBBAAAEEEEAAAQQQQAABBBBAAAEEEEAAAQQQQAABBBBAAAEEEEAAAQQQQAABBBBAAAEEEEAAAQQQQAABBBBAAAEEEEAgCQJnlkn5buuJ2tvbFYl0/++BW1+RGQgggAACCCDQHQGj+YzRhMbsOOKRjnrMRhOXbIFiV0BjSl2yGZe+JGmEggHNf2GqXnx5hg7XNCYpa/LT5OTm6p7Hn9bI0WOPJ1/2xjRtXrVUby1ae/wOovMvvkR/+tsdyvvnvVJG45l5z02Rca9PsofRsGfG7BWKJZDYuDPo0Rdf1YjRY07KYtzzs2/zap37gU9o2evPauXCeZq3YtPxuG/+8Cf6+vd/lNSfhwS20uXUjVVexVzJuw+pywUJQAABBBBAoJ8JDCmQhhaY3zRNpM1bpXskDWgSPCEa0CQIyHRTAjSgMcVEEAIIIIBAhgnQgCbDDoxyEUAAgX4ikJubK5fLZXm3RvMZowkNIzkCuTa/JpS7ZT/Ng+2g36fFrz6p6n1T1/fbAAAgAElEQVS7tOfgYW3eeUCRSDQ5BfwzS1FBnj74vnP071//gcZNulB2uyOp+btKZjwM3r1+udbNm6GD1bVauXGXwuFw/AGv8YD4tgceVsmA0uNp5kx7UJvXr9WC5ZsUjR17DG3kyMvN1hmjhuriSy/Rp7/yfeUXFsvhNPdzHotFFQlHFAmH5PW0qqZyr+qqK9RwpFqtTQ0Kh0OKRGLy+v3y+gIKhcKyO2wqLsjXJ674qiZ94OMpeyBd2xbU4Q7j06nJ+wBEV2fC9xFAAAEEEEAAAQQQQAABBBBAAAEEEEAAAQQQQAABBBBAAAEEEEAAAQQQQAABBBBAAAEEEEAAAQQQQAABBBBAAAEEEEAAAQQQ6M8CRvMZowmN1REKheT1eq1OIx4BBBBAAAEEelggJydHbrf5bnOHWqW6jh4ukuWOCwzJCWhIsfnzMkNn3FezePqTmvn669qyq8LMlF6JMRrQ3DX1cY0ZPyG+fnPdEb0+9e/atOOAduyrOl7TL6/5gy6/8qr417FoVK89fJvamupSUvO+yiNavWl3wrn//uAjOu99F56UZ+Pit5Sdm6cRZ07SK/feqDWbd2lf5dF4nN1u17NvztaA0m78YT3hiruXoKLer+ZwTvcmMwsBBBBAAAEEuhQYlCeNKOoy7HhAMBiUz+czP4HItBWgAU2CR0MDmgQBmW5KgAY0ppgIQgABBBDIMAEa0GTYgVEuAggg0A8EnE6n8vLyLO/UeABuPAhnJEcg1x7UuFK7XM5TN3tpbazT8jefU9W+3dq440C8OUuqht1u07lnjddXv/sDXfCRT6WsmUpn9Vfv26Hlbzyn/RWVWr1pl/yBUHz9Cy6+RL+7/q8qHjDghGkv33+zZs9boqojnT/gzs5yadSIYfrgRz6qsydOVGHpQOXkFcjlcsvmcBrdahSJhBUK+BXwdcjb3qaO1mZ5mhvU0lCro4er1djiUaunQ552rzq8gXjjGX8gqGhUem+/oHPOPVd/uu0ulaToobTxYYVDTQE1BLIkmz1VPwLkRQABBBBAAAEEEEAAAQQQQAABBBBAAAEEEEAAAQQQQAABBBBAAAEEEEAAAQQQQAABBBBAAAEEEEAAAQQQQAABBBBAAAEEEEAAgXcJGBdXGhdYWh0dHR0Kh8NWpxGPAAIIIIAAAj0oYLUBTWWL1ECPuR48oROXGp3v14CCrKSvv3HRLM2Z8aIWrNyc9NzJSmg0oLn9oUc0/syz43fmLHt9mnZuWB2v2bgfxxjG/TyPvPCqCgoL418f2rtdC196NFklnJAnHIloyeqtOlrfnHD+a274qz7+mc+dkMfX3qY3H7tT53/scjXVVGvD0nmav3KTPO3HLom//Iqr9Mtr/5Dw2j2ZoKHVqypvN15Y9GSRrIUAAggggEAGC5TlSqOKzW+ABjTmrdI9kgY0CZ4QDWgSBGS6KQEa0JhiIggBBBBAIMMEaECTYQdGuQgggEA/EDCazxhNaKyMcFTaVidFolZmEXsqAZctorHFUeVln/ocIuGwFr7ymI7s3xV/2Hu0rinloDZJw4YM1HU3/01jJ74v5esZCzTXHdWsJ+5SbV2jFq7aomDo2AcpBw8dplvufVBDh484qY7pU27T9BmzVN90+o5Idrtdg8tKdMn5Z6qwwHgAa5OxR2PE4v8Tk9HcJRaLKhKJaF/lUe3aXx1vNmP8ejQaj+pyOBwO3fPEsxo/4cwuYxMJ2F8fVGs4+R+ESKQm5iKAAAIIIIAAAggggAACCCCAAAIIIIAAAggggAACCCCAAAIIIIAAAggggAACCCCAAAIIIIAAAggggAACCCCAAAIIIIAAAggg0FcFHHbp3EGS025th0bzGaMJDQMBBBBAAAEE0lcgNzdXLpfLdIEHmqXmY/0vGL0gMKHIp/zc7KSvXLlrs2Y9M0VvLlitcJperpSTk6tb75+iMyeeq8ajh7TgpUe1Zfsurdm0+7jHd37yM331uz+Ifx0Jh7T8jed0cOempHsZCRub27Ro9Vb5A8GE83/jBz/WN3/4kxPy7Nu8Wqveelm5g0ZLvmat27BZ67fti8cYv2cfeOYFjRw9JuG1ezJBJBrVhuqIHC53Ty7LWggggAACCPQbgZIcaWyJ+e2GQiF5vXSXNC+WvpE0oEnwbGhAkyAg000J0IDGFBNBCCCAAAIZJkADmgw7MMpFAAEE+riA8QDNePhtdVS1SvV8vs0qW+fxsYiG54U0qOjUjUSi0Yg2LpqpjUvnae2W3TpYXZectU1mmTTpHF371ztUOmiwyRndC/N3tGvxjKd0aO8uLVmzVbWNLfFEgwYP1h/++vf4Q+/OxuznHta0Z55XTUOzqYWz3C6df85YjR819KR4o+HNvoNHtHP/oYQeat/+0KOadEFqm/Z4A2EZH0YJxsx/eMUUEEEIIIAAAggggAACCCCAAAIIIIAAAggggAACCCCAAAIIIIAAAggggAACCCCAAAIIIIAAAggggAACCCCAAAIIIIAAAggggAACCCDQqcDAPGlkkXUc4xJL4zJLBgIIIIAAAgikp0BeXp6cTqfp4vY1Sa1+0+EEJlEgHAroouFO2e0WuwKaqKGjtVnT7vyT5i7fqFZPel6wlJ2To1vueUDnnHe+tiybo7ULZmrmwjXq8B77gSwqLtH9T07TwMHH7gpqaajRnGcflL/DY0LAesjGHfu1Y2+V9YmdzPjgxz6ua278q7KyjjUXCoeCWvjy41q+eLFy8/OV67Zr9pL1Mu4IMsbEyefrprvuU25eXlLW78kkW46EFLbRgKYnzVkLAQQQQKD/CBRlS+MHmN8vzaPNW6V7JA1oEjwhGtAkCMh0UwI0oDHFRBACCCCAQIYJ0IAmww6MchFAAIE+LpCfny+Hw2Fplx1BaVeDpSkEn0IgFotqcE5QQ4vdstlsp3Sq3LlZS157Wjv2HtTG7QcUi8V61NT4Gfnef/9UX/rm91K67urZ07V7w3ItW7tNVUfqZGyzoLBQV//lJl36oY+ccu1Vs6fryalTdeBQzSljDLPC/FyNHl6uYeWlys3JVk72iQ9gjZhl63aouqZe0WhixndNfULnnDc5pV5Gco8vpN0Nkt3Jw+SUY7MAAggggAACCCCAAAIIIIAAAggggAACCCCAAAIIIIAAAggggAACCCCAAAIIIIAAAggggAACCCCAAAIIIIAAAggggAACCCCAAAKSziqT8iz+9d5IJKL29nb8EEAAAQQQQCBNBazew2Pc99EeTNPN9PWyQh1638jclOzSuH/m5ftu0lvzFutwTWNK1kg0aXZ2tm66615NnHyBZjx0i9Zv3Kx1W/cdT/uRT1ym3/7lJrmzsuK/tm7ea9qxZnGiy3Y632h6M2vR2uMNYRJdpGzQIN1w+10aNXa8Aj6vtq2cr8WzZ2npmq0aO3Kwahua1dz6rz9TX/X1b+oHP/9VSpoRJbqXrubvqgnKGzt2RgwEEEAAAQQQSK5Avls6s8x8Tt63M2+V7pE0oEnwhGhAkyAg000J0IDGFBNBCCCAAAIZJkADmgw7MMpFAAEE+rCA2+1WTk6O5R3ua5Ja/ZanMaETgTxHUGNLHXI57Kf0Cfi9WvTy46rYvUOzl6yX1x/oFcvSsoGa8tzL8YYwVkcsGlUoGFA0GpXUSWOXWExVe7ZpxcwXtaeiWuu27o035DH++a9vf1ff+tFPT9soacfqxXpqyr3auH3/SaW5XU6VlRTqrHEjNHhgyWkb/VQcqtGK9Tuk0zQDMrN34yH9PY8/o1Fjx5kJTzjmSEtANV63ZDv1z1HCi5AAAQQQQAABBBBAAAEEEEAAAQQQQAABBBBAAAEEEEAAAQQQQAABBBBAAAEEEEAAAQQQQAABBBBAAAEEEEAAAQQQQAABBBBAAAEE4gJF2dL4AdYxfD6fgkFuqrcuxwwEEEAAAQRSL2C1Ac3OeskbSn1drHCygDvSrnOH56WMZs2c6Xr2iSe0a/+hlK2RSOKsrGxdf/tdynXGtOT1aZq/fJOa2441ZbHb7fqf3/1el19xVfxrf4dHr9x/oyLhcCJLdjo3Go1p6dptqq5pSGrukUMH6qJJE2RTTC0er1Zu2NnpnUsOp1O/u/5mfeyyTyd1/Z5Ktr8+oNZwdk8txzoIIIAAAgj0K4Fcl3T2QPNbpgGNeat0j6QBTYInRAOaBAGZbkqABjSmmAhCAAEEEMgwARrQZNiBUS4CCCDQhwUKCgriDwytjGa/dKDJygxiTyUQDQfjnbELclynRareu0OLX31CC5ZvTPrDVqun89kvXKlf/f6Pp23i8t6cvvY2bVg4Ux1tzfEPQ/p8fgXDERlNaaJGL5pYTNFYTK0NtWptbY03kXmnyc77P/Ix/e76m5Sbl3/aUo3mNc/ed5sWrd56PM5oXjNiSJkmjBmm0pJCOR2OLre7cuNOHaiq6TKuq4ABJcW6fcpjGjZqTFehSfl+KBLVgYawOqJZSclHEgQQQAABBBBAAAEEEEAAAQQQQAABBBBAAAEEEEAAAQQQQAABBBBAAAEEEEAAAQQQQAABBBBAAAEEEEAAAQQQQAABBBBAAAEEEDi9wNgBUonF+6Kj0ag8Hg+0CCCAAAIIIJCGAlbv4tlWJwWS39MjDWXSr6Qih1fjBuWkrLCjB/doyt/+rFWbdisWMy7ISa/hzsrSNX++QbV71mr3zj1atn67wuFIvMjs7BxNfeEVDRo8JP71piVva8uyOSnZQE19sxat3qJIJJr0/IX5uXI6HWppa5fR6Kaz4XK5dfdjT2nchDOTvn5PJDzUFFR9gPuCesKaNRBAAAEE+p9AllM6d5D5ffOenXmrdI+kAU2CJ0QDmgQBmW5KgAY0ppgIQgABBBDIMAEa0GTYgVEuAggg0EcF3G63cnKsP0TdWS95Q30UpQe3FYtFNSLXr0HFXZxBLKY50x7S5vVrNHfZRkuNX1KxHafLpQeffl4jx4w1nX7X+mVaO+dVbd9bqS07KxSOHHtYLdlks506zZBhw3X3Y0+rqLi4y7Xqqw/qybtu1LxlG2Q8LjaazVw4abzGjRxiycxofrNjX1WX63UVMGLIQP3P1b/V5A9d1lVo0r7v9Ye0o8Emu+P0DY2StiCJEEAAAQQQQAABBBBAAAEEEEAAAQQQQAABBBBAAAEEEEAAAQQQQAABBBBAAAEEEEAAAQQQQAABBBBAAAEEEEAAAQQQQAABBBDoxwK5LunsgdYBfD6fgsGg9YnMQAABBBBAAIGUChQWFlq6p2RLjRRKft+NlO6xryQvdbZr1MC8lG3H62nV03fdoFdnLojfZZNuw7g76uvf+IrCLUe1bO1WVRyqOV7iv336s7r2xlviX/u97Zr73ENqrj2S9C0YTWFWbtypg9W1Sc9tNqHRgGbq869oyPDhZqekVVxtW1jV7U5L/91Jqw1QDAIIIIAAAmks4LJL5w02X6DRdLCtrc38BCLTVoAGNAkeDQ1oEgRkuikBGtCYYiIIAQQQQCDDBGhAk2EHRrkIIIBAHxUoKCiQ3W63tLv6Dqmq1dIUgk8hUOgMaFyZq8uHf41HD+mNR+/Uqk07VXGo9x62vrMNm82mb//4p/rKd77fZe3GHKPRzpo5r2rdknmauWCNIlFzn5pwOBz6n99dp89+4You12lrrNeS157W6pWrtWbLHg0sLdJF556hAcUFln/+Wj0denvJeoXD7zTJsZwiPuHS88/U+ZMn6Qs/vFpOl7t7Sboxq7Y1oMMdbslm7fd2N5ZiCgIIIIAAAggggAACCCCAAAIIIIAAAggggAACCCCAAAIIIIAAAggggAACCCCAAAIIIIAAAggggAACCCCAAAIIIIAAAggggAAC/V5gZJFk9e7zaDQqj8fT7+0AQAABBBBAIN0ErN5/uvGoFE3H7iTpBpuCeobl+FRenJ2CzMdShgJ+zX/xUT3w8JMKBEMpW6e7iZ1Opz754QuVn+3U6/NXKxQKx1M5nE7d9+Q0jR1/Rvzrw/t3acmrTyoUDHR3qVPOa271aO6yjQoleE9PIoU5XS797d6HNOmC9yWSptfm1rWFVOVxyG539FoNLIwAAggggEBfFbDbpAuGWNtdaysXbVoTS89oGtAkeC40oEkQkOmmBKy+AbM++U1VTdVJEAIIIIAAAlYEaEBjRYtYBBBAAIFUCLjdbuXk5FhOvbVWCibWl8Pymn1xgkNRjSsOKz/H1eX2Vs56SRtXLNSCFZvk6fB1Gd8TAZMvuljX//0fysnN7XK5cCioJTOe1oI5c7R2y54u498JmHzhxbr57vvlcp3eyN/h0aLpT6r6wB4tWbNVNpv04YsmKsvd/aYveysOxxvZdHe4XE5d+ekPyul06GNXfFOjz7mgu6ksz4tGY9rfEJYn0v39W16UCQgggAACCCCAAAIIIIAAAggggAACCCCAAAIIIIAAAggggAACCCCAAAIIIIAAAggggAACCCCAAAIIIIAAAggggAACCCCAAAII9FMBt0OaVG598z6fT8Fg0PpEZiCAAAIIIIBAygS4/zRltElPPCrfp9KC1DWgicViWjf/dT0x5WHtq0q/i24dDnv8jp2W1nZt3lVx3Pfsc8/TXY88IZtxCY+kVW+9rD0bVyTd30hoNJ+pa2xJSW6zSe0Oh37xu+v0uf+40uyUtIpr8kZV2WpXTMfOi4EAAggggAACyRXg/ufkemZKNhrQJHhSNKBJEJDppgR4A8YUE0EIIIAAAhkmwAuQDDswykUAAQT6oEBBQYHsdrulndW0S4fbLE0huBOBWCyqgW6fRpZ13bzF723X20/fp+3btmvpmm2KpYlobl6e7ntymoaNGNllRUG/TwtefERz587Xtj2VXcYbAaUDB+mex55W2aBBp40PBwNaM+dV7du6Nv4wvLqmXhMnjJItwQeq4UhEW3ZWaNeBahkfBrAyjN9XH7rwHI0cOjA+bdRZk/XRK78pm83a7zcra743ts0X1v5mu2I2RyJpmIsAAggggAACCCCAAAIIIIAAAggggAACCCCAAAIIIIAAAggggAACCCCAAAIIIIAAAggggAACCCCAAAIIIIAAAggggAACCCCAAAImBIYVSoPzTQS+KyQajcrj8VibRDQCCCCAAAIIpFSA+09TypvU5COz21RWUpDUnO9NdnDHRk1/7D7NXrohpet0J7nDbtel55+pzTsr1OHzx1MYTWe+898/11e+/b3418GAX68+eLMC3o7uLHHaOTX1zZq3fOPxRjdJX8BCwv/48lf0k/+92vJ9WhaWSFloq1+qaLEpau2Ko5TVQ2IEEEAAAQT6mgD3P/e1EzW3HxrQmHM6ZRQNaBIEZLopAd6AMcVEEAIIIIBAhgnwAiTDDoxyEUAAgT4m4Ha7lZOTY2lXxgOqrbVSOGppGsGdCGTLp7PKs2S327r0qa3ar4UvP66Fy9fpYHVtl/E9GfD9n/9K//nNb3e5ZMDXobnTHtS8+Yu1c391l/EOh0NG7qu+9o3TxkbCIa16+xUd2LpORlOfSDQafyBtt3Xt2mURksLhiKqO1GnDtv0KhEJmpsRjRg8v1wfed/bxOooHDtGnvvYT5eSl9gML7y2woq5DzRGLn1I1vUsCEUAAAQQQQAABBBBAAAEEEEAAAQQQQAABBBBAAAEEEEAAAQQQQAABBBBAAAEEEEAAAQQQQAABBBBAAAEEEEAAAQQQQAABBBBA4B0Bp12aVC6Z+CvkJ6D5fD4Fg0EgEUAAAQQQQCBNBLj/NE0OwkQZZ5UElJvtNhHZ/ZCOtha9ct+Nmj57mXz+9Pozm91u17hRg3WgqkaRyLFLoQqKivTnW+/QpAsujH+9e8MKrX775e4DnGKm0Uhx1aZdqjiUHvchnXv+BbrxznuVm5eX9L2mOiENaFItTH4EEEAAgf4uwP3P/fMngAY0CZ47DWgSBGS6KQHegDHFRBACCCCAQIYJ8AIkww6MchFAAIE+JpCfny+jyYeVcdQjHfFYmUFsZwK2WERji6MqynWaAtq1frlWvf2yXpm1TMFw2NScngoaOWaspkx7ScbD6NONgM8bb0Azd94i7TrQdQOaUWPH6qZ/3K9B5YNPmTYWi2nbyvnavHS2opFISrfc1NqudVv2qLmtPd6U5nSjIC9HH7t0kooK/vUwOregSJ/48vc1YPDwlNbZWfIthwMK27N7fF0WRAABBBBAAAEEEEAAAQQQQAABBBBAAAEEEEAAAQQQQAABBBBAAAEEEEAAAQQQQAABBBBAAAEEEEAAAQQQQAABBBBAAAEEEECgvwkMLZCGFFjbdSQSUXt7u7VJRCOAAAIIIIBAygS4/zRltElNHImENXmw5HZau0OpO0W8/fS9mv7qm6o8XNed6SmbY7fblJ+bo7Z27/E1Ro8brzumPKb8goL4nTxvPnaHWuprkl6Dp8OnBSs2qd3rT3ru7iTMyc2N34NUPmRod6b36hwa0PQqP4sjgAACCPQDAe5/7geH3MkWaUCT4LnTgCZBQKabEuANGFNMBCGAAAIIZJgAL0Ay7MAoFwEEEOhDAi6XS7m5uZZ2FIlJW2sk49+MxAQKHH6NLXXJ4Th905Z3Vln2+rNavWSBZi9ZL5vNltjiKZg99flXZDSiOd0IBfxa8NKjmv32HG3fW3X6KmIx/eLaP+jfr7xK0in2G4tp7+bVWjf/dRm5e2KEIxEdrWvSwepaVdc0KBo9+TdDcWGe3n/B2SotPvFToU6XSx+76rsaNvasnij1hDVq24I60u5SzGbu563HC2RBBBBAAAEEEEAAAQQQQAABBBBAAAEEEEAAAQQQQAABBBBAAAEEEEAAAQQQQAABBBBAAAEEEEAAAQQQQAABBBBAAAEEEEAAAQT6iIDDJk0aLBn/tjK8Xq9CoZCVKcQigAACCCCAQIoEuP80RbBJThuNhHX+EJucJu/wSWT5yp2bNfXOm7Vu6z7FYul1AZPxx853V/Sf3/yOvv/zX8a323CkUnOfm5KS+3kOVB3Vqk27lE4c3/vZL/Rf3/puIkfdK3NpQNMr7CyKAAIIINCPBLj/uR8d9ru2SgOaBM+dBjQJAjLdlABvwJhiIggBBBBAIMMEeAGSYQdGuQgggEAfEsjLy5PT6bS0o6Me6YjH0hSCOxEwHlyfXRZRXrbbtM/rU2/T8hWrtWnHAdNzejLwJ7++Wld+5WunXdLY9/I3n9fbb7yudVv3njZ2zLjxevDZF0/bbKdq91YtfPmxXmvI4/UFtHnnAVVU1/5zLzGVl5bogxeerZzsrE7398HPf0Xjz7ukJ48mvlYoHNGuuohCts7r6vGCWBABBBBAAAEEEEAAAQQQQAABBBBAAAEEEEAAAQQQQAABBBBAAAEEEEAAAQQQQAABBBBAAAEEEEAAAQQQQAABBBBAAAEEEEAAgT4sMLRAGlJgbYPhcFgdHR3WJhGNAAIIIIAAAikR4P7TlLAmPaktFtWk8liPNKCJRqN64M+/1JxFqxUIpm/TQKM5zqMvzdCIUaPj3jvWLNb6+a+npGnOvGUbVdvYkvRzTSRhUUmJnps5Vw6HI5E0PT6XBjQ9Ts6CCCCAAAL9TID7n/vZgf9zuzSgSfDcaUCTICDTTQnwBowpJoIQQAABBDJMgBcgGXZglIsAAgj0EQGj8YzRgMbKiMakLbVSJGplFrEnCcRiKsvya2RptmmcaCSi5+74vRas2KDqow2m5/Vk4Ec/+Sldc+MtXT543bpinubNeF5vLV4v2ykKdLvd+t0Nf9WHP/7JU26h4Uills54Rp6Wxp7cZqdrGR8IaG5tl8vp0IDigtM2xJn8kc/I+Kc3RqMnoEqPW7LZe2N51kQAAQQQQAABBBBAAAEEEEAAAQQQQAABBBBAAAEEEEAAAQQQQAABBBBAAAEEEEAAAQQQQAABBBBAAAEEEEAAAQQQQAABBBBAoN8IOOzSeeWS/VR/qfoUEkYDGqMRDQMBBBBAAAEEeleA+09719/s6tFISBcMdchh9Q9dZhd4T9y8lx7Xw1MeVasnfZsGTjhnou557On4HTjRaERLXn1aVbu3dHPHp57m9QU0Y+7KlDS2SaRYowHPn2+7Ux/6t08kkqbH59KApsfJWRABBBBAoJ8JcP9zPzvwf26XBjQJnjsNaBIEZLopAd6AMcVEEAIIIIBAhgnwAiTDDoxyEUAAgT4ikJubK5fLZWk3Ne3S4TZLUwjuRMClkCYMtCvLab4JSHtrk168+y+as3Sjmtva09L1zHMm6oY771FxyYDT1ld76IBmP3OfXnhjicKRSKexZ048VzfcfreKB3Sey+tp1VtP3aOO1ua0tDhdUWec/3594PL/7LW6dx31yavcXlufhRFAAAEEEEAAAQQQQAABBBBAAAEEEEAAAQQQQAABBBBAAAEEEEAAAQQQQAABBBBAAAEEEEAAAQQQQAABBBBAAAEEEEAAAQQQ6C8CwwqlwfnWdhsKheT1eq1NIhoBBBBAAAEEki7A/adJJ01JwnDQrwtHuHusAc3eTav04B1/0/Y9lSnZT6JJjeYrP/n1/+mLX/1GPFU4FNT0B26Wv8OTaOqT5u+rPKLVm3YnPW8yEn7sU5/R766/WQ6HIxnpeiQHDWh6hJlFEEAAAQT6sQD3P/fPw6cBTYLnTgOaBAGZbkqAN2BMMRGEAAIIIJBhArwAybADo1wEEECgDwjY7XYVFBRY3smWWinUeb8Qy7n684SyrIBGDnBbIqirrtArD/1d81dskqfDZ2luTwWXDxmqm/9xn0aMHnPaJaORsF6bcptmzJqnmvrOG8h84wc/0Td+8CPZbLaTcvk6PFo642nVVO7rqa0ldZ2REybp37703aTmtJKszRfW/ma7YrbMeThuZX/EIoAAAggggAACCCCAAAIIIIAAAggggAACCCCAAAIIIIAAAggggAACCCCAAAIIIIAAAggggAACCCCAAAIIIIAAAggggAACCCCQLgIuh3ReufVqPB6PotGo9YnMQAABBBBAAHp/djQAACAASURBVIGkCXD/adIoU5qopxvQNNUe1itT79Irb85XLJbSrXUreV5+vm574GGNP/Ps+PzD+3dq/vMPS53c49OtBd41afn67TpYXZdompTMN+5AuumuezV46LCU5E9FUhrQpEKVnAgggAACCPxLgPuf++dPAw1oEjx3GtAkCMh0UwK8AWOKiSAEEEAAgQwT4AVIhh0Y5SKAAAJ9QCA7O1tZWVmWdlLfIVW1WppCcCcCkXBIEwdJuVlOSz6H9m7T9Efu0aJVW+T1ByzN7angnNxc3XLPgzp70nldLnlg23pNuf2v2rTzwEmxNrtdj7/8moYMG95pnrVzX9Xu9cvT+gOT4XBETmfnDV4GjRirD1/xbeV3owlUl7AmAsKRqPY3RtQRsdYEyURqQhBAAAEEEEAAAQQQQAABBBBAAAEEEEAAAQQQQAABBBBAAAEEEEAAAQQQQAABBBBAAAEEEEAAAQQQQAABBBBAAAEEEEAAAQQQQOA9AiOLpIF51lgCgYD8fr+1SUQjgAACCCCAQFIFuP80qZwpS9bTDWgi4bDmPveQnpn2kuqb2lK2r+4mnnD2RN1wx90qKS2Np1j08mOq2rOtu+lOOS8SiWr20g1qbvUkPXcyErrcbt1w+91636XvT0a6HslBA5oeYWYRBBBAAIF+LMD9z/3z8GlAk+C504AmQUCmmxLgDRhTTAQhgAACCGSYAC9AMuzAKBcBBBDoAwKFhYWy2WyWdrKjTvKFLU0h+D0CsVhMJU6vxg7KtWxzcPtGvfLYvVq8ZpsCwZDl+T014YY77tGlH/5Il8sZFg/f9FvNnLP4pP189LJP67qbbz0phzGnYtt6LXtjWpf5ezOgw+vXsnXb9fEPTJbbdXKjoWaPT1f+6GqNHDO218qsa/XrUEe25f8O9FrBLIwAAggggAACCCCAAAIIIIAAAggggAACCCCAAAIIIIAAAggggAACCCCAAAIIIIAAAggggAACCCCAAAIIIIAAAggggAACCCCAQIYK5DilcwZZK974u9Vtbel3obm1XRCNAAIIIIBAZgtw/2lmnF9PN6AxVPZuWq2nHrhLazbvTjukyy7/vH7zx+tlt9sVCgb0/J3XKRaNJr1Ory+gecs3ytPhS3ruZCX80te/pR/+4tfJSpfyPDSgSTkxCyCAAAII9HMB7n/unz8ANKBJ8NxpQJMgINNNCfAGjCkmghBAAAEEMkyAFyAZdmCUiwACCGS4gNvtVk5OjqVdNPulA02WphDciYA9GtLEcptcTodln/3b1umlR+7V0rXbFQ5HLM/viQnGhxh/cc11+vwXv2xquVWzp+vBe+9TTX3z8XiHw6F/PPqkJpw98aQctVUHtOiVxxTweU3l762gxhaPFq7crPPOGq0JY4afUIZhZHxw4C/3Pq6B5eW9VaKi0Zi2HQ0obLf234JeK5iFEUAAAQQQQAABBBBAAAEEEEAAAQQQQAABBBBAAAEEEEAAAQQQQAABBBBAAAEEEEAAAQQQQAABBBBAAAEEEEAAAQQQQAABBBDIYIGxA6SSbGsb8Pl8CgaD1iYRjQACCCCAAAJJE+D+06RRpjZRLKLzyiWnw57add6VPRjw6Ylb/6BZ85fL5w/02LpmFvrf6/6sz3zhinjo0Yo9mvvcQ2amWY5p9XRowcrNMhrRpOsYPmq0Hnn+FdnsPfezkYgFDWgS0WMuAggggAACXQtw/3PXRn0xggY0CZ4qDWgSBGS6KQHegDHFRBACCCCAQIYJ8AIkww6MchFAAIEMF8jLy5PT6bS0i72NUlv6PueztJfeDC5x+TWmLKtbJRgNaJ5/6G4tW7893jwkXcdXvvN9ffe/f26qvKrdWzXtobu0YPkG2Wy2+Jyx48/QPx59SlnZJ356MhIOa8GLj+jowT2mcvdmUH1Tqxau3KLysmJ97NJJJ5TS4QvEm9M8On2WCgoLe7NMNXn8qvBkH7fv1WJYHAEEEEAAAQQQQAABBBBAAAEEEEAAAQQQQAABBBBAAAEEEEAAAQQQQAABBBBAAAEEEEAAAQQQQAABBBBAAAEEEEAAAQQQQACBPixQmCWdUWptg+FwWB0dHdYmEY0AAggggAACSRPg/tOkUaY0USwa0eTBPduAxtjQirde1pT7H1BNfXNK92cleTQW01Ovvqkhw4bHp21ZNkeblrxtJYXp2IbmNi1evVX+QHo3TJz6wnSNHD3G9L56M5AGNL2pz9oIIIAAAv1BgPuf+8Mpn7xHGtAkeO40oEkQkOmmBHgDxhQTQQgggAACGSbAC5AMOzDKRQABBDJYwOFwKD8/39IOOoLSrgZLUwjuRMCuqEYVhlWS57LsE4vFdHDnJj1939+1YsNOxdK3/4w+d8UX9atr/2hqj21N9Xrr6fv09IuzFAqH43Muv/Iq/fzqa2X8rB4fsZi2rVqoDYtmKq03/8+CD9c2xh+OF+Tn6PMfv+SEBi9VR+q1csNOvbpohdxutymnVAVFojHtrA0pqO41RUpVXeRFAAEEEEAAAQQQQAABBBBAAAEEEEAAAQQQQAABBBBAAAEEEEAAAQQQQAABBBBAAAEEEEAAAQQQQAABBBBAAAEEEEAAAQQQQKAvCpxVJuVZ/CvG7e3tikQifZGDPSGAAAIIIJD2Atx/mvZHFC8wEgnr/CE2uRz2Hi24tmq/Hrjlz1q1YXuPrnu6xYaNGKFHX3otft9NJBzW0tefUdWuLSmpr7ahRUvWbFUwdOzeoHQdP/ifX+nL3/h2upZ3Ql00oMmIY6JIBBBAAIEMFuD+5ww+vARKpwFNAnjGVBrQJAjIdFMCvAFjiokgBBBAAIEME+AFSIYdGOUigAACGSyQk5NjuelFZYvU4M3gTadJ6c6oXxMHu+ToxoNqowFN1Z6tevTOv2r1pt1psqPOy/jQv31Cf7r1DlM1RqMRvfXUvXrx5ddVU98sh9Opn/3fNfr3K686YX794UrNfuZ+RSPp/bD5naK376nUpp0HlJOdpS9cdqmc72qm8/aS9fJ0+PXa4pWy23v2QwudHcqhpqDq/W7JZjN1ZgQhgAACCCCAAAIIIIAAAggggAACCCCAAAIIIIAAAggggAACCCCAAAIIIIAAAggggAACCCCAAAIIIIAAAggggAACCCCAAAIIIIBA9wTKcqVRxdbmBoNB+Xw+a5OIRgABBBBAAIGkCHD/aVIYU57EuJtnYllY2W5nytd69wL+jnbNeuZBTX38OUVjsR5d+1SLfenr39IPf/Hr+Ld9HR4tePERNR49lJLajtY3aema7QqF0/tOoPMvukR/u++heFOedB80oEn3E6I+BBBAAIFMF+D+50w/we7VTwOa7rkdn0UDmgQBmW5KgDdgTDERhAACCCCQYQK8AMmwA6NcBBBAIIMFCgsLLT0IC0elzTUZvOE0Kd14SD0k26ehA3K6VZExv3r/Dk352/Vau3Vvt3L01KTJF16k2x6Yanq5FTNf0LSnntLeg0eUk5urm+66T+eef8Hx+eFQUMvfeE6VuzabzvlOoNcfkKfdp5KifLldPfcBgXkrNqq2vkXZWW79v09eenztfZVH4g2E8vLzNX3ekrRo+tLmDWp/q0sx9X4zHMsHzAQEEEAAAQQQQAABBBBAAAEEEEAAAQQQQAABBBBAAAEEEEAAAQQQQAABBBBAAAEEEEAAAQQQQAABBBBAAAEEEEAAAQQQQAABBDJMYPJgyWnhr/Yaf9e8ra0tw3ZJuQgggAACCPQNAe4/zZxzHJvfoeKC3B4veP2CN/TEw1O0p+Jwj6/d2YJ3Pvy4Jk4+P/6t1sY6zX7mPhmNclIxjtQ2aem6bQqHI6lIn7Sc5YOH6N4nnlVRSUnScqYqEQ1oUiVLXgQQQAABBI4JcP9z//xJoAFNgudOA5oEAZluSoA3YEwxEYQAAgggkGECvADJsAOjXAQQQCBDBdxut3JyrDVAqW2XqvksWsInbosENGmIU06HhU8CvmtV40OBRw/u1X03Xaf12/YlXE8qE0w4+5z4A1ezY9H0JzTj5enauf+Q8gsK9cgL01VSWnp8esORKs17foqCfp/ZlMfjmlo8mr10gwaXFWvyOeM0oCjfcg6rE7y+gF6bt1LRaOyEBjRtHq8Wrtqsdq9fpQMHatqbc6ymTkl8NBbTjiN+Be09/wGKlGyIpAgggAACCCCAAAIIIIAAAggggAACCCCAAAIIIIAAAggggAACCCCAAAIIIIAAAggggAACCCCAAAIIIIAAAggggAACCCCAAAIIpLHA8EKp3OJfe/b5fAoGg2m8K0pDAAEEEECgbwpw/2nmnOuovA6VFvb8/SmtDbV6+s4/663F63q9EYvRYOXRF15VQVFR/OCM+4rmPfeQjLuLUjGO1DZq6brtvb7vrvZWVFyiG++6V2eeM7Gr0F7/Pg1oev0IKAABBBBAoI8LcP9zHz/gU2yPBjQJnjsNaBIEZLopAd6AMcVEEAIIIIBAhgnwAiTDDoxyEUAAgQwVyMvLk9PptFT99jrJH7Y0heD3CBgPYEvdAY0uy+q2jZGj7nCl/vGn/9OG7fu7nacnJg4fOUqPvjTD1FK+Do/eevJuzV+8UvsOHtGQYcP1+CuvyWb7V6OeFTNf0L7Nq03le29QJBLVS28tlfFvu82mS84/U6OHl8th714jIDNFbNp5QNv3VMZDc3Oy9IXL3h9fe+2WPdp78Ej810eMGq1HXnzVTLoeialv8eqQL69H1mIRBBBAAAEEEEAAAQQQQAABBBBAAAEEEEAAAQQQQAABBBBAAAEEEEAAAQQQQAABBBBAAAEEEEAAAQQQQAABBBBAAAEEEEAAAQT6s0C2U5o4yJpAOBxWR0eHtUlEI4AAAggggEDCAtx/mjBhjyUYkevVwKKcHlvv3QvNfW6qpk17Xkfqmnpl/XcWPee8ybrlngeVnXPMYdvKBdqw8M2U1ZQpDWiysrL02+tv1oc//smUWSQrsdGA5kCzFJMtWSnJgwACCCCAAALvEuD+5/7540ADmgTPnQY0CQIy3ZQAb8CYYiIIAQQQQCDDBHgBkmEHRrkIIIBABgrY7XYVFBRYqrwtIO1ttDSF4E4EbLGIxhZHVZRrrfnPe1M11hzW7b//Zdo3oCktG6hpM+eY+lmo2r1Vy15/VrMWrFJ9U6ved+n74w+x3xl+b7umP3CzwsGAqXydBa1Yv0MV1bXxbzkcdo0cOkiTzhytgrzkf2DA5w9oztINavf64+sVF+brMx99n7btrtTO/VWKRmPxXzce1t819Ylu7ynZE40GR5sPBxV1ZCc7NfkQQAABBBBAAAEEEEAAAQQQQAABBBBAAAEEEEAAAQQQQAABBBBAAAEEEEAAAQQQQAABBBBAAAEEEEAAAQQQQAABBBBAAAEEEEDgPQJnlEqFWdZYPB6PotGotUlEI4AAAggggEBCAtx/mhBfj04enOXV0AHJv0/GzCbqDx/UfTddp9Ubd8q4x6W3xic+e7l+88fr5XQeu+do8fQnVblrc8rKOVLXqKVrtyscjqRsjWQkttls+tEv/1df/Oo3kpEupTkaOyKqbLVLNntK1yE5AggggAAC/VWA+5/758nTgCbBc6cBTYKATDclwBswppgIQgABBBDIMAFegGTYgVEuAgggkIECWVlZys621lyiollq8mXgZtOs5Gx7WOMGSFkuR0KVtTbW6dbf/kzrt+1LKE+qJ+cXFuqVuYtNLWM0n9m9aY1emrVExrPzyz7377r6Lzcdn3tg2/p4g5pERn1ji2Yv3SDjQfA7w+1y6v3nn6URQwcmkvqkuQeqjmr15t3HG80MGViikqJ87dxffcKHAz562ad13c23JnXtRJNVNgbUGLT234hE12Q+AggggAACCCCAAAIIIIAAAggggAACCCCAAAIIIIAAAggggAACCCCAAAIIIIAAAggggAACCCCAAAIIIIAAAggggAACCCCAAAL9UcC4G31MibWd+/1+BQIBa5OIRgABBBBAAIGEBLj/NCG+Hp1c6vJqVFnvNKAJBQN688n79cjjzyoc6b2GgV/97g/07R//9Pg9O68+cLM8LY0pO4ej9U1auma7QuFwytZIVuL/d9V/6ue/vTZZ6VKWp84T1iGPQzYa0KTMmMQIIIAAAv1bgPuf++f504AmwXOnAU2CgEw3JcAbMKaYCEIAAQQQyDABXoBk2IFRLgIIIJCBAvn5+XI4zDdACUelzTUZuNE0LLnYFdDYMnfClXW0tehvv/mx1mzZk3CuVCbIys7Ra4uWn9DwpbP12pobNPPRO7Rlxz5t2H6sqc6nPv8F/d8frz8evm7+69qxelFC5cZiMc2Yu1Je34kfprTbbRo1bJAmjBmm0uLCLuvtqohoNKq5yzepoan1eGh2llvBUOh4Q5p3vvG17/0w/rA+nUZzR1gVrXbJZv6/E+lUP7UggAACCCCAAAIIIIAAAggggAACCCCAAAIIIIAAAggggAACCCCAAAIIIIAAAggggAACCCCAAAIIIIAAAggggAACCCCAAAIIIJBJApMHS067+YojkYja29vNTyASAQQQQAABBBIW4P7ThAl7LEGh3avx5b3TgEaxmLavXqQp99yp3fure2zP717I7nDop/97tf7fl/4r/stGU5zn7/i9jLt3UjVq65u1ZO02BUPp34Dm4g98SDf9475UUSQt79HWkI50uBK+CylpBZEIAQQQQACBPibA/c997EBNbocGNCahThVGA5oEAZluSoA3YEwxEYQAAgggkGECvADJsAOjXAQQQCDDBIzGM0YDGiujrkM69K8+GlamEvsegZF5PpUVZifs4vd26Nbf/FArNuxMOFcqExg/b28sXX3ahkfGg+l5z03RgV3bNH/FRrV6vPGS3v/hj+r6O+4+Xt7KWS9q76ZVCZe7fP0OHayu7TRPdpZLI4cM1KSzxyjb3f1GQVt3H5TxT1cP3Z1Op6658RZ95BOXJbyvZCbwBULa3+xQMEYDmmS6kgsBBBBAAAEEEEAAAQQQQAABBBBAAAEEEEAAAQQQQAABBBBAAAEEEEAAAQQQQAABBBBAAAEEEEAAAQQQQAABBBBAAAEEEEAAgc4ERhRJg/Ks2RgNaIxGNAwEEEAAAQQQ6BkB7j/tGedkrJId8+qcob3UgEZSW1ODXn7wFk2ftUShcM83ZHG5XPrt9Tfro5/8VJyzqfaw3njk9pQ2MqlvbNXiNVsVCIaScYQpzTFy9FhNfeGVlK6RjORVTUE1BLKSkYocCCCAAAIIINCJAPc/988fCxrQJHjuNKBJEJDppgR4A8YUE0EIIIAAAhkmwAuQDDswykUAAQQyTCA7O1tZWdYeKu1qkDqCGbbRNCw3GvLrguEuOez2hKsLhUK69dff0/J12xWNxRLOl6oENptNMxatkPFzd6px5MAuzX9hqnYfqNb6bfsUjUbjoUOHj9AjL0yXw+mMf71txXxtWDQz4VL3VBzWuq17T9scJsvt0sQJIzV88EDl5WTLbreZWtc4ipqGJi1YsfmkeMPCGO9uSlM2qFw33nmPxp4xwVT+ngoyatxTG1BHrPc+SNFTe2UdBBBAAAEEEEAAAQQQQAABBBBAAAEEEEAAAQQQQAABBBBAAAEEEEAAAQQQQAABBBBAAAEEEEAAAQQQQAABBBBAAAEEEEAAAQR6WyDPLZ1VZq2KQCAgv99vbRLRCCCAAAIIINBtAe4/7TZdj0+0R3w6f/ip77vpiYKWz3xe0558Wvsqj/TEcieskZWVretv/4cuuOTS+K8f3LFJS2Y8ldI6Gls8WrRqi/yB9L+oKicnV68uWCpbEu6BSiXqgYaQWkLuVC5BbgQQQAABBPq1APc/98/jpwFNgudOA5oEAZluSoA3YEwxEYQAAgggkGECvADJsAOjXAQQQCDDBAoKCmS38ODLG5J21mfYJtO03EJ7h8aX5yalumgkotuv/pEWrdqkSORYw5Z0HEYjk+nzlii/sLDT8sKhoJa+9qwObN+oWYvWqt3rl9GoxWjVkp2bp7umPqHR48bF53qaG/T61L8rEg4ltNXahhYtWbNVwVC4yzwFeTkqLyvRmBHlGjigKF7b6UZDc6tWbtylNo/3hDDj/YtxwwfqYHWtmlo9x783+aKLdeMd9yjrNA16uiwyRQG1LT4d9iXn5zVFJZIWAQQQQAABBBBAAAEEEEAAAQQQQAABBBBAAAEEEEAAAQQQQAABBBBAAAEEEEAAAQQQQAABBBBAAAEEEEAAAQQQQAABBBBAAIE+I3D2QCnXZX470WhUHs+//u6y+ZlEIoAAAggggEB3BLj/tDtqvTMnHPTr4pHuLu+KSWV1HW0tmnLztVq4fJ2pe26SWUt2To5uvX+Kzpo4KZ5264r52rhoZjKXOClXq6dDC1duUYcv/RskGnciPf/WPA0otdgBMqWCJyffWROUL5bVw6uyHAIIIIAAAv1HgPuf+89Zv3unNKBJ8NxpQJMgINNNCfAGjCkmghBAAAEEMkyAFyAZdmCUiwACCGSQgMPhUH5+vqWKD7dJNe2WphDciUAsGtXYooBK8rOT4hOTdPe1P9X8pWt7/AGzlQ1EI1G9OGeBSgaUdjqt9tABzX7mAS1fty3enMUY5YPKdNa4EVq+dqu+85Of6Uvf+Pbxh/k71yzW+gVvKhqNWCnjhFifP6C3l6yX1xcwncN4aFxckKczx43Q8CFlcjocshuNcv7ZjyYSjan6aL1WbdqlaNQ4nX+NQYOH6Ic/+bF2rZqrecs3yXhY/s749XV/1me/cIXpOnoy0GhstP5wWE4XD6F70p21EEAAAQQQQAABBBBAAAEEEEAAAQQQQAABBBBAAAEEEEAAAQQQQACB/8/efYDJVZ53//9N3b4qu2qgggoIJEQ1NpgYcItLEr8ucRw7tkMSF+LEjmPHMYkdGxsDDkUIkBBqgCQkgYQESEggoS7Ue++97Wq1q23T2/8/g61YIGnPzDmze87ud67L12t57/t+7ufzTN5LM2f13AgggAACCCCAAAIIIIAAAggggAACCCCAAAIIIIAAAgh0TIGepdKV5dntvbm5WYlE7v/2OrvViEYAAQQQQKBjC3D/qbPO/9rOYRUXte29KctnT9Vzo55TbX3rDg0sKirWk+NfVP9BV2cObe38mdq7cWVeDzAYjmjhu5vVFAjldR0riqfvEnr8uQm64ZZbrSiXtxpbT8WUcPnzVp/CCCCAAAIIdHQB7n/umO8ABtCYPHcG0JgEJN2QAF/AGGIiCAEEEEDAYQJ8AHHYgdEuAggg4CCBwsJCFRRk91B0xxkpEnfQJm3aqicZ1ZCeXvk8f5hYYkGfYx78D817Z4XCkagF1fJTIj0oZuqcBerWs+cHFohFwnp78kjt3rlTi1dvVfrBbPo/6aEs1w+5RjMnjdX+A8f03R/8swbffIeKSssUj0W1Z+NK7VyzWJHg/w1yyab79BpvL9uguobcJit5PG6VlRSruNAvn8+bWbo5GNa5+iYlU/83fMblduuGm2/Rvff9q5qrDmrN4vmZdRPJZCYnPZhmzLQZKi4uyab9Vo3ddSqksKu4VddkMQQQQAABBBBAAAEEEEAAAQQQQAABBBBAAAEEEEAAAQQQQAABBBBAAAEEEEAAAQQQQAABBBBAAAEEEEAAAQQQQAABBBBAAAEEOqJAgVe6vnt2O49EIgqHw9klEY0AAggggAACOQlw/2lObG2WNKAsrM6l2d21ZHWzJw/t0eSRj2vJyo1Wl75svfR9NiMnTtGVfftl4pa8+ryO79uR1x7iiYTmL9+k+sbc7vTJa3MXKf5v9/9Sn//SV1p7WcPrRWNxbat2ye15734jXggggAACCCBgvQD3P1tv6oSKDKAxeUoMoDEJSLohAb6AMcREEAIIIICAwwT4AOKwA6NdBBBAwEECZWVlcrvdhjtujkp7zxoOJ/AyAiXuiAZVepUeXmLV66XhD2jWnPkKBO37C4HJZFITZ83RFX36fmDbu9Yt09oFr2n1pt06evJM5uf9B12tUZOmyePxqKm+TlNGPSpvIqSuFd103Yfv1tU33Z75WSjYrG0r5mv/1rVK/WGgSzau767fqaOn3lszX69vffc+felv/05upbRo+jgtX75SW3cfyiyXHlPzr/9xv77w1a/la3lL6p4+F9bpcJEltSiCAAIIIIAAAggggAACCCCAAAIIIIAAAggggAACCCCAAAIIIIAAAggggAACCCCAAAIIIIAAAggggAACCCCAAAIIIIAAAggggAAClxcYXCmV+o0rpf89d1NTk/EEIhFAAAEEEEAgZwHuP82Zrk0Se5dE1L08i79Y5aHLWDSi+S89qykvz1JdQ+sNZkkPoHlu6nT16HWFUqmU5r80SmeOv3fvTT5fS9Zs1anqunwuYVntr337H/SP//Ijy+pZXaimIaTjwWKry1IPAQQQQAABBP5EgPufO+bbgQE0Js+dATQmAUk3JMAXMIaYCEIAAQQQcJgAH0AcdmC0iwACCDhEID20o7S0NKtujzdIZwJZpRB8CYFuhVH16eKz1Oe1cU9oyrRZagoELa1rZbH0A+ix017VVQMHXVA22NSgxdPHad+e3Vq8aqti8YR8fr/++8Hf66P3fDwTm0wktHredB3cvv58rr+gUD2vulo9+w5UWdduikejSg+yqTl5JKu212/bp32HT2aV8/7gstISud0eef1+FRQVq6SkRF0qKjVk2A36xGf/Qj169cqknD6yX4unT9Brby9XUyCU+d+u6N1H/ztqjLr3fC/Grq9gNKk9NSnJ7bVri/SFAAIIIIAAAggggAACCCCAAAIIIIAAAggggAACCCCAAAIIIIAAAggggAACCCCAAAIIIIAAAggggAACCCCAAAIIIIAAAggggEC7EeheIvXplN12mpublUgksksiGgEEEEAAAQSyFuD+06zJ2jSh0h9W34qCNu0hvfiRXVs05dkn9O7GnUomU63ST3FJica+PFPd84NR8QAAIABJREFUuvdQIh7TW5OeUV3VibyvvW3PYW3fm909QHlv6hILfPwzn9P9v324rZZvcd39VQE1pbK7L6zFogQggAACCCCAwAUC3P/cMd8QDKAxee4MoDEJSLohAb6AMcREEAIIIICAwwT4AOKwA6NdBBBAwCECBQUFKiwszKrb7dVSlN8zy8rsYsEul9S7OKJu5X7Ttf60wKLpEzR+/ETVNTRZWtfKYukBNKMmTtXV1w25oOz+rWu15q0ZWrB8g87UNmR+dt31N+g3T4xQp85dMn8ONNbrzQlPKBK6+BQkr88vn78g88uQ0XB2Q3jWbd2r/UdO5bxVl9utp8a/IL+/QB6vVz5fgfyFBSotLVP6/9aSyaRcbpdcLrfWzp+l5fPn6J13tyj9Xki//vIrf6Mf/ORnmVw7vyLxpA6cTSmSsnefdjakNwQQQAABBBBAAAEEEEAAAQQQQAABBBBAAAEEEEAAAQQQQAABBBBAAAEEEEAAAQQQQAABBBBAAAEEEEAAAQQQQAABBBBAAAEEjAr4PdKwHkaj34sLh8OKRCLZJRGNAAIIIIAAAlkLcP9p1mRtmtDJF9WACq9cf7zwpY26SSTimj3hSc2YOUe19a1zT1B6AM346a+porKbYpGw3po8UvVncr9rxyhdVc05LVq1WdIfLtkxmtgGcTd96Db976ixbbByy0um72zadCwkl7+k5WAiEEAAAQQQQCBnAe5/zpnO0YkMoDF5fAygMQlIuiEBvoAxxEQQAggggIDDBPgA4rADo10EEEDAIQKlpaXyeDyGu22OSnvPGg4n8DICLqV0deeoSousHUCz5u1XNW70GJ2osvdBDR/7vIbeePN5oXgsqjcnDNfOnTu1bO328w/p//6+f9HX7/2n9/6cSmUGt+zdtDIv760lq7fq1Jm6nGunH9K+NPttde/Z86I1Dm7foAHX35p5AD9z1O/07trNOnD0dCY2vb/h417QkGE35rx+ayUmEkkdrEuqOe5rrSVZBwEEEEAAAQQQQAABBBBAAAEEEEAAAQQQQAABBBBAAAEEEEAAAQQQQAABBBBAAAEEEEAAAQQQQAABBBBAAAEEEEAAAQQQQACBDi0wuFIqzeKfpicSCTU3N3doMzaPAAIIIIBAawhw/2lrKFu3RrEnroEVLvk8buuK5ljpxIFdGvX7B7Rp+/4cK2SXVlxSqgnTZ6lrZTdFQgHNf2mU6muqsiuSQ3T6rpoZb61Q+v+1+6tf/4Ea+/KrtmyzORTR/voCpRwwyMeWgDSFAAIIIICAQQHufzYI1c7CGEBj8kAZQGMSkHRDAnwBY4iJIAQQQAABhwnwAcRhB0a7CCCAgAME3G63ysrKsur0RKNUze+YZWV2yeB4WDde6ZPHbe3D6O2rFurF0SO1Y99Ra/rMU5VHnn5Wt3zkjvPVd6xZrDXzX9eK9TtUVXMu8797vV5NmPG6el5xZebPDWer9ObzTyoRj1neVSwe11tLN6gpEMq5dnoAzePPTdANt9z6gRqxSETLX5+kT37tu9q+apHenTdTS9dsU31TIBN76+136MHhz2Q1ECrnRi1IPHI2orpYoQWVKIEAAggggAACCCCAAAIIIIAAAggggAACCCCAAAIIIIAAAggggAACCCCAAAIIIIAAAggggAACCCCAAAIIIIAAAggggAACCCCAAAItCfQolXqXtxR14c+bmpqUTNr/ou/sdkU0AggggAAC9hLg/lN7nUdL3XhSMQ3u5lahz9o7f1pa92I/Dweb9daU5/Ti5BkKR6K5lMgqp7ikJHOXT9eKSoUCTVow5Vk1nK2+ZI30XToulyurNS4VnL5n52R1rSW18lmkS0WlXp73Tj6XyLl2bXNMx5r9SqVyLkEiAggggAACCBgQ4P5nA0jtMIQBNCYPlQE0JgFJNyTAFzCGmAhCAAEEEHCYAB9AHHZgtIsAAgg4QMDv96uoqCirTneekcLxrFIIvoRAUapZ111RYrnPoR0bNW3MU1q+brvlta0s+JvHR+j2j92dKRlsatC8F0fo0KEjWrZuu+LxROZ///yX/lr/dv8vMv89/UB6/Tuva8+GFVa2cb7W2XONmYEwkai54Tb//otf67Nf+OIHejy6Z6uO7t6qj3zurzV3wnDt2btPK9btUPIPD9rHTntVffsPyMve8lG0pimm483+fJSmJgIIIIAAAggggAACCCCAAAIIIIAAAggggAACCCCAAAIIIIAAAggggAACCCCAAAIIIIAAAggggAACCCCAAAIIIIAAAggggAACCLxPoNArDe2eHUsoFFI0mv/LzLPrimgEEEAAAQTalwD3nzrrPFPJhAZXpFRa6LFF4+m7dF4e/6xWb96T934uGEDT3KgFU0arofbSA2gOHDml3r0qVVhg/o6ZQ8dOt8oezSKmjWYtXC6Xu+0HFL1/L8fqoqoJ+y0bCmTWinwEEEAAAQTaqwD3P7fXk738vhhAY/LcGUBjEpB0QwJ8AWOIiSAEEEAAAYcJ8AHEYQdGuwgggIADBIqLi+Xz+Qx3GoxJu2sMhxPYgkCPgqCu7JrdACAjqKcO79PcyaM1480ltn5Y+MtHHtXHPvHpzJb2blql9e+8pqWrt+r46ffeZOmHsc9NmaEevXpl/txcX6dFr4xVQ+0ZIwxZx+w+cEybdx3KDLox8/rK331L3/vRTy4okYjHtGredPkLi9WjT3+tnDNNC1ds0KkzdZm4YTffqv8dNUYejz1+McHI/huDER1oKDQSSgwCCCCAAAIIIIAAAggggAACCCCAAAIIIIAAAggggAACCCCAAAIIIIAAAggggAACCCCAAAIIIIAAAggggAACCCCAAAIIIIAAAghYIHBdN6nY+BUBisViCgaDFqxMCQQQQAABBBC4lAD3nzrvvVHpC6pvpfX3/uQiEQ0H9ca4xzVzzkKda2jKpYThnOKSUk2Y/pq6VlYq1MIAmng8oTcXr9XgAX103aA+hte4VGBDY0DvrNysSDRmulY+C3h9Ps1ettp29wAlkykdOBtXc8L8MKB8+lEbAQQQQACB9iDA/c/t4RSz3wMDaLI3uyCDATQmAUk3JMAXMIaYCEIAAQQQcJgAH0AcdmC0iwACCDhAoLy8PKsBJVXN0slGB2zMIS32K25SRadSy7utr6nSwpfHatL0OYpE45bXt6rg/b95SB//7OczA18WTBmlnVs3a8GKTfrj/Jc77/mEfvnwo3L/YSjLvi2rtfatV00PiLlU//OXb9TZc+bf4NdeP0xPTZh0wTLNDXV6a+LTqg0kdO01A7Tu3eVavGqL0qNuXC63/vFffqSvfvPbWf3fo1XnkGudZCql9Ucj8hXY45cpct0HeQgggAACCCCAAAIIIIAAAggggAACCCCAAAIIIIAAAggggAACCCCAAAIIIIAAAggggAACCCCAAAIIIIAAAggggAACCCCAAAIIOEXgynKpZxb/RD39b7kbG83/G2qn+NAnAggggAACbSHA/adtoW5uTV8yqGFX2ufOlBMHduvZR36lTTsP5u1unbRYcUmJxr/ymiq6dVMo0KQFU55Vw9nqi2IeO1WjFet3qLioQF/45O3yeNym0KOxuJat3a4ztfWm6uQ72e12a/byNfL5spj6mO+mJMUSKe2qjivhYgBNK3CzBAIIIIBABxfg/ueO+QZgAI3Jc2cAjUlA0g0J8AWMISaCEEAAAQQcJsAHEIcdGO0igAACNhfwer0qKSnJqsu9Z6XmaFYpBF9CIBGP6ZYr3fK4zT1YvVj5aDik+ZNH6rU583Wyuta2Z/DTX/xKf/6FL+nMicOaN/FpLVm9VVU15zL9er0+/fDn/63PfuGLmT+nvd58fvglH1ib3eSJqrOZB9RWvAoKCvTCrDmqqOyWKZf+pczNS+dp8ZyZqg/G1K9XVy1auUnnGpozPy8tK9ODTz6jIcNutGL5Vq2x/WRIMXdxq67JYggggAACCCCAAAIIIIAAAggggAACCCCAAAIIIIAAAggggAACCCCAAAIIIIAAAggggAACCCCAAAIIIIAAAggggAACCCCAAAIIdFSBUr80uDK73QcCAcXj8eySiEYAAQQQQAABwwLcf2qYyjaB6btshvVIqdBvjyEj6X5mv/iMJr00XcFQJG9O6QE0416eqcruPRQJBTT/pVGqr6m66HqrNu3S4ePvDacZ2K+XPnLjYLlcLlO9bd51ULv2HzNVI9/J6QE0ry9dpfQdQnZ6NQZj2nfOI7fbY6e26AUBBBBAAIF2KcD9z+3yWFvcFANoWiS6fAADaEwCkm5IgC9gDDERhAACCCDgMAE+gDjswGgXAQQQsLlAYWFhVg+54klp68WfFdp8pzZtLxHRLb39+WkuldKy1yfrrdlvaPOuQ/lZw4KqP/zZ/fqLL39Vc194Unt27cwMgInG3vvFxU5duujpCZPV88orM38+sHWtVs19xYJVP1giEo1p7pL1CoWtefiefoj8g5/+TJ/9wpeUjMd1cMcGrXr7dS1euUldO5dm9njsVE1mME361affVRo1aZoKCgvzsr98Fj1YHVRDMrtBVvnsh9oIIIAAAggggAACCCCAAAIIIIAAAggggAACCCCAAAIIIIAAAggggAACCCCAAAIIIIAAAggggAACCCCAAAIIIIAAAggggAACCLR3gRt7Sl638V1GIhGFw2HjCUQigAACCCCAQFYC3H+aFZdtgnsVhtSri13ue0np4PYNmvzsU1q9aWfejIqLS/Tc1Bnq0auXYpGw3p70jM7VnP7AerFYXItWb1HtuabMz9wul+7+yDBd0aPCVG+15xr19vINkswNsjHVRAvJ6buD3li6Sn6bDaDZXxVQU6o0n1unNgIIIIAAAgj8QYD7nzvmW4EBNCbPnQE0JgFJNyTAFzCGmAhCAAEEEHCYAB9AHHZgtIsAAgjYXKCkpERer9dwl3Uh6fA5w+EEtiDgTYZ1w5UFeXPav3m13nhpnBau3HJ+0EneFsux8Pd/9O/66J99VPNfGqXNOw9q98Hj5yvd8+nP6L9+9/vMn2PRiOZPHqm66pM5rnTptPQImL0Hj2vjjgOW1u7SqVR33jpUhX6vguGoVm/arXONzRdd40tf/6bu+/FPLV2/tYqdrA2oOsqD6dbyZh0EEEAAAQQQQAABBBBAAAEEEEAAAQQQQAABBBBAAAEEEEAAAQQQQAABBBBAAAEEEEAAAQQQQAABBBBAAAEEEEAAAQQQQAABBPp3kboWGXeIx+MKBALGE4hEAAEEEEAAgawEuP80Ky7bBBcppGt7FsjlsscwlHg0ojefH65XXntLdfXvDX6x+lVcUqJRk6bpit59lIjH9fakp1VbdeIDyzQHQlqyZpsam4Pnf9ajsrPu+vAw+X3G76y6WP9zFq29oK7VezRbLz2AZvbyNfL5fGZLWZafTKW06XhUbp9dBiZZtjUKIYAAAgggYEsB7n+25bHkvSkG0JgkZgCNSUDSDQnwBYwhJoIQQAABBBwmwAcQhx0Y7SKAAAI2Fkg/9CwvL8+qw6P10tn/ex6YVS7BHxQodkd1bY/8PWRsbqjTxEd/oYUrNysYitjyCL79ne9pYO9K7dqwUm8uWqtAKJzp0+Vya+TEKRo0+NrMn08d2qtlr01ULPLez618RaIxLV61RXUNFx8OY2atkqJCFRX51dgUVDQWv3ipVEoPPP6U7rjrbjNLtVlubUNAR4MMoGmzA2BhBBBAAAEEEEAAAQQQQAABBBBAAAEEEEAAAQQQQAABBBBAAAEEEEAAAQQQQAABBBBAAAEEEEAAAQQQQAABBBBAAAEEEEAAgQ4nUFks9euc3bYbGxuV+v//bTMvBBBAAAEEELBegPtPrTdtjYo+V0KDuiRVVGBuoIqVvZ4+sl/PP/E7rdq4U/FEwsrSmVpFxcV6+vnJ6tt/QObvhgumPKvqYwc/sM65hmYtXbvtgnuL0ndWXTeoj24eMtBUX4ePV2nVpt2mauQz2evzafay1fJ4PPlcJqvaZxvDOhbIYgJlVtUJRgABBBBAAIH3C3D/c8d8TzCAxuS5M4DGJCDphgT4AsYQE0EIIIAAAg4T4AOIww6MdhFAAAEbC3i9XpWUlGTV4fZqKWr9M8msemhPwaXusK7pUZDXLU0f+ZBmz31HNXUNeV0n1+Jf+sqX1aPUrfUbt2jjjgPny1w37AaNGD/x/J/XL3xdu9ctz3WZy+btP3JK67buzUttI0XTD+KfmjBJ6T078RWNJ7St2iW32z4PzJ3oSM8IIIAAAggggAACCCCAAAIIIIAAAggggAACCCCAAAIIIIAAAggggAACCCCAAAIIIIAAAggggAACCCCAAAIIIIAAAggggAACCBgV8HukYT2MRr8XFwgEFI/Hs0siGgEEEEAAAQQMCXD/qSEm+wWlErqqPKGupT779JZKadGrL2r8+BdUV99keV/pATSPjR6vq6+9LlN76ayJOrZn6wfWSd9XtGztdkWisQ/87CM3XatB/Xrl3FssFtecxWsVCkdzrpHPxOKSUs1atFzpgTt2ee2vDqkpWWyXdugDAQQQQACBdi/A/c/t/ogvukEG0Jg8dwbQmAQk3ZAAX8AYYiIIAQQQQMBhAnwAcdiB0S4CCCBgY4HCwkIVFBgffhKOSzvP2HhDDmytiz+q/hX5ffi8YdEcTXjuWR06VmVLodtvu1F9u3fS7IVrFI6890DY5XbrBz/5T33hq1/L/Dkej+mN5x5RoLHe8j2EwhHNW7rh/NqWL2Cw4L/91//o81/8ssFoe4UlkiltPhmX2+u3V2N0gwACCCCAAAIIIIAAAggggAACCCCAAAIIIIAAAggggAACCCCAAAIIIIAAAggggAACCCCAAAIIIIAAAggggAACCCCAAAIIIIBAOxYY2l0q9BrfYCQSUTgcNp5AJAIIIIAAAggYFuD+U8NUtgpMpVKq8Ed0VaXxe5haYwPVxw/ppZGP6p1l65Tu0cpXYWGRfjdipIbdfEum7PqFb2j3umUfWKL67DktXbtd8XjiAz8rKizQn31oiLpXdM6ptWQypTWbd+vwieqc8vOd1LWyUtPmvpPvZQzXj8QSOnjOpXDCYziHQAQQQAABBBAwJ8D9z+b8nJrNABqTJ8cAGpOApBsS4AsYQ0wEIYAAAgg4TIAPIA47MNpFAAEEbCxQUlIir9f4b5PVBKRjDTbekANb61YYU58uxs8gly1WHT2g0Y/8KvPA1Y6v6wf3U0Xnci1bu/18exWV3fTb4U9r0OBrM//b/i1rtHre9Ly0v2XXQe3cfywvtbMp+onPfF4//+1D2aTYJjY9gGZHdUoJ8YDaNodCIwgggAACCCCAAAIIIIAAAggggAACCCCAAAIIIIAAAggggAACCCCAAAIIIIAAAggggAACCCCAAAIIIIAAAggggAACCCCAAALtXqBvJ6lbifFtxuNxBQIB4wlEIoAAAggggIBhAe4/NUxlu0BXIqybe9trAE0iEdfK2dP00uSXdPTkGUvN/H6//ut3/6uP3n1Ppu7u9cu1/p3XP7DG6TN1WrZuuxKJ5EXXLysp0ifvvEklRYU59Xfg6Cmt37ZP6WE0dntdNXCQxkydYZu2GoJxHax3Sy7u97HNodAIAggggEC7F+D+53Z/xBfdIANoTJ47A2hMApJuSIAvYAwxEYQAAggg4DABPoA47MBoFwEEELCxQLafmQ6dk86FbLwhB7ZW4QupX2VuD1CNbre5vlYzxw7X1JlzJbmMprVa3HUD+yieSGr/kZPn17zx1tv0wONPqri4RIl4TLPHPaqmc7WW9xQIhrVkzVY1NAUtr51twZ69rtBzU2eoqLg429Q2j08/w99V41I00eat0AACCCCAAAIIIIAAAggggAACCCCAAAIIIIAAAggggAACCCCAAAIIIIAAAggggAACCCCAAAIIIIAAAggggAACCCCAAAIIIIAAAh1GoEuRNKBLdtttaGjILoFoBBBAAAEEEDAkkO1dPhtPGSpLUCsJ9CkKqFtne9370lRfq6lPPah5i1YrHIlaJuHxePQv/3G//uLLf52peeLALi2ePv4D9U9W12r5uu2XHRBTXlqse26/QelhNNm+GpoCmr98o2Jx+11ac8uHP6JHnnku2y3lLf5QTVj18eyN89YQhRFAAAEEEOgAAtz/3AEO+SJbZACNyXNnAI1JQNINCfAFjCEmghBAAAEEHCbABxCHHRjtIoAAAjYV8Hq9Kikpyaq7bdVSzH7P6rLag52CU6mUrixNqGe5J69txWNRLZ35osaMm6jG5rYftPL+zV7Vu4eamoOqrW86/6Pv/PDf9NVv3pv5c9XRA3pn2nNKJZOWOx0+UaU1m/dc9iG35YteomBpWZkeGjFS115/Q2stadk6DKCxjJJCCCCAAAIIIIAAAggggAACCCCAAAIIIIAAAggggAACCCCAAAIIIIAAAggggAACCCCAAAIIIIAAAggggAACCCCAAAIIIIAAAggYFvB5pBt6GA7PBAYCAcXj8eySiEYAAQQQQACBFgW4/7RFIlsH+FMhDe1VIJfLZas+d65brrEjHteeg8ct7etvvnWv/vEHP5TL7VZzfa1mjvrdB/aeGUCzdruSqdQl105rda/srLtuu15+vy+rHtP3L81fsUm15xqzymuN4E99/q/0s1//tjWWanGNaCyuHdUpyeNvMZYABBBAAAEEELBOgPufrbN0UiUG0Jg8LQbQmAQk3ZAAX8AYYiIIAQQQQMBhAnwAcdiB0S4CCCBgU4GCggIVFhYa7i4cl3aeMRxOoAGB9APQ3qVx9Sj3Gog2F7J1xXxNe2GcNu88aK5QHrIru5arrr7p/BAYt9utia+9qe49eylttHnpXO1YvTgPK0sLV25W9dn6vNTOtqjH49F9//4zfeGrX8s2tc3jGUDT5kdAAwgggAACCCCAAAIIIIAAAggggAACCCCAAAIIIIAAAggggAACCCCAAAIIIIAAAggggAACCCCAAAIIIIAAAggggAACCCCAAAIdVGBod6kwi3+yHg6HFYlEOqgW20YAAQQQQCB/Atx/mj/b1qjsVkr9O0XVqdheQz7CwWa9OfFZPT/pZSXSl7xY9Lr9Y3fpFw8/Jr/fr1QyqWnDf6F49MK/IxoZQPPHdspKivTpj92iooLs/PYdOqH12/dbtCvrynzzO9/Xt757n3UFTVQ6fjaomliJiQqkIoAAAggggEAuAtz/nIua83MYQGPyDBlAYxKQdEMCfAFjiIkgBBBAAAGHCfABxGEHRrsIIICATQWKi4vl8/kMd3c2KB21x5wOwz3bPjCVUp/yhLqVevLe6tmTRzV99O/15qJ1SiSTeV8vmwVcLldm0MwfXx+6/aN66KlRmT9GI2EtmTFe1ccOZVPSUGx9Y7PmLd1wwdqGEvMY9Gef+JR+8dDv5Xbn/z1h5TYYQGOlJrUQQAABBBBAAAEEEEAAAQQQQAABBBBAAAEEEEAAAQQQQAABBBBAAAEEEEAAAQQQQAABBBBAAAEEEEAAAQQQQAABBBBAAAEEEDAu0K+zVFlsPD4WiykYDBpPIBIBBBBAAAEEDAlw/6khJtsGuSRVFkTUu4tP6ftw7PNK6dCOjZo0crjWbNlj2V05PXr21Ogp01VSWpbZ6tuTR+rM8Qvv+DlVXatl63YoafC+ou4VnXX7TYNVVmr8L6ehcESvL1it5J/cP2QH+5/9+kF96vN/2eatROMJ7a1JKqbsBvu0eeM0gAACCCCAQDsQ4P7ndnCIOWyBATQ5oP1pCgNoTAKSbkiAL2AMMRGEAAIIIOAwAT6AOOzAaBcBBBCwqUBZWZncbrfh7tLDZ9JDaHhZKZBS3/KkKkuMn0Ouq6cHvEx/+jea/fYSna1rzLVM3vPSfT7w2Ah99O57Mms11ddq9thHlYjHLF973da92n/klOV1zRQsKi7WtHkLVVRUZKZMq+cygKbVyVkQAQQQQAABBBBAAAEEEEAAAQQQQAABBBBAAAEEEEAAAQQQQAABBBBAAAEEEEAAAQQQQAABBBBAAAEEEEAAAQQQQAABBBBAAIGMQHr4THoIjdFX+gLxpqYmo+HEIYAAAggggIBBAe4/NQhl47ACRXVtD688bjsNoJFSyaQWTH1OL0+fpfRQGKtew8dM0NCbbsmU27BotnatXXpB6aqaOi1du12JRNLwksVFBfrUnTerrMT4/Tnzlq7XuYZmw2vkOzD99+VnJ7+sq6+9Lt9LtVi/tjmmY01epZT/O6pabIYABBBAAAEEOpgA9z93sAP/w3YZQGPy3BlAYxKQdEMCfAFjiIkgBBBAAAGHCfABxGEHRrsIIICADQXSg2fSA2iyee06I4Xi2WQQ25JAKpVUv/QAmlJPS6GW/Hz76sWa8MwI7T543JJ6+SjSrUdPjRj/oiq798iU37F6sTYtmSPJ2ofysVhc6QfPzcFwPraRc830AJ5//MEP9bf3/lPONdoikQE0baHOmggggAACCCCAAAIIIIAAAggggAACCCCAAAIIIIAAAggggAACCCCAAAIIIIAAAggggAACCCCAAAIIIIAAAggggAACCCCAAAIISEVeaUj37CTSA2jSF2vzQgABBBBAAAHrBLj/1DrLtqqUuQ+oNKLK8sK2auGS6wYaG/T8Y7/S/MUrFYsnLOnv45/5rO7/7SOZWsf2bdfSV1+4oG712XotW7tdsXh2F0+VFhfqthuv0RXdKwz1uXbLHh04etpQbGsEpe/nmrlwuYpLSlpjucuucbAmqvqYXy6XtfcvtfnGaAABBBBAAAEHCHD/swMOKQ8tMoDGJCoDaEwCkm5IgC9gDDERhAACCCDgMAE+gDjswGgXAQQQsKGAz+dTcXGx4c4SSWlLleFwAg0KJJMJ9S1LqHu5z2CGubBgc6Oe+dW/a9maLUqkD9WGrzvuukf3P/iwCguLlB7G8vqY36uprsbyTmvqGrR0zTZFY9k93La8kYsULC0v19RAdYpBAAAgAElEQVQ581VQaL9fRLjU/hlA0xrvDNZAAAEEEEAAAQQQQAABBBBAAAEEEEAAAQQQQAABBBBAAAEEEEAAAQQQQAABBBBAAAEEEEAAAQQQQAABBBBAAAEEEEAAAQQQQODiAjf1lDxu4zrBYFCxWMx4ApEIIIAAAggg0KIA95+2SOSIAHc8qBt7F9pv4EcqpW2rFmncyKe079AJSyz9fr9emv22OnXpovqaKr09+RlFw6HztdN39KQH0ESi2f+9scDv09Br+unaAb1btNxz8Lg27jhgyZ6sKNK1olJT5y5osW8r1rpcjXA0pp1nXHJ5Wud+qnzvh/oIIIAAAgg4TYD7n512Ytb0ywAak44MoDEJSLohAb6AMcREEAIIIICAwwT4AOKwA6NdBBBAwIYCBQUFKsxiuEVjRNpfa8ONOLyl1h5Ak4jHNXfys5rwwksKR7J/qNsa3P/wz/+qv733nzJLnTtzWnPGPSq5XJYvffh4ldZs2atk0p6DeH47/Cl95M67LN93vgoygCZfstRFAAEEEEAAAQQQQAABBBBAAAEEEEAAAQQQQAABBBBAAAEEEEAAAQQQQAABBBBAAAEEEEAAAQQQQAABBBBAAAEEEEAAAQQQQKBlgasrpPKCluP+GBEOhxWJRIwnEIkAAggggAACLQpw/2mLRI4J6F0cUvdOhbbrNxxo1rzJz2jajDfV2By0pL9//8Wv9dkvfFGh5kYtemWc6qpPnq9bV9+kpWu3KxTO7e+N6WuDBg/oo+uv6af0QJpLvY6erNa7G3ZZsh8rilw37AaNGD/RilKmauw5FVDQVWqqBskIIIAAAgggkLsA9z/nbufkTAbQmDw9BtCYBCTdkABfwBhiIggBBBBAwGECfABx2IHRLgIIIGBDgeLiYvl8l34g9/6Wq5qlk4023IjDW2rtATSpVEo7Vi3S6BHDdfDYadvpuVwuPTHmeQ298aZMb+leNy2dm5c+t+89om17DuelthVFv/i1b+j7P/6p3G63FeXyXoMBNHknZgEEEEAAAQQQQAABBBBAAAEEEEAAAQQQQAABBBBAAAEEEEAAAQQQQAABBBBAAAEEEEAAAQQQQAABBBBAAAEEEEAAAQQQQAABBC4pcGW51DOLu6ljsZiCQWsuLedYEEAAAQQQQOA9Ae4/bT/vhBJPVIMqvfK4XbbbVPWJw3px+O+0Yu02xeJx0/3dcdc9uv+3D2fuo3p39hQd3bP1fM3GpqCWrNmm5mAo53XSdwpVdinXDdf2V4/Kzkr/+f2v46drtGL9TqXvR7LD65Of+wv95wO/a9NWGkMx7at1y+3xtmkfLI4AAggggEBHFuD+5455+gygMXnuDKAxCUi6IQG+gDHERBACCCCAgMME+ADisAOjXQQQQMCGAmVlZVkNtjh0TjqX+zNAGwrYo6XWHkCT3vWZE4c1Y8xwzV7wrj0Q/qSL4pJSzZi/WF6fT8lEQotfnaBTB/dY3mf6QfPaLXttOYTnj5sddtMt+vVjw1VW3sny/eejIANo8qFKTQQQQAABBBBAAAEEEEAAAQQQQAABBBBAAAEEEEAAAQQQQAABBBBAAAEEEEAAAQQQQAABBBBAAAEEEEAAAQQQQAABBBBAAAEEjAl0KZIGdDEWm45KJpNqamoynkAkAggggAACCLQowP2nLRI5JyAZ19UVUlmhx5Y9b172tp4dMVzHTtWY7q9rRaUeeWa0rho4SNtXL9LmJXPP1wyEwlqyepsamgKm1/F43Lr+mqt03aA+8rjdF9Q7dOy0Vm+2/p6hXJv++/t+oG/8w3dzTTedl74f6XBtTPWxAtO1KIAAAggggAACuQtw/3Pudk7OZACNydNjAI1JQNINCfAFjCEmghBAAAEEHCbABxCHHRjtIoAAAjYTcLlcKi8vz6qrnWekcDyrFIINCaTUrzypipILH4gaSs0xKBGPad6LT2najNmqrbfXLwT+5Ze/qh/+/L8zO2tuOKfFr4xT/dmqHHd66bT0A9Zl67brZFWt5bWtKtipcxcNH/eCevftZ1XJvNZhAE1eeSmOAAIIIIAAAggggAACCCCAAAIIIIAAAggggAACCCCAAAIIIIAAAggggAACCCCAAAIIIIAAAggggAACCCCAAAIIIIAAAggggMBlBQq90tDu2SE1NjYq/W+veSGAAAIIIICANQLcf2qNo12qFCukwT0LlL6vyW6vQGO95kx6VtNnzlEgGDbd3je/831967v36eypY5r3wpPSH/YcjcW1aOUW1TVYd09Rl06lGtCnp3r1qFBZcaHSa6zctEtVZ86Z3ocVBXw+v/7jV7/RPX/+WSvK5VQjGIlrf51LCXlzyicJAQQQQAABBKwR4P5naxydVoUBNCZPjAE0JgFJNyTAFzCGmAhCAAEEEHCYAB9AHHZgtIsAAgjYTMDj8ai0tNRwV4mUtOW04XACsxBIpZLqU5ZQ97LWfdC3f8savfD0E9q480AW3eY3NP2LiSMnTtU11w3JLFRz8ogWvTJO0XDI8oXTa73z7mbV1DVYXtvKgr946FHd9alPW1kyb7UYQJM3WgojgAACCCCAAAIIIIAAAggggAACCCCAAAIIIIAAAggggAACCCCAAAIIIIAAAggggAACCCCAAAIIIIAAAggggAACCCCAAAIIIGBI4KZekieL+9Gbm5uVSCQM1SYIAQQQQAABBFoW4P7Tlo2cFZFS76KguncutmXbp4/s00tPPaIla7YpkUya6rG4pEST3pinkpJSzRz1W4WaGjP1kqmUFq3aojNn603Vf3+y2+WS1+vJ/CeZTCoSjdtmMGJ5p876zRMjNGTYjZbuOZtiB8+E1ZAoyiaFWAQQQAABBBDIgwD3P+cB1QElGUBj8pAYQGMSkHRDAnwBY4iJIAQQQAABhwnwAcRhB0a7CCCAgM0E/H6/ioqMP1xqjkp7z9psE+2knVQyqd5lCfUob90BNPFYVOMe/rneXrRS4UjMFppdunbV1LnvyO12Z/o5sHWtVs19JS+9pR9sv7V0g+obm/NS36qin/r8X+lnv/6tVeXyWocBNHnlpTgCCCCAAAIIIIAAAggggAACCCCAAAIIIIAAAggggAACCCCAAAIIIIAAAggggAACCCCAAAIIIIAAAggggAACCCCAAAIIIIAAAi0KDK6USv0thp0PCIVCikajxhOIRAABBBBAAIHLCnD/aft7gxQoqmu6eeTzvncnjt1eG5fM1cSxY7T30HHTrX3lG9/Sd374Y+1YvVhbls07X2/Vxt06fKLKdH2nFOjes5dGjJ+oim7d2qTlhkBU++u9crs9bbI+iyKAAAIIIIDA/wlw/3PHfDcwgMbkuTOAxiQg6YYE+ALGEBNBCCCAAAIOE+ADiMMOjHYRQAABmwkUFhaqoKDAcFdng9LResPhBGYpcGVpXD3KWv9h3+q3ZmrU08+opq4hy47zE37bHXfqdyNGni+eHj6THkKTj1cymdKbi9epKRDMR3nLanapqNS0uQvkcrksq5mvQgygyZcsdRFAAAEEEEAAAQQQQAABBBBAAAEEEEAAAQQQQAABBBBAAAEEEEAAAQQQQAABBBBAAAEEEEAAAQQQQAABBBBAAAEEEEAAAQQQMCbQr7NUWWwsNh0ViUQUDoeNJxCJAAIIIIAAApcV4P7T9vcGcSmlK0ti6l7us+XmouGg3po6ThMnTVMgFDHVY/eePfXQiFGqrOiq1557RIl4LFNvx76j2rr7kKnaTkoePPR6jRj3otye1r8TKp5Ian9NXKGU8fvBnGRLrwgggAACCDhNgPufnXZi1vTLABqTjgygMQlIuiEBvoAxxEQQAggggIDDBPgA4rADo10EEEDAZgIlJSXyer2GuzreIJ0JGA4nMEuB7oUR9e7izzLLfPipw3s1/omHtHL9dvPFLKjwjX/8rv7++z84X+mNsf+rhrPVFlT+YIn0AJrZi9YoELT3L0Omkkk9/+ob6t3vqrw4WFmUATRWalILAQQQQAABBBBAAAEEEEAAAQQQQAABBBBAAAEEEEAAAQQQQAABBBBAAAEEEEAAAQQQQAABBBBAAAEEEEAAAQQQQAABBBBAAIHsBbqXSH06Gc+Lx+MKBLhMwLgYkQgggAACCFxegPtP2+c7xJsMa2hPnzwety03eOb4Yc0a/6TmLlqtaCyec48ul0vf/v4P9LVv36uF08ao+tjBTK0TVWe1bK097ijKeXNZJP6/v/m6fvDT/8wiw7rQukBcRxs9Ssme7zXrdkolBBBAAAEEnCHA/c/OOCeru2QAjUlRBtCYBCTdkABfwBhiIggBBBBAwGECfABx2IHRLgIIIGAzgbKyMrndxh8w7a+VGiM220Q7aqeyIKK+XVt/AE042Ky3Jo3Si1NnKRyJtqmoz+fXT//nAX38M5/L9BEJBTX9qV8pPYAlH6/MAJqFqxUI2f+N/ZNfPqDP/NX/yweDpTUZQGMpJ8UQQAABBBBAAAEEEEAAAQQQQAABBBBAAAEEEEAAAQQQQAABBBBAAAEEEEAAAQQQQAABBBBAAAEEEEAAAQQQQAABBBBAAAEEEMhaoLxAurrCeFoymVRTU5PxBCIRQAABBBBA4LIC3H/aPt8gqVRKnT1BDexRbM8NplI6uGOjXhj5hDZt26eEiTt7Krp118iJU3Rs5wZtW/mOlEpl7uh5bf5KpQfUdITX/Q8+oo//+WdbfauJRFK7quOKuQpafW0WRAABBBBAAIGLC3D/c8d8ZzCAxuS5M4DGJCDphgT4AsYQE0EIIIAAAg4T4AOIww6MdhFAAAGbCWT7OWl7tRRN2GwT7aidrv6Irqpo/QE0acKty+dr8rjR2r7vaJuKlnXqpN8+PkJDbrgp08fJg7u18OWxeXvo/N4AmjUKhMJtum8ji//Fl/9aP/r5L4yEtmkMA2jalJ/FEUAAAQQQQAABBBBAAAEEEEAAAQQQQAABBBBAAAEEEEAAAQQQQAABBBBAAAEEEEAAAQQQQAABBBBAAAEEEEAAAQQQQAABBBCQ3yMN65EdRENDQ3YJRCOAAAIIIIDAJQWyvddn4ykwnSKQnr3SvyyiziVtc0+QEae1b8/S6JEjdbrmnJHwS8bccdfd+u5939eyWRMVj0UzcekBNMHwe/+9Pb/SAxonvzFPPa+4stW3ebA6qIZkSauvy4IIIIAAAgggcGkB7n/umO8OBtCYPHcG0JgEJN2QAF/AGGIiCAEEEEDAYQJ8AHHYgdEuAgggYCMBt9utsrIywx2lh0psPm04nMAcBDr7ohpQ6csh03xKoKlek5/4td5avEbhSNs94K3s3kMjxr+obj16Zja1dcX8zH/y9UoPoJmzaI2ag/YfQDPs5lv1+2dGy+trm/eI0TNI//8VW07FJbe9+zS6H+IQQAABBBBAAAEEEEAAAQQQQAABBBBAAAEEEEAAAQQQQAABBBBAAAEEEEAAAQQQQAABBBBAAAEEEEAAAQQQQAABBBBAAAEEEHCiwM29JLfLeOdNTU1KX7TNCwEEEEAAAQTMC3D/qXlDu1ZIpVIq9UQ1qJtPnmz+stWKGwo0nNOCVybo1VlzdPZcY84re7xe/fzXv1HN3vUKNr03rHDN5t06eKwq55pOSSwpLdOMBUvk8XhateX6YExHGrxKyt2q67IYAggggAACCFxegPufO+Y7hAE0Js+dATQmAUk3JMAXMIaYCEIAAQQQcJgAH0AcdmC0iwACCNhIwOfzqbi42HBHwZi0u8ZwOIE5CJR6Irqmuz+HTGtSVs6boefHjNWJqrPWFMyhSt+r+mv0lOnyer2Z7EWvjNPJg7tzqGQsJZlK6c1Fa9UUCBlLaMOoqwYM1CPPPKeulZVt2EXLS8cTSW0+lZDH23bv5Za7JAIBBBBAAAEEEEAAAQQQQAABBBBAAAEEEEAAAQQQQAABBBBAAAEEEEAAAQQQQAABBBBAAAEEEEAAAQQQQAABBBBAAAEEEEAAgfYtcF03qdhnfI/BYFCxWMx4ApEIIIAAAgggcEkB7j9t72+OlHoWhnRFlyLbbrSpvlZTnnpIC5asUiAUybnPm2/7sD75Z7fp9KFdmRrHT9do+bodOddzSuI1Q4bqmRdeatV2U5L2VUcVSBa06roshgACCCCAAAItC3D/c8tG7TGCATQmT5UBNCYBSTckwBcwhpgIQgABBBBwmAAfQBx2YLSLAAII2EjA7/erqMj4A8xzYelQnY020A5bKXJHdV2PLH6Dz2KDuuqTeu6RX2nZ6k0WVzZe7sN3/pkeHP5MJiERj2vO+MfUWJe/yUfpATTzlqxTQ1PQeJNtFNm9Zy89OPxpXTVwUBt1YGzZUCSmXWe9crndxhKIQgABBBBAAAEEEEAAAQQQQAABBBBAAAEEEEAAAQQQQAABBBBAAAEEEEAAAQQQQAABBBBAAAEEEEAAAQQQQAABBBBAAAEEEEAAAcsFBnSVuhQaLxsKhRSNRo0nEIkAAggggAAClxTg/tMO8OZIxnV116TKitruvqCWlE8e3K3Jo4ZrxZrNiicSLYVf9Ocul0tf/PIXVRQ7p/R/bwqE9PayDYrG4jnVc0rS3Z/6jP77od+3arsn60KqDhdJLlerrstiCCCAAAIIINCyAPc/t2zUHiMYQGPyVBlAYxKQdEMCfAFjiIkgBBBAAAGHCfABxGEHRrsIIICAjQQKCwtVUFBguKPqZulEo+FwAnMQ8KYiuuEKfw6Z1qTEohEtmvG8Ro95UeFI2/xi4Be/9g39809+ltlQsKlBc18YoVBzgzUbvEiV9ACa+cs3qq6+KW9rWFW4rLxcv370SQ27+RarSualztmGgI4FS/NSm6IIIIAAAggggAACCCCAAAIIIIAAAggggAACCCCAAAIIIIAAAggggAACCCCAAAIIIIAAAggggAACCCCAAAIIIIAAAggggAACCCBgTKB3udQji3/2G4lEFA6HjRUnCgEEEEAAAQQuK8D9px3jDVLsjmpghUc+r9uWG04mEtqzaaVeHvesNmzfr0QymVOffr9fH/vQEPXs1kXhSExL12xVrQPu68lps39I+vLXv6nv//inZkpklXuuOarDjV7J5ckqj2AEEEAAAQQQaB0B7n9uHWe7rcIAGpMnwgAak4CkGxLgCxhDTAQhgAACCDhMgA8gDjsw2kUAAQRsJFBcXCyfz2e4o2MNUk3AcDiBOQi4klHddIVXLpcrh2xrUvZtWaMpo5/Smi17rCmYZZXv/egn+srffSuTVVd9UgunjVE42JxlFePhqVRKC1du0ZnaeuNJbRTp9Xr1y0ce0x133dNGHRhb9tS5kKrCxcaCiUIAAQQQQAABBBBAAAEEEEAAAQQQQAABBBBAAAEEEEAAAQQQQAABBBBAAAEEEEAAAQQQQAABBBBAAAEEEEAAAQQQQAABBBBAAIG8CHQrkfp2Ml46FospGAwaTyASAQQQQAABBC4pwP2nHeXNkVKPwoiu7FJg6w1vWPKmpj4/Qbv2H1X6vp1cXhWdy3T3R4bJ7/dp1cZdOnaqJpcyjsm595//VV+/959apd9YPKkDZxMKpfytsh6LIIAAAggggED2Atz/nL1Ze8hgAI3JU2QAjUlA0g0J8AWMISaCEEAAAQQcJsAHEIcdGO0igAACNhIoLS2Vx+Mx3NGBOqkhbDicwBwEEvGYbrnSLY/bnUO2NSmRUFCznn1Yr81boobm1v/lwJ898KA+9bm/zGzm9JF9WjrzRcUi+XvjpR+IL1+3QyeqzloDmOcqP/6v/9HnvvjlPK9irvzBMyE1JBhAY06RbAQQQAABBBBAAAEEEEAAAQQQQAABBBBAAAEEEEAAAQQQQAABBBBAAAEEEEAAAQQQQAABBBBAAAEEEEAAAQQQQAABBBBAAAEEzAl0KpQGdTVeI5FIqLm52XgCkQgggAACCCBwSQHuP+1Ab45kXP3K46oos+8Qmng8pjVvv6apk17UwaOnczocl8ul/r176MM3Dta2PYe068DxnOo4Jel7//YTfeUb32qVdg/XhHUuXijJ1SrrsQgCCCCAAAIIZC/A/c/Zm7WHDAbQmDxFBtCYBCTdkABfwBhiIggBBBBAwGECfABx2IHRLgIIIGAjgfLycqUf6hl97TojheJGo4nLVWBASbM6l5fkmm5J3t5NqzT+qce0bc8RS+plU+Q3j4/Q7R+7O5NydM9WvTt7qtKDefL1Sg+gWbt1jw4ercrXEpbW/eZ3vq9vffc+S2taXWzb8aDi3rZ9D1u9J+ohgAACCCCAAAIIIIAAAggggAACCCCAAAIIIIAAAggggAACCCCAAAIIIIAAAggggAACCCCAAAIIIIAAAggggAACCCCAAAIIIOA0gSKvNKS78a7T//a6sbHReAKRCCCAAAIIIHBJAe4/7VhvDo/iuqZrSkUFXttuPJlIaNnrk/TylFd05GR1zn32u7K7KjqXa9POAznXcELivff9i77+D9/Je6tV50I6FS7O+zosgAACCCCAAALmBLj/2ZyfU7MZQGPy5BhAYxKQdEMCfAFjiIkgBBBAAAGHCfABxGEHRrsIIICAjQSy/Yy0pUpKJG20gXbayhWFAfXs0rYPBNMDXyY+8YBem7NA0VjrTh167NlxuuHWD2VOd//WtVrz1gylkvl9423dfUg79h11xDvqc1/8sn78X/9j217j8YQ2n0rI4yuwbY80hgACCCCAAAIIIIAAAggggAACCCCAAAIIIIAAAggggAACCCCAAAIIIIAAAggggAACCCCAAAIIIIAAAggggAACCCCAAAIIIIBARxDwuKWbema304aGhuwSiEYAAQQQQACBiwpke7fPxlNAOloglVKpJ6JB3f1yu1y23UoymdDSN6Zp2uSXdCzHITQul0t+n1eRaMy2+7Sisda456cpFNehepcSsu/gIissqYEAAggggEB7EOD+5/ZwitnvgQE02ZtdkMEAGpOApBsS4AsYQ0wEIYAAAgg4TIAPIA47MNpFAAEEbCLgdrtVVlZmuJtEStpy2nA4gSYEuniD6t+tyEQFC1JTKW1ZMV+jR4zQkRwfFOfURSqlp194SYOHXp9J371uudYvfD2nUtkk7T9yUuu37VcqlcomrU1i77jrHj3w2JNtsraRRZuCUe2r9yv9iwK8EEAAAQQQQAABBBBAAAEEEEAAAQQQQAABBBBAAAEEEEAAAQQQQAABBBBAAAEEEEAAAQQQQAABBBBAAAEEEEAAAQQQQAABBBBAoG0FbuolebL4p79NTU1KJpNt2zSrI4AAAggg0A4EuP+0HRxi1ltIqZM7qIE9irPObM2EWCSste/M1qQJ43X0VE1rLu2ota4aeLXGTJ2et57jiYT2nkkoooK8rUFhBBBAAAEEELBOgPufrbN0UiUG0Jg8LQbQmAQk3ZAAX8AYYiIIAQQQQMBhAnwAcdiB0S4CCCBgEwGPx6PS0lLD3YTj0s4zhsMJNCHgjTfrhj4lJipYk1pXdVKvjR+uWfOWKf2wsjVe6QEwo6e8ooFXD84st+3dBdqy/O28L32qulYrNuxUPN46+zSzoaE33KTh414wUyKvudUNUZ0M8lA7r8gURwABBBBAAAEEEEAAAQQQQAABBBBAAAEEEEAAAQQQQAABBBBAAAEEEEAAAQQQQAABBBBAAAEEEEAAAQQQQAABBBBAAAEEEEDAoMDQ7lKh12CwpObmZiVa6d+XG++KSAQQQAABBJwnwP2nzjszqzq+oiisHp38crmymAJo1eIG66Tv+Vm/ZJ4mjh2jA4ePG8zqeGHDx76goTfeZPnGE8mUDpyJKJAqsrw2BRFAAAEEEEAgPwLc/5wfV7tXZQCNyRNiAI1JQNINCfAFjCEmghBAAAEEHCbABxCHHRjtIoAAAjYR8Hq9KikxPuSkOSrtPWuT5tt5G6lEVDf2dMvr9bTpTlPJpFbNfVnTXpqi/UdOtUov6QfTY19+VVcNGJRZb9OSudqxelHe125sDmrBik2KRGN5X8vsAv0GDNDYaTPNlslLfvr8Dp+Nqj5emJf6FEUAAQQQQAABBBBAAAEEEEAAAQQQQAABBBBAAAEEEEAAAQQQQAABBBBAAAEEEEAAAQQQQAABBBBAAAEEEEAAAQQQQAABBBBAAIHsBAZXSqV+4zmBQEDxeNx4ApEIIIAAAgggcFEB7j/tuG8MTyquvuVxdSktsDVCIh7Tns3r9PzI4dq597DSd8fwulDg2iFD9ctHHlW3nldYRpNWPlYbUV2sUJBbxkohBBBAAAEE8i7A/c95J7blAgygMXksDKAxCUi6IQG+gDHERBACCCCAgMME+ADisAOjXQQQQMAmAn6/X0VFRYa7OReSDp0zHE6gCQGXUhrUKaqy4ix+i8/EepdLDTY1aPwj92vhio2tMpwl/RB63Msz1W/AwExb6xe+od3rluVpd/9XNplMad7SdWpoCuZ9LbMLVHTrrqlvzjdbJi/58URSB2uTCiR8ealPUQQQQAABBBBAAAEEEEAAAQQQQAABBBBAAAEEEEAAAQQQQAABBBBAAAEEEEAAAQQQQAABBBBAAAEEEEAAAQQQQAABBBBAAAEEEMhOYEAXqYvxqwUUCoUUjUazW4RoBBBAAAEEEPiAAPefdvA3RTKmwRUplRTa/x6W2qqTeubhX2ndhi1KJJId/OAu3L7L5dLf/v29+vv7fqj0f7fidaYhrBOBAsnltqIcNRBAAAEEEECglQS4/7mVoG22DANoTB4IA2hMApJuSIAvYAwxEYQAAggg4DABPoA47MBoFwEEELCJQEFBgQoLCw13UxOQjjUYDifQlEBKvUui6l7e9gNo0ttY/fYsjX9utE6cPmtqV0aS0wNoxr8yS337D8iEr50/U3s3rrxkajreqgezm3Ye0O4Dx4202aYxxSWlem3RcsmiB9JWbiYcTehAnRRNea0sSy0EEEAAAQQQQAABBBBAAAEEEEAAAQQQQAABBBBAAAEEEEAAAQQQQAABBCS4htMAACAASURBVBBAAAEEEEAAAQQQQAABBBBAAAEEEEAAAQQQQAABBBDIUaBvJ6lbifHkcDisSCRiPIFIBBBAAAEEELioAPef8sYocMXUv6tLxX6P7THSQ2henzZRc2fPUSAYtn2/rdlgSWmZHnzyaQ294SbTy9Y0xXS80SO57f+eML1ZCiCAAAIIINDOBLj/uZ0dqMHtMIDGINSlwhhAYxKQdEMCfAFjiIkgBBBAAAGHCfABxGEHRrsIIICATQTSw2fSQ2iMvk43SaeajEYTZ1agwh9Rvwp7DKCprTqul0c/rjfeWmbZsJdL+aRSSY2f/rr6XtU/E7LmrRnat3n1JTmPnKhSl05l6lSWxW88XqJafWOz3ly8Lu97NPve8Pn9mr1stdxut9lSlucHokntOZOSy8MAGstxKYgAAggggAACCCCAAAIIIIAAAggggAACCCCAAAIIIIAAAggggAACCCCAAAIIIIAAAggggAACCCCAAAIIIIAAAggggAACCCCAQA4CV5RJvcqMJ6aHz6SH0PBCAAEEEEAAAXMC3H9qzq+9ZPtTYQ3p5Zfb5bL9lhKJuFYvnKdnnnhc9Q1cNvWnBzZg0DUaPeUVU2fYGIzpUL1bSRd385iCJBkBBBBAAIE2EuD+5zaCb+NlGUBj8gAYQGMSkHRDAnwBY4iJIAQQQAABhwnwAcRhB0a7CCCAgE0EioqK5PcbH3ByvEE6E7BJ8x2gjVJPVAMrPPJ42n7ISCIe06q5r2jiC5N0/HRNXvVTqZTGvTJL/foPyKyz5q1XtW/zqouumUwmtWTNNnncHt35oSHyeT3mekulNGfxOjU2B83VyXN2evDM7OVr5PP58rxS9uVP1oVVHSnKPpEMBBBAAAEEEEAAAQQQQAABBBBAAAEEEEAAAQQQQAABBBBAAAEEEEAAAQQQQAABBBBAAAEEEEAAAQQQQAABBBBAAAEEEEAAAQQQyItA9xKpTyfjpaPRqEKhkPEEIhFAAAEEEEDgogLcf8ob448ChQprQIVXhX6T9+O0AmkqldSBnVv10vix2rxxkyLRaCusav8luvfspUmvz5Urx0FC9YGYjjS4lHTZ784g++vTIQIIIIAAAvYQ4P5ne5xDa3fBABqT4gygMQlIuiEBvoAxxEQQAggggIDDBPgA4rADo10EEEDAJgLFxcVZDbA4Ui/V2nsuh01krWnDk4xqSE+vfB6XNQVNVqk/c1qTn3xAC1ZsUjQWN1nt0unpATRjp72qqwYOygStnT9TezeuvGhCfWNAi1dvVSwe18c+NFRX9Kgw3dfW3Ye0Y99R03XyXWD2stUqKCzM9zJZ1995KqyIiwE0WcORgAACCCCAAAIIIIAAAggggAACCCCAAAIIIIAAAggggAACCCCAAAIIIIAAAggggAACCCCAAAIIIIAAAggggAACCCCAAAIIIIBAngQqiqWrOhsvHovFFAxyuYBxMSIRQAABBBC4uAD3n/LO+KNA+gahQoU0uGeB3DkOMGltzUBTg5bNn6uxzzytUDjS2svbbr2/+6fv6dvf++ec+moIxnSk3qUEw2dy8iMJAQQQQAABuwhw/7NdTqJ1+2AAjUlvBtCYBCTdkABfwBhiIggBBBBAwGECfABx2IHRLgIIIGATgZKSEnm9XsPdHKyT6sOGwwk0KZBMJnR1l7g6FftNVrIufdW8GZo0YYIOn6i2ruj7KqUH0Dw3ZboGXH1N5ifrF76h3euWXXS9IyeqtXrzHiWTSfWo7KxP3HGj3G63qd6qz57T0rXbFY8nTNXJd/Jri99VcUlJvpfJqn4kGte2asnj9WWVRzACCCCAAAIIIIAAAggggAACCCCAAAIIIIAAAggggAACCCCAAAIIIIAAAggggAACCCCAAAIIIIAAAggggAACCCCAAAIIIIAAAgjkT6BzoTSwq/H68XhcgUDAeAKRCCCAAAIIIHBRAe4/5Y3xfgFfolmDexbJ7zV3R05ryp6tOqUxTz6mjevXd9i/I/bq3Udjps5QQUFB1vRNoZgO1qaU9GSfm/ViJCCAAAIIIIBAXgW4/zmvvLYtzgAak0fDABqTgKQbEuALGENMBCGAAAIIOEyADyAOOzDaRQABBGwikO0Amn21UlPEJs13kDY6uQMa2KPYNrttOndWLz39iF6ftzhvPaUH0Dzz4hQNHjI0s8amJXO1Y/Wii663dc8h7dh7NPMzl0u6echAXTeor6neQuGIlqzepnONzabq5DvZjgNoTtWFVBWxz/s132dAfQQQQAABBBBAAAEEEEAAAQQQQAABBBBAAAEEEEAAAQQQQAABBBBAAAEEEEAAAQQQQAABBBBAAAEEEEAAAQQQQAABBBBAAAEEnCBQViBdU2G8UwbQGLciEgEEEEAAgcsJcP8p74+LCRS7o+rf1a0Cn8cxQOFQUDu3bNbcWdO1dtUqpf++2FFenTp30X/86jf68J0fy3rL5wJxHW2Qki5f1rkkIIAAAggggID9BLj/2X5n0hodMYDGpDIDaEwCkm5IgC9gDDERhAACCCDgMAE+gDjswGgXAQQQsIlAaWmpPB7jDyF310jBmE2a7yBtpGIh3dK3UC6b7DeVTGrDotl6buRInaiqzVtXT4x9XtffeHOm/raV72jLsrcuutbKjTt15MSZ8z/zej361J03q6Jzmane1m7ZqwNHT5mqke/kN5atVmFhYb6Xyar+7qqIQil79ZTVBghGAAEEEEAAAQQQQAABBBBAAAEEEEAAAQQQQAABBBBAAAEEEEAAAQQQQAABBBBAAAEEEEAAAQQQQAABBBBAAAEEEEAAAQQQQKAdChT7pOu6Gd9YIpFQc3Oz8QQiEUAAAQQQQOCiAtx/yhvjUgLeZFiDu3lU4Pc6Cil9/9C2jes0ZsRwHT16RPFY211I5fV6VVpWrhtv/ZCu7NtPiXhcRw4d1N5dOxQMBDK9JZPJnH09Hq969+un/3n4MfXp3z+rOqlUSo2hmA6dcyvlZvhMVngEI4AAAgggYGMB7n+28eHksTUG0JjEZQCNSUDSDQnwBYwhJoIQQAABBBwmwAcQhx0Y7SKAAAI2ESgrK5Pb7Tbczc4zUjhuOJxACwTSDxL7l4XVtcw+Qz0azlbr1Wd/rzkLVykUiVqwyw+WePipZ3Xr7XdkfrBnwwqte+d1KZX6QOA7727Wmdr6C/73K3p01V23DZPHY/y9/f7CNXUNWrBiU172ZkVRl9utOcvXyOezz8PlYCSuQ/UeRZO5u1thQw0EEEAAAQQQQAABBBBAAAEEEEAAAQQQQAABBBBAAAEEEEAAAQQQQAABBBBAAAEEEEAAAQQQQAABBBBAAAEEEEAAAQQQQAABBBC4UKDQKw3tblwlfVF3U1OT8QQiEUAAAQQQQOCiAtx/yhvjcgJ+RdW3s0vlRc4aQpPeUywa1baN67Xm3eXasnG9jh85ovRdSa3xKiws0ofu+Kju/vRndMttH1FpefkFy0YjYR05dEi7t2/Vnh3btW/3Lp08flyplLFhNL2u7K1rrx+m2+64U7d/7G6VlJZmta1kMqUzTTGdbHLL5bHP/UBZbYJgBBBAAAEEELioAPc/d8w3BgNoTJ47A2hMApJuSIAvYAwxEYQAAggg4DABPoA47MBoFwEEELCJQLYDaLZXS9GETZrvQG109oY0oJt9BtCk6bevWqQXRz+jHfuO5uUkfvHwo7rrk5/O1D6wbZ3WzJuhZPKDb743F69VQ1PwAz0MHtBbHxp2tane5i5ep/qmgKka+Ur2+/16Y9nqrAZI5auXP9atC8R1uN4tl9uT76WojwACCCCAAAIIIIAAAggggAACCCCAAAIIIIAAAggggAACCCCAAAIIIIAAAggggAACCCCAAAIIIIAAAggggAACCCCAAAIIIIAAAlkI+D3SsB7GExhAY9yKSAQQQAABBC4nwP2nvD9aEnAlY7qqPK4uZfa6X6ilvv/482QioWAwoMP79+mtN17XxrWrVFdbm7d7ca4bdoO+96OfaNC118rvL7h8m6mUYvG4wqGQjh0+pEVvz9Oa5UtVc6ZaLpfrfG7XikpdM2Sorr/pZt36kTvUvWcvFRYVyefLbXjMibqwzoT8EvfwGH0bEYcAAggggIBjBLj/2TFHZWmjDKAxyckAGpOApBsS4AsYQ0wEIYAAAgg4TIAPIA47MNpFAAEEbCJQXl5+wYOwltraWiX9f+zdCbSlZXko6HcPZ6hTM1VMBSIyiuAERtSoGbw33d6YdK/E3KTv7URj+vZK2iFr2TdXY3uvxkSvQSQ4IqJEYzAa1CiigIIoKiAo8yRTIVJFFdRcdcY9/L32QZDhHOrf59/D/+/9nBUWWeEb3u95/2Ll+w7rfevN/Y3yzzstMF6uxzEHRIyO5KexR+sXv5//8N/Fl796UUzNzHb6yPHmt70jXvN7fzC/7v133hw/+Np5Ua/NPWWff/vWlTE1vdD+SbzoecfFsc88LMrlX/6yt51A77pvc1xz40/bmdKzsctXrIivXHpFxON+kd2zzRfZ6J6HZ2N3vZj/IUO/7exPgAABAgQIECBAgAABAgQIECBAgAABAgQIECBAgAABAgQIECBAgAABAgQIECBAgAABAgQIECBAgAABAgQIECBAoJsC1XLE8w9Jv0OSJLFnz570E4wkQIAAAQIEFhRQ/9SHkUogacSG5fU4aNVIlHNUTyZV7E8a1GpkuP2hrfHzn90XW7c8GDu3b4/du3bGvr175xvBzM3ORr1Rj1b9okajGUnS+qu1SDL/P1FqldQpzf9VKVeiOjoaK1aujMOPeOZ8c5jjTzwpKpWl12Fqxbdr547Yu3v3/Dqr1x4wv/7jG9Is5dytObO1RmzaVY+dc6NRKpeXuox5BAgQIECAQI4F1H/OcXK6GJoGNBlxNaDJCGh6KgEPMKmYDCJAgACBggm4gBQsYcIlQIBATgTabUBzw4MRjflf1vnpqUCzHsetL8WKsXz9UvGuG66OT3/4jLj+1jsf+c1tB3/+8HVviDf8P2+eX3Hr/ffE5V86N+Zmpp+wQ2vH8y/6QczO1RbceWy0Gr96yolx6EEHLCmyfVPTcckV18XM7FMb3yxpwQ5OWn/QwXHe1y/u4IrZlmr9B6TXP1CLqI5lW8hsAgQIECBAgAABAgQIECBAgAABAgQIECBAgAABAgQIECBAgAABAgQIECBAgAABAgQIECBAgAABAgQIECBAgAABAgQ6LlApRbzg0PTLakCT3spIAgQIECDwdALqn/o+0gqUohkryjNx5LrRGKkuvcFK2v36Ma7V/OWRxjONmP/fm482oHmkqFWrEc18FaNHG9BUKlGpVmNkZKQjDWK6eebZuXrcs70RM9Gqv9PZWkzdjNvaBAgQIECAQHsC6j+35zUoozWgyZhJDWgyApqeSsADTComgwgQIECgYAIuIAVLmHAJECCQE4F270fXPxjR1ICmL9lbPzodR6wb78vei206Oz0Vl5z38fjnL3w1du+d7GhsL/u134h3nXbG/Jq7tm2Jb513VsxM7n3KHv/6jSuiVm8suvdotRq/9tLnxoFrV7f9S+R6vRHfv/aW2PzQjo6erROLHXn0MXH258/vxFIdWWPT9snYOreiI2tZhAABAgQIECBAgAABAgQIECBAgAABAgQIECBAgAABAgQIECBAgAABAgQIECBAgAABAgQIECBAgAABAgQIECBAgACBzgqUSxEvbKMBTWv33bt3dzYIqxEgQIAAgSEUaLe+z082DyGSIz9BYFlpNp65thwTY1UyBRBolePaNVmLjTsjojJagIiFSIAAAQIECGQRUP85i15x52pAkzF3GtBkBDQ9lYAHmFRMBhEgQIBAwQRcQAqWMOESIEAgJwLt3o+u2xyh/0x/klduzMZzN1SjUi73J4BFdn3wvrviH//hvfHDa2+JemPxRjDtBv2MI58VH/vs52NsfDxajW6+/qnTY2rvrqcs88ULr9jvvssnxuOlLzwhDl6/pt0w4qY7NsbNP72v7XndnvDcF54cp3/i093eJtX6rUY9t26tR6OcrwZJqYI3iAABAgQIECBAgAABAgQIECBAgAABAgQIECBAgAABAgQIECBAgAABAgQIECBAgAABAgQIECBAgAABAgQIECBAgMAQCJQi4uQN7R1UA5r2vIwmQIAAAQILCbRb30cDGt9RS2C0VI+DJhqxfuVIlEut/0/OTx4F6o1mPLi7Hjtmq9GISh5DFBMBAgQIECDQYQH1nzsMWpDlNKDJmCgNaDICmp5KwANMKiaDCBAgQKBgAi4gBUuYcAkQIJATAfejnCQiZRgbxifjkLUTKUf3btj3L/hCfPqcT8aDD+3s2KZr162L0z52dhzxrKMjSZL4xrlnxI6tm56yfpoGNK1J42Oj8VuvODlWLl/WVoxbHt4Zl115Q1tzejH4Fb/57+Kd//MDvdhqv3vs3DcX9+0djST8xwr7xTKAAAECBAgQIECAAAECBAgQIECAAAECBAgQIECAAAECBAgQIECAAAECBAgQIECAAAECBAgQIECAAAECBAgQIECAQJ8E1KfpE7xtCRAgQGCoBdT3Ger0Zzx8EgeMzMQz14+r6pJRshvTZ2uNuPvhWsyW2qtn1I1YrEmAAAECBAj0TsD7Wu+s87STBjQZs6EBTUZA01MJeIBJxWQQAQIECBRMwAWkYAkTLgECBHIi4H6Uk0SkDGM0mYkTDh6JSqWcckZvhu16eEt84azT42sXfSeazaQjm46Nj8fb/ua98au//pvz61110b/GXddf/ZS1z//m92OuVk+157Lx0Tj1Bc+ODQeti1LKXimttb9yyQ+j0Wim2qNXg373tX8Yb/yrt/dqu0X3aWX7/h212DYzEqW0qH2PWgAECBAgQIAAAQIECBAgQIAAAQIECBAgQIAAAQIECBAgQIAAAQIECBAgQIAAAQIECBAgQIAAAQIECBAgQIAAAQIEhk9AfZrhy7kTEyBAgED/BdT36X8OihxBkiSxrDwXh64sxdrlI0U+ysDEXm80Y/u+emydLEUt1NwZmMQ6CAECBAgQSCngfS0l1IAN04AmY0I1oMkIaHoqAQ8wqZgMIkCAAIGCCbiAFCxhwiVAgEBOBNyPcpKIlGGUkkYctaYZqyeqKWf0ZljrF9U3XHFxfO6cs+PWu37WsU3/05/+Wbzuz980v949N10bP7zwX56wdqvfyZcu+kHMzNZS7zk6OhKv/JWT4uD1a1LPufyqG2PzQztSj+/2wJb3n73pL+MP/+RPu73VftdvJBG3PFiLRml0v2MNIECAAAECBAgQIECAAAECBAgQIECAAAECBAgQIECAAAECBAgQIECAAAECBAgQIECAAAECBAgQIECAAAECBAgQIECgfwLq0/TP3s4ECBAgMLwC6vsMb+47dfJWrZlyNGPNyGw8c914lMulTi1tnTYFarV63LujEVPNsUhCHtrkM5wAAQIECAyEgPe1gUhj24fQgKZtsidO0IAmI6DpqQQ8wKRiMogAAQIECibgAlKwhAmXAAECORFwP8pJIlKG0fpl8LrR2Thy/VjKGb0bNjczHRec+w/xpX+7KHbu2deRjU947vPizE99dn6tfbt3xFc+9ndPWfer374qJqdm2tqvXCrFKc89No464pCoVir7nXvXxk1xzU137ndcrwaUSqX4q3f9bbzq1b/dqy0X3WfTjqnYMjMRrZj8ECBAgAABAgQIECBAgAABAgQIECBAgAABAgQIECBAgAABAgQIECBAgAABAgQIECBAgAABAgQIECBAgAABAgQIECCQXwH1afKbG5ERIECAwOAKqO8zuLntx8nGSnOxYWUpVo2Xo1Ip9yOEodyz3mjGjslG/Hx3EqVq/mo/DWVSHJoAAQIECPRJwPtan+D7vK0GNBkToAFNRkDTUwl4gEnFZBABAgQIFEzABaRgCRMuAQIEciLgfpSTRLQRRqk5F887tBKVcv5+Afzwpp/F2X//7vjBNTdGq1lO1p9qtRrnfulrcfChG+bX+7ePv3e+Ec3jf75x+TWxa89k21u1Gs+0GtC0GtG0GtI83c+efZNxwaU/yk2TlbHx8fgff//BeNFLXtb2uTs5oVZvxM1bGhEVvxTvpKu1CBAgQIAAAQIECBAgQIAAAQIECBAgQIAAAQIECBAgQIAAAQIECBAgQIAAAQIECBAgQIAAAQIECBAgQIAAAQIECHRDQH2abqhakwABAgQIPL2A+j6+kE4LlJJGrBhpxGGrSjExVu308tZ7ksDOfXOxZbIU041qRCl/NZ8kjAABAgQIEOitgPe13nrnZTcNaDJmQgOajICmpxLwAJOKySACBAgQKJiAC0jBEiZcAgQI5ETA/SgniWgzjLXlvfGsg1e0Oav7w5uNRvzoW1+Jsz768di6bVdHNnzN77023vTf3jHf/OUHF3w+7r3lx09Y91vfvy4e3rF7SXu1mtoccuDaePHzj49VKyYWXaPZbMYXLvxedKCnzpLifPKktevWxXtO/1Ac95wTO7LeUhfZtGMmts4uW+p08wgQIECAAAECBAgQIECAAAECBAgQIECAAAECBAgQIECAAAECBAgQIECAAAECBAgQIECAAAECBAgQIECAAAECBAgQ6KGA+jQ9xLYVAQIECBD4hYD6Pj6Frgk0anHwRC0OWjUWI1WNUTrpnETEXL0Zm3fOxc7amMYzncS1FgECBAgQKLiA97WCJ3CJ4WtAs0S4R6dpQJMR0PRUAh5gUjEZRIAAAQIFE3ABKVjChEuAAIGcCLgf5SQRbYaRNGpxwvokJsZH2pzZ/eF7dm6Lr5x9elxw8fdicnom84bj48vi0+d/NdYfdFDcfeOP4spvfPEJa373RzfHpi3bMu3Taj7znGOOiGc945Aol0sLrvUvX/9etBrR5OHn8COeGe/90MfjkA0b+hbOXK0Rd29vxkwy2rcYbEyAAAECBAgQIECAAAECBAgQIECAAAECBAgQIECAAAECBAgQIECAAAECBAgQIECAAAECBAgQIECAAAECBAgQIECAQHoB9WnSWxlJgAABAgQ6JaC+T6ckrbOYwFipFmvHm7F+RSVGqxVQGQWmZ2uxbSpi53QpalGNUmnhekQZtzGdAAECBAgQKKiA97WCJi5j2BrQZATUgCYjoOmpBDzApGIyiAABAgQKJuACUrCECZcAAQI5EXA/ykkilhDG+tGZOGLd2BJmdn/K5nt/Gmef9u645oafRjNJMm3Y+gXsG//r2+N3XvsfY9vm++OyL54Ts9OTj6159fW3xz33b8m0x6OTj9hwYLz4+cfH6MgTf/E7N1eL8y/6QUf26MQix594Ypz28XOi1ZynXz879tXivj3ViFK5XyHYlwABAgQIECBAgAABAgQIECBAgAABAgQIECBAgAABAgQIECBAgAABAgQIECBAgAABAgQIECBAgAABAgQIECBAgACBNgTUp2kDy1ACBAgQINAhAfV9OgRpmf0KlJpzcfiKRhy4eny/Yw14qkCzmcTmnTPx4NRIVKojiAgQIECAAAECCwp4XxvOD0MDmox514AmI6DpqQQ8wKRiMogAAQIECibgAlKwhAmXAAECORFwP8pJIpYQxkgyF8cfVInRaj4bgHzva5+Pz3z63Ni8dfsSTvfEKae85GXxzvedFqWkMd+AZsfWTY8NuOG2e+PWu36WeY9HF5hYNhZHPeOQOOyQ9bF21YpoJs24/rZ7466Nv9yzY5stcaF/9+rXxF+96z0RpdISV8g2rdFoxm1ba1Er+Y8NskmaTYAAAQIECBAgQIAAAQIECBAgQIAAAQIECBAgQIAAAQIECBAgQIAAAQIECBAgQIAAAQIECBAgQIAAAQIECBAgQKB3AurT9M7aTgQIECBA4FEB9X18C70USJrNGC/XYt3yUqwZL8X4aLWX2xduryRJYt9MPfbMRmyfiqjFSJT6VNOncHgCJkCAAAECQyrgfW04E68BTca8a0CTEdD0VAIeYFIxGUSAAAECBRNwASlYwoRLgACBnAi4H+UkEUsJI0li/ehUHLF+Yimzuz5nz46H42ufPjO++NVvRa1ez7Tf6OhofPCT58axz35O/PDCf4l7b/7xY+v99N4H4sc335Vp/SdPbv0OuFqpRLVaiYhSzMzOReuXxXn5edN/++v4nd//j30LZ9OOmdg6u6xv+9uYAAECBAgQIECAAAECBAgQIECAAAECBAgQIECAAAECBAgQIECAAAECBAgQIECAAAECBAgQIECAAAECBAgQIECAAIH2BdSnad/MDAIECBAgkFVAfZ+sguYvSSBpxkg5YkVlJg5bOxqj83V0/Dwq0KoltGtyLh7cm0StNBaNZilC4xkfCAECBAgQIJBCwPtaCqQBHKIBTcakakCTEdD0VAIeYFIxGUSAAAECBRNwASlYwoRLgACBnAi4H+UkEUsMI2nU4oQDIybGqktcobvTNt56XZz3iQ/FlT+5JRqNZqbNTjn1pfGeMz4cm+65Lb735c88ttZ9mx6Kq667PZrNbOtnCq6Hk1u/vD7rn78YRx93fA93/eVWM3ONuGt7RC3y+c31BcWmBAgQIECAAAECBAgQIECAAAECBAgQIECAAAECBAgQIECAAAECBAgQIECAAAECBAgQIECAAAECBAgQIECAAAECBAogoD5NAZIkRAIECBAYOAH1fQYupYU7UKtG0dqxRqxbXomJ0XKMVMuFO0MnAq43mjFbT2L3VD22T7fq54xpOtMJWGsQIECAAIEhE/C+NmQJ/8VxNaDJmHcNaDICmp5KwANMKiaDCBAgQKBgAi4gBUuYcAkQIJATAfejnCQiQxirqrNx1PqRKJdKGVbpztQkaca1l10Y55718dj4wNZMm5RKpXjXaWfEi059SXzpo++J2uzM/HpbHt4Z37/2lpir1TOtX5TJy5Yvj/MvuTxGRkb6EvIDO+fioZnRiMjf99YXEJsSIECAAAECBAgQU4lJpgAAIABJREFUIECAAAECBAgQIECAAAECBAgQIECAAAECBAgQIECAAAECBAgQIECAAAECBAgQIECAAAECBAgQKIiA+jQFSZQwCRAgQGCgBNT3Gah0FvYwSZJEOZoxXkliotqItcuSWLlsNFo1fQb9Z2pmLnZMJbGvXonZeikaUdF4ZtCT7nwECBAgQKCLAt7Xuoib46U1oMmYHA1oMgKankrAA0wqJoMIECBAoGACLiAFS5hwCRAgkBMB96OcJCJDGOVoxJGrG7Fmoj8NSfYX+vS+PXHR5z8Z/3Te+TE9M7e/4U/7z5938inx7tPPjJu/f3Hced2V82N3752M71x5Y0zNzGZauyiTX/CiF8fff+zsvoRbazTj1i3NaJbz+a31BcWmBAgQIECAAAECBAgQIECAAAECBAgQIECAAAECBAgQIECAAAECBAgQIECAAAECBAgQIECAAAECBAgQIECAAAECBAoioD5NQRIlTAIECBAYKAH1fQYqnQN1mJHmdBy4PGLdyrEol2L+r0FoSNNoJtFMInbsnYltU6WYjXENZwbqy3UYAgQIECDQXwHva/3179fuGtBklNeAJiOg6akEPMCkYjKIAAECBAom4AJSsIQJlwABAjkRcD/KSSIyhjFRmolnHzKWcZXuTd96/z3xhU+cHpf/8LpMTWiWLZuIv3r338Vxxx4Vl3zuo9FsNmKuVo+Lv/fj2Ds53b0D5GjlP3r9n8Wf/sWbeh5Ro9mMO7fOxnRM9HxvGxIgQIAAAQIECBAgQIAAAQIECBAgQIAAAQIECBAgQIAAAQIECBAgQIAAAQIECBAgQIAAAQIECBAgQIAAAQIECBAgkF1AfZrshlYgQIAAAQLtCqjv066Y8b0WKCf1WFZNYmIkYmIkieUjEeNjI70OI9N+s3P12DeXxFStFFO1iOl6KZqlaqY1TSZAgAABAgQILCTgfW04vwsNaDLmXQOajICmpxLwAJOKySACBAgQKJiAC0jBEiZcAgQI5ETA/SgniehAGAePTsZh6/LbHOT+O26Ks07727j+tnsiSZIln/iY458dH/zEOfHtz58VOx96cH6dy6+6MTY/tGPJaxZlYsvt3aefGS975a/3POSH98zFA1NjkSF1PY/ZhgQIECBAgAABAgQIECBAgAABAgQIECBAgAABAgQIECBAgAABAgQIECBAgAABAgQIECBAgAABAgQIECBAgAABAgQI/FJAfRpfAwECBAgQ6L2A+j69N7djFoEkyqVSlOtTsWY8ibUT5Vg5MZ5lwa7MbdXhmZqZix2T9dg1W456eVk8UtGo1JX9LEqAAAECBAgQeFTA+9pwfgsa0GTMuwY0GQFNTyXgASYVk0EECBAgUDABF5CCJUy4BAgQyImA+1FOEtGBMMpJPY49IInl49UOrNb5JZqNRlx18Zfjc+f+Y2x8YEumDf74v/x5HHnwqrj35mvn17n9nvvjulvuybRmESaPjo3Fh8/9XDzrmGN7Gu5cvRF3bWvGbDLa031tRoAAAQIECBAgQIAAAQIECBAgQIAAAQIECBAgQIAAAQIECBAgQIAAAQIECBAgQIAAAQIECBAgQIAAAQIECBAgQIBA5wTUp+mcpZUIECBAgEBaAfV90koZl0eBpNmMStRjvJrExEgpRqulGKmUolqO+b/KpYhyJDFSrUSp1LnmL41mM+qNZjSjFI1mRL2RRCMpxXStGVNzScw0SlGPapRK5TyyiYkAAQIECBAYYAHvawOc3Kc5mgY0GfOuAU1GQNNTCXiAScVkEAECBAgUTMAFpGAJEy4BAgRyIuB+lJNEdCiM1dXZOPrA/DYJmZmajG/+00fiq1+/JLZu27XkU69eszZe9/r/M3bcd2skSRJ79k3FBZde3dFfQi85uC5OPPCgg+P0sz8dh2w4rIu7PHXp+x6ejh21ZREd/CV/Tw9gMwIECBAgQIAAAQIECBAgQIAAAQIECBAgQIAAAQIECBAgQIAAAQIECBAgQIAAAQIECBAgQIAAAQIECBAgQIAAAQIEQn0aHwEBAgQIEOi9gPo+vTe3Y/cEWrV+Wk1nSvGLv7f+99b/rVLuaO2f1j7NZhJJEtGMiGbr70nrXKWO7tM9KSsTIECAAAECgyrgfW1QM/v059KAJmPeNaDJCGh6KgEPMKmYDCJAgACBggm4gBQsYcIlQIBATgTcj3KSiA6FkTQb8cyVc7F+1XiHVuz8MlN7d8e/nvWBuPCS78TefdNL3uCUF50Sx29Y+dgvhL/27ati39TMktcrwsSjjj0u3nvmx+KA9et7Fu6OfXOxcc9IlErlnu1pIwIECBAgQIAAAQIECBAgQIAAAQIECBAgQIAAAQIECBAgQIAAAQIECBAgQIAAAQIECBAgQIAAAQIECBAgQIAAAQIEOi+gPk3nTa1IgAABAgT2J6C+z/6E/HMCBAgQIECAAAECxRHwvlacXHUyUg1oMmpqQJMR0PRUAh5gUjEZRIAAAQIFE3ABKVjChEuAAIGcCLgf5SQRHQyjnNTj6DWNWDkx2sFVO7vUg/fdFV/69Efjku/8MGr1xpIWr1YrccpJx8Yxzzx0fv5V198R997/4JLWKsqkk17wwnjXaf8Qq1av7knIs/Vm3LOtGTPJSE/2swkBAgQIECBAgAABAgQIECBAgAABAgQIECBAgAABAgQIECBAgAABAgQIECBAgAABAgQIECBAgAABAgQIECBAgAABAt0TUJ+me7ZWJkCAAAECiwmo7+PbIECAAAECBAgQIDA4At7XBieX7ZxEA5p2tBYYqwFNRkDTUwl4gEnFZBABAgQIFEzABaRgCRMuAQIEciLgfpSTRHQ4jBXl2ThqfTWqlXKHV+7ccvfe8pM4/9yPxxU/ujHqS2xC04rmf3nlKbF+7aq452eb4+obftq5AHO40ikveWm8830fiInly3sS3c+2z8a22bEolUo92c8mBAgQIECAAAECBAgQIECAAAECBAgQIECAAAECBAgQIECAAAECBAgQIECAAAECBAgQIECAAAECBAgQIECAAAECBAh0T0B9mu7ZWpkAAQIECCwmoL6Pb4MAAQIECBAgQIDA4Ah4XxucXLZzEg1o2tFaYKwGNBkBTU8l4AEmFZNBBAgQIFAwAReQgiVMuAQIEMiJgPtRThLR6TCSZhw0PhuHHzDe6ZU7ut4d110VX/j0J+KqH9+05HVbzWde/qITY2p6Ji698sZoNptLXivvE0/91VfEX7/3/bFs2UTXQ92yayY2TY5GqVzp+l42IECAAAECBAgQIECAAAECBAgQIECAAAECBAgQIECAAAECBAgQIECAAAECBAgQIECAAAECBAgQIECAAAECBAgQIECg+wLq03Tf2A4ECBAgQODJAur7+CYIECBAgAABAgQIDI6A97XByWU7J9GAph2tBcZqQJMR0PRUAh5gUjEZRIAAAQIFE3ABKVjChEuAAIGcCLgf5SQRXQgjSZpx1Kq5WLtirAurd2bJJEnitmu+F+ed/bH4ya13L3nRtatWxK88/7i44ppbYmZ2bsnr5H3iKae+NN75Pz8QE8uXdzXUPVNzsXHPSDSSclf3sTgBAgQIECBAgAABAgQIECBAgAABAgQIECBAgAABAgQIECBAgAABAgQIECBAgAABAgQIECBAgAABAgQIECBAgAABAr0TUJ+md9Z2IkCAAAECjwqo7+NbIECAAAECBAgQIDA4At7XBieX7ZxEA5p2tBYYqwFNRkDTUwl4gEnFZBABAgQIFEzABaRgCRMuAQIEciLgfpSTRHQpjGoyF0evK8XysWqXdsi+bKtRzm0/uiLOO/eTcf1Nd0QzSZa06NjoSNTrjWg0m0uaX4RJx594Urzngx+KNWsP6Fq49UYz7t7WiKnmaNf2sDABAgQIECBAgAABAgQIECBAgAABAgQIECBAgAABAgQIECBAgAABAgQIECBAgAABAgQIECBAgAABAgQIECBAgAABAr0XUJ+m9+Z2JECAAAEC6vv4BggQIECAAAECBAgMjoD3tcHJZTsn0YCmHa0FxmpAkxHQ9FQCHmBSMRlEgAABAgUTcAEpWMKES4AAgZwIuB/lJBHdCiNJYllpJk44dLxbO3Rk3SRJ4qfXXx3/+JEz4obb7u7ImoO4yNp16+OMT54bGw5/RleO12w2486tszGVLIsolbqyh0UJECBAgAABAgQIECBAgAABAgQIECBAgAABAgQIECBAgAABAgQIECBAgAABAgQIECBAgAABAgQIECBAgAABAgQIEOiPgPo0/XG3KwECBAgMt4D6PsOdf6cnQIAAAQIECBAYLAHva4OVz7Sn0YAmrdQi4zSgyQhoeioBDzCpmAwiQIAAgYIJuIAULGHCJUCAQE4E3I9ykoguh7G6MhVHrh+PSjnPTUWS2HjbDfHZsz4c1153c9TrjS6rFHP5N7/tHfGa3/uDjgefRMSmHbPx0Gy+mxV1/OAWJECAAAECBAgQIECAAAECBAgQIECAAAECBAgQIECAAAECBAgQIECAAAECBAgQIECAAAECBAgQIECAAAECBAgQIDAkAurTDEmiHZMAAQIEciWgvk+u0iEYAgQIECBAgAABApkEvK9l4ivsZA1oMqZOA5qMgKanEvAAk4rJIAIECBAomIALSMESJlwCBAjkRMD9KCeJ6HYYSTMOmajFhjWj3d4p8/qb7r0zPn/OR+I7l/8wmkmrLYqfxwusXbcu3nPa6XHcSS/oKMy2PbPx833VSErVjq5rMQIECBAgQIAAAQIECBAgQIAAAQIECBAgQIAAAQIECBAgQIAAAQIECBAgQIAAAQIECBAgQIAAAQIECBAgQIAAAQIE8iGgPk0+8iAKAgQIEBguAfV9hivfTkuAAAECBAgQIDDYAt7XBju/i51OA5qMedeAJiOg6akEPMCkYjKIAAECBAom4AJSsIQJlwABAjkRcD/KSSJ6EUbSiGetqsXaFWO92C3THlP79sR5Hz0tLrzo0piZmc201iBOPuGkk+Jvz/horFy9uiPH2z01F3fvqESpovlMR0AtQoAAAQIECBAgQIAAAQIECBAgQIAAAQIECBAgQIAAAQIECBAgQIAAAQIECBAgQIAAAQIECBAgQIAAAQIECBAgQCCHAurT5DApQiJAgACBgRdQ32fgU+yABAgQIECAAAECQyTgfW2Ikv24o2pAkzHvGtBkBDQ9lYAHmFRMBhEgQIBAwQRcQAqWMOESIEAgJwLuRzlJRK/CaNTiyDVJHLBipFc7LnmfmanJuPSC8+Ofzz03du7eu+R1BnHiyMhIvP4v3hSv/c9/kvl4k7ONuHdHErXI/zeR+bAWIECAAAECBAgQIECAAAECBAgQIECAAAECBAgQIECAAAECBAgQIECAAAECBAgQIECAAAECBAgQIECAAAECBAgQIDDEAurTDHHyHZ0AAQIE+iagvk/f6G1MgAABAgQIECBAoOMC3tc6TlqIBTWgyZgmDWgyApqeSsADTComgwgQIECgYAIuIAVLmHAJECCQEwH3o5wkoodhVKIex6xNYvl4tYe7Lm2rZrMZm++7O97/zrfFXffct7RFBnTWgQcfEv98wUWZTlerN+LWLfVoVsYzrWMyAQIECBAgQIAAAQIECBAgQIAAAQIECBAgQIAAAQIECBAgQIAAAQIECBAgQIAAAQIECBAgQIAAAQIECBAgQIAAAQL5F1CfJv85EiEBAgQIDJ6A+j6Dl1MnIkCAAAECBAgQGF4B72vDmXsNaDLmXQOajICmpxLwAJOKySACBAgQKJiAC0jBEiZcAgQI5ETA/SgniehxGJXmbBy1rhwrC9CEpkXz0Oafxxf/8VPx3e9cFvv2TfZYK5/brVq9Ov71ksujVCotKcDpuUbcs70RczG2pPkmESBAgAABAgQIECBAgAABAgQIECBAgAABAgQIECBAgAABAgQIECBAgAABAgQIECBAgAABAgQIECBAgAABAgQIECBQLAH1aYqVL9ESIECAwGAIqO8zGHl0CgIECBAgQIAAAQItAe9rw/kdaECTMe8a0GQEND2VgAeYVEwGESBAgEDBBFxACpYw4RIgQCAnAu5HOUlEH8IYiVocuSaJlctG+rB7+1vWZmfipp9cE5/80BmxceN9S2680v7O+Zzx8t94Vfz395++pODq9Ubcua0RM4nmM0sCNIkAAQIECBAgQIAAAQIECBAgQIAAAQIECBAgQIAAAQIECBAgQIAAAQIECBAgQIAAAQIECBAgQIAAAQIECBAgQIBAAQXUpylg0oRMgAABAoUXUN+n8Cl0AAIECBAgQIAAAQKPCXhfG86PQQOajHnXgCYjoOmpBDzApGIyiAABAgQKJuACUrCECZcAAQI5EXA/ykki+hRGNZmNY9dXYnykXJiGLvv27IrzzjkrvnvZZbFj+/Y+yfV32+UrVsQ73ntavOglL207kOnZetz5cC0alYm255pAgAABAgQIECBAgAABAgQIECBAgAABAgQIECBAgAABAgQIECBAgAABAgQIECBAgAABAgQIECBAgAABAgQIECBAgEBxBdSnKW7uRE6AAAECxRVQ36e4uRM5AQIECBAgQIAAgScLeF8bzm9CA5qMedeAJiOg6akEPMCkYjKIAAECBAom4AJSsIQJlwABAjkRcD/KSSL6GMZI1OMZq5qxZvlIH6Nob+tmoxF333FbXPqNC+LSi78Zk5NT7S1Q4NHlcjne8Ma3xP/2B38Uo2NjbZ1kZq4RG3cmMd0sTq7bOqDBBAgQIECAAAECBAgQIECAAAECBAgQIECAAAECBAgQIECAAAECBAgQIECAAAECBAgQIECAAAECBAgQIECAAAECBAgsKqA+jY+DAAECBAj0XkB9n96b25EAAQIECBAgQIBAtwS8r3VLNt/rakCTMT8a0GQEND2VgAeYVEwGESBAgEDBBFxACpYw4RIgQCAnAu5HOUlEn8MoJ7U49oCI5ePVPkfS/vabfrYxzj7zg3H9j6+NWq0WSZK0v0gHZlQqlRgbH4/jn3NSHP+cE6NcqcSDmx6I22++KXbu2B71ej0a9fqSd2o1njlg3fp4y9v/vzj15a9se52ZuXrcvrUeSXVZ23NNIECAAAECBAgQIECAAAECBAgQIECAAAECBAgQIECAAAECBAgQIECAAAECBAgQIECAAAECBAgQIECAAAECBAgQIECg+ALq0xQ/h05AgAABAsUTUN+neDkTMQECBAgQIECAAIHFBLyvDee3oQFNxrxrQJMR0PRUAh5gUjEZRIAAAQIFE3ABKVjChEuAAIGcCLgf5SQROQij1KzF4auSWLeiGuVSKQcRpQ+h1XTm7ttvi6u+/7247pqr4547fxpzc3PpF8g48qQXnBy/8Vv/a5z68lfE+oMOjtLj/FpNZzZveiDuuOWmuP3mm+OuO26LjffcHbUU8bXOtfaAdXH8iSfGC1704vjVX//NOPjQDW1Hu2uyFvfvjqiXRtueawIBAgQIECBAgAABAgQIECBAgAABAgQIECBAgAABAgQIECBAgAABAgQIECBAgAABAgQIECBAgAABAgQIECBAgAABAoMhoD7NYOTRKQgQIECgWALq+xQrX6IlQIAAAQIECBAg8HQC3teG8/vQgCZj3jWgyQhoeioBDzCpmAwiQIAAgYIJuIAULGHCJUCAQE4E3I9ykoi8hJE04uDx2TjsgGV5iaitOJrNZsxMT8eWzQ/EZRd9I35w+WWxZfPmttZoZ/Chhx0e//db3hovfPGpMb5s2RMazyy0TqsZzezsTDy0dWtccem34vvfuTTu33hvtBrNtH5af1+5clUcddzxceLznh8nn/rSOPLoY2J82XiMjY23E9pjY7fvmYmf7xuNZqmypPkmESBAgAABAgQIECBAgAABAgQIECBAgAABAgQIECBAgAABAgQIECBAgAABAgQIECBAgAABAgQIECBAgAABAgQIECAwGALq0wxGHp2CAAECBIoloL5PsfIlWgIECBAgQIAAAQJPJ+B9bTi/Dw1oMuZdA5qMgKanEvAAk4rJIAIECBAomIALSMESJlwCBAjkRMD9KCeJyFMYSRJrR2bisLWjMVot5ymytmNpNXTZs2tn3H/fxnjowQdj+7aHY9fOnbFvz+6Ynp6O2ZmZqDfq0Wg0otloRtJsRnO+GcwjDWFafyuVSlEqRZQrlahWR2LZ8uVx6IYNcdLzT47n/8qvxLJlE23H9eiEVnz79u6JnTu2z++1cvXqWLV6TVQq2ZvFNJtJbNlTiy2T1VbwS47RRAIECBAgQIAAAQIECBAgQIAAAQIECBAgQIAAAQIECBAgQIAAAQIECBAgQIAAAQIECBAgQIAAAQIECBAgQIAAAQIEBkNAfZrByKNTECBAgECxBNT3KVa+REuAAAECBAgQIEDg6QS8rw3n96EBTca8a0CTEdD0VAIeYFIxGUSAAAECBRNwASlYwoRLgACBnAi4H+UkEbkLI4mJ0lw8a105xkaquYuuEwG1mr+0Gs/MN59p/qIBTZJEkjTnl5/vQxOPa0BTrkSlWo2RkZEol/PdmKdWb8TGbXMxlSyLZpQ6wWUNAgQIECBAgAABAgQIECBAgAABAgQIECBAgAABAgQIECBAgAABAgQIECBAgAABAgQIECBAgAABAgQIECBAgAABAgQKLqA+TcETKHwCBAgQKKSA+j6FTJugCRAgQIAAAQIECCwo4H1tOD8MDWgy5l0DmoyApqcS8ACTiskgAgQIECiYgAtIwRImXAIECOREwP0oJ4nIaxiNuThqbcTq5SPamOQ1R0+Ka3K2Hj/b2YyZZKwgEQuTAAECBAgQIECAAAECBAgQIECAAAECBAgQIECAAAECBAgQIECAAAECBAgQIECAAAECBAgQIECAAAECBAgQIECAAIFeCKhP0wtlexAgQIAAgScKqO/jiyBAgAABAgQIECAwOALe1wYnl+2cRAOadrQWGKsBTUZA01MJeIBJxWQQAQIECBRMwAWkYAkTLgECBHIi4H6Uk0TkOIxyUo91443YsLoalUo5x5EOd2jNJImH99TioelK1JLqcGM4PQECBAgQIECAAAECBAgQIECAAAECBAgQIECAAAECBAgQIECAAAECBAgQIECAAAECBAgQIECAAAECBAgQIECAAAECTxFQn8ZHQYAAAQIEei+gvk/vze1IgAABAgQIECBAoFsC3te6JZvvdTWgyZgfDWgyApqeSsADTComgwgQIECgYAIuIAVLmHAJECCQEwH3o5wkogBhjMdMHL2+GmMjlQJEO1whJhFx38MzsaM2FqWSJkHDlX2nJUCAAAECBAgQIECAAAECBAgQIECAAAECBAgQIECAAAECBAgQIECAAAECBAgQIECAAAECBAgQIECAAAECBAgQIJBOQH2adE5GESBAgACBTgqo79NJTWsRIECAAAECBAgQ6K+A97X++vdrdw1oMsprQJMR0PRUAh5gUjEZRIAAAQIFE3ABKVjChEuAAIGcCLgf5SQRBQgjSZIYiVocvDyJdSuqUa1odJKHtO3YNxcP7kliJlrNZ0p5CEkMBAgQIECAAAECBAgQIECAAAECBAgQIECAAAECBAgQIECAAAECBAgQIECAAAECBAgQIECAAAECBAgQIECAAAECBAjkUEB9mhwmRUgECBAgMPAC6vsMfIodkAABAgQIECBAYIgEvK8NUbIfd1QNaDLmXQOajICmpxLwAJOKySACBAgQKJiAC0jBEiZcAgQI5ETA/SgniShQGKVIYqI8G0evH9GEpo95azSbcf/22dhdH49GUtJ8po+5sDUBAgQIECBAgAABAgQIECBAgAABAgQIECBAgAABAgQIECBAgAABAgQIECBAgAABAgQIECBAgAABAgQIECBAgACBIgioT1OELImRAAECBAZNQH2fQcuo8xAgQIAAAQIECAyzgPe14cy+BjQZ864BTUZA01MJeIBJxWQQAQIECBRMwAWkYAkTLgECBHIi4H6Uk0QUMIykPhuHrYpYt6IaI5VyAU9QzJBbjWf2zDRj0+5mzMVYMQ8hagIECBAgQIAAAQIECBAgQIAAAQIECBAgQIAAAQIECBAgQIAAAQIECBAgQIAAAQIECBAgQIAAAQIECBAgQIAAAQIEei6gPk3PyW1IgAABAgRCfR8fAQECBAgQIECAAIHBEfC+Nji5bOckGtC0o7XAWA1oMgKankrAA0wqJoMIECBAoGACLiAFS5hwCRAgkBMB96OcJKKoYSTNGC/X49AVSaxZPhKlUqmoJylE3FOz9fnGM/vq1UhKlULELEgCBAgQIECAAAECBAgQIECAAAECBAgQIECAAAECBAgQIECAAAECBAgQIECAAAECBAgQIECAAAECBAgQIECAAAECBPIhoD5NPvIgCgIECBAYLgH1fYYr305LgAABAgQIECAw2ALe1wY7v4udTgOajHnXgCYjoOmpBDzApGIyiAABAgQKJuACUrCECZcAAQI5EXA/ykkiCh5G0mzE2tG5OGztaIxUSlHWiKajGa3Vm7Ft71w8OFmJqIx2dG2LESBAgAABAgQIECBAgAABAgQIECBAgAABAgQIECBAgAABAgQIECBAgAABAgQIECBAgAABAgQIECBAgAABAgQIECAwHALq0wxHnp2SAAECBPIloL5PvvIhGgIECBAgQIAAAQJZBLyvZdEr7lwNaDLmTgOajICmpxLwAJOKySACBAgQKJiAC0jBEiZcAgQI5ETA/SgniRiQMMrNuVg7nsRBK0qxbGxkQE7Vv2PU6o3Ytq8RO2fLMd2oRkljn/4lw84ECBAgQIAAAQIECBAgQIAAAQIECBAgQIAAAQIECBAgQIAAAQIECBAgQIAAAQIECBAgQIAAAQIECBAgQIAAAQIECi6gPk3BEyh8AgQIECikgPo+hUyboAkQIECAAAECBAgsKOB9bTg/DA1oMuZdA5qMgKanEvAAk4rRT86iAAAgAElEQVTJIAIECBAomIALSMESJlwCBAjkRMD9KCeJGLAwkmYj1o/OxOEHjEelUh6w0/XmONv3zMTP95SjWRnrzYZ2IUCAAAECBAgQIECAAAECBAgQIECAAAECBAgQIECAAAECBAgQIECAAAECBAgQIECAAAECBAgQIECAAAECBAgQIEBgoAXUpxno9DocAQIECORUQH2fnCZGWAQIECBAgAABAgSWIOB9bQloAzBFA5qMSdSAJiOg6akEPMCkYjKIAAECBAom4AJSsIQJlwABAjkRcD/KSSIGMIwkSaKazMX65aVYPV6KFePVATxl547U8pqZa8Se2YjtU82YaY5GlEqd28BKBAgQIECAAAECBAgQIECAAAECBAgQIECAAAECBAgQIECAAAECBAgQIECAAAECBAgQIECAAAECBAgQIECAAAECBAgMtYD6NEOdfocnQIAAgT4JqO/TJ3jbEiBAgAABAgQIEOiCgPe1LqAWYEkNaDImSQOajICmpxLwAJOKySACBAgQKJiAC0jBEiZcAgQI5ETA/SgniRjkMJIkKuUkxpKZOGx1JVZOjA7yaZd0tsnpudi8pxHTyXg0klIkofHMkiBNIkCAAAECBAgQIECAAAECBAgQIECAAAECBAgQIECAAAECBAgQIECAAAECBAgQIECAAAECBAgQIECAAAECBAgQIEBgUQH1aXwcBAgQIECg9wLq+/Te3I4ECBAgQIAAAQIEuiXgfa1bsvleVwOajPnRgCYjoOmpBDzApGIyiAABAgQKJuACUrCECZcAAQI5EXA/ykkihiSMpNmI5ZW5OGhlNZaPlmO0WopSafiarTSbScw1ktg304htk82YbI5GqVQekq/AMQkQIECAAAECBAgQIECAAAECBAgQIECAAAECBAgQIECAAAECBAgQIECAAAECBAgQIECAAAECBAgQIECAAAECBAgQ6IeA+jT9ULcnAQIECAy7gPo+w/4FOD8BAgQIECBAgMAgCXhfG6Rspj+LBjTprRYcqQFNRkDTUwl4gEnFZBABAgQIFEzABaRgCRMuAQIEciLgfpSTRAxbGEkzRsvNmKg2Y81YM9auaDVgGfxGNLO1euyabsaemVLMNCtRS1pNZwb/3MP2eTsvAQIECBAgQIAAAQIECBAgQIAAAQIECBAgQIAAAQIECBAgQIAAAQIECBAgQIAAAQIECBAgQIAAAQIECBAgQIAAgTwKqE+Tx6yIiQABAgQGXUB9n0HPsPMRIECAAAECBAgMk4D3tWHK9i/PqgFNxrxrQJMR0PRUAh5gUjEZRIAAAQIFE3ABKVjChEuAAIGcCLgf5SQRQx5GqT4T6yeSOHDVaIxUSlEuReEb0iRJEkkS0Ugi9k7PxcP7mjHZGI0oV4c8245PgAABAgQIECBAgAABAgQIECBAgAABAgQIECBAgAABAgQIECBAgAABAgQIECBAgAABAgQIECBAgAABAgQIECBAgEA/BNSn6Ye6PQkQIEBg2AXU9xn2L8D5CRAgQIAAAQIEBknA+9ogZTP9WTSgSW+14EgNaDICmp5KwANMKiaDCBAgQKBgAi4gBUuYcAkQIJATAfejnCRCGI8INOuxrJrExEjExMgjf18+PlIonXqjGftmGjFZi5iul2K6VopaVCKiVKhzCJYAAQIECBAgQIAAAQIECBAgQIAAAQIECBAgQIAAAQIECBAgQIAAAQIECBAgQIAAAQIECBAgQIAAAQIECBAgQIAAgcESUJ9msPLpNAQIECBQDAH1fYqRJ1ESIECAAAECBAgQSCPgfS2N0uCN0YAmY041oMkIaHoqAQ8wqZgMIkCAAIGCCbiAFCxhwiVAgEBOBNyPcpIIYSwgkMy3bElq07FmPIk14xEHrJrIpdRcrR7b987GrtlyTDdHolQZiSTJZaiCIkCAAAECBAgQIECAAAECBAgQIECAAAECBAgQIECAAAECBAgQIECAAAECBAgQIECAAAECBAgQIECAAAECBAgQIEBgSAXUpxnSxDs2AQIECPRVQH2fvvLbnAABAgQIECBAgEBHBbyvdZSzMItpQJMxVRrQZAQ0PZWAB5hUTAYRIECAQMEEXEAKljDhEiBAICcC7kc5SYQwUgkkjblYVk1i+Wg5RspJjI6Uo1qOqJYiKuWIUiQxUq1EudRqXdOZn2azGfVGMxpJRDNK0WhG1JsRM7VmTNeSmK6XYq5RjlKl2pkNrUKAAAECBAgQIECAAAECBAgQIECAAAECBAgQIECAAAECBAgQIECAAAECBAgQIECAAAECBAgQIECAAAECBAgQIECAAIEuCKhP0wVUSxIgQIAAgf0IqO/jEyFAgAABAgQIECAwOALe1wYnl+2cRAOadrQWGKsBTUZA01MJeIBJxWQQAQIECBRMwAWkYAkTLgECBHIi4H6Uk0QIY2kCSTPKpYhWv5lyPPL3SqsTTYd/Go1mJBGRtJrQ/OKvJEpR6mCjmw6HbDkCBAgQIECAAAECBAgQIECAAAECBAgQIECAAAECBAgQIECAAAECBAgQIECAAAECBAgQIECAAAECBAgQIECAAAECBAg8QUB9Gh8EAQIECBDovYD6Pr03tyMBAgQIECBAgACBbgl4X+uWbL7X1YAmY340oMkIaHoqAQ8wqZgMIkCAAIGCCbiAFCxhwiVAgEBOBNyPcpIIYRAgQIAAAQIECBAgQIAAAQIECBAgQIAAAQIECBAgQIAAAQIECBAgQIAAAQIECBAgQIAAAQIECBAgQIAAAQIECBAgQIAAgS4KqE/TRVxLEyBAgACBRQTU9/FpECBAgAABAgQIEBgcAe9rg5PLdk6iAU07WguM1YAmI6DpqQQ8wKRiMogAAQIECibgAlKwhAmXAAECORFwP8pJIoRBgAABAgQIECBAgAABAgQIECBAgAABAgQIECBAgAABAgQIECBAgAABAgQIECBAgAABAgQIECBAgAABAgQIECBAgAABAgS6KKA+TRdxLU2AAAECBBYRUN/Hp0GAAAECBAgQIEBgcAS8rw1OLts5iQY07WgtMFYDmoyApqcS8ACTiskgAgQIECiYgAtIwRImXAIECOREwP0oJ4kQBgECBAgQIECAAAECBAgQIECAAAECBAgQIECAAAECBAgQIECAAAECBAgQIECAAAECBAgQIECAAAECBAgQIECAAAECBAgQ6KKA+jRdxLU0AQIECBBYREB9H58GAQIECBAgQIAAgcER8L42OLls5yQa0LSjtcBYDWgyApqeSsADTComgwgQIECgYAIuIAVLmHAJECCQEwH3o5wkQhgECBAgQIAAAQIECBAgQIAAAQIECBAgQIAAAQIECBAgQIAAAQIECBAgQIAAAQIECBAgQIAAAQIECBAgQIAAAQIECBAgQKCLAurTdBHX0gQIECBAYBEB9X18GgQIECBAgAABAgQGR8D72uDksp2TaEDTjtYCYzWgyQhoeioBDzCpmAwiQIAAgYIJuIAULGHCJUCAQE4E3I9ykghhECBAgAABAgQIECBAgAABAgQIECBAgAABAgQIECBAgAABAgQIECBAgAABAgQIECBAgAABAgQIECBAgAABAgQIECBAgACBLgqoT9NFXEsTIECAAIFFBNT38WkQIECAAAECBAgQGBwB72uDk8t2TqIBTTtaC4zVgCYjoOmpBDzApGIyiAABAgQKJuACUrCECZcAAQI5EXA/ykkihEGAAAECBAgQIECAAAECBAgQIECAAAECBAgQIECAAAECBAgQIECAAAECBAgQIECAAAECBAgQIECAAAECBAgQIECAAAECBLoooD5NF3EtTYAAAQIEFhFQ38enQYAAAQIECBAgQGBwBLyvDU4u2zmJBjTtaC0wVgOajICmpxLwAJOKySACBAgQKJiAC0jBEiZcAgQI5ETA/SgniRAGAQIECBAgQIAAAQIECBAgQIAAAQIECBAgQIAAAQIECBAgQIAAAQIECBAgQIAAAQIECBAgQIAAAQIECBAgQIAAAQIECBDoooD6NF3EtTQBAgQIEFhEQH0fnwYBAgQIECBAgACBwRHwvjY4uWznJBrQtKO1wFgNaDICmp5KwANMKiaDCBAgQKBgAi4gBUuYcAkQIJATAfejnCRCGAQIECBAgAABAgQIECBAgAABAgQIECBAgAABAgQIECBAgAABAgQIECBAgAABAgQIECBAgAABAgQIECBAgAABAgQIECBAoIsC6tN0EdfSBAgQIEBgEQH1fXwaBAgQIECAAAECBAZHwPva4OSynZNoQNOO1gJjNaDJCGh6KgEPMKmYDCJAgACBggm4gBQsYcIlQIBATgTcj3KSCGEQIECAAAECBAgQIECAAAECBAgQIECAAAECBAgQIECAAAECBAgQIECAAAECBAgQIECAAAECBAgQIECAAAECBAgQIECAAIEuCqhP00VcSxMgQIAAgUUE1PfxaRAgQIAAAQIECBAYHAHva4OTy3ZOogFNO1oLjNWAJiOg6akEPMCkYjKIAAECBAom4AJSsIQJlwABAjkRcD/KSSKEQYAAAQIECBAgQIAAAQIECBAgQIAAAQIECBAgQIAAAQIECBAgQIAAAQIECBAgQIAAAQIECBAgQIAAAQIECBAgQIAAAQIEuiigPk0XcS1NgAABAgQWEVDfx6dBgAABAgQIECBAYHAEvK8NTi7bOYkGNO1oLTBWA5qMgKanEvAAk4rJIAIECBAomIALSMESJlwCBAjkRMD9KCeJEAYBAgQIECBAgAABAgQIECBAgAABAgQIECBAgAABAgQIECBAgAABAgQIECBAgAABAgQIECBAgAABAgQIECBAgAABAgQIEOiigPo0XcS1NAECBAgQWERAfR+fBgECBAgQIECAAIHBEfC+Nji5bOckGtC0o7XAWA1oMgKankrAA0wqJoMIECBAoGACLiAFS5hwCRAgkBMB96OcJEIYBAgQIECAAAECBAgQIECAAAECBAgQIECAAAECBAgQIECAAAECBAgQIECAAAECBAgQIECAAAECBAgQIECAAAECBAgQIECgiwLq03QR19IECBAgQGARAfV9fBoECBAgQIAAAQIEBkfA+9rg5LKdk2hA047WAmM1oMkIaHoqAQ8wqZgMIkCAAIGCCbiAFCxhwiVAgEBOBNyPcpIIYRAgQIAAAQIECBAgQIAAAQIECBAgQIAAAQIECBAgQIAAAQIECBAgQIAAAQIECBAgQIAAAQIECBAgQIAAAQIECBAgQIAAgS4KqE/TRVxLEyBAgACBRQTU9/FpECBAgAABAgQIEBgcAe9rg5PLdk6iAU07WguM1YAmI6DpqQQ8wKRiMogAAQIECibgAlKwhAmXAAECORFwP8pJIoRBgAABAgQIECBAgAABAgQIECBAgAABAgQIECBAgAABAgQIECBAgAABAgQIECBAgAABAgQIECBAgAABAgQIECBAgAABAgS6KKA+TRdxLU2AAAECBBYRUN/Hp0GAAAECBAgQIEBgcAS8rw1OLts5iQY07WgtMFYDmoyApqcS8ACTiskgAgQIECiYgAtIwRImXAIECOREwP0oJ4kQBgECBAgQIECAAAECBAgQIECAAAECBAgQIECAAAECBAgQIECAAAECBAgQIECAAAECBAgQIECAAAECBAgQIECAAAECBAgQ6KKA+jRdxLU0AQIECBBYREB9H58GAQIECBAgQIAAgcER8L42OLls5yQa0LSjtcBYDWgyApqeSsADTComgwgQIECgYAIuIAVLmHAJECCQEwH3o5wkQhgECBAgQIAAAQIECBAgQIAAAQIECBAgQIAAAQIECBAgQIAAAQIECBAgQIAAAQIECBAgQIAAAQIECBAgQIAAAQIECBAgQKCLAurTdBHX0gQIECBAYBEB9X18GgQIECBAgAABAgQGR8D72uDksp2TaEDTjtYCYzWgyQhoeioBDzCpmAwiQIAAgYIJuIAULGHCJUCAQE4E3I9ykghhECBAgAABAgQIECBAgAABAgQIECBAgAABAgQIECBAgAABAgQIECBAgAABAgQIECBAgAABAgQIECBAgAABAgQIECBAgACBLgqoT9NFXEsTIECAAIFFBNT38WkQIECAAAECBAgQGBwB72uDk8t2TqIBTTtaC4zVgCYjoOmpBDzApGIyiAABAgQKJuACUrCECZcAAQI5EXA/ykkihEGAAAECBAgQIECAAAECBAgQIECAAAECBAgQIECAAAECBAgQIECAAAECBAgQIECAAAECBAgQIECAAAECBAgQIECAAAECBLoooD5NF3EtTYAAAQIEFhFQ38enQYAAAQIECBAgQGBwBLyvDU4u2zmJBjTtaC0wVgOajICmpxLwAJOKySACBAgQKJiAC0jBEiZcAgQI5ETA/SgniRAGAQIECBAgQIAAAQIECBAgQIAAAQIECBAgQIAAAQIECBAgQIAAAQIECBAgQIAAAQIECBAgQIAAAQIECBAgQIAAAQIECBDoooD6NF3EtTQBAgQIEFhEQH0fnwYBAgQIECBAgACBwRHwvjY4uWznJBrQtKO1wFgNaDICmp5KwANMKiaDCBAgQKBgAi4gBUuYcAkQIJATAfejnCRCGAQIECBAgAABAgQIECBAgAABAgQIECBAgAABAgQIECBAgAABAgQIECBAgAABAgQIECBAgAABAgQIECBAgAABAgQIECBAoIsC6tN0EdfSBAgQIEBgEQH1fXwaBAgQIECAAAECBAZHwPva4OSynZNoQNOO1gJjNaDJCGh6KgEPMKmYDCJAgACBggm4gBQsYcIlQIBATgTcj3KSCGEQIECAAAECBAgQIECAAAECBAgQIECAAAECBAgQIECAAAECBAgQIECAAAECBAgQIECAAAECBAgQIECAAAECBAgQIECAAIEuCqhP00VcSxMgQIAAgUUE1PfxaRAgQIAAAQIECBAYHAHva4OTy3ZOogFNO1oLjNWAJiOg6akEPMCkYjKIAAECBAom4AJSsIQJlwABAjkRcD/KSSKEQYAAAQIECBAgQIAAAQIECBAgQIAAAQIECBAgQIAAAQIECBAgQIAAAQIECBAgQIAAAQIECBAgQIAAAQIECBAgQIAAAQIEuiigPk0XcS1NgAABAgQWEVDfx6dBgAABAgQIECBAYHAEvK8NTi7bOYkGNO1oLTBWA5qMgKanEvAAk4rJIAIECBAomIALSMESJlwCBAjkRMD9KCeJEAYBAgQIECBAgAABAgQIECBAgAABAgQIECBAgAABAgQIECBAgAABAgQIECBAgAABAgQIECBAgAABAgQIECBAgAABAgQIEOiigPo0XcS1NAECBAgQWERAfR+fBgECBAgQIECAAIHBEfC+Nji5bOckGtC0o7XAWA1oMgKankrAA0wqJoMIECBAoGACLiAFS5hwCRAgkBMB96OcJEIYBAgQIECAAAECBAgQIECAAAECBAgQIECAAAECBAgQIECAAAECBAgQIECAAAECBAgQIECAAAECBAgQIECAAAECBAgQIECgiwLq03QR19IECBAgQGARAfV9fBoECBAgQIAAAQIEBkfA+9rg5LKdk2hA047WAmM1oMkIaHoqAQ8wqZgMIkCAAIGCCbiAFCxhwiVAgEBOBNyPcpIIYRAgQIAAAQIECBAgQIAAAQIECBAgQIAAAQIECBAgQIAAAQIECBAgQIAAAQIECBAgQIAAAQIECBAgQIAAAQIECBAgQIAAgS4KqE/TRVxLEyBAgACBRQTU9/FpECBAgAABAgQIEBgcAe9rg5PLdk6iAU07WguM1YAmI6DpqQQ8wKRiMogAAQIECibgAlKwhAmXAAECORFwP8pJIoRBgAABAgQIECBAgAABAgQIECBAgAABAgQIECBAgAABAgQIECBAgAABAgQIECBAgAABAgQIECBAgAABAgQIECBAgAABAgS6KKA+TRdxLU2AAAECBBYRUN/Hp0GAAAECBAgQIEBgcAS8rw1OLts5iQY07WgtMFYDmoyApqcS8ACTiskgAgQIECiYgAtIwRImXAIECOREwP0oJ4kQBgECBAgQIECAAAECBAgQIECAAAECBAgQIECAAAECBAgQIECAAAECBAgQIECAAAECBAgQIECAAAECBAgQIECAAAECBAgQ6KKA+jRdxLU0AQIECBBYREB9H59GUQSu+PbX462v/90nhHvGZy6IV/773+noEbY99GC8/jUviS2b7p9fd3zZRJzzlSvihOed0tF9hnWxJ/u2HBbL45NzfshhR8RnLrw61h906LDyOXeXBfz57zKw5QkQ6ImA97WeMOduEw1oMqZEA5qMgKanEvAAk4rJIAIECBAomIALSMESJlwCBAjkRMD9KCeJEAYBAgQIECBAgAABAgQIECBAgAABAgQIECBAgAABAgQIECBAgAABAgQIECBAgAABAgQIECBAgAABAgQIECBAgAABAgQIEOiigPo0XcS1NAECBAgQWERAfZ/h/jQ+8N/fEl889yPzCCe/9NfizM9eGBPLV+QSRQOaXKal7aA0oGmbzIQeCmhA00NsWxEg0DUB72tdo831whrQZEyPBjQZAU1PJeABJhWTQQQIECBQMAEXkIIlTLgECBDIiYD7UU4SIQwCBAgQIECAAAECBAgQIECAAAECBAgQIECAAAECBAgQIECAAAECBAgQIECAAAECBAgQIECAAAECBAgQIECAAAECBAgQINBFAfVpuohraQIECBAgsIiA+j7D+2ns2b0z3vR//FbcduOP5xE0oHnkW9CAort/JjSg6a6v1bMJ+POfzc9sAgTyIeB9LR956HUUGtBkFNeAJiOg6akEPMCkYjKIAAECBAom4AJSsIQJlwABAjkRcD/KSSKEQYAAAQIECBAgQIAAAQIECBAgQIAAAQIECBAgQIAAAQIECBAgQIAAAQIECBAgQIAAAQIECBAgQIAAAQIECBAgQIAAAQIEuiigPk0XcS1NgAABAgQWEVDfZ3g/jSsvvzj+8o//QyRJMo+gAc0j30LeGlCc8e63xmXf+NJjH+ob3vKO+P0//vPCfrga0BQ2dX0J/Muf+0Sc++H3Pbb3q377tfHWd5/RtVjy9ue/awe1MAECAy3gfW2g07vo4TSgyZh3DWgyApqeSsADTComgwgQIECgYAIuIAVLmHAJECCQEwH3o5wkQhgECBAgQIAAAQIECBAgQIAAAQIECBAgQIAAAQIECBAgQIAAAQIECBAgQIAAAQIECBAgQIAAAQIECBAgQIAAAQIECBAgQKCLAurTdBHX0gQIECBAYBEB9X2G89Oo12vxzjf+57j0wvMfA9CA5hGKvDWgeNdfvi6+8aV/eixPb37H++N1b3xbYT9cDWgKm7q+BP7Zj/19fOR9b39s799+7Z/E33zos12LJW9//rt2UAsTIDDQAt7XBjq9ix5OA5qMedeAJiOg6akEPMCkYjKIAAECBAom4AJSsIQJlwABAjkRcD/KSSKEQYAAAQIECBAgQIAAAQIECBAgQIAAAQIECBAgQIAAAQIECBAgQIAAAQIECBAgQIAAAQIECBAgQIAAAQIECBAgQIAAAQIEuiigPk0XcS1NgAABAgQWEVDfZ/g+jWajEZ/9+Gnxsfe/4wmH14Amn9+CBjS/+1hiDjnsiPjMhVfH+oMOzWeyRNVxgV43oOn4ASxIgACBPgh4X+sDeg621IAmYxI0oMkIaHoqAQ8wqZgMIkCAAIGCCbiAFCxhwiVAgEBOBNyPcpIIYRAgQIAAAQIECBAgQIAAAQIECBAgQIAAAQIECBAgQIAAAQIECBAgQIAAAQIECBAgQIAAAQIECPRM4Jbrf9SzvWxEgAABAgQIEOikwEkvPLWTy1mLAIEhE1CfZsgS7rgECBAgkAsB9X1ykYaeBDE3OxNXffeSOPuD7447b73hKXtqQNOTNLS9iQY0GtC0/dEM0AQNaAYomY5CgEDPBLyv9Yw6VxtpQJMxHRrQZAQ0PZWAB5hUTAYRIECAQMEEXEAKljDhEiBAICcC7kc5SYQwCBAgQIAAAQIECBAgQIAAAQIECBAgQIAAAQIECBAgMIQC1/zgsiE8tSMTIECAAAECBAgQINBPgRe//FX93N7eBAgQIECAQI4ErvzORbEq2ZGjiIRCgAABAgQIENi/wJ7SAfGy33z1/gcaQYAAgUUE1KfxaRAgQIAAgd4LqO/Te/Ne7Xj3HTfHN7/0ufjZvXfG9VdfEXt273zarTWg6VVm2ttHAxoNaNr7YgZrtAY0g5VPpyFAoDcC3td645y3XTSgyZgRDWgyApqeSsADTComgwgQIECgYAIuIAVLmHAJECCQEwH3o5wkQhgECBAgQIAAAQIECBAgQIAAAQIECBAgQIAAAQIECBAYQoFWgcdnrJgbwpM7MgECBAgQIECAAAEC/RD4+b5RBVr7AW9PAgQIECCQU4HW++Qx6yJe/WoF3HOaImERIECAAAECTxK46KKL4u7t4X3Dl0GAQCYB9Wky8ZlMgAABAgSWJKC+z5LYCjHpyY0b9he0BjT7E+rPP9eARgOa/nx5+dhVA5p85EEUBAgUS8D7WrHy1aloNaDJKKkBTUZA01MJeIBJxWQQAQIECBRMwAWkYAkTLgECBHIi4H6Uk0QIgwABAgQIECBAgAABAgQIECBAgAABAgQIECBAgAABAkMooMDjECbdkQkQIECAAAECBAj0SUCB1j7B25YAAQIECORYwPtkjpMjNAIECBAgQGBBAe8bPgwCBDohoD5NJxStQYAAAQIE2hNQ36c9ryKN1oCmP9mam52Jn2+8O+67545o1OvRaDRidGws1hywPk543otiYvmKtgLrdwOa1nnuuv2m2LLp/pibnY1KpRKVajWWr1gVx534gli77sAolUqpz7TtoQfj9a95yfx6j/6c8ZkL4pX//neessYV3/56vPX1vW9AkyRJtOK8/aafxMzU5GM5bJ35hOedEqvXrvYcD7oAACAASURBVEt93sUGTk3ui9tv+nHs2rHtMdfxieXx7JNeGOsPOjTKlUrmPfq1wGJ+hxx2RBx7wvNidGw8dWjdaEAzPTUZN177w9i5/eH57/kFp74iDjrksNQxpRlYr9fi/nvujI133/7YvweWTSyPY054bmw4/MiO5LfT/65Jc652xzze4dF/f7Ty3ymHZqMRmx+4L+6+/eZoeTz679tKpRpHHX9ibHjGkVGtjrQb9tOOf/yerW+p9Q2tWnNAnHTyqbFi5epF5z7+z8Xk3j3z8zpp8fj1a3Oz0Yqt9c0t5c9dR8Es1hcB72t9Ye/7phrQZEyBBjQZAU1PJeABJhWTQQQIECBQMAEXkIIlTLgECBDIiYD7UU4SIQwCBAgQIECAAAECBAgQIECAAAECBAgQIECAAAECBAgMoYACj0OYdEcmQIAAAQIECBAg0CcBBVr7BG9bAgQIECCQYwHvkzlOjtAIECBAgACBBQW8b/gwCBDohID6NJ1QtAYBAgQIEGhPQH2f9ryKNPrLn/tEnPvh9y0a8vaHtkSrOcCjPye/9NfizM9e2HaDlF6ZPLkZSWvfxRqXZInpyQ1SxpdNxDlfuWK+8cjT/dx7521x5nv+37jy8oufdtzhzzw63vjX74tX/YffX7AJRavpyX/5vVfGzPRUqmO8+R3vj9e98W2pxqYd1GqwcOV3L45PnvE3cdsN1z7ttJWr1sTv/tEb4o//4r/ON07Z30+eG9DMzkzHVz//qfjUmX8735xksZ8DD94Qr3/T2+N//0//V4yNL9vfkR/75y3Xy7755fjEB/5H/P/s3QucTdXfx/HfMORSIhIRUST+SYl/KUIIoRiJELlnjC4uo6FCyLiWWwjxp9xVbv9CCSmFSk9R6UZKF3e5NYzntXbP7GfOmX3OrD175py9z/ns1+t5vZ5m1tp7rfdv7+O/15m9v/u+/yZgP7XPh7okSKfeA7XCbuyYWh3Uzjnv31aFW8xdvc2ovZrf+lVLZNyzjwf0y5UrlzRr01niE0dK0eIlMgzHai7BgO9r/YgMe2me2STY+FR9Z4wfKgumj5PU1FSzT/rPETsWVuNSdVWfu/9dscDnGOnbqvq2fuQx7WvG/zjZ9VmjfeIGaOj/mZy+FipgZdqYIbJ07tSADiq8qvuTz0qrjj1th8ToOKthq/PtjrqNpftTz0qVajUzDctSwVBPdGomn360KcP5oXN+N2j2oDw1dIIUL1na57rP7LpwYqGs1b/386ePC/q5VateY+nRb6iWg9Nzg/7hF2B9Lfw1CMcICKBxqE4AjUNAumsJsACjxUQjBBBAAAGPCXAD4rGCMVwEEEDAJQLcH7mkEAwDAQQQQAABBBBAAAEEEEAAAQQQQAABBBBAAAEEEEAAAQQQiEIBXvAYhUVnyggggAACCCCAAAIIhEmAF7SGCZ7DIoAAAggg4GIB1iddXByGhgACCCCAAAKWAqxvcGIggEB2CPB+muxQZB8IIIAAAgjYE+D9Pva8Iqn1c493kjXL/mNOiQCafyjsBlCoEJ95U5Pl5THP2Do9at51jzw/eUGGEI5wB9D8+vNPMiT+Yfli50e25qOCHvo8/YI83OPJoGESdsJS/AMu0oed2BqcRmMVtJPUu50c2Pe9Rut/mqgwoVHTFkrlajUy7ZMV19jYPJKUPF2aPdjJMqwo7aB2TK0GauecDxTw8ve5c7bOm6uuvkYmzl0pFatU8xlSTgXQxEiMDOrVRj77eEsGguwIoFHhNipYSIWA6G6qvr0HjZSHuz+hFcCS3Z81uuMM1M4qgGboi3Plg3fXyJA+7UUFo+hs99zXWp4ZP0suvezyTJtnxTltp3UatZDByTMsg4/S2gQKoLn19jryfL9u8u6aZZmOMf25feLYERkxoLu8t3ZFpv1Ug6ZxHeTp0dMlf4GCmba/ePGibWu103pNWsqgUdOCOmR6cBq4XoD1NdeXKEcGSACNQ1YCaBwC0l1LgAUYLSYaIYAAAgh4TIAbEI8VjOEigAACLhHg/sglhWAYnhFQD5ixIYAAAggggAACCCCAAAIIIIAAAggggEBkC9Sq3ySyJ8jsEEAAAQQQcJEAL3h0UTEYCgIIIIAAAggggAACES7AC1ojvMBMDwEEEEAAgSwIsD6ZBTS6IIAAAggggEBYBVjfCCs/B0cgYgR4P03ElJKJIIAAAgh4SID3+3ioWNk8VAJorEHthHGoQIixQ/rK8vnTs1SdCjdWlZfmr5HiJUub/cMZQHPwwD6Jb9tQ9v+4N0vzUZ36Dk6Wjo8NkJiYGMt92AlLCVUAjQrMGNSzjZw9c9r2vC8rVFimLHxHqlSrGbDv7l07pG+HJnLsyCHb+1cdOvTsJ32SXggYUmLH1GoAds55qwCaZ8fPlpGJPeWXfT/Ymt+111eSaYvW+5z/ORFAM+X1d2TM4D7yyQfvWo7PaQDNXyePS9JjbeXDjW/bmn9aY50Alpz4rMnSYNN18r8+m7buKDXurC/P9+sqqamptnYf17GXDBwxWXLHxgbspwySk+LljddesbXv9I1V8NeYWcsDht1YBdAMf+k/8vabr9uq7y3/rm0EjA1/qkvA8y7QJOIHjZLOfQYF/AxV/VT4zGszJ8iLw/tnySJQAFSWdkYnVwqwvubKsuT4oAigcUhMAI1DQLprCbAAo8VEIwQQQAABjwlwA+KxgjFcBBBAwCUC3B+5pBAMwzMCaQ+YeWbADBQBBBBAAAEEEEAAAQQQQAABBBBAAAEEbAl8d1iEABpbZDRGAAEEEEDAkQAveHTER2cEEEAAAQQQQAABBBCwIcALWm1g0RQBBBBAAIEoEWB9MkoKzTQRQAABBBCIIAHWNyKomEwFgTAK8H6aMOJzaAQQQACBqBXg/T5RW3ohgMa69nbCON5bu0ISe7Q2wgDSthKlykin+ET5d52GUqDgpcaPf//1Z9m2aZ0smj1Jjh7+0+fA/sELv/78k7z+ykQ5d/aM0e7jzetF/Sxtu7Fqdal0063mf9dr3DJbnjVS4Q5D4tvLhtVLfcan5tOqQ0+5u1ELufyKosbvjh85LJ9+vFmWzpsmP3zzlU/7PHnyyozl70vV6ndYAtsJSwlFAM1Xn38ifdrdKydPHPMZb8Uq1YzgFxUkkSdvXlHBFKoW86Ymy2+/7PdpW7laDZm84L9yeZF/fNJvgUJ9Spe9Ttr3fMo8T1L+/lvUWFYummMZdNH9yWelR7+hlqEUdkytimLnnPdvmytXLsl7ST4zvEf9d5NWHeS+1h2l/A1VzPNfhYa8+fqsDIdPSBptXC9pm6rD3Cmj5cSxI8aPvv6fT0WFMqVtV19zrWGWtv3rln/L/e26mv/tP76ixUtIpX/dKlvfW2u2ufKqq6Vm7QaS95JL5MKFC9KqQw9R+1GbHQvVPlAoyiX58hv7bdzyYVFhH2pT18r6VUtk1eK5Rr/0W8v23SVx1NSAIUM58VljeYHa+KH/9ZkvfwH5+9xZM3ymSNErpW3XvlL33geMz47UCxfk6y8/k1kvPi+7P9/ucyTV95UVm0V9vgXa1i5fIM/27ejz69jYPNL8oc7SsHkb83xLu5bWr1wi765ZlmF3PZ56zriWrDarAJpCha8wz0d1vLhHeknTuA5GXVX7DauWyrxpyXLq5AmfXapz7/Afv5k/U58Tbbv0NT9Tvv1qlxEioz5X0m/FS5SSWW9skavLlAto8d6a5TKoV5sMQT+16jWW1p16S6V/3SK5cuc2Pqs3rVspKxbMyPC5VaZcBZm6aL2ULF3WRtVp6hUB1te8UqnsHScBNA49CaBxCEh3LQEWYLSYaIQAAggg4DEBbkA8VjCGiwACCLhEgPsjlxSCYXhGgAfMPFMqBooAAggggAACCCCAAAIIIIAAAggggIBtAV7QYJuMDggggAACCDgW4Ps3x4TsAAEEEEAAAQQQQAABBDQFWP/ThKIZAggggAACUSTA+mQUFZupIoAAAgggECECrG9ESCGZBgJhFuD9NGEuAIdHAAEEEIhKAd7vE5VlNyZNAI117XUDKP46edwILvnys4/NHakgjIEjJosKn7DaVKjM1NGDjYCZtC2z4AX/OvkHdmTXGfzFzo+kZ1xdSUn529zlw92flPhBIwPORwXvqECNIfEP+wQhPNQlQQY8P8lyaHbCUnI6gOb40cOS0KGJTxiGClAZPGamNG/T2Qhw8N9UDccMSZC3Fs72+dWoaQul0f1tfX6m2g7q2Ua2bFht/lzt/8nnJshDj/ax3L9quHfPF/J0r4fkp+++9uk3bvYbUqdRiwxjsmNqVRTdc171tTpW2j5VWM/Iqa9L8ZKlLWtvFZqhgl+mLHxHLr3scss+KvBn8qhB5u/ua/2IDHtpXsDTPtj4VGDI0Bfnym216lkG+VjNL7Prc8GM8fLi8P4+41FjVJ8DBS8rZDlOFUoyMrGnbF630vx9TEyMJM9cJvWbtsrQJ1SfNXY/S/yvz/T9VWBS5z6DLD87AoX2BAuGsTKofPNtMnrGUlGhRIG2n3/6Th7v0FT2/7jXbFK+YmWZuXyTFL6iWIZuVgE0aY1q3nWPcf5Ynd/f7t4l8W0bZggYU33VOaQ+H2o3bJ7hvFOfoeveWiRD+rT3CTJ7fvICadKqveW0vvnyM+n1YH2f0Kxrr68kL0xfLBVurGrZR5m/PnOiTHnhaZ/PavVvVtLo6ZI7NtZu+WnvcgHW11xeoBwaHgE0DmEJoHEISHctARZgtJhohAACCCDgMQFuQDxWMIaLAAIIuESA+yOXFIJheEaAB8w8UyoGigACCCCAAAIIIIAAAggggAACCCCAgG0BXtBgm4wOCCCAAAIIOBbg+zfHhOwAAQQQQAABBBBAAAEENAVY/9OEohkCCCCAAAJRJMD6ZBQVm6kigAACCCAQIQKsb0RIIZkGAmEW4P00YS4Ah0cAAQQQiEoB3u8TlWU3Jk0AjXXtdcM49nyxU7q3qiNnz5w2dlS0eAmZ8+ZWKVW2fNCTyirgIFioTKgCaF6bOUEmDutnjl2FiUyctypgMEhaQxWgMHZIgiyZO9Xsq4Iaxr/6luQvUDCDhZ2wlJwOoFny6hQjTCb91ndwsnR8bEDAgBLVVoVhPNmpuXz28Raz6531m8rYWcsl7yX5zJ+pYImk3u1s7191OHhgnxFokT44I1BYix1Tq5NT95xXfQMFvKiaj5m1POj5os6VCUOflIWzXjKHUajwFTL7zQ+kXIUbLa+b7AqgKVOugry0YK1cc+31Qa9POxY/fPOV9GhdV44dOWTus2X77pI4aqrExuYJehx1Dg3sFieffPCu2S5QfUP1WWP3X8NAATQ619CRQ39Irzb1RRmmbVbXUNrvVMBLt5a15fRfJ40fqVCX6UvfE2WW2fbhxrfl8Y5NzYCXApdeJrPe2CIVK9+coWugABqd83ta8mCZM2mUzz5V4NTo6Uuk/n1xAYepgqr6d20pH73/jtlGBcM8M25Whj5WoVbq3J66aL2ULF02KIW6/ua/PFYmjUw02+XJk1dmLH9fqla/IzNGfu8xAdbXPFawbBouATQOIQmgcQhIdy0BFmC0mGiEAAIIIOAxAW5APFYwhosAAgi4RID7I5cUgmF4RoAHzDxTKgaKAAIIIIAAAggggAACCCCAAAIIIICAbQFe0GCbjA4IIIAAAgg4FuD7N8eE7AABBBBAAAEEEEAAAQQ0BVj/04SiGQIIIIAAAlEkwPpkFBWbqSKAAAIIIBAhAqxvREghmQYCYRbg/TRhLgCHRwABBBCISgHe7xOVZTcmTQCNde11Ayj8wxduveNueXHeailQ8NJMT6r/rnhNnknoYLa7r/UjMuyleZb9QhVA43+cpOTp0qpDz0znohqo7zT6dmxqtg1mYScsJScDaFRoSI+4u+WHb3drjdsfwj/UoniJUjJ39TYpXrK00VQFjPRpd698+dnHZtc76t4r42a/IZfky6/lunb5Anm2b0ezbUxMjLw0f63UqtfYp78dU6sD657zqq/VsVQYyCsrNsuNVatnOq/PP/lAej5YTy6cP2+0VXOaunCd1KzdwLJvdgTQqGOMnLZQGrV4KNPx2bGYOX6ozJwwzNxn5Wo1ZPKC/8rlRYpmehzVQAUY9X6ogaSk/B3UIlSfNVqDTtfIKoDGzuegf2BL+YqVZebyTVL4imIZhuJ/rGBhNf6dj/z5uzx6fy35Zd8Pxq+Cna9WATQqpGXa4g2iQrmCbVYeute8v0WgEK8vdn4kPePqmueM7tjSxn386GFJ6NBEdn++3ZzKQ10SZMDzk+yWn/YuF2B9zeUFyqHhEUDjEJYAGoeAdNcSYAFGi4lGCCCAAAIeE+AGxGMFY7gIIICASwS4P3JJIRiGZwR4wMwzpWKgCCCAAAIIIIAAAggggAACCCCAAAII2BbgBQ22yeiAAAIIIICAYwG+f3NMyA4QQAABBBBAAAEEEEBAU4D1P00omiGAAAIIIBBFAqxPRlGxmSoCCCCAAAIRIsD6RoQUkmkgEGYB3k8T5gJweAQQQACBqBTg/T5RWXZj0gTQWNdeN4Bi3VuLJKl3O3MnRYuXkDlvbpVSZctnelId2Pe9LJz1kvx97qzR9ppyFaRtlwTJe0m+DH1DEUCjxjGgW5xsfW+tcfzcsbEyY+lGqVbzrkznohrs+WKndG9VR86eOW2090IAzSdbNkh8u0Zy8eJFc46jVEjJ/W215uwfYONv5h8UESg8JtjBThw/Kn3aNZLdu3aYzZq36SzPTphjBLekbeEOoGnTOV4GjJjsM6ZA87I71uwIoNENAVFj1r3+VahJj9Z15afvvjan+vzkBdKkVXut80c1Onf2jPTv2lI+ev8ds0+XvknSO3Gkzz5C9VmjPfD/a+gfuGL3HLcTMLViwQwZldgrqFOg8fuHytgNoNEN1VGhLt3j7jbqmrbpBnn5n+dWx1SfVWOHJMiSuVPN/de/L05emLbI+MzW3Za8OkXGDEkwm1e++TaZsnCdFLq8iO4uaOcBAdbXPFCkHBgiATQOUQmgcQhIdy0BFmC0mGiEAAIIIOAxAW5APFYwhosAAgi4RID7I5cUgmF4RoAHzDxTKgaKAAIIIIAAAggggAACCCCAAAIIIICAbQFe0GCbjA4IIIAAAgg4FuD7N8eE7AABBBBAAAEEEEAAAQQ0BVj/04SiGQIIIIAAAlEkwPpkFBWbqSKAAAIIIBAhAqxvREghmQYCYRbg/TRhLgCHRwABBBCISgHe7xOVZTcmTQCNde11Ayj8wxPU3lq27y6Jo6ZKbGyebDuxQhFA43Sw761dIQO7x5m78UIAzbTkwTJn0ihzzCVLl5XZb22V4iVKaXFcOH9els6bJt9/86XZ/sFOvaVilWrGf/sHSlx7fSWZuex9ueLKq7T2n9Zo7DN9ZfGcyWYfq7AIu6Eu/gPQPedVP6tj2Qle8Q/uUfucMHel1GnY3NIlOwJoEpJGS6f4RC13XQv/ACM7AVTpB6LOQXUupm1WgSKh+qzRAkrXyH9cdg38DUuUKiNzV2+TYsVL2h1K0PZ/HDwgnZvdLn/89ovRzm4AzUNdEmTA85MyHZN/EJedIC+dABqra8fOtZc2Af+gHLt1yxSCBq4QYH3NFWUI+SAIoHFITgCNQ0C6awmwAKPFRCMEEEAAAY8JcAPisYIxXAQQQMAlAtwfuaQQDMMzAjxg5plSMVAEEEAAAQQQQAABBBBAAAEEEEAAAQRsC/CCBttkdEAAAQQQQMCxAN+/OSZkBwgggAACCCCAAAIIIKApwPqfJhTNEEAAAQQQiCIB1iejqNhMFQEEEEAAgQgRYH0jQgrJNBAIswDvpwlzATg8AggggEBUCvB+n6gsuzFpAmisa68bQPHj3j3S9YG75MSxIz47qlythjwzbpZcX+kmiYmJcXyCuT2ARs1/YPfWsuPDjeZc3R5A8/e5szKgW5xsfW+tOeY76zeVsbOWS95L8jmumQqnebp3W3lvzXJzX83bdJZnJ8yxfU74h/tYhUWEM4DGTsiGwjh96i95olMz+fSjTaZNTgfQBNu/f7F1r//XZk6QicP6md2tgoF0TiT/EBer/YTqs0ZnvOnb6Iw92D79A1tyIoAm9cIFmTdtjEwdnWQOxW4ATVLydGnVoWemPP7zCXYc/53pBNB8u3uXdGtZW07/ddLobvfaSzum/zme1f1kCkKDsAqwvhZW/rAdnAAah/QE0DgEpLuWAAswWkw0QgABBBDwmAA3IB4rGMNFAAEEXCLA/ZFLCsEwPCPAA2aeKRUDRQABBBBAAAEEEEAAAQQQQAABBBBAwLYAL2iwTUYHBBBAAAEEHAvw/ZtjQnaAAAIIIIAAAggggAACmgKs/2lC0QwBBBBAAIEoEmB9MoqKzVQRQAABBBCIEAHWNyKkkEwDgTAL8H6aMBeAwyOAAAIIRKUA7/eJyrIbkyaAxrr2ugEUKmRkzJAEWT5/uuWO8hcoKLUbNJPGrdrLzbfVksuLFM3SyeaWABoV2nLi+FHZ9/03cuCn70WFLXz9P58a/3f+fIrP3NweQHPsyCHpEXe3/PDtbnPcD3VJkAHPT8pSjfw7Kac+7RrJ7l07zF89+dx4ad/jKdv7//yTD6Tng/VEnW9qswq1CGcAjZ2QDTX+SAmg8b8uC19RzLjeY/PksVXjo4f/lE3vvCUXL140+lmFsITqs8bWwEXEP4Am2HVvte/sDKBRQTPHjh6Wo4f+kO+/+dL4XNr3w7fy2bbNxudW+s1uAI1ugFFOB9D4e6uAs7vvvV+KFL3SVunOp6TIlg2rRX0Opm26c7R1IBqHVYD1tbDyh+3gBNA4pCeAxiEg3bUEWIDRYqIRAggggIDHBLgB8VjBGC4CCCDgEgHuj1xSCIbhGQEeMPNMqRgoAggggAACCCCAAAIIIIAAAggggAACtgV4QYNtMjoggAACCCDgWIDv3xwTsgMEEEAAAQQQQAABBBDQFGD9TxOKZggggAACCESRAOuTUVRspooAAggggECECLC+ESGFZBoIhFmA99OEuQAcHgEEEEAgKgV4v09Ult2YNAE01rXXDaBRvf86eVySHmsrH258O9MTKS2QplmbznJbrbqS95J8mfaxqlNC0mjpFJ+o1TerjVSgzI6tG+XtN16XT7dtkt9+2S+pqanau3N7AI1VYEt2ujoNhEkP7R9qoX43af5aqVW/idnM6fHsnPN22lqdMJEQQKPCmAZ0i5Ot763VviZ0G1oF0ITqs0Z3jGntwhVAo8J6fv5xr6xeOk8+2LBGfv7pOzlz+pT28L0aQLNiwQwZldhLe552GhJAY0fLG21ZX/NGnbJ7lATQOBQlgMYhIN21BFiA0WKiEQIIIICAxwS4AfFYwRguAggg4BIB7o9cUgiG4RkBHjDzTKkYKAIIIIAAAggggAACCCCAAAIIIIAAArYFeEGDbTI6IIAAAggg4FiA798cE7IDBBBAAAEEEEAAAQQQ0BRg/U8TimYIIIAAAghEkQDrk1FUbKaKAAIIIIBAhAiwvhEhhWQaCIRZgPfThLkAHB4BBBBAICoFeL9PVJbdmDQBNNa1txuwce7sGVk8Z7JMSx4iKrhFZ8uVK5fUbdJS4hNHStnrbgjaxb9O2RmU4n9gNf4V82fI1OTBcurkCZ2pWLZxewDNt7t3SbeWteX0XyfN8Y95ZbnUb9oqy3NO3/HHvXuk6wN3yYljR4wf546NlRlLN0q1mnfZ3r9VAI1/WAQBNP/PGgoLqxAd24UN0KHApZfJrDe2SMXKN2dokdOfNXbnEI4Aml3bt0ry4D7y7Vef2x2u2d6rATTzpibL5FGDsjzvYB2ffG68tO/xVI7sm52GR4D1tfC4h/uoBNA4rAABNA4B6a4lwAKMFhONEEAAAQQ8JsANiMcKxnARQAABlwhwf+SSQjAMzwjwgJlnSsVAEUAAAQQQQAABBBBAAAEEEEAAAQQQsC3ACxpsk9EBAQQQQAABxwJ8/+aYkB0ggAACCCCAAAIIIICApgDrf5pQNEMAAQQQQCCKBFifjKJiM1UEEEAAAQQiRID1jQgpJNNAIMwCvJ8mzAXg8AgggAACUSnA+32isuzGpAmgsa693QCatL2cOX1KNv73DVkwY7ytcIRHeg+U3okjJDY2j+WAQhVA89fJ45L0WFv5cOPbWheFCtG5sept8lCXBMmdO7cMjn/Y7Of2ABqdUBcthACN/PcfLPAis+NYjXXS/LVSq34Ts2soQlfSDpbV6yOtv1V4i3+gTnoT/9CN+1o/IsNemheQLRQWORlAo3Ou5NRnTWbnov/vQxlAc/HiRXlt5gR5cXh/7WGWLF1WmrTqIHUaNZdBPdvIb7/sN/oSQJORMCeDzbQLRsNsFWB9LVs5PbMzAmgclooAGoeAdNcSYAFGi4lGCCCAAAIeE+AGxGMFY7gIIICASwS4P3JJIRiGZwR4wMwzpWKgCCCAAAIIIIAAAggggAACCCCAAAII2BbgBQ22yeiAAAIIIICAYwG+f3NMyA4QQAABBBBAAAEEEEBAU4D1P00omiGAAAIIIBBFAqxPRlGxmSoCCCCAAAIRIsD6RoQUkmkgEGYB3k8T5gJweAQQQACBqBTg/T5RWXZj0gTQWNfeacCG2uvf587K5598ICqgYdM7b8nBA/uCnmh9BydLx8cGSExMTIZ2oQigOX8+RYbEt5cNq5dmOL4Kxrn19jpyc4075fobb5Jrr6skxa4qKYUKX2GO104QhZ2AEP/9lihVRuau3ibFipd0dOH+su8H6fLAnXL4j9/M/SQlT5dWHXo62m9a529375JuLWvL6b9OGj/KHRsrM5ZulGo177K9/92fb5fucXfLubNnjL5W4Rl2TK0G4D/eYAEdTq+PSAigUQEw/R69Xz754F2Ts/59cfLCtEVGrUO5Zednjd1x27nurfbtH64U7Ppeu3yBPNu3o+UQy99QRarffrdUva2WFC9ZSspdf6MUKnKFOcZwswAAIABJREFUGepl55y1e36mH5CT4Cn/oCWrEC8VwDNxWD/zkEWLl5A5b26VUmXL2y0d7aNAgPW1KCiyxRQJoHFYdwJoHALSXUuABRgtJhohgAACCHhMgBsQjxWM4SKAAAIuEeD+yCWFYBieEeABM8+UioEigAACCCCAAAIIIIAAAggggAACCCBgW4AXNNgmowMCCCCAAAKOBfj+zTEhO0AAAQQQQAABBBBAAAFNAdb/NKFohgACCCCAQBQJsD4ZRcVmqggggAACCESIAOsbEVJIpoFAmAV4P02YC8DhEUAAAQSiUoD3+0Rl2Y1JE0BjXXs7YQW6Z48KNVCBNKsWvyrvrlkmqampPl2vKFZcXlmxWcped0OGXYYigOa9tSsksUdruXjxonn8wlcUk6dHvyx333u/GeQQaL52gijshKXkVACN1Rh6J46ULn2TdEsatJ2dOWZ2QFWbgd3jzGYq+Gf2mx9IuQo3mj9zejydkJu0gzm9PuwGfPgHc9zX+hEZ9tK8gGxOLXTn59bPTyefNZmdi/6/t3PdW+1bN4Dm919/ll4P1peff/rOZzed4hPlkccGyOVFitq6HoMFLNk9P9MfOKcDaPy9g83Dbi1pH3kCrK9FXk11ZkQAjY5SkDYE0DgEpLuWAAswWkw0QgABBBDwmAA3IB4rGMNFAAEEXCLA/ZFLCsEwPCPAA2aeKRUDRQABBBBAAAEEEEAAAQQQQAABBBBAwLYAL2iwTUYHBBBAAAEEHAvw/ZtjQnaAAAIIIIAAAggggAACmgKs/2lC0QwBBBBAAIEoEmB9MoqKzVQRQAABBBCIEAHWNyKkkEwDgTAL8H6aMBeAwyOAAAIIRKUA7/eJyrIbk3ZrgEKgivi/fF+1mzB3pdRp2Dxbi6gbQJHVg546eULGDEmQNcv+47OL5ycvkCat2mfYbU4H0Fw4f16e7t1W3luz3Dz2ZYUKy5SF70iVajW1pmkniMJOQEhOBdBYhUw0bvmwqBrExMRozfnvc2dl0ZzJ8vOPe832D3bqLRWrVJMTx49Kn3aNZPeuHebvshpwMy15sMyZNMrcT/mKlWXm8k2iAoLSNjumVpP774rX5JmEDuavggVbOL0+7AZ8uDWARtVE1SZtK16ilMxdvU2Klyytdf6EopHdzxq7Y7Jz3VvtWzeAxv/8VPvqOzhZOj42QOt6tXPO2j0/088rpwNo/IOi1LHHvLJc6jdtZbd0tI8CAdbXoqDIFlMkgMZh3QmgcQhIdy0BFmC0mGiEAAIIIOAxAW5APFYwhosAAgi4RID7I5cUgmF4RoAHzDxTKgaKAAIIIIAAAggggAACCCCAAAIIIICAbQFe0GCbjA4IIIAAAgg4FuD7N8eE7AABBBBAAAEEEEAAAQQ0BVj/04SiGQIIIIAAAlEkwPpkFBWbqSKAAAIIIBAhAqxvREghmQYCYRbg/TRhLgCHRwABBBCISgHe7xOVZTcmTQCNde11wgpOHDsin328Rc6fTzF2kj9/Qaleq65cki+/1gn118nj0qfdvfLlZx+b7bv0TRIVUuK/5XQAzZE/f5dH768lv+z7IdOxBJrcigUzZFRiL/PXt95xt7w4b7UUKHhphi52wlJyKoBGDWrsM31l8ZzJ5viuvb6SzFz2vlxx5VVaNfx1/4/SrWVt+eO3X4z26UNbrEJ96t8XJy9MWyS5Y2O19q8aWYVhWO3Hjqn/wS9evCjDn+oiq5bMNX9FAM3t8tsv+zPUNb3dJ1s2SHy7RqL81KaCi6YuXCc1azfQrq9quHLRHJkxfqjZRwVqDXh+kuTKndv4WSg/a2wNXERCFUDzfP9u8tbC2ebwKt98m0xZuE4KXV5Ea8g/7t0jXR+4y7D0v1b9d+DmAJpjRw5Jj7i75Ydvd5vDfqhLgnG+2NmUx+De7eT4/3lcedXVMuaVZa4KT7IzH9paC7C+Fp1nBgE0DutOAI1DQLprCbAAo8VEIwQQQAABjwlwA+KxgjFcBBBAwCUC3B+5pBAMwzMCPGDmmVIxUAQQQAABBBBAAAEEEEAAAQQQQAABBGwL8IIG22R0QAABBBBAwLEA3785JmQHCCCAAAIIIIAAAgggoCnA+p8mFM0QQAABBBCIIgHWJ6Oo2EwVAQQQQACBCBFgfSNCCsk0EAizAO+nCXMBODwCCCCAQFQK8H6fqCy7MWkCaKxrrxNA88fBA9K52e1m+EjR4iVkzptbpVTZ8ton1LTkwTJn0iiz/X2tH5FhL83L0D+nA2ichJeowVoFmHghgGbzupXy1KP3+3iPmrZQGt3fVquGa5cvkGf7djTblq9YWWYu3ySFryhm/Gze1GSZPGqQ+fusnCPff/2lEXJz8sQxcz9JydOlVYeePmO0CqZQYUYq1Ciz7eefvpPuLeuIOg/SNgJoMg+gUcFDXe+/Uw4e2Ge6tekcLwNGTDbCaHQ2qyCqgSMmS5tH+5jdQ/lZozPm9G1CFUDj/xkY6LMy0Pj9r/Vg57ebA2isPmvtBmcpo5njh8rMCcNMrjvq3ivjZr+hHaBm9zyhfXgEWF8Lj3u4j0oAjcMKEEDjEJDuWgIswGgx0QgBBBBAwGMC3IB4rGAMFwEEEHCJAPdHLikEw/CMAA+YeaZUDBQBBBBAAAEEEEAAAQQQQAABBBBAAAHbArygwTYZHRBAAAEEEHAswPdvjgnZAQIIIIAAAggggAACCGgKsP6nCUUzBBBAAAEEokiA9ckoKjZTRQABBBBAIEIEWN+IkEIyDQTCLMD7acJcAA6PAAIIIBCVArzfJyrLbkyaABrr2usE0Jw4flT6tGsku3ftMHaiAidemr9WatVrrH1C6QbL6LbTPrBfQ6cBND9885X0aF1XVAhK2uaFAJojf/5ujPun777WGnd6tiOH/pBebeqLmnva5h8+sueLndK9VR05e+a02abr40Ok14DhWgElKmxi+thnZfZLI8z+xUuUkllvbJGry5TzqeKZ06ek36P3yycfvGv+XCdU4vz5FElOipc3XnvFZ38E0GQeQKPqM3ZIgiyZO9W0C+bmf32q/vNfHiuTRiaav1LhRTOXvS/lb6hi/iyUnzV2P0O8EEBz7uwZGdSzjWzZsFqrTm4OoFET+HDj2/J4x6ZG8FfalpA0WjrF//95FKyOX33+ifRpd69PqNXTo1+WuI697Jaf9i4XYH3N5QXKoeERQOMQlgAah4B01xJgAUaLiUYIIIAAAh4T4AbEYwVjuAgggIBLBLg/ckkhGIZnBHjAzDOlYqAIIIAAAggggAACCCCAAAIIIIAAAgjYFuAFDbbJ6IAAAggggIBjAb5/c0zIDhBAAAEEEEAAAQQQQEBTgPU/TSiaIYAAAgggEEUCrE9GUbGZKgIIIIAAAhEiwPpGhBSSaSAQZgHeTxPmAnB4BBBAAIGoFOD9PlFZdmPS2RVAM29qskweNcgHcsLclVKnYfNsxfUPO1A7z4nj6ATQWIVPNGj2oIyY+prExubJdN5W4ScTXn1L6jRqkaGvf516J46ULn2TMj2GbgM1lkfvryW/7PvB7OIfphJoXyeOHZGB3VvLjg83+jTxQgCNGvDy+dPlhUGP+Yw9ftAo6dR7oOTKndty2lahLXny5JUZy9+XqtXvMPuodkPi28uG1UvNn11WqLBMWfiOVKlWM9PyWAX7BKvL2Gf6yuI5k839qlCkEVNek0b3t7UMvEm9cEHmTRsjU0dnPJfcHEDTuOXD8vzkBQFDfJwGKulc/2nIVjW65d+1ZfT0JVK0eImANVafH+tXLZEh8Q9Lamqq2c4qoCiUnzWZnpR+DUIVQPN8/27y1sLZ5tGvvb6SEdRzxZVXBR1yoHM82Pnt9gAaq0Ad9bmSPHOp1KzdIKjHzz99J493aCr7f9xrtqtcrYZMXvBfubxIUbvlp73LBVhfc3mBcmh4BNA4hCWAxiEg3bUEWIDRYqIRAggggIDHBLgB8VjBGC4CCCDgEgHuj1xSCIbhGQEeMPNMqRgoAggggAACCCCAAAIIIIAAAggggAACtgV4QYNtMjoggAACCCDgWIDv3xwTsgMEEEAAAQQQQAABBBDQFGD9TxOKZggggAACCESRAOuTUVRspooAAggggECECLC+ESGFZBoIhFmA99OEuQAcHgEEEEAgKgV4v09Ult2YdCQE0GRH9fzDUnQDKD7c+LY83rGpqICItC2z8BLV7szpU/LCoF6ydvkCs1+wQAX/OqmAi4nzVsmll12eHdOXC+fPy9O928p7a5ab+1OBBi/NXyNVb6tleQw15727d0lS73by03dfZ2jjlQCav04el4Hd4uSTD971mcO9D7STJ58bL8WKl/T5+a/7f5Rxzz0hm9et9Pl58zadZfDYmRnChz77eIv0fqiBpKT8bbYvVba8vDhvtZSrcGPA+qmgiH5dHhAVcJK2Fb6imBG6Uf6GKpb9vtj5kfSMq+tzLNUwrmMv6RSfKCVLlzVCW1TAxvYP3pUZ44fKt199buxLBXKoAIrff/3Z/O9XVmyWG6tWz3As3esj0OTsBnz4B1wpv5cXvytXX3Ot5SFCGUCjBrBgxnh5cXh/n7GULnudPD36ZalxZ/0MQUbKeM6kUUb4UfpNfQZMW7ReipcsnWFeofqssfuBEqoAmv+ueE2eSejgM7zMPmuPHz0sE4Y+JWuW/SfDtLwcQKMm882Xn0mvB+vLyRPHzLmp4LNeA4bLQ10SJH+Bgj5zVv/mrHtrkUwY9pScOnnC/F2uXLlk3Ow3LIPP7J4LtHefAOtr7qtJKEZEAI1DZQJoHALSXUuABRgtJhohgAACCHhMgBsQjxWM4SKAAAIuEeD+yCWFYBieEeABM8+UioEigAACCCCAAAIIIIAAAggggAACCCBgW4AXNNgmowMCCCCAAAKOBfj+zTEhO0AAAQQQQAABBBBAAAFNAdb/NKFohgACCCCAQBQJsD4ZRcVmqggggAACCESIAOsbEVJIpoFAmAV4P02YC8DhEUAAAQSiUoD3+0Rl2Y1JE0DzT+2zGkBz7uwZGdSzjWzZsNrnJKpYpZp06Zskt95+txQpeqUR+pF64YL8euAnWffWYpk3LdknBEB1VmEVKijEavMP4FBtVMDAdTf8S8ped4NUr1VXWjz0qKMT+b21KySxR2ufMB0VaND1iSHywMPdzCCWo4f/lE+3bZL/vDxWdn++3TxmocuLiApzSU1NNX6mAmxmLNsoFSrfLGfPnPYJRLATEOIfcFGiVBmZu3pbhmAYJ5PfvWuH9O3QRI4dOZRhN6p+FW6savx8754vRM3ffytTroJMXbTeCHjx31RQz9wpo2Xq6CSfXynbuEd6SVyHnlLmuopGcE3aObJm6X/k1ckvyPnzKT59nnh2nHTo2S/gVFX7kQN6yKolc21z9E4cIV//z6eizgO1BQvoCHUAjQr7eerR+zP4la9Y2Ti/VCBNj6eeM39v5/yygrI7P+U+dkjfDIEyat8q4EOds5VuulUO/PS9/PbLfjlx/GiGw6rrZcrCd6RKtZqWtQvVZ43dEydUATQqtEcFrqhgpvRbnUYtjNAVdS6oa0iFG3235wtZPn+G/HfFAvPzSP0uT968RvhX2tZv2IvStmtfUbZ5815iBgXZDUhKP549X+yU7q3qGJ95mV1H/tb+n/PBQrxUX3WtJj3WNsPnhPpd+s+tH77dLeqcttr6Dk6Wjo8NMP6NYos8AdbXIq+mOjMigEZHKUgbAmgcAtJdS4AFGC0mGiGAAAIIeEyAGxCPFYzhIoAAAi4R4P7IJYVgGJ4R4AEzz5SKgSKAAAIIIIAAAggggAACCCCAAAIIIGBbgBc02CajAwIIIIAAAo4F+P7NMSE7QAABBBBAAAEEEEAAAU0B1v80oWiGAAIIIIBAFAmwPhlFxWaqCCCAAAIIRIgA6xsRUkimgUCYBXg/TZgLwOERQAABBKJSgPf7RGXZjUkTQPNP7bMaQKP6fvPlZ0YwwskTx7J8IrVs310SR001AhSsti92fiQ94+pKSsrflr9PSBotneITs3x81VGFaAyJby8bVi+1vZ9b/l1bBo6cIoN7txMVduC/3df6ERn20jzzx3YCQkIRQKMGFiyEJhjItddXkrGzVki5CjcGbKYCLsYMSZC3Fs62bZvWQYUTDRgxKeA5ktbuj4MHpH/XlsZ8dDcVQtGqY08j5OXTjzYZ3dwUQPPr/h+lW8va8sdvv1hOycn5ZbVDuwE0adePChB5ecwzuuxmu8JXFJMJc1dK1ep3BO0bis8au4MPVQCNGtfa5Qvk2b4d7Q7RCMNKnrlUNq1bKYvnTM7Q3z/UyisBNGoi27e+J0/3esgyPCszKHXdq0CrXLlzZ9aU33tUgPU1jxbO4bAJoHEISACNQ0C6awmwAKPFRCMEEEAAAY8JcAPisYIxXAQQQMAlAtwfuaQQDMMzAjxg5plSMVAEEEAAAQQQQAABBBBAAAEEEEAAAQRsC/CCBttkdEAAAQQQQMCxAN+/OSZkBwgggAACCCCAAAIIIKApwPqfJhTNEEAAAQQQiCIB1iejqNhMFQEEEEAAgQgRYH0jQgrJNBAIswDvpwlzATg8AggggEBUCvB+n6gsuzFprwXQfPvV57J03rRsL9g15SpI2y4JkveSfMa+7QZQqICYpzq3yFIIQPM2nY3wlvwFCgac14Xz540Ak+Xzp1u2yY4AGrXjE8eOyMDurWXHhxu1jR/qkiB9nn7BCCwZOyRBlsydmqGvk4CQUAXQqEGr8Jaxz/SVjf99Q2v+bR7tI/GJI6XgZYUyba9CaKaOHiyvvzIx07b+DR4b+LwRMBQooMi//amTJ2TamCGydO5USU1NDXg8FZ6jgo9uq1VPzpw+JU90aubKABo1gQUzxsuLw/tbzsXJ+WW1Q7vXf9o+Ll68aFw7Iwf0kAP7vteqs51zSO0wpz9rtAadrlEoA2hSL1yQedPGyNTRSdrDrFythoyYvEDKlK8oH258Wx7v2FRUndJvXg6gycrnljIZOnGulK9YWduRht4UYH3Nm3VzOmoCaBwKEkDjEJDuWgIswGgx0QgBBBBAwGMC3IB4rGAMFwEEEHCJAPdHLikEw/CMAA+YeaZUDBQBBBBAAAEEEEAAAQQQQAABBBBAAAHbArygwTYZHRBAAAEEEHAswPdvjgnZAQIIIIAAAggggAACCGgKsP6nCUUzBBBAAAEEokiA9ckoKjZTRQABBBBAIEIEWN+IkEIyDQTCLMD7acJcAA6PAAIIIBCVArzfJyrLzqSzWUCFl0wf95ysXjI3aOhH2mFV+IcKjqndoJnkyp0709GcP58ib74+ywh4+eGbr8z2RYpeKU8+O16atu6Y6T50GqggkmnJg2XxnMlB5/HvOg2l37AXfUIMDh7YJ/FtG8r+H/f6HMo/IERnHOFs8/NP38kbr70iG9eukF/2/2A6qJCg6274l7Rs313qNn5ALi9S1NYwVfDFZx9vkRef7y+7P9+ead9a9RrLE8+Oz3JQxF8nj8sX2z80QlFOnjhmHu/GqtXl9rvvlZKly0pMTEym43BDA2W36Z235NXJL8ieL3aYNSl0eRFRIS69Bgx3wzCNMaiglC8/+1gWzZ4k27e+J0cP/2mOTY230k23yr0PtMvSOaR2lNOfNa6BtBiIOg/Wr1pihF2ld/VvqkJlHn9mrNzTNM78fFWfoclJ8ca1nX7zD6Bx8/yDje33X3+W5fNnyPqVi30+t1RwlQqbuavBfdLswU6iAte8ct17tRZuGTfra26pRGjHQQCNQ28CaBwC0l1LgAUYLSYaIYAAAgh4TIAbEI8VjOEigAACLhHg/sglhWAYnhHIqQfMVq1aJS1atAiZw+jRoyUxMTHHjvfXX39Js2bNZNOmTcYxChQoIJs3b5bq1atn+zH9j6UOkNPzy/ZJsEMEEEAAAQQQQAABBBBAAAEEEEAAAVcI8IIGV5SBQSCAAAIIRJkA37/pFZzv3/ScaIUAAggggAACCCCAQDAB1v84PxBAAAEEEEDAXyC71id5HiDr5xbPA2Tdjp4IIIAAAtEpwPpGdNadWSOQ3QK8nya7RdkfAggggAACmQvwfp/MjWiBgK7A3+fOyt49X8jOD98XFWSSfst7ST655d+15eYad0qx4iVdHQKgwku2bVonO7ZulAsXzhvTUONXwTO33l5HLr3sckuSUydPyMrFr8oP3/4TkqPmeU+z1nJ9pZt0CaOi3ZE/f5dtm9fLFzs+NH3TvG67s57cWPU2KVDw0qiwYJJZE4iUz5qszF6Fyez5YqcREmUnXEmFA334/tvywYY1xnWnPtNU0JP6XFNBLWwIRJIA62uRVE39uRBAo29l2ZIAGoeAdNcSYAFGi4lGCCCAAAIeE+AGxGMFY7gIIICASwS4P3JJIRiGZwSy6wEz/wnzwFnWTwEeOMu6HT0RQAABBBBAAAEEEEAAAQQQQAABBHwFeEEDZwQCCCCAAAKhF+D7Nz1zAmj0nGiFAAIIIIAAAggggEAwAdb/OD8QQAABBBBAwF8gu9YneR4g6+cWzwNk3Y6eCCCAAALRKcD6RnTWnVkjkN0CvJ8mu0XZHwIIIIAAApkL8H6fzI1ogQACCCCAAAIIIICAVwRYX/NKpbJ3nATQOPQkgMYhIN21BFiA0WKiEQIIIICAxwS4AfFYwRguAggg4BIB7o9cUgiG4RmB7HrAzH/CPHCW9VOAB86ybkdPBBBAAAEEEEAAAQQQQAABBBBAAAFfAV7QwBmBAAIIIIBA6AX4/k3PnAAaPSdaIYAAAggggAACCCAQTID1P84PBBBAAAEEEPAXyK71SZ4HyPq5xfMAWbejJwIIIIBAdAqwvhGddWfWCGS3AO+nyW5R9ocAAggggEDmArzfJ3MjWiCAAAIIIIAAAggg4BUB1te8UqnsHScBNA49CaBxCEh3LQEWYLSYaIQAAggg4DEBbkA8VjCGiwACCLhEgPsjlxSCYXhGILseMPOf8Oeffy7Tpk3TckhJSZHVq1fLoUOHzPZ58+aV1q1bS8GCBbX20bJlS2nSpIlW26w04gVYWVGjDwIIIIAAAggggAACCCCAAAIIIIBAuAV4QUO4K8DxEUAAAQSiUYDv3/Sqzvdvek60QgABBBBAAAEEEEAgmADrf5wfCCCAAAIIIOAvkF3rkzwPkPVziwCarNvREwEEEEAgOgVY34jOujNrBLJbgPfTZLco+0MAAQQQQCBzAd7vk7kRLRBAAAEEEEAAAQQQ8IoA62teqVT2jpMAGoeeBNA4BKS7lgALMFpMNEIAAQQQ8JgANyAeKxjDRQABBFwiwP2RSwrBMDwjkF0PmDmZsNUDVmXKlJFt27ZJyZIlnew62/ryAqxso2RHCCCAAAIIIIAAAggggAACCCCAAAIhFOAFDSHE5lAIIIAAAgj8nwDfv+mdCnz/pudEKwQQQAABBBBAAAEEggmw/sf5gQACCCCAAAL+AuFYn+R5AN8qEEDDdYkAAggggIA9AdY37HnRGgEErAV4Pw1nBgIIIIAAAqEX4P0+oTfniAgggAACCCCAAAII5JQA62s5Jevu/RJA47A+BNA4BKS7lgALMFpMNEIAAQQQ8JgANyAeKxjDRQABBFwiwP2RSwrBMDwjEI4HzPxxeODMV4QHzjxz+TBQBBBAAAEEEEAAAQQQQAABBBBAwPUCvKDB9SVigAgggAACESjA9296RSWARs+JVggggAACCCCAAAIIBBNg/Y/zAwEEEEAAAQT8BcKxPsnzAL5V4HkArksEEEAAAQTsCbC+Yc+L1gggYC3A+2k4MxBAAAEEEAi9AO/3Cb05R0QAAQQQQAABBBBAIKcEWF/LKVl375cAGof1IYDGISDdtQRYgNFiohECCCCAgMcEuAHxWMEYLgIIIOASAe6PXFIIhuEZgXA8YOaPwwNnviI8cOaZy4eBIoAAAggggAACCCCAAAIIIIAAAq4X4AUNri8RA0QAAQQQiEABvn/TKyoBNHpOtEIAAQQQQAABBBBAIJgA63+cHwgggAACCCDgLxCO9UmeB/CtAs8DcF0igAACCCBgT4D1DXtetEYAAWsB3k/DmYEAAggggEDoBXi/T+jNOSICCCCAAAIIIIAAAjklwPpaTsm6e78E0DisDwE0DgHpriXAAowWE40QQAABBDwmwA2IxwrGcBFAAAGXCHB/5JJCMAzPCITjATN/HB448xXhgTPPXD4MFAEEEEAAAQQQQAABBBBAAAEEEHC9AC9ocH2JGCACCCCAQAQK8P2bXlEJoNFzohUCCCCAAAIIIIAAAsEEWP/j/EAAAQQQQAABf4FwrE/yPIBvFXgegOsSAQQQQAABewKsb9jzojUCCFgL8H4azgwEEEAAAQRCL8D7fUJvzhERQAABBBBAAAEEEMgpAdbXckrW3fslgMZhfQigcQhIdy0BFmC0mGiEAAIIIOAxAW5APFYwhosAAgi4RID7I5cUgmF4RiAcD5j54/DAma8ID5x55vJhoAgggAACCCCAAAIIIIAAAggggIDrBXhBg+tLxAARQAABBCJQgO/f9IpKAI2eE60QQAABBBBAAAEEEAgmwPof5wcCCCCAAAII+AuEY32S5wF8q8DzAFyXCCCAAAII2BNgfcOeF60RQMBagPfTcGYggAACCCAQegHe7xN6c46IAAIIIIAAAggggEBOCbC+llOy7t4vATQO60MAjUNAumsJsACjxUQjBBBAAAGPCXAD4rGCMVwEEEDAJQLcH7mkEAzDMwLheMDMHyenHjhT+92xY4ccOnRIzp07J7lz55bY2FgpVqyYVKtWTQoXLqxdJ50XYKWkpMi3334re/bsMY9XsGBBqV69upQsWVJiYmK0jpddD5xdvHhRDh48KDt37jTGc+rUKVHjKVOmjFStWlXy5cunNR4aIYAAAggggAACCCCAAAIIIIAAAgh4V4AXNHi3dowcAQQQQMC7Anz/plc7vn/Tc6IVAggggAACCCCAAAIrQHQUAAAgAElEQVTBBFj/4/xAAAEEEEAAAX+BcKxP8jyAbxV4HoDrEgEEEEAAAXsCrG/Y86I1AghYC/B+Gs4MBBBAAAEEQi/A+31Cb84REUAAAQQQQAABBBDIKQHW13JK1t37JYDGYX0IoHEISHctARZgtJhohAACCCDgMQFuQDxWMIaLAAIIuESA+yOXFIJheEYgHA+Y+eNk5wNnZ86ckaVLl8rw4cPl+++/D1qHq6++Wh5//HHp1auXFCpUKGjbYC/AOnHihIwcOVImT54s6vhW25VXXimjR4+Wdu3aSf78+W0dSzVWfRMTE7XOKzWe6dOny7hx4+TPP/8M2Kdx48YydOhQqVmzpnY4jtYAaIQAAggggAACCCCAAAIIIIAAAggg4BoBXtDgmlIwEAQQQACBKBLg+ze+f+P7tyi64JkqAggggAACCCAQZgHW/8JcAA6PAAIIIICACwXCsT7J8wC+J4LTABqeB3DhhcWQEEAAAQRyVID1jRzlZecIRI0A76eJmlIzUQQQQAABFwnwfh8XFYOhIIAAAggggAACCCDgUID1NYeAHu1OAI3DwhFA4xCQ7loCLMBoMdEIAQQQQMBjAtyAeKxgDBcBBBBwiQD3Ry4pBMPwjEA4HjDzx8muB862b99uBLxkFjzjf/wCBQrI7Nmz5aGHHgoYxBIogOb48eNGv0OHDmnVvFq1arJ48WKpWLFiwPZZfeDs4sWLsmbNGmnfvr2oh850t5YtW8q0adOkRIkSul1ohwACCCCAAAIIIIAAAggggAACCCDgEQFe0OCRQjFMBBBAAIGIEuD7NxG+f+P7t4i6qJkMAggggAACCCDgYgHW/1xcHIaGAAIIIIBAmATCsT7J8wC+xeZ5gDCd/BwWAQQQQMCzAqxveLZ0DBwBVwnwfhpXlYPBIIAAAghEiQDv94mSQjNNBBBAAAEEEEAAgagQYH0tKsqcYZIE0DisOwE0DgHpriXAAowWE40QQAABBDwmwA2IxwrGcBFAAAGXCHB/5JJCMAzPCITjATN/nOx44OyTTz6Re++9V44dO5Yl+1y5csmSJUskLi7Osr9VAE18fLy8+OKLkpKSYuuYxYoVE/WH8bfddpvWsVSj0aNHS2JiYsDjqPCZCRMmSP/+/W2NJa3xNddcIytXrhQVkMOGAAIIIIAAAggggAACCCCAAAIIIBA5ArygIXJqyUwQQAABBLwjwPdv/9SK79/4/s07Vy0jRQABBBBAAAEEvCvA+p93a8fIEUAAAQQQyCmBcKxP8jyAbzWzEkDD8wA5dUWwXwQQQAABLwiwvuGFKjFGBNwvwPtp3F8jRogAAgggEHkCvN8n8mrKjBBAAAEEEEAAAQSiV4D1teisPQE0DutOAI1DQLprCbAAo8VEIwQQQAABjwlwA+KxgjFcBBBAwCUC3B+5pBAMwzMC4XjAzB/H6QNnhw8fliZNmsj27dt9dl2lShVJSEiQ+vXry6WXXmr87ueff5YNGzbIjBkzZP/+/T7tS5UqJVu2bJFy5cplqJ/VGP0bNW7cWHr37i233HKL5M6d2zjWggULZPr06RlCaipVqiTr16+X0qVLax0rswCa5cuXS5s2bSQ1NdVnf/5jUlYqaMZq/hUqVDDGVLZsWc+cvwwUAQQQQAABBBBAAAEEEEAAAQQQQCC4AC9o4AxBAAEEEEAg9AJ8//b/5nz/xvdvob8COSICCCCAAAIIIBBdAqz/RVe9mS0CCCCAAAI6AuFYn+R5AN/KZCWAhucBdM5u2iCAAAIIRKoA6xuRWlnmhUBoBXg/TWi9ORoCCCCAAAJKgPf7cB4ggAACCCCAAAIIIBA5AqyvRU4t7cyEABo7WhZtCaBxCEh3LQEWYLSYaIQAAggg4DEBbkA8VjCGiwACCLhEgPsjlxSCYXhGIBwPmPnjOH3gbNGiRdKuXTtzt7ly5ZIJEyZInz59jCAYq+3ChQsyZswYSUpK8vm1Covp2bNnhi7BAmiuu+46WbhwodSoUcPyWAcOHJCHH37YCLdJvz3++OMyceJEiYmJ8fm53QfOPvvsMyNk59ixY+Z+VMDN4sWLpWrVqpZjSklJMY799NNP+4TWdO3a1QjMiY2N9cw5zEARQAABBBBAAAEEEEAAAQQQQAABBAIL8IIGzg4EEEAAAQRCL8D3b3z/lpqaap54fP8W+muQIyKAAAIIIIAAAtEkwPpfNFWbuSKAAAIIIKAnEI71SZ4H4HkAvbOTVggggAACCFgLsL7BmYEAAtkhwPtpskORfSCAAAIIIGBPgPf72POiNQIIIIAAAggggAACbhZgfc3N1cm5sRFA49CWABqHgHTXEmABRouJRggggAACHhPgBsRjBWO4CCCAgEsEuD9ySSEYhmcEwvGAmT+O0wfOunXrJrNnzzZ327lzZ5k5c6bkyZMnaB3OnDkjLVu2lHfeecdsp14ANWvWrAz9AgXQVKhQQdavXy9ly5YNeqx9+/ZJw4YNZe/evWa7UqVKGaE05cqV8+lrJ4BGzaFNmzayevVqcx+6Y7p48aKMHTtWEhMTzb558+aV999/X+644w7PnMMMFAEEEEAAAQQQQAABBBBAAAEEEEAgsAAvaODsQAABBBBAIPQCfP/G9298/xb6644jIoAAAggggAAC0SrA+l+0Vp55I4AAAgggEFggHOuTPA/A8wBckwgggAACCDgRYH3DiR59EUAgTYD303AuIIAAAgggEHoB3u8TenOOiAACCCCAAAIIIIBATgmwvpZTsu7eLwE0DutDAI1DQLprCbAAo8VEIwQQQAABjwlwA+KxgjFcBBBAwCUC3B+5pBAMwzMC4XjAzB/HyQNn/n1jYmJk3bp10qBBA60aTJgwQfr162e2feSRR2TevHkZ+lqNUYW1bNiwQWrXrq11rAULFkjHjh192k6fPl169uzp8zM7ATQfffSR1K1bV/7++29jH3bHdPjwYWnSpIls377dHENCQoJMmjRJa040QgABBBBAAAEEEEAAAQQQQAABBBBwtwAvaHB3fRgdAggggEBkCvD9G9+/8f1bZF7bzAoBBBBAAAEEEHCjAOt/bqwKY0IAAQQQQCC8AuFYn+R5AJ4HCO9Zz9ERQAABBLwuwPqG1yvI+BFwhwDvp3FHHYKN4uzZs7Jt2zZ5++235d1335VffvlFTp8+bXbJkyePlCpVSmrUqCH33Xef1K9fXwoVKuT+iTHCsAmoc6lt27Y5dvyhQ4fKE088kWP7Z8eBBX777TfjXREHDhwwGuXPn1/U/2asVq0abC4T4P0+LisIw0EAAQQQQAABBBBAwIEA62sO8DzclQAah8UjgMYhIN21BFiA0WKiEQIIIICAxwS4AfFYwRguAggg4BIB7o9cUgiG4RmBcDxg5o/j5IGzQ4cOyd133y27d+82dluiRAnZunWrlC9fXqsGq1atkhYtWpht7QTQqD9Kmz9/vsTGxmod6+jRo9KoUSPZsWOH2T4uLk4WLVrksw/dAJqLFy+KCouZOnVq0P1lNrgpU6YY+0nbbrvtNiPEp0iRIpl15fcIIIAAAggggAACCCCAAAIIIIAAAi4X4AUNLi8Qw0MAAQQQiEgBvn/j+ze+f4vIS5tJIYAAAggggAACrhRg/c+VZWFQCCCAAAIIhFUgHOuTPA/A8wBhPek5OAIIIICA5wVY3/B8CZkAAq4Q4P00riiD5SBUkMS4ceNkzpw5kpqaamugzZo1k+eee04qVKhgqx+No0OAAJrIrTMBNN6pLe/38U6tGCkCCCCAAAIIIIAAApkJsL6WmVBk/p4AGod1JYDGISDdtQRYgNFiohECCCCAgMcEuAHxWMEYLgIIIOASAe6PXFIIhuEZgXA8YOaP4+SBM6fQo0aNksGDB5u7sRNAs2DBAmnfvr2tIahjqWOmbZUrV5ZNmzZJsWLFzJ/pBtD4h++oHWRlTNu3bzdCfM6cOWOMwW6Ijy0AGiOAAAIIIIAAAggggAACCCCAAAIIhFSAFzSElJuDIYAAAgggYAjw/Rvfv/H9Gx8GCCCAAAIIIIAAAqESYP0vVNIcBwEEEEAAAe8IhGN9kucBeB7AO1cII0UAAQQQcKMA6xturApjQsB7Aryfxn01S0lJkZdfflmef/55Uf+/k+3pp5+Wxx9/XPLly+dkN/SNMAECaCKsoOmmQwCNd2rL+328UytGigACCCCAAAIIIIBAZgKsr2UmFJm/J4DGYV0JoHEISHctARZgtJhohAACCCDgMQFuQDxWMIaLAAIIuESA+yOXFIJheEYgHA+Y+eOE64Gz7777Tpo2bSp79+41h6QbQJM/f34jOKZGjRq2ar1ixQqJi4sz+1iFvegG0OzatUtq164tJ0+eNPYXGxsrGzdulLvuusvWmA4ePCi333677N+/39F+bB2UxggggAACCCCAAAIIIIAAAggggAACIRHgBQ0hYeYgCCCAAAII+Ajw/Rvfv/H9Gx8KCCCAAAIIIIAAAqESYP0vVNIcBwEEEEAAAe8IhGN9kucBtkr58uXNk4TnAbxzvTBSBBBAAAF3CLC+4Y46MAoEvC7A+2ncVcETJ05IQkKCvPXWWwEHVqxYMSlSpIhUq1ZN9uzZI4cOHRIVOhFou//++2Xy5MlSqFAhd03WI6NJSkryqUe/fv2kS5cuHhm99TCtAmjq1asnZcqUyZZ5NWvWTBo2bJgt+4r2ndg9/wig8c4Zw/t9vFMrRooAAggggAACCCCAQGYCrK9lJhSZvyeAxmFdCaBxCEh3LQEWYLSYaIQAAggg4DEBbkA8VjCGiwACCLhEgPsjlxSCYXhGIBwPmPnj5PQDZ2r/x44dk927d4sKndm5c6ds375dvvrqK0lNTfUZjm4ATalSpWTbtm1SunRpW7VWx65Tp46cPn3a6FegQAHZvHmzVK9e3dyP7gNnq1atkhYtWpj9YmJiRP0B5ZVXXmlrTCkpKbJ69WrjjzPTtpUrV0rz5s1t7YfGCCCAAAIIIIAAAggggAACCCCAAALuE+AFDe6rCSNCAAEEEIh8Ab5/4/s3vn+L/OucGSKAAAIIIIAAAm4RYP3PLZVgHAgggAACCLhHIBzrkzwPwPMA7rkCGAkCCCCAgBcFWN/wYtUYMwLuE+D9NO6piQqf6dixo2zatCnDoG666SZ5+umnpX79+pIvX74Mv79w4YJ88803MmrUKOO5Z/+tU6dOMm7cOMmTJ497JuyRkfTq1UsWLVpkjnbo0KHyxBNPeGT01sO0CqBRc2zcuLGn5xWJg7d7/hFA452zgPf7eKdWjBQBBBBAAAEEEEAAgcwEWF/LTCgyf08AjcO6EkDjEJDuWgIswGgx0QgBBBBAwGMC3IB4rGAMFwEEEHCJAPdHLikEw/CMQDgeMPPHyc4Hzk6dOiVr166VxYsXy4cffigHDx60VQvdAJoyZcoYATQlS5a0tf/sDKCZMWOGqD+4yomNAJqcUGWfCCCAAAIIIIAAAggggAACCCCAQOgFeEFD6M05IgIIIIAAAnz/5nsO8P3bPx58/8ZnAwIIIIAAAggggEBOCLD+lxOq7BMBBBBAAAFvC4RjfZLnAbIWQMPzAN6+1hg9AggggED2CbC+kX2W7AmBaBbg/TTuqH5KSor0799f5s2b5zOg/Pnzy6RJk6RVq1aSO3durcFu3rxZHn30UTl8+LBP+2HDhknfvn0lJiZGaz80+kfAbgCIF9wIoPFClSL3/POOfs6OlPf75Kwve0cAAQQQQAABBBBAIJQCrK+FUts9xyKAxmEtCKBxCEh3LQEWYLSYaIQAAggg4DEBbkA8VjCGiwACCLhEgPsjlxSCYXhGIBwPmPnjZMcDZyp4Zvjw4TJx4kRRf6CY1c1LL8BKTk6WQYMGZXWqQfuNHz9ennrqqRzZNztFAAEEEEAAAQQQQAABBBBAAAEEEAidAC9oCJ01R0IAAQQQQCBNgO/ffM8Fvn/7x4Pv3/iMQAABBBBAAAEEEMgJAdb/ckKVfSKAAAIIIOBtgXCsT/I8QNYCaHgewNvXGqNHAAEEEMg+AdY3ss+SPSEQzQK8n8Yd1Z8yZYoMGTLEZzClSpWSRYsWyU033WR7kDt37jRCa44fP272VWE26t+OatWq2d5fNHcggCaaqx/+uUfi+Rd+VXeMgPf7uKMOjAIBBBBAAAEEEEAAgewQYH0tOxS9tw8CaBzWjAAah4B01xJgAUaLiUYIIIAAAh4T4AbEYwVjuAgggIBLBLg/ckkhGIZnBMLxgJk/jtMHzvbt2yf33XeffPXVV1ruefLkkfr160t8fLzs2rVLnnnmGbMfL8D6h2L06NGSmJio5UkjBBBAAAEEEEAAAQQQQAABBBBAAAH3CvCCBvfWhpEhgAACCESuAN+/8f2b1dnN92+Re80zMwQQQAABBBBAIJwCrP+FU59jI4AAAggg4E6BcKxP8jyA+wJoWI905/XJqBBAAAEErAVY3+DMQACB7BDg/TTZoehsH19//bXxrPfhw4fNHan3PqxYsUKqV6+e5Z2r/l27dpWLFy+a+4iLi5MZM2ZIbGxslvcbbR0jMQDk7bfflrZt2/qUUoUdNW7cONrK6/r5RuL553r0EA2Q9/uECJrDIIAAAggggAACCCAQAgHW10KA7MJDEEDjsCgE0DgEpLuWAAswWkw0QgABBBDwmAA3IB4rGMNFAAEEXCLA/ZFLCsEwPCMQjgfM/HGcPHCm/hCxSZMmsn379gzmBQsWlAYNGkitWrWkYsWKUqVKFbnyyiulcOHCZtvk5GQZNGiQ+d+6ATQlSpSQrVu3Svny5W3V+oMPPpB69erJ+fPnjX5W+7HysHoAbMKECdKvXz/z+Fkdk60J0BgBBBBAAAEEEEAAAQQQQAABBBBAwFMCvKDBU+VisAgggAACESLA9298/xYhpzLTQAABBBBAAAEEEPCAAOt/HigSQ0QAAQQQQCDEAuFYn+R5AN/nCngeIMQnPYdDAAEEEPC8AOsbni8hE0DAFQK8nya8ZVDhMAMHDpRXXnnFZyAjRoyQPn36OBrc2bNnpX379vLuu++a+ylSpIio8JEbbrjB0b6jqXMkBoAQQOOdMzgSzz/v6OfsSHm/T876svfsE9i8fpU81bmFzw4nzF0pdRo2z76DiMihPw5K52a3y2+/7Df2my9/AXllxWa5sWrWw/iydYAe35m/r5pOoDr617xEqTIyd/U2KVa8pMcVGD4CCCCAAAI5J8D6Ws7ZunnPBNA4rA4BNA4B6a4lwAKMFhONEEAAAQQ8JsANiMcKxnARQAABlwhwf+SSQjAMzwiE4wEzfxwnD5z5B8iofVeqVElmzpxpBM/kzp07aC2yGkCTP39+2bRpk9SoUcNWrV977TXp0KGD2ady5crGfooVK2b+TPeBs1WrVkmLFv//Rw4FChSQzZs3S/Xq/PGBraLQGAEEEEAAAQQQQAABBBBAAAEEEIhgAV7QEMHFZWoIIIAAAq4V4Pu3rAXQ8P2ba09pBoYAAggggAACCCDgYgHW/1xcHIaGAAIIIIBAmATCsT7J8wA8DxCm053DIoAAAghEiADrGxFSSKaBQJgFeD9NeAuwb98+ady4sRw8eNAcyK233irLli2TK664wvHgli9fLl27dvXZj3qOvE2bNrb3ffr0adm2bZscOnTIeAZdPYtesmTmLyJXITu///67fP7553Lu3DlR+1HPdZcuXVqqVKki+fLlsz0Wqw6BjqPaVqxYUcqVK5elY2VnAEhKSop8//338s0338j58+flwoULUrBgQVHPzJcpUybTZ/uzBUrECCFq27atz+4WLVpknIvRsKWvgzon1fmszsPsqoOq6/79+2X37t2igqDUf19yySVStGhRueWWW4ya627Zef7pHlO1O3LkiHHNnjx50rxmL7vsMrnpppuMdzvExMTY2Z1W27RjHj161JGZ1sFc0Ij3+7igCCEawu+//izrVy2RDauWyvfffClnTp8yj1zo8iJSpnxFadD8QWnYvI1cdfU1IRqV/mEIoNG3cnNLAmjcXB3GhgACCCAQCQKsr0VCFe3PgQAa+2Y+PQigcQhIdy0BFmC0mGiEAAIIIOAxAW5APFYwhosAAgi4RID7I5cUgmF4RiAcD5j542T1gTP1hzeNGjWSHTt2mLusUKGCrF+/XsqWLatVg6wG0KidL1iwQNq3b691nLRGffv2lcmTJ5t94uLiRP0xW2xsrPkz3QCa7du3y9133y1nzpwx+6o/omzVqpWtMdEYAQQQQAABBBBAAAEEEEAAAQQQQCByBXhBQ+TWlpkhgAACCLhXgO/fshZAw/dv7j2nGRkCCCCAAAIIIICAewVY/3NvbRgZAggggAAC4RIIx/okzwPwPEC4zneOiwACCCAQGQKsb0RGHZkFAuEW4P004a2ACoMZOHCgzyDGjBkjPXr0yJaB/frrr3LPPff4BNz07NlT1DPi6bfffvtNGjRoIAcOHDB+rMJhNmzYICVKlDACNF544QXjGe/U1FSzW2aBJSq4Ys6cOUY/FVoTaFPHHTRokFSvXj1LoRZq7OoYs2fPNsYabKtRo4b079/fmKsKHbHaVOhGkyZNfJ5BD7bPoUOHyhNPPBH0uHv37pXx48fLkiVLfAzTd1IBKCosKCEhwXDPyS3UATT+55eaW2bnT7DzM3/+/KL+d1C1atUyMPnPTQXtTJ8+3WinzskRI0bIK6+8ErAOKlxFXZOPPvqo5MmTx1YZ1P7HjRsnM2bMCHouqnc6JCUlSYsWLTKch07PP3/rYFb+k1PXz7x582TixImi9hNoU0bqOnrkkUeMMKnMtlOnThmhV1u3bjWaph+TCo7asmWLsb9vv/026OfE6NGj5frrr8/scJ75Pe/38UypsjzQ/T98K8mD+8jHm9dr76Nek5Yy4PlJUrxkae0+Od2QAJqcFg7N/gmgCY0zR0EAAQQQiF4B1teis/YE0DisOwE0DgHpriXAAowWE40QQAABBDwmwA2IxwrGcBFAAAGXCHB/5JJCMAzPCITjATN/nKw+cLZr1y6pXbu28YdSaZvdUBj/QBj1R0Lqj4p0xqj+WGv+/Pk+4THBCq/+sFAFxuzevdtspv7YS/2RY/pNN4DGan/qD/ImTZpk6/zbs2ePtGvXTo4cOWL0u/rqq2XZsmXGH1ayIYAAAggggAACCCCAAAIIIIAAAgh4W4AXNHi7foweAQQQQMCbAnz/1td4IUbaxvdvfP/mzSuZUSOAAAIIIIAAAt4QYP3PG3VilAgggAACCIRSIBzrkzwPwPMAoTzHORYCCCCAQOQJsL4ReTVlRgiEQ4D304RD/Z9jqrAH9bch69atMwdRpEgRUQEaN9xwQ0gHFiiAJiYmRjp37iwfffRRhvEEChBRgRLvvPOOdO/e3ec59swm1KxZMyOk5aqrrsqsqfH7CxcuGEEizzzzjKSkpGj1SWt00003yauvvmoZZuE0ACT9QFSNR44c6fP3QJkNVIWeqDk99thjtgNQMtt32u+jLYDm5Zdftn1O3n///UbdChUqlClrVs/5mjVryqxZs6RMmTLmMZyef1kNoPn000+NAKQff/wx0/mmNShatKgx/rp16wYNjwoUQFO2bFl58skn5c0339Q6pgqumTt3rtx7771a7d3eiPf7uL1Czsb3wbtrZFDPNnL2zGnbO7qsUGFJnrlUatZuYLtvTnSI1gCaCUOfknfXLDNJu/RNkriOvXKCOCT7JIAmJMwcxEIg0q4liowAAggEEmB9LTrPDQJoHNadABqHgHTXEmABRouJRggggAACHhPgBsRjBWO4CCCAgEsEuD9ySSEYhmcEwvGAmT9OVh8427lzp9SpU0dOn/7nDxYKFCggmzdvlurVq2v5Wx3XzguwChcuLFu2bJF//etfWsdTf4Sogl7StkD9dQNo1B9ydenSxfgjo7StUqVK8v7772v/YaLqN3ToUBk2bJi5D/UHS2+88YaoP2BiQwABBBBAAAEEEEAAAQQQQAABBBDwtgAvaPB2/Rg9AggggIA3Bfj+rZls2rTJLB7fv4nxwgC+f/Pm9cyoEUAAAQQQQAABtwuw/uf2CjE+BBBAAAEEQi8QjvVJngfwfZ6A5wFCf95zRAQQQAABbwuwvuHt+jF6BNwiwPtpwleJX3/9Ve655x45ePCgOYg777xTlixZIgULFgzpwKwCaFasWCEDBgzw+VuW9IOyCqBRz29PnTpVhgwZkqXxlypVStR+VUBMsE0dZ9KkSfLcc89l6Tiq03XXXWcEX1xzzTU++3AaAJK2sxMnThjPsm/YsCFLY7QTgGL3ANEWQKPeqdCnTx9JTU21RaXqN2bMGImNjQ3YT52LKghp0KBBtvdvdR46Pf+yEkCzatUq41y1G+Skxp8rVy4ZPXq0ETilAqusNqsAGhUA9dJLL1mGWwUrknonjhpv1apVbdXSjY15v48bq5I9Y3pvzXIZ1KuN5WdC/gIF5Zprr5fS114n33z1ufz+y89y/nzGEDUVQjNl4TtSpVrN7BmUg71EawDNc493kjXL/mPKJSSNlk7xiQ4kw9uVAJrw+kfz0SPtWormWjJ3BBAILsD6WnSeIQTQOKw7ATQOAemuJcACjBYTjRBAAAEEPCbADYjHCsZwEUAAAZcIcH/kkkIwDM8IhOMBM3+ccD1wtn79emncuLHPHz3YeQGWmseDDz4or732muTJkydozf/44w+pX7++fPXVV2a7tm3byvz58zP8wZbuA2dqR+qP45o2bSrqD7vSNvUHTomJel/6f/LJJ8YLr44dO2b2f/nll6VXr16eOYcZKAIIIIAAAggggAACCCCAAAIIIIBAYAFe0MDZgQACCCCAQOgF+P6N79/4/i301x1HRAABBBBAAAEEolWA9b9orTzzRgABBBBAILBAONYneR7A9wWuPA/AFYoAAggggIA9AdY37HnRGgEErAV4P034zoxt27ZJs2bN5Pz58+YgOnbsKJMnTw75oJAY+RkAACAASURBVPxDK6666iq5+eabZd26deZYSpQoIXXr1pVLLrlELly4IJ07d5bbbrvNZ6wrV640fu4f9NGgQQPp1q2bERqhAiuOHj0qa9euFRVCceDAAZ99BAqGSd/oo48+EhXQ8vfff/v0VT9r166deRw1DvV8+urVq+X111/PELARFxcnM2bM8Hleff/+/TJt2jQ5c+aMse+NGzeK+lnaVq1aNcMmbVM1bNiwoc84VJBH//79Zd68eT4/z5cvn+GjnrFXYTtq+/rrr+WNN96wHF+nTp1k3LhxmT6Lb/eEiaYAmvz588u5c+fMc7JYsWLSs2dP49orUqSI8fMvvvjCCJr59NNPfShVX/W/t1TNA22Bzvl69eoZx0l/zqvzUAUnnTx50md3DzzwgBFio9654PT8sxtAs3PnTmnVqpUcP37cZ0y33nqrMf5atWoZ41IhMurdCmqc/k7qmlbXjHr/g9XmH0CjgmqU7enTp83mVp8Ry5YtM7z8g3HU5+TEiRODBgPZvSbC0Z73+4RDPeeP+cfBA9K7bUP56buvfQ5Wr0lLefLZ8XJ1mXI+P0+9cEG2b31PXhj0mBzY973P72redY+MmbVcLr3s8pwfeJAjhCqAJqyTtDh4pIVmEEDjtjMsesYTaddS9FSOmSKAgF0B1tfsikVGewJoHNaRABqHgHTXEmABRouJRggggAACHhPgBsRjBWO4CCCAgEsEuD9ySSEYhmcEwvGAmT9OVh8427Vrl9SuXdvnD5TUHyT26dMnU//vvvvOCG7Zu3evT1u7ATSq85NPPikjR440/kjIajty5Ih0795dVqxYYf66QIECsnnzZqlevXqGLnYeOFN/+NemTRvjjwbTtsKFC8vSpUtF/ZFSsM3KoEaNGsYfkRUtWjRTQxoggAACCCCAAAIIIIAAAggggAACCLhfgBc0uL9GjBABBBBAIPIE+P6N79/SfwfJ92+Rd40zIwQQQAABBBBAwE0CrP+5qRqMBQEEEEAAAXcIhGN9kucBfGvP8wDuuBYYBQIIIICAdwRY3/BOrRgpAm4W4P004auOVQiIeuY6Pj4+5IPyD61IPwAVlPLyyy8bz6Wr4IhAmwrxaN68uU+QRcWKFY2QmSpVqlh2U8ESKrhi2LBhPqE1wQImVGCPCsZYvny5uU81xvnz54sKzQi0qdAb9Sz8li1bzCYqgETV4YYbbgjYr1evXrJo0SLz90OHDpUnnngiaI2mTJkiQ4YM8WmjwjnGjh0rl112mWXf33//3div+vc9bVPe//nPfwzX7Nyszj0VmFKmTJksH0a9K6B3796W+7A6v5Rp48aNtY5nJ1TFam5pB0lMTDTebaCCgPy3QKFBgwYNEvV/VtsPP/xgvHNBjS9tU+9smTNnjtSvX9/yerE6D/PmzWu876BmzZoZDmP3/LNj9eeffxrnlgpBSttUHdX4VW2srveLFy/K+++/bwRKHT582Gfeq1atMgJ3/Df/AJr0v7/22mvltddeC/gZYRWQU7JkSeO6LVu2rNb549ZGvN/HrZVxNq6Z44fKzAnDfHYSP2iUdOo9UHLlzh1w53+dPC4Du8XJJx+869Nm+KT50jSug7NBOexNAM0/gAlJo6VTfKJDzfB1J4AmfPbRfmQCaKL9DGD+CESPAOtr0VPr9DMlgMZh3QmgcQhIdy0BFmC0mGiEAAIIIOAxAW5APFYwhosAAgi4RID7I5cUgmF4RiAcD5j542T1gTP1x0mNGjWSHTt2mLusUKGCrF27Vq6//nrLGly4cEHWr18v6o/2Dh06lKGNnQAa9QdH6g+M1HbdddfJiBEjpGHDhmZ4i/qDI/VHRs8995zs37/f51jJyckyYMAAyz9asvPAmdrpZ599ZvwB17Fjx8xj5MmTR4YPHy4JCQlSsGBBn2OrP3BSf9D2v+zdB5gURd7H8f8GchABCUoSEQmeIiKiiGAiI5JBclZWUECCJFEEQaIgSBZERImCwElQRFQUFdDXI4mIkgTJCCwb36cat92Z7dnp3t6d6d759vPcc3c7Vd1Vn6pudmp26tevXz+5ePGi/lp4eLisWrVKnnzySdfMXxqKAAIIIIAAAggggAACCCCAAAIIIJC6ABs0MEMQQAABBBAIvACfv3ma8/kbn78F/i7kiggggAACCCCAQOgIsP4XOmNNTxFAAAEEEDArEIz1Sb4P4Dk6fB/A7GylHAIIIIAAAtcFWN9gJiCAQHoIsD9Neiim7RxTpkwRFWaS/LASypG2qxrX8hVAo74DvmzZMildunSql4uOjpZOnTppoRBJh6r70UcfSfHixVOtq75vPnXqVO075UlHaoEcp06d0r4jf/jwYa24+s76vHnzpGnTpn5J9u7dqwVrXLhwQS+r+qe+4+7rsBoAosI8GjRo4BHO0bFjR5kwYYKo77Cndqjvrqvv8W/dulUvVqVKFVm5cqXkzZvXb//MFkgtpMXsObzLqeAS9btJpUqVUpzCCQE0KuSoT58+qYYoGQWyqLmmQoC8Q2vUvB04cKDMmTNH76/ab2DBggV+9xtQeyeoPQmS5rA6gQpVUnsoeB9W55+VAJqxY8eK+k/SYbb9qrxRMEyzZs1k1qxZEhkZ6dENXwE0Zp8RKhBH7e2QdKh7Xu3rUKtWrbROV0fUY38fRwxDujbi7F8npUfzWnL44L+hTo83bCGvTV8skZGpP/9VQ44cPijdmzwsKigk6bjznvvlrSUbJHeeG9K1rVZORgDNdS0CaL6RgoWKWpk6lEVAEyCAhomAAAKhIsD6WqiMtGc/CaCxOe4E0NgEpLopARZgTDFRCAEEEEDAZQK8AXHZgNFcBBBAwCECvD9yyEDQDNcIBOMLZt44af3CmTqP+iOkwYMHe5xS/fHZpEmT5KmnntLCYFTozIkTJ2TdunUyfvx4+fXXX/XyRYoUEfVHSEnHHXfcIZ999pkULlxYrl27Jjlz5tRe8m5jiRIltD/yUf9JSEiwNN7NmzeXuXPniq/nldUvnKmLqz+6a926tcTGxqZoy0033SR33XWX9vM9e/ZoFkZHaqE4ljpIYQQQQAABBBBAAAEEEEAAAQQQQAABxwiwQYNjhoKGIIAAAgiEkACfv/H5W9J05/O3ELrx6SoCCCCAAAIIIBAkAdb/ggTPZRFAAAEEEHCwQDDWJ/k+gOeE4PsADr5BaBoCCCCAgCMFWN9w5LDQKARcJ8D+NMEbMqMAGn9hKBnVWqOAECvBLjt27JCGDRtKTEyM1kQVILN69Wp54IEHTDX57Nmzor5DvnPnTr28r0CO3bt3S7169eTq1ata2XLlymnfg1ffi/d3XLlyRdq0aeMR8OIv9MdqAIh3qEflypVl+fLlkj9/fn/N017fvn27NG7cWLfMiLCNUAugqV69uixdulRy5crldwxGjRolEydO1Mv5ml/79+/XwozOnTunl1XhQZMnT04RwGJ00dmzZ2sBNklHtWrVtHmSO3duj+JW55/ZAJrff/9da3/yvRO6d+8ub7zxRqohPUmNUwE8Y8aM0fafSDrU/g9qbpUvX96jD0YBNGpeq2CfRo0a+R0TFdRTp04dOXnypF5WOXfu3NlvXScXYH8fJ49O2tq2Y9tmiWpTW9T9oY6IyEiZtWyLVKr6kOkTzhg3VOZPHaOXz54jp8xZ+YWUv+te0+dI74IE0FwXJYCGAJr0vrdC5XwE0ITKSNNPBBBgfS005wABNDbHnQAam4BUNyXAAowpJgohgAACCLhMgDcgLhswmosAAgg4RID3Rw4ZCJrhGoFgfMHMG8fOF87OnDmj/YHdd999Z9m8Xbt20qdPH+0Pi9Qf9Xkf6o/jBg0apP3YKIDm66+/FvUHeS+++KLpa3fq1EneeuutVP+4Ky1fOFMNUME5rVq1ktOnT5tuT1JBtflV//79JSIiwnJdKiCAAAIIIIAAAggggAACCCCAAAIIOFeADRqcOza0DAEEEEAg8wrw+Rufv6nZzedvmfcep2cIIIAAAggggICTBFj/c9Jo0BYEEEAAAQScIRCM9Um+D+A59nwfwBn3Aq1AAAEEEHCPAOsb7hkrWoqAkwXYnyZ4o+MdQJMjRw5Rz/ZKlSoFvFFGATSPPfaYLF68WLJnz55qe9RG+ypIY86cOXq5J598UubPn28qiCOpkncgxz333COrVq2SfPnyeVz/888/lyZNmugb/Fu9lnegR3oG0Jw6dUoL4jlw4IDeZtWvli1bmh7T6Ohoadu2rXz66ad6HfU99uHDh5s+h7+CoRRAo4JOVLDT448/7o9Fe93bplixYrJ582YpUqSIR/133nlH+vbtq/9MhS6tXbtWqlatauo63gE2hQsXlg0bNkipUqU86mdUAM2KFSuka9eu+rV8hcek1hmjYJiRI0fKCy+84FHNKIDG7PNFnciovtF1TME7qBD7+zhoMNKpKYtnT5LJr/TXz1bh7iry1pKNkveGG01fwTvERlUcNe09qde0relzpHdBtwTQxFyLliO/HZTDv+6T+Lg4iY+Pl6zZskm+/AWl/F1VJGcuz4Avf07BDs1Q/fll70/y57E/JObaNW0/GxVqlCt3XilbsZLcWOAmU4FhSf08feqEdGpYTTtf0jFpwRp5+ImUQWDeY17klhKyYG1gAmiuXP5b9v70vZw/e1rvd/acuaTcnfdIwUJFJTyd9/WJi4uVP349IL8d3CtXr1yWHDlzpXnO+JpT6ndl5b/3px8kNuaafh3lenv5uyRrttR/1/Y3V41eP3n8iHa9vy9dkPwFCsm9D9aSbNlzpHoqX+1UlUrdVk6K31omTW1Nz3sp0PNDmRz57RftXlTzo2ixklLpvoe0e9HXkd7PorSMv786yed90vNFzcMy5f8jNxcrZfs+S4iPl+NHD8vBvf8nyiPpeRwRESml76goNxcvJZGRWfw109Lrya+pxko9M/Pmyy93Vr5fcue5wee5ks/7y5cuavXS00Jd+MK5M9r9ePnvixn2nLGEReEME2B9LcNoHX1iAmhsDg8BNDYBqW5KgAUYU0wUQgABBBBwmQBvQFw2YDQXAQQQcIgA748cMhA0wzUCwfiCmTeO+iBDBcDExMToL6kPMwoUKGAqEOXgwYNSv359+eWXX0y5Z8mSRUaPHq394U9cXJz2B3rqj5m8D38BNN988432h1ZbtmyRHj16yK+//urz+iVKlJDx48dLs2bN/PYprV84Uxc/evSoFqqj/hjRzHHffffJggULpEKFCmaKUwYBBBBAAAEEEEAAAQQQQAABBBBAwGUCbNDgsgGjuQgggAACmUKAz9/4/I3P3zLFrUwnEEAAAQQQQAABVwiw/ueKYaKRCCCAAAIIBFQgGOuTfB/Ac4j5PkBApzwXQwABBBDIBAKsb2SCQaQLCDhAgP1pgjcITg+gMRvwcObMGWnQoIHs27dPx7QauqIq7ty5U/vOuwpgUYevQA47I6bedzZv3lzU99yTjvQMoPEOx0lrHyZOnCijRo3S22g1ZMefkVEAjT8Hf+dM7XWjgCMr1/Oun1pYk3ffrI6B9xgaBdCoPRa6dOkia9as0btdvXp1Wbp0qeTKlcsUlQpVmTZtmpw4cUIrr/rUq1cvUfsqJD8yIoBGrUdFRUXJ+++/r1/KSiBMUiV1r3bo0EE2btyY6lw1CpCxEqpkdB2zzydTgxGkQuzvEyT4DLysd8hC3SZPa+ExKgjL7KE2qO/e9GGJvnpFr9J7yFjpGDXI7CnSvVygAmi8A1Ky58gpc1Z+IeXvujfVPh06sEemvNpfvt7ySarlipW8TaJeGiOP1W9mGK5gZJ/aCTNiXFSAwteffyKzJ70ie3Z/l2p/8uTNJ0+27iLtn31RC2bxdzg5gEb1+9P1K2Tm+BHy+6/7fXZFBai06tJbOvYaKDfcWMBfl7XAh+T3U+UHasqUhWu1MCIVNDF3yihZMvdNUWEcRsd/KleT4RPnSemyadtTSF1jxaKZsmjmBDl35i+f7X3wkbrSo/9IqVipqqnnhfc92aB5B3nlzYXa+Y8fOSwvP99Bdn27Tb+evwAhNTcWvT1Blr/7tlyLvpqqqzLp+sIwebBWXZ8hJel9L2XU/FAdXTh9nEwbM9jweavuwRHPd5DDB/99j5N8DnlDpdezyO/E9lMgtfmh5uSMN4bJsgXTJSEhwfBMKtyqe98R0rR9T8shMer+nT91jPx35Xs+z68uGh4eLg/Uqivd+40wNe9V8NALHRvKzu1b9TYnBWip+bHp46UyYcTzPu+zxxu2kH4jJ0mhosX0+mbq2bFQ99LmtctkzqRX5ejvvvdUq1DpPunR7+VU7ym7c4L6gRNgfS1w1k66EgE0NkeDABqbgFQ3JcACjCkmCiGAAAIIuEyANyAuGzCaiwACCDhEgPdHDhkImuEagWB8wSwjcNQfXanglWXLlqV6+k6dOml/rKb+UCrp2LFjh9SpU0fOnz/vUTd5AI2/NsfHx8vu3bu1P7JK+iMpVadMmTLSqFEjKVu2rN/gGX/XsPL6kSNHZNasWfLhhx/KoUOH9A+1VPiOCptRfwTZsWNHuf322019eGvl2pRFAAEEEEAAAQQQQAABBBBAAAEEEHCOABs0OGcsaAkCCCCAQOgI8PmbCJ+/mf+ydejcGfQUAQQQQAABBBBAICMEWP/LCFXOiQACCCCAgLsF3Lo+yfcBPOcd3wdw931I6xFAAAEErAmwvmHNi9IIIGAswP40wZsZTg+gMRsQ8vPPP0vdunVFhbuoIzIyUtauXSvVqlWzhOsdMpLW8/i6qArdWLVqlXTr1s1jQ2R//bQSADJ9+nQZOnSo3oR77rlHu2a+fPksWXiHqKT1PL4uGkoBNFbt1J4H9erVk6tXr2/AbhRAYxS61LNnTxk3bpylcTZT2Mr8U+czE9aj9oVo0qSJ7Nq1S29CWgNdvMOSjLyNAmishlRZdTBjG+wy7O8T7BFI3+vHXIuWAd2ayVefrddP3GvQaOnSZ4ilCxFAU03+PPaHZuYvgEaFhqjwiLffGG7JuOpDj2nBQAUKFfGol96hGZYa9U9wyLCop+WnH7ZbqqqCHJ576XV5ukffVMMinBpAowJTrPY7MjKLDBk3Uxq26OgzBEUh+gqgOfzLXhnQvZmcPH7ElPWzA0dpIVDqumYO9Tvnl5+uk2HPtdWCbswej9RrIoPHzEgxN73r+woY2bFtswzq0UIuXfTc/8lXAI0K4Fi6YLpMefVFnyE8vtpetmIlGTvzQylRumyKIul5L2Xk/FANNwqg6dBroKxdtlBG9e+aIkTFKIAmvZ9FZueLr3JG82PklAWW5+RjDZrL8IlzJXeeG/w2SYWtqAApFbZk9Xi49pMydNysVOe9rwCaytUellH9u8mn65b7vWzhm4vL5AVrRM3di+fPymsDustn61f6racK1G/WTl4aO1Ny5DQXNKnCi4b0apNq8Iz3hVUQzWvT3jO8p0w1kkKOEGB9zRHDEPBGEEBjk5wAGpuAVDclwAKMKSYKIYAAAgi4TIA3IC4bMJqLAAIIOESA90cOGQia4RoBt37BzBfwyZMntT/o+/bbb/Ui6g/aateuLQ899JBkz57dsKoKjZk7d66oL2qpQwXHtGrVSkqWLOmasaShCCCAAAIIIIAAAggggAACCCCAAAIIeAuwQQNzAgEEEEAAgcAL8PnbdXM+fwv83OOKCCCAAAIIIIAAAqEnwPpf6I05PUYAAQQQQMCfgNvXJ/k+gL8R5nUEEEAAAQQynwDrG5lvTOkRAsEQYH+aYKhfv+Y777wjffv29WiAvzCUjGqtd2iFuo7ZtniHmYSFhUn9+vWlYMGClpobGxsrGzZsEBXukXSYbUPyC6lNv8+dO6f9Z9++ffLTTz/JgQMHZPv27Vo4h/fh7xpWgi+8yxYoUEDq1KkjWbKY27A8qW2nT5+W9evXi+qLOoxCUCzhehUOpQCa6tWry9KlSyVXLnMbRpsJoNm/f78WuqTmWNIxefJk6dy5s51hMaxrZf6pE5gJoDl8+LA2L9VaUtKxbNkyeeKJJyy3X9n26NFDr2c0V40CaPzdd94NsepguSNBqMD+PkFAz8BLGm2O33vIWC20wsqhAiSi2tTWn/+qblrOY+Wa/sp6hxmo8pMWrJGHn2jkr6ql170DUlILoFGBD+OH9ZEVi2ZaukZS4dvL3yVvLlonhYoW0+unZ2iG1UadOPq7RLV+Qv747RerVfXyfYaOk/bPDhD1e5jR4cQAmj0/fi992tWT82dPp6nf7Xr2l+eGvO4zGMYogKbbC8NlUPfmKUJa/DWgSdvuMmjMdL8hNOp3t8WzJ2mhLmk5kodk+KpvFDDSsnOUPNemjmG/jAJoVDsXvT1epo629oxK3qYSt94u0z/YJEWLee4tlV73UkbPD9UXowCa4qXKyOBnWqYIn1HlvQNoMuJZlJZ5k7yO9/yo37y93Ff9UcNAHX/Xatb+GRn42jSJiIz0WVQZjBsSJasWz/F3Op+vq2CwN+au8Bl2Y/Rv7KtvviuffPS+fL3lE9PXvef+GloA2av9usiOLz81XU8VjBo8Rjo9N9jnMzbpZCrUZsizrS2HOqn66t+9sbOWykOPNbDUNgo7R4D1NeeMRSBbQgCNTW0CaGwCUt2UAAswppgohAACCCDgMgHegLhswGguAggg4BAB3h85ZCBohmsE3P4FM9dA01AEEEAAAQQQQAABBBBAAAEEEEAAAQSCIMAGDUFA55IIIIAAAiEvwOdvIT8FAEAAAQQQQAABBBBAIGACrP8FjJoLIYAAAggg4BoB1iddM1Q0FAEEEEAAAQT+EWB9g6mAAALpIcD+NOmhmLZzGIWAzJ49W1q2bJm2E9qoZSeAxihIx0ZTPKqaCak4duyYrFq1Sj766CM5ePCgnD9/3tLl/V3DbPBFdHS0dOjQQTZu3Gjp+mYKE0Dzpzz++ONy9OhRjStHjhyifg+qVKlSCj7v+yojAmi8Q2pUI/zNIzPjbFTG7PxLqmsmgMa7/al5+mu3t3fu3LlF/ezOO+/UqxJAY6zI/j7+Zpe7XldhDhfPn5XY2Bi94Tlz5ZGcuXJb6siMcUNl/tQxHnWmLlovDz5az9J50rOwEwNo1Ab/g3o09wjqUSEbKvDn/oef0N1PHj8i32zdKB/MmyrnzvzlweIdrHD8yGF5f85kuRZ9VSv37RebRP0s6Sh/171S7j+V9f//SN0m6TIuKrxhWFRb2bx2mUf7VH+atuspNWs/KTfkL6C9duHsGdn57ReybOEMObT/fx7ls2TJKrNWfC533fuA4fA7LYDGV+hOsZK3Sdue/fRxjI2Jkf/t3iFrPphvGDTRve8I6dF/pGEohHcQSsFCRSUhIV7Onj6lGd1Y4CZp3bWP1KrzlGasrrXr222yesk8+WH75ykc/YX8qAqfrVthGF7y4CN1pXnHXlLuznskPCJCG8utG9fIyvdmyZ/H/vC4lq9gl6RC3vdkpaoPaSE+hw/u089T4e4qcsed92j/P0fOXNL1+WFyw43X55E6VD97tXrc45mlfv5Yg+bSoEUHvZ0J8fFycO//yZZPVsnHHy5IEapRu3FrGTV1kUdASXrcS4GYH6q/3gE0j9RrIt9/tUUP8gkPD5fK1WpK8VvLaG4qbKdNtxc0U228M+BZZHgDW/ih9/xQoSYx16L1QB3vea/GeN/Pu2TulFGyZ/d3HldKLQgsqeD6Fe/JiD7tPepFRmaRRq06yRONWkrpOypqryXdy5vWLJVP1y1P0aMe/V7W7mWjwyiAJm++/Nq/u+pQ12vW4Rmp36ydqBAnVX7zx8tk4YxxcvnSRY9TFihURM6c+jeUtEKl+6R1lz6iwmmyZM0qB/73oxYipf4NSH4UKnKLzF21TW4ucavP0VDPKqMgKO9rqPZ9/9Vn8sH8aSme5Xny5pO3lmyQipWqWhh1ijpFgPU1p4xEYNtBAI1NbwJobAJS3ZQACzCmmCiEAAIIIOAyAd6AuGzAaC4CCCDgEAHeHzlkIGiGawT4gplrhoqGIoAAAggggAACCCCAAAIIIIAAAgggYFmADRosk1EBAQQQQAAB2wJ8/mabkBMggAACCCCAAAIIIICASQHW/0xCUQwBBBBAAIEQEmB9MoQGm64igAACCCCQSQRY38gkA0k3EAiyAPvTBG8AjEIs+vfvL8OHD0/XRl24cEGuXr2+mbo6IiIiJH/+/Np/Jx12AmimTJkiI0cabxZstyOjR4+WqKgow9OosJkBAwbIli1bbF3GX3CI2QAQo5ANWw1LVtko1MPOuY3Cj/w52LmenfmlrmsmVCWpfYEIoNm0aZO0aNFCJ8mePbusX79eKlf+N5jAjlfyumbnn6972Shc5vPPP5cmTZrowQ2FCxeWDRs2SKlSpSw329vb6HoE0Bizsr+P5emW6SuoQJEezWtpQRJJh5kN7zMaxmkBNH9fuqBt8P/zrm/1rjdu01UGvjZNsmXPYcihQmWmjx2qBcwkHf6CFV5+vqOsW/6uXr73kLFawE16Hz/9sF16NqvlEQTydPe+EjV4tM/+qMCjTR8vlWFRT+uhEqpdrbr0lgGjpho20UkBNGo8BvdsKds2r9XbqoI++r48SVp1fk4LaDE6ftn7k7z0TCuPoBVVb8K8VfJw7SdTVPEOoEleQAVVvDR2ph4kkvw15auCi4Y821oPIlGv+5sz+3/eJc+0eNSjTqky5eT1mR/K7eXvMuyTCiB6f/Zkeev1lzzGUs3pIWNnegS7JJ3A6J5Mek05DB4zXQoVLeZzqsbHxcnwPu1l4+oP9DIqtGP8nBWigjJ8HSrsY2D35vL91//+7q1CQOZ99KXcent5n/Ws3kuBmh+qwd4BNMk70bzDs6Lu+1x58hr2LVDPIqvPnNTmhwps6vTcYMNni5qL44ZEyarFczwumVowjJGBCj8aO2uZ3Fzc9++VRw4flOfb1Zc/fvtFv1bpshVk9oqtki9/wRRdNgqgSSpU9aHHBgnJ2gAAIABJREFUZOSUBYZz/sCeHyWq9RMpAsiS7ucxM5ZIjScapQiwUs8AdX8Me66tR9DZqGnvSb2mbQ2H5NSJo9Kr9RMezyfVl9HT35eqNR43DMnSnuVrPpRX+3eV6KtX9PNWfqCmTFm41nKIndW5Qvn0F2B9Lf1N3XBGAmhsjhIBNDYBqW5KgAUYU0wUQgABBBBwmQBvQFw2YDQXAQQQcIgA748cMhA0wzUCfMHMNUNFQxFAAAEEEEAAAQQQQAABBBBAAAEEELAswAYNlsmogAACCCCAgG0BPn+zTcgJEEAAAQQQQAABBBBAwKQA638moSiGAAIIIIBACAmwPhlCg01XEUAAAQQQyCQCrG9kkoGkGwgEWYD9aYI3AKdOnZLatWvL4cOH9Uao///uu++KCrRIjyMuLk66dOkia9as0U9XrVo1Wb58uahQk6TDTkBIRgbQqGCbF154IQXFxx9/rPUrNjbWFNNNN90kDRs2lLZt22oBP9u3b9fr+QteMRsAkpEBNEahHqY67qMQATS+9byDoYoVKyabN2+WIkWK6JXMhK7YGZ/kdc3OP1/3stHc8W6/UR/Ntt/7XEZhSQTQGGuyv4/ZWRYa5dQm/gO7NZMdX37q0eGWnaJkwGvTDDeuD5SM0wJovENFChQqIvM/+kpuKVk6VRKjAIPUQmWshmakdTwWz54kk1/pr1e/5/4aMnnhx5I7zw2pnlIFF4wf1luWLpiul1NBDBPfWW0YquKkABoV7DCkVxuP/vUZOk7aPzvA71w/cfR3LVAieXDFnffcL28t2ZDCzFcAzeMNW8hr0xdLZGSWVI0/W7dCBj/T0iMYpnbj1jJq6qIUwTBGoSklbr1dpn+wSYoWK+l3LBe9PV6mjv434ChLlqwya8Xncte9D6So6ytgxF8QU9KJzv51Ujo3flCO/X5I+1FYWJiMnrFEaj/Zyu80/nXfz9KtSQ2PkJ2pi9bLg4/W81nX6r0UqPmhGuwrgCZq8Bjp2GugzzAkVTdQzyK/g+JVwNf8MHOPnT19Sp5p+aioQLSko/qj9WX83BWSNVvK96cq4EXNhyt/X9KKq5Cmmcs+E3VP+ju+3vKJPN++vh7wkjN3Hpm7apuUrXB3iqq+AmjUM++NuStSfV7OGDdU5k8d43FOFVw1duZSebRBM5/NVPf0i12byPbPN+hl1D02fMLcFHXU83jSyL6yZO6b+mt58ubTnksVK1X1RyFGzxoVjqOeNxzuEmB9zV3jlV6tJYDGpiQBNDYBqW5KgAUYU0wUQgABBBBwmQBvQFw2YDQXAQQQcIgA748cMhA0wzUCfMHMNUNFQxFAAAEEEEAAAQQQQAABBBBAAAEEELAswAYNlsmogAACCCCAgG0BPn+zTcgJEEAAAQQQQAABBBBAwKQA638moSiGAAIIIIBACAmwPhlCg01XEUAAAQQQyCQCrG9kkoGkGwgEWYD9aYI3ANHR0dKhQwfZuHGj3ojChQvLhg0bpFSpUunSsBMnTmghN0eOHNHP16JFC5k9e7bHBt92AmimT58uQ4cOzbA+eEOo8JjGjRtLTExMCqPixYtLzZo15f7775dbbrlFypUrJ/nz59cDfdIShGE2AOTKlSvSpk0b2bp1q96uJ598UubPny+RkZHpMp7pdRK3BdD8/PPPUrduXfn77781gtQCebz7Vr16dVm6dKnkypXLFJ+ZAJpvvvlGCzRSAU/qUBu3r1q1SmrVqmXqGlYKmZ1/Sef0vpeNrDZt2iTqOZB02HnuqDCo9u3b6+cyCrNJy33nbWTVwYpxsMqyv0+w5J133eNHDsvgni1kz4/fezQuX/6CMnv551L6jopBbbTTAmi821P5gZoyZeFayZnr32A9X2D/XblYhvdup7/coHkHeeXNhYbFrYZmpHWQvK8zZNxMadqup6nTqc80+rSvr5dNzcIpATQqbOm5NnXk513f6u1+oFYdmTBvlWTLnsNUv9eveE9G9Pn33x717/CbKgTlkboe9Y0CaFQohAq5uK3cnX6vFR8XJ2MGPyOrl8zTy+bNl1/mffSl3Hp7eY/6P/2wXXo2qyWxsdd/P1UBMjM+3CwqUMjMceHcGendrp7s2f2dXrxVl94yYNTUFNWN7kkVwPT2h5/KzcX9v4fwdildtoLMXrFV1DPH33H1ymXp37mxR1jWpAVr5OEnGvmsauVeCuT8UA02CqAxGwIVqGeRvzHxft1oflh5TnoHtqQ2P7yvlVpYjXc7vYOQVHjNnJVfSPm77k3RZaMAGrP3mJGH2WeOt4WvkK/jf/ymBfGc+vOY3vZXpy6S+s3+/fcmtXGMi4uVYVFtZfPaZXoxK5ZW5wjlM06A9bWMs3XymQmgsTk6BNDYBKS6KQEWYEwxUQgBBBBAwGUCvAFx2YDRXAQQQMAhArw/cshA0AzXCPAFM9cMFQ1FAAEEEEAAAQQQQAABBBBAAAEEEEDAsgAbNFgmowICCCCAAAK2Bfj8zTYhJ0AAAQQQQAABBBBAAAGTAqz/mYSiGAIIIIAAAiEkwPpkCA02XUUAAQQQQCCTCLC+kUkGkm4gEGQB9qcJ7gBMmTJFRo4c6dGIefPmSbNmzdKlYerfChWKkvyYPHmydO7c2eNndgJovAM/UgsHsdspoyALdc7mzZvLK6+8ooXOpHakJQjDSvCFd1mr4Sd2fczWd1sAzc6dO6V+/fqiQpvUEewAGu+QGtWmRYsWSaNGvjdfNzs23uWszD9V10wAjXf77dyzEydOlFGjRunNVqFP69atkwIFCug/S8t9Z9chrd6BrMf+PoHUdua1EhMTZdPHS2X0wB5y+dJFj0aGh4fL2JlL5dEG6fP7gB0BpwXQbFz9gQzp9e/vNgUKFZH5H30lKoDD33H0919lydw3Jeba9X9Pit96u7Tu0luyZsueoqqV0Ax/1/X1umrHgG7N5KvP1mtFIiIjZdayLVKp6kOmTukdJOKGABrvoBZf4TGpAVy8cE6ea1PbI7SpUctOMmLSfI+ARaMAmtqNW8uoqYs0azOHd3tVnVHT3pN6Tdvq1dW9PH5Yb1m6YLr+M3Xvvj7jA9PXURWXvvOWvDGst36OCndXkbeWbJS8N9zo0VSje3Lga9OkZefnzHRJdmzbLFFtaotqtzqsttX73kjPAJpAzg/Vd+8AGivzMVDPIlODmqyQ9/yw0id1Gu/6RW4pIQvWfiMFCxVN0ZSV782SMYOe0X/epc8Q6TVotKkme4fKWA2gMRuqo0KdujerKdeir+rtMhv05T0/fF3T7L2bGszXWz6R59vX1+9LK/+2mQKnUEAEWF8LCLPjLkIAjc0hIYDGJiDVTQmwAGOKiUIIIIAAAi4T4A2IywaM5iKAAAIOEeD9kUMGgma4RoAvmLlmqGgoAggggAACCCCAAAIIIIAAAggggAAClgXYoMEyGRUQQAABBBCwLcDnb7YJOQECCCCAAAIIIIAAAgiYFGD9zyQUxRBAAAEEEAghAdYnQ2iw6SoCCCCAAAKZRID1jUwykHQDgSALsD9NcAdg7969UrduXblw4YLekPQKLYmLi5OePXvKihUr9HOr/SRU+Ej58uU9Om4ngMY7HESdOKPCOL755htp2LChqL4lHR07dpQJEyZIlixZ/A5mWoIwrASAeIdxFC1aVD799FO5+eab/bYtkAXcFkCzdOlS6dGjh04U7AAao/tl+PDh0r9/f9PDqO55FQZ17tw5rY7qU69evaREiRIe57Ay/1RFMwE0hw8fljp16sjJkyf1a6XlnlX3YZcuXWTNmjX6eWrXri3vvvuuZM/+b5hDWu47b0irDqYHIogF2d8niPgOuPSpE0dl/PA+suW/qwxb88KICdK2Rz+PMI1gNdtpATRG7WnStrsMGjNdIiP9/y5g1jEQATRm2+Kr3GfrV8rA7v+GFLkhgMY70KFUmXIye/nnkv+mwpY41P3z4fxpeh2jsBajABrv8Bh/FzUKu2nVpbcMGDVVr3r+7Gnp0aymHDqwR/+Z1euoit5BGb4CKLzvgdSCO/z1z+rrV/6+JH3a15fdO77Uq6ZnAE0g54fqgPf1ihYrKfNWfyWFiqQeaqnqBupZZHWMvNtlNcjEO6AotQAaq21LXl79O9ipYTU59ecx7cdWA2i870NfbfF+DlgJ+jITQOMdJKbaYSWIJ6nd3h5W2mlnHKibvgKsr6Wvp1vORgCNzZEigMYmINVNCbAAY4qJQggggAACLhPgDYjLBozmIoAAAg4R4P2RQwaCZrhGgC+YuWaoaCgCCCCAAAIIIIAAAggggAACCCCAAAKWBdigwTIZFRBAAAEEELAtwOdvtgk5AQIIIIAAAggggAACCJgUYP3PJBTFEEAAAQQQCCEB1idDaLDpKgIIIIAAAplEgPWNTDKQdAOBIAuwP01wB8AoJEa1aNasWdKqVStbjdu+fbs0btxYYmJi9PM0a9ZMO3dkZKTHue0E0Jw5c0YaNGgg+/bt08+pgm/GjRtnqf379++Xrl276oEcKrxFBVkkD2+ZPn26DB06VD9v4cKFZcOGDVKqVClT1zJq6wcffKCFAPk6rARffP7559KkSRNJTEzUThcWFiarVq2SWrVqmWpfUqH33ntPXn/9db1OvXr1NM+IiAhL5/FV2E0BNMoyKipK3n//fb07wQ6giY6Olg4dOsjGjRv1Nj322GOyePFij+CV1AZrx44dWphS0v1ZrFgx2bx5sxQpUsSjmpX5pyqaCaA5f/68Nk937dqlX0uF56gQHSvHiRMnRAXOHDlyJNXzEEBjrMr+PlZmW+Ype/XKZS00Y+b4ERIXF5uiY2oD/hET58kTT7ZyRPiMaqDTAmh++2WvdH3qIbl4/qyHX4VK98nwCXOlTLn/pIud0wNoVP8Hdm8u33+9RXdwegBNfFycvNSrtXy27t9wxEYtO8mISfMtj5l3+I5RyIZ38ETO3Hlk7qptUrbC3ZYeKt5z4dEGzeT1GR+ICohQx4E9P0q3JjVEhbOoI63BEadPndACOf489keq5/G+JzMqIMQbSf1OtunjpTIs6mlJSEjQX06vAJpAzw/VATMBI74mS6CeRZYmq8Ez2yicKbVzet83GTG/EuLjZeGMN2T62CF6U6wG0AwZN1Oatuvpl8e7P1YCm8zMj7N/nZTOjR+UY78f0tuSlgCqK5f/lhc6NpSd27faOo9fEApkqADraxnK69iTE0Bjc2gIoLEJSHVTAizAmGKiEAIIIICAywR4A+KyAaO5CCCAgEMEeH/kkIGgGa4R4AtmrhkqGooAAggggAACCCCAAAIIIIAAAggggIBlATZosExGBQQQQAABBGwL8PmbbUJOgAACCCCAAAIIIIAAAiYFWP8zCUUxBBBAAAEEQkiA9ckQGmy6igACCCCAQCYRYH0jkwwk3UAgyALsTxPkARARo6AYFaiyZs0aKVGiRJoaePHiRWnfvr1s3frvBrZZs2aV1atXywMPPJDinHYCaIwCQsqWLStr166VQoUKmW7/2LFjRf0n6TAK9JgyZYqMHDlSL1O9enVZunSp5MqVy9R1du/eLSrM5erVq3r59AygMQrk6N69u7zxxhumN1ZXY9e0aVP5/vvv9Taq+j169DDVRzOFAh1AYxT8o8JOVOiJv+PQoUNSv359LVgl6Qh2AI1qh/dcVPeXmvNVq1b11yUtoGjMmDEyfvx4vawKclGBS9mzZ/eonxEBNEb37D333KOFJeXLl89v+5MKqMCcFi1a+A1cIoDGmJT9fUxPtUxRUG22r4Ibxgx+Ri5fumjYp7vufUBem/6+3FzcXKhaoGCcFkCjQireGNZbViyaaUiQI2cuqfF4Q6nbtK3cXeVBueHGAmmickoATcy1aLl44Zz8/ut+OXr4V1FhCvv+b6f2H+8QI6cH0Kh+PNemtuz58d/fcfq+PFHa9uhneYx27/hSerZ4RNR8UIdRqER6BWn4C6HwvkdUAGHNOo3lxgI3WepXXGysbNu8Vs6fPa3XMwp3yegAGvV7ggo4unD+rBza/z/Z//MuOXxwnyjzv04eT9Gn9AqgCfT8UB3xN7apDWCgnkWWJpFBAE1qzwWjc6fXfaPOrf7tO3/ujJw7fUp+3f+z9tz6/dAB2fXNF9pzLflhNYDG37xLOndGB9B4n19d9/6Hn0jTv+XffrFJjh85rLP0HjJWOkYNsjoFKB9EAdbXgogfxEsTQGMTnwAam4BUNyXAAowpJgohgAACCLhMgDcgLhswmosAAgg4RID3Rw4ZCJrhGgG+YOaaoaKhCCCAAAIIIIAAAggggAACCCCAAAIIWBZggwbLZFRAAAEEEEDAtgCfv9km5AQIIIAAAggggAACCCBgUoD1P5NQFEMAAQQQQCCEBFifDKHBpqsIIIAAAghkEgHWNzLJQNINBIIswP40QR4AEYmLi5OBAwfK/PnzPRqjgmIWLFgghQsXttTI2NhYefHFF2XhwoUe9bp06aIFoURGRqY4n50AGnUy7yAK9TMVFPPCCy+YavsPP/ygha5cuHBBLz9p0iRRbU5+2AmgUZtpv/TSSzJzpueG9ekZQKOuocZyzpw5erNTC0vxxlH1p06dKi+//LL+UoECBWTdunVSrlw5U5ZmCgU6gObKlSvSpk0bj0Ako4Ah77b7mstOCKDZu3ev1K1b12POqtCnyZMnG95jyfu2b98+adCggahgnqTDV8hQRgTQqGuq3yPVmCQ/Zs2aJa1atTIzhUSNjQpX+uijj/TyVapUkZUrV0revHk9zkEAjTEp+/uYmmqZotChA3tkZN9Osmf3d4b9yZUnrwwZO1OeaNRSwiMiHNdnpwXQKKC/L12QIc+2lq+3fOLXKymQpmHLTlLlwVqSNZtn0JevEwQjgEYFynz/1Rb5ZNX7svObrfLnsT8kISHBbx+TCjg9gOb0qRPSqWE1rV9Jh9kQCW8Eo9CHqYvWy4OP1tOLepepVPUhUWVy5s5j2lQV9BdSsvK9WTJm0DOWzmm2cCACaE4eP6IFZG3+eJn8cehAimAQf231N4Zm76VAzw8zY+uv74F4Fvlrg/fr3s/sQAXQqPcxR377RdYuWyhfbl4nRw4flKtXLptuvlsDaHZs2yxRbWrrgYymO2yiIAE0JpAcVoT1NYcNSICaQwCNTWgCaGwCUt2UAAswppgohAACCCDgMgHegLhswGguAggg4BAB3h85ZCBohmsE+IKZa4aKhiKAAAIIIIAAAggggAACCCCAAAIIIGBZgA0aLJNRAQEEEEAAAdsCfP5mm5ATIIAAAggggAACCCCAgEkB1v9MQlEMAQQQQACBEBJgfTKEBpuuIoAAAgggkEkEWN/IJANJNxAIsgD70wR5AP65/PHjx+Wpp56SAwcOeDSobNmy8s4770jFihVNNfTSpUvSr18/WbZsWYrzqKCIm2++2fA8dgNooqOjpVOnTqKCTZIOtXeFCsGpVatWqm0/dOiQtGjRQn799Ve9XOXKlWX58uWSP39+j7rTp0+XoUOHelxDXbN8+fKpXkNtiLxq1Srp1q1bio3crQbQDB8+XPr37+/zekbhImbChHy1ccCAATJkyBAJCwszNQfMFAp0AI1q06BBg0QFnCQdqj8qqKdZs2aGfYuPj5c333xTXn311RRdckIAjVGgUXh4uMydO1eaNGnic7wuXrwoKqhm69ater+KFi2q3TslS5ZM0VfvABp/88/7XvZldfbsWWnevLns3LlTv+Ztt92mBcoUL17c7zTasmWLNnbJgxF8hegQQGPMyf4+fqeZ6wuoMJH3Z0+Wt15/yWeISMvOz0nUoNGiQmicejgxgEZZXYu+Kh/OnyYzxg0TZW3mUM/pWvWaaOYlb7sj1SpmQzPMXNdfGdX+lYtmyfRxQ+XypYv+ivt83ekBNL/9sle6PvWQXDx/VutDRGSkzFq2RVQwjNXDKIDGOwjFu4zVII6kNvkLoPF+3WpfUivf9+WJ0rZHP48i3vdkkVtKyIK130jBQkUtXVqFzYwb+px8+8UmS/W8C6dXAE2g54fqh7+xNQOT0c8iM21IXiYYATQ/fveVNpcO/G+31ebq5d0aQGP0b2SaEbwqNm7TVYZPmJtep+M8ARBgfS0AyA68BAE0NgeFABqbgFQ3JcACjCkmCiGAAAIIuEyANyAuGzCaiwACCDhEgPdHDhkImuEaAb5g5pqhoqEIIIAAAggggAACCCCAAAIIIIAAAghYFmCDBstkVEAAAQQQQMC2AJ+/2SbkBAgggAACCCCAAAIIIGBSgPU/k1AUQwABBBBAIIQEWJ8MocGmqwgggAACCGQSAdY3MslA0g0EgizA/jRBHoBkl/+///s/ad26tRw7dixFoxo2bKiFkNxxxx0SERGR4nUVarF69WqtjAqhSX4UKFBAC3O55557fHbWbgCNOvFPP/0kjRo1kgsXLujXyZIli9amnj17Ss6cOT2uf+XKFVmxYkWKNqvN4RcvXiz16tVL0d5vvvlGlEVcXJz+mgrzGD9+vGTPnt2wf+o6U6dOlbFjxxq+bjWARoXJfPjhh5I3r++wgLfeekuGDRvmcb1bb71VJk2aJA8//HCKMVRjPnHiRJk/f75HHRVAlFpwUFpnbzACaHbs2KGNXUxMjEezu3TpIi+88IIWeqJCaVRYiQpnef3110XdE+pQISoqjCjp3nBCAI1q15EjR7TgqOThSernqj8qpChPnjx6X1VgzZ49e0QFyiT1K+nFESNGSN++fQ1Da7wDaPzNP7MBNOraah6rezP5YSYsSY1lmzZt5MyZM3rVcuXKyccffyw33XRTimlJAI3xncr+Pml9grmj3t+XLsio/t3k03XLDRv8cO0n5flhb/gNQXFCb50aQJNkc/XKZdny31Xy3qyJlsIPOvQaKL0GvSaRkVkMmQMVQKPmypBnW8vXW/4N8Utt3NXvSeXvqiKtuvTWfp8YGvW0XtzpATTegTCpBU74m/tGATRTF62XBx/99/fHzBBA03vIWOkYNciDIz0CaD5bv1Kbd2bDm/IXLCS16jaRJ1t3ljdHDZBd327T25ReATSBnh+qA+kRQJPRzyJ/94L364EMoFG/3y6ePUmmvPqi6WYWLVZS6jVtJw/XbiSDe7aUP4/9odUlgCYlYYPmHeSVNxeatqVg8AVYXwv+GASjBQTQ2FQngMYmINVNCbAAY4qJQggggAACLhPgDYjLBozmIoAAAg4R4P2RQwaCZrhGgC+YuWaoaCgCCCCAAAIIIIAAAggggAACCCCAAAKWBdigwTIZFRBAAAEEELAtwOdvtgk5AQIIIIAAAggggAACCJgUYP3PJBTFEEAAAQQQCCEB1idDaLDpKgIIIIAAAplEgPWNTDKQdAOBIAuwP02QB8Dr8vv37xcVqHLgwAGfDStSpIgULFhQypcvL7t375a//vpLzp8/b1j+lltuERWw8p///CfVjqZHAI26gAqgUIEisbGxKa6n2lyxYkXt56qf6ppGxyuvvCJ9+vQxDOMwCrJQ56hcubKMHj1aC9lRQTTR0dHy22+/ycKFC2XBggXa/1eH2rRdBcck9+rcubNMmDBB4uPjtWuq0Jzkx5QpU2TkyJEeP1NhOhUqVJAyZcpIjRo1pG3bth6vq/4PGjQoRaBMUhuKFSsmd999t9bGo0ePGo6f2vtj5cqVcu+996b7JA1GAI0yef755+X999+33B8V5vPjjz9q80sdTgmg8Tfn1b2q5uapU6fk4MGDhuNcs2ZNWbRokc9AI6vzz0oAja8xUcE5KkSnadOmUqJECS3gQJVVQTszZsyQd99912MMUwuNUgUJoDGe8uzvY/lR4JoKKlBkYLdmsuPLT1O0uVjJ22To+NlS5cFHDP+dc2InnR5Ak9ws5lq07N7xpag2b92wWk4c/T1V0j5Dx0n7ZwcYjkUgAmhU+MewqLayee2yFO1UwTiVqz0sd99XXcqU/4+Uuq2cFCxcVPLmy6+310rQxOlTJ6RTw2p62IO6oK/gkPQIODGCP7DnR+nWpIZc+ft6WGJEZKTMWrZFKlV9yPLU37P7O+nerKZci76q1TUKr0ivAJr5U8fIjHFD9TZWf7S+jJ+7QrJmux5+qAI4Jr/SX3+9QKEiMv+jr+SWkqUt98tMBbvjo8JjerV6XGJjPUMB1bVVOMh9Dz0md1d5UArfXFxKl60g+fIX1Pt65fLf8kLHhrJz+1a9qekVQBPo+aE6kJ4BNBn1LDIzJ5KXsfJcMDq3931T5JYSsmDtN1KwUNEUxdeveE9G9Glv2MTSd1SUe6vVlLuqPCiFit4it5YpL3lvzK+Hfnk/k9waQKM+W+7Tvr5uYOe5ZnWsKe88AdbXnDcmgWgRATQ2lQmgsQlIdVMCLMCYYqIQAggggIDLBHgD4rIBo7kIIICAQwR4f+SQgaAZrhHgC2auGSoaigACCCCAAAIIIIAAAggggAACCCCAgGUBNmiwTEYFBBBAAAEEbAvw+ZttQk6AAAIIIIAAAggggAACJgVY/zMJRTEEEEAAAQRCSID1yRAabLqKAAIIIIBAJhFgfSOTDCTdQCDIAuxPE+QBMLj8uXPnpG/fvvLRRx/ZalzDhg1l4sSJUrhwYb/nSa8AGnWhL774QlSoy5kzZ/xe17uACp957rnntMALX8f27dulcePGEhOTctPs1C6oQjLeeustLYymX79+KYr6CjXZsWOHKEtf11PhNCqsw/tQgR0qPEQF41g9ChQoIEuWLJGqVatarWqqfDACaFTDjh8/roX17Nq1y1Q7VSE1J9R8atOmjXz11VdaPScF0Kj2pBa8lFpHVfjM7NmzU71Hrc4/KwE0qm3qedOhQwfZtm2b6THxLvjaa69JVFSUzzANAmiMadnfJ81TztEVVaDIuCFRsmrxnBTt7PniK9Lh2QGSLXsOR/fBu3FuCqDxbrsKy1CBNB9/+I58um65JCQkeBTJX7CQzFn5hZS87Y4UYxKIAJrP1q+UQT2aS2Jion71lJPoAAAgAElEQVR9Ffbx0ti3pWadxnpQg68JYyVowgkBNFba4O8mUXYDuzfTi6lgnnkffSm33l5e/5mVIA1f11NjM7x3O/lk1b8Beo3bdJXhE+bqVbzHIbUgDX/9MvO6nQAaowAZdc06T7URFcikQmdSOzIygCbQ80P1M6MCaNLzWWRmTiQvY+W5YHRus/fNyeNH5JkWj8qRwwc9TtMxapD2b90NNxZItemZJYDG20t12l8ok9Uxpbx7BFhfc89YpWdLCaCxqUkAjU1AqpsSYAHGFBOFEEAAAQRcJsAbEJcNGM1FAAEEHCLA+yOHDATNcI0AXzBzzVDRUAQQQAABBBBAAAEEEEAAAQQQQAABBCwLsEGDZTIqIIAAAgggYFuAz99sE3ICBBBAAAEEEEAAAQQQMCnA+p9JKIohgAACCCAQQgKsT4bQYNNVBBBAAAEEMokA6xuZZCDpBgJBFmB/miAPgI/Lq82uf/jhB3nppZfku+++s9TIypUriwqEeOCBB3wGQnifMD0DaNS5VdDIwIEDZe3atabarto8Y8YMKVeunN/yymbVqlXSrVu3FBvJ+6p86623auEz1atXl71790rdunXlwoULHsV9hZrExcVpfZk/f77h6X0F0KjCqq0q2OP555+X3377zW/fVIEePXrI8OHDJU+ePKbKp6WQCuE5f/68R9V8+fJJ9uzZ03I6S3UuXbqkzc85c+akOn5ly5aVCRMmSI0aNeTKlSvSsmVLxwbQKIB9+/ZJr169ZOfOnX49smTJIsOGDZOePXv6Nbc6/6wG0KjGqhCaPn36aEE6Vg7Vj2nTpkmrVq1SfdYQQGOsyv4+Vmabe8quWDRTXh/8rEeD8+TNJ+NmL5OqNR53T0eStdTNATTJwS9fuihvDOst65a/6zEOo6a9J/Watk0xNhkdQBMfFycv9Wotn61boV9bzZW3lmyQipXMBdBZCZqwEu5hJ+AktUl+8cI5ea5Nbdnz4/d6sV6DRkuXPkMs3xszxg2V+VPH6PVKl60gs1dsFRXgk3R4B0PkzJ1H5q7aJmUr3G36ekZt7vvyRGnb498wwz27v5PuzWrKteir+nnfmLNCHq3f1PR1rBS0Mz4qkKlni0dEzb+ko0nb7jJozHS/gUeqfEYG0AR6fqj+BCqAxs6zyMrcUGWtPBeMzm02gOa/Kxdr4UzJDxVi1P7ZAabeg2aWAJpTJ45Kp4bV5NSfx2w/16yONeWdJ8D6mvPGJBAtIoDGpjIBNDYBqW5KgAUYU0wUQgABBBBwmQBvQFw2YDQXAQQQcIgA748cMhA0wzUCfMHMNUNFQxFAAAEEEEAAAQQQQAABBBBAAAEEELAswAYNlsmogAACCCCAgG0BPn+zTcgJEEAAAQQQQAABBBBAwKQA638moSiGAAIIIIBACAmwPhlCg01XEUAAAQQQyCQCrG9kkoGkGwgEWYD9aYI8ACYuf+rUKdmwYYOo574Kt1ABE8mPIkWKiApwqVevntSpU0cKFSpk4qyBKXLs2DF55513ZOXKlXL48GE9cEQFV9xxxx1ae9u0aSO33XabqY2Kk7f6q6++kr59+8qBAwd8dkaFuKigj44dO+pBHyoUZurUqfLyyy971PMVQKMKxcbGyrvvvquFpqigkaSjYMGCWphK69atUwWNj4+X77//XmbNmiVffPGFnD59Wi+vgl/uvvtuad68uTRo0EDy588fmMEJ8lUuXrwo3377rRbQkzwMqFKlSvLYY49J8eLFLc+JIHdJCxz68ccfZeHChbJp0yY5evSoxzjfe++90r59e6ldu7bkzJnTdHPtzj8zF1JzdM2aNfLqq6/6DUsKDw+Xp59+WoYMGSI333yzmdNTxkCA/X0y37Q4+9dJ6dG8lhw++O+/E1YDRZyo4qQAmovnz8qub7dJXFysRpUjRy6598Faki17DlN0f1+6IM+1qSM/7/pWL6/CT1QIiveR0QE0ar50bvygHPv9kN+2+OrcyvdmyZhBz+gvV36gpkxZuFZy5sqdoooTAmiMQncebdBMXp/xgURERpoaQ1XIKATF6DzeQRqq7pBxM6Vpu56mr+Ud2KLaOWvZFqlU9SH9HOfPnpYezWrKoQN79J+16tJbBoyaavo6quBvv+yVob3ayIXzZ7V6NxW+Wd6Ys1wKFS3mcR47ATSLZ0+Sya/0189XoFARmf/RV3JLydKm2mrU10kL1sjDTzTyWd/svRTo+aEanNYAmkA+i0wNTLJCgQqgGfViN1m9ZJ5+5Qp3V5G3lmyUvDfcaKrJar53feohUZbqyJ4jp8xZ+YWUv+veFPXTEnyUdBLv50Bq1/G+sJn5EXMtWgZ0ayZffbZer1790foyfu4KyZrNfLjn2dOnZMizreXI4YPaeXLkzCUqIM3IwxQwhYIiwPpaUNiDflECaGwOAQE0NgGpbkqABRhTTBRCAAEEEHCZAG9AXDZgNBcBBBBwiADvjxwyEDTDNQJ8wcw1Q0VDEUAAAQQQQAABBBBAAAEEEEAAAQQQsCzABg2WyaiAAAIIIICAbQE+f7NNyAkQQAABBBBAAAEEEEDApADrfyahKIYAAggggEAICbA+GUKDTVcRQAABBBDIJAKsb2SSgaQbCARZgP1pgjwAXN6WgArNOHjwoBZwkzyYp3Tp0lK3bl0pU6aMREREpLiGCgr54YcfZNmyZRIdHS2RkZFSrVo1LQDGSjCIrcZTGQEHCqh748iRI/Lpp5/K7t27PVqo7quHHnpIKlasqAc6ObALrmkS+/u4ZqhMN3Tj6g9kSK82evmwsDAZPWOJ1H6ylelzOLGgkwJoTp04Kp0aVpNTfx7TqKyGZ6g6M8YNlflTx+jUDZp3kFfeXJiC3mxoRlrHzEogjNE11PP61X5d5OOlC/SXnR5AoxrqHeiQljH8dd/P0q1JDbl08bzed6NgGaMAmtSMvJ1V0NHoAT08jEuXrSCzV2yVfPkL6sWNxqJUmXIye/nnkv+mwqanyOyJI2X2pFf08g/UqiMT5q1KEbBkJ4DGTKBGag02Mk2vAJpAzw+j65mdH4F8FpmeQP8UDFQAjfcz0tez1Ff7v9i4Rvp1bqy/7NYAGqN5pMLn5q7aJreVu9P08Hn/DpGWZ4jpi1EwwwRYX8swWkefmAAam8NDAI1NQKqbEmABxhQThRBAAAEEXCbAGxCXDRjNRQABBBwiwPsjhwwEzXCNAF8wc81Q0VAEEEAAAQQQQAABBBBAAAEEEEAAAQQsC7BBg2UyKiCAAAIIIGBbgM/fbBNyAgQQQAABBBBAAAEEEDApwPqfSSiKIYAAAgggEEICrE+G0GDTVQQQQAABBDKJAOsbmWQg6QYCQRZgf5ogDwCXRwABBBAISQH298lcwx4fFycv9Wotn61boXfs8YYt5LXpiyUyMourO+ukAJqLF87Jc21qy54fv9dMVcjPm4vWy4OP1DVtbDZYxmw50xf2Kmg3gObQ/v9Jj+a15PzZ0/qZ3RBAYxRg0vX5YfLMgFe18fR3qLCXmeNHyLw3X9OLFipyixb2cHOJWz2qG11LFXh16iKp36ydv0tp9/PgZ1pKQkKCXrZHv5elR/+RKep+veUTeb59fVHtSzp6DxkrHaMG+b2OKvC/3TvkuTZ1PEJ1Xhr7tjRr/0yK+sEKoFF9mzSyryyZ+6ZHm9IzgCaQ80N1Iq2BPIF8FpmaQMkKuSGA5lr0VRncs6Vs27xWb7mbA2iMQrEat+kqQ8bOlIjISL9DeOLo7xLV+gn547df9LJtuj0v/UZONvVc9HsBCgRMgPW1gFE76kIE0NgcDgJobAJS3ZQACzCmmCiEAAIIIOAyAd6AuGzAaC4CCCDgEAHeHzlkIGiGawT4gplrhoqGIoAAAggggAACCCCAAAIIIIAAAgggYFmADRosk1EBAQQQQAAB2wJ8/mabkBMggAACCCCAAAIIIICASQHW/0xCUQwBBBBAAIEQEmB9MoQGm64igAACCCCQSQRY38gkA0k3EAiyAPvTBHkAuDwCCCCAQEgKsL9P5hr2U38ek66Nq4vaRF4daQlGsSriHZyg6vsLgrB6DVXeSQE0KgBj/LDesnTBdL0rVoJ+zv51UgttOXxwn15/0jur5eHaT6ag8Q6g6TVotHTpMyQthIZ1VFs6N35Qjv1+SH+9ZacoGfDaNL+BAxfPn5WB3ZvL919v8Ti3GwJo4uJiZVhUW9m8dpne9jx588lbSzZIxUpV/foaBe/4cvMVQKOCLsbMWCI1nmhkaK3m2bZNH8uQXm0k+uoVvU0FCxWVOau+kOKlyqRop1GghurXuNnLpGqNx1Pt15HDB+X5dvU9wicqVLpPpr33X7nhxgIp6toJoFk8e5JMfqW/h70K77mt3J2ptlGZbPp4qQyLetojkMfMc8fKvRTI+aHantYAmkA+i/zeFF4FAhVAM+rFbrJ6yTz96qXKlJPZyz+X/DcVTrXJCfHxsnDGGzJ9rOfz1M0BNEbhTOHh4TJ84jxp2KJjqs90o+d5as8aq/OB8oEVYH0tsN5OuRoBNDZHggAam4BUNyXAAowpJgohgAACCLhMgDcgLhswmosAAgg4RID3Rw4ZCJrhGgG+YOaaoaKhCCCAAAIIIIAAAggggAACCCCAAAIIWBZggwbLZFRAAAEEEEDAtgCfv9km5AQIIIAAAggggAACCCBgUoD1P5NQFEMAAQQQQCCEBFifDKHBpqsIIIAAAghkEgHWNzLJQNINBIIswP40QR4ALo8AAgggEJIC7O+TuYZ9944vpWeLRyQ+Lk7rWERkpDxWv5nkypPXdkdbdOwlZStWSnGeYAbQ2O6UiHiHpZw+dUI6Nawmfx77Qzu9rzCCr7d8Is+3ry9qw/+kI2rwGOnYa6CER0T4bNrVK5fl9cHPyPoV7+llUgtM8A7NuOf+GjJ54ceSO88N6dF9ba681Ku1fLZuhX4+FVjy5qJ1cleVBw2vofr8y54ftWCU5CE6SYXdEECj2rrr223Sq9XjEhsbo/fzlpKlZcrCtXLr7eV9+qqglv5dnhIVQpN05MtfUAu9KH1HxRT1fAXQJBVUwUOdogZJuf9UlqzZsosKPzl0YI/MHD9Cvti4JsX5Xhr7tjRr/4zP9u3/eZc80+JRuXTxvF4mMjKLPDPgVWnVpbfkyJnLo66akxtXfyCTXuknly9d1F9TwRUT5q0yDEZShewE0Hg/q9T5GrfpKgNfmybZsucw7Jtq56KZE2T2xJGGr/sLvrJ6LwVqfqjOpDWARtUN1LPI6gMnUAE0/125WIb3bufRPH/P4gvnzsikkf1k3fJ3U3TLzQE0qjOnThyVXq2fSPFsbtn5OenZf2SKMCn1vPly8zqZ8uqLcvT3Xz08XhgxQdr1/DcoyuocoHzwBFhfC559MK9MAI1NfQJobAJS3ZQACzCmmCiEAAIIIOAyAd6AuGzAaC4CCCDgEAHeHzlkIGiGawT4gplrhoqGIoAAAggggAACCCCAAAIIIIAAAgggYFmADRosk1EBAQQQQAAB2wJ8/mabkBMggAACCCCAAAIIIICASQHW/0xCUQwBBBBAAIEQEmB9MoQGm64igAACCCCQSQRY38gkA0k3EAiyAPvTBHkAuDwCCCCAQEgKsL9P5hp2o43406uHvsIdQjWA5lr0VRncs6Vs27zWg1iF9HTpM0QqV6spNxa4ScLCwiQhPl6OHz0sG1d/KAtnjPMI+VCVUwsUMfJVASK33XGnlLztDrn3wVryZKvOtob5s/UrZVCP5h5hOiqwpOsLw+Spp7tJwUJFtfOfO/OX7Pxmq7z79njZs/s7/Zp5b7hR/r50QRISErSfqQCbWcu3yO0V7pboq1c8Ak+8A35UeV9zy07AiRkQFaSz4K2xMn3sEI/iqu/NOjwjzdr1lBK3lRX1/5PGcN2yd+Wdaa9rITHJj9SCGrwDaNS8UGEz2z/fYKaZHmVU8MyA16ZqbUrtUGM65NnWKdqp6qjr317+Lq26CrpRY2J09Bk6Tto/O0Cbw0aHnfG5cvlveaFjQ9m5favHqStUuk/6jpgoFSvdp4XxxFyLliO/HZSPlsyVle/NFnXfqUOF46gQposXzun1m7brKYPHTJf4hHitzd5GVu+lQM0P1QE7ATSBehZZnayBCqA5efyIFrikgqGSHyrYSYUulS5bQZsLas4d3PuTrFg0S/678j39eaVey5I1q6iAo6Sj/ytTpHXXPtp8y5o1mx4qZjRv/QUfJZ3T+zmQWtCNt7XV+bHnx++lT7t6cv7s6RTDpp7XJUqXlQKFisjeH7/X7v+kZ3fywk3adpdBY6b7fdZYnReUD4wA62uBcXbaVQigsTkiBNDYBKS6KQEWYEwxUQgBBBBAwGUCvAFx2YDRXAQQQMAhArw/cshA0AzXCPAFM9cMFQ1FAAEEEEAAAQQQQAABBBBAAAEEEEDAsgAbNFgmowICCCCAAAK2Bfj8zTYhJ0AAAQQQQAABBBBAAAGTAqz/mYSiGAIIIIAAAiEkwPpkCA02XUUAAQQQQCCTCLC+kUkGkm4gEGQB9qcJ8gBweQQQQACBkBRgf5/MNezzp46RGeOGZkinCKC5N4Xr/p93acEHly6eT7O5v03+f/phu/RsVktiY2MMr9F7yFjpGDUozddXFVWYyrCotrJ57TLL57nn/hoycPRbMrRXGy3MxPto0LyDvPLmQv3HTgqgUY1SARNvDOstq5fMs9z3pAr+QmG8gyeK3FJC5qz8Qgu/WbFopunrPjtwlDbW/sJnkk743VefyUvPtDIMofB3URU+065nfz14w6i8nQAadb5d326TXq0e9zm3fbVRhc8MnzhPC6d5ffCzKYr5CvZIy70UiPmhOmA1YMS704F4FvmbM96vByqARl13/Yr3ZESf9labqIVljZu9TLZuXCMfzp+Wor66Vxes/UYP4XJLAI3qyG+/7JUB3ZrK4YP7LLuoMKf+r0yWbNlzWK5LBWcIsL7mjHEIdCsIoLEpTgCNTUCqmxJgAcYUE4UQQAABBFwmwBsQlw0YzUUAAQQcIsD7I4cMBM1wjQBfMHPNUNFQBBBAAAEEEEAAAQQQQAABBBBAAAEELAuwQYNlMioggAACCCBgW4DP32wTcgIEEEAAAQQQQAABBBAwKcD6n0koiiGAAAIIIBBCAqxPhtBg01UEEEAAAQQyiQDrG5lkIOkGAkEWYH+aIA8Al0cAAQQQCEkB9vfJXMP+8vMdZd3ydzOkU8EOoDnwv92ybOGMdO9b8Vtvl9ZdekvWbNm1c3sHpPgKs0hqiAq16NfpyTSFfDRq2UkLb8mRM5fPfsXHxWkBKb6CStIjgEZd/OL5szKwe3P5/ustpo1bdektz730uiij8cN6y9IF01PUdXoAjWqwChmZPnaovD9nsum+JxU0EwpjFECjQi3yFygkmz5eKmMGPyOXL130ee0Kle6TwWNmSIW7q1hu36kTR2X88D6y5b+rTNVV1xo5eYGULlvBb3m7ATSJiYla/4dFPS0JCQl+r6cKFCt5m4yYOE8qP1BTft33s3RrUiNFAJSvezat91JGzw/VL7sBNOocGf0sMjVAyQoFMoAmIT5eFs54Q6aPHWK6mWquvzbtPSlRuqx8veUTeb59fVFzMvnh5gAa1Q/1XJk+bqgsfectUy7q/ho6frZUefARCQsLM1WHQs4UYH3NmeOS0a0igMamMAE0NgGpbkqABRhTTBRCAAEEEHCZAG9AXDZgNBcBBBBwiADvjxwyEDTDNQJ8wcw1Q0VDEUAAAQQQQAABBBBAAAEEEEAAAQQQsCzABg2WyaiAAAIIIICAbQE+f7NNyAkQQAABBBBAAAEEEEDApADrfyahKIYAAggggEAICbA+GUKDTVcRQAABBBDIJAKsb2SSgaQbCARZgP1pgjwAXB4BBBBAICQF2N8nJIedTqezgAr5mDnhZVm7dIGpII1SZcqJCo6p8XhDCY+I8NuauLhY+ej9uVrAy6H9/9PL31jgJuk7YqLUb97e7znMFLh65bLMGDdUPpw/LdV+3P/wE9L/lSkeISUnjv4uUa2fkD9++8XjUt4BNGbaEYwyKnhi17fbZMqoF2XP7u/8NuHBR+rKCyMmmgpq8RVAU7BQUe06anzVtbdv+cQjTKX8XfdK9UfrS+Gbi/ttj78CJ48fkRWLZsmmNR/KsT8O6eMbGZlF68NDjzeQhi06igpkCnTwxM7tW7UQnsMH9/nsRq48eaXXwNfkqae7SbbsObRyaswWvT1epo4e5FEvtdCotN5LGTk//I2dldcz+llkpS2BLpsUaKTCsM6d+cvn5VWozPPDx8tj9Zvpz181L8YNiZJVi+d41PMOoAl0n9LrehfOnZGPly6Q9csXyaEDe7RnjjrCw8PllhKlpfpj9aVuk6elwl1VTP2blF7t4jwZJ8D6WsbZOvnMBNDYHB0CaGwCUt2UAAswppgohAACCCDgMgHegLhswGguAggg4BAB3h85ZCBohmsE+IKZa4aKhiKAAAIIIIAAAggggAACCCCAAAIIIGBZgA0aLJNRAQEEEEAAAdsCfP5mm5ATIIAAAggggAACCCCAgEkB1v9MQlEMAQQQQACBEBJgfTKEBpuuIoAAAgggkEkEWN/IJANJNxAIsgD70wR5ALg8AggggEBICrC/T0gOO53OIIGYa9Hyy96f5IevP5cjhw96XCVrtuxyz/015O77qosKHgl0yIeVLv996YJ8s3WjfP/VFomPj9Oqqvar4JnK1R6W3HluMDzd5UsXZc2H78ihA9dDclQ/H2vYXMqU+4+Vywe97Nm/Tso3X2ySn77/Wu9/Un+qVH9Eyt9VRXLmym26nf4CaEyfKBMXTIiPl98PHZCNqz+Q06dO6D0tXqqM1HiikZQsXdYwGEOFjvxv9w7578rFou6/iIhIqVT1IalZp7HkyJkrQ8TSe35kRCMzy7MoLTYqXEXdc1vWr0wR6FStZh0pWqyk4fNXzcGvP/9Evty8Trvv1TNPBU2p554KauJAwE0CrK+5abTSr60E0Ni0JIDGJiDVTQmwAGOKiUIIIIAAAi4T4A2IywaM5iKAAAIOEeD9kUMGgma4RoAvmLlmqGgoAggggAACCCCAAAIIIIAAAggggAAClgXYoMEyGRUQQAABBBCwLcDnb7YJOQECCCCAAAIIIIAAAgiYFGD9zyQUxRBAAAEEEAghAdYnQ2iw6SoCCCCAAAKZRID1jUwykHQDgSALsD9NkAeAyyOAAAIIhKQA+/uE5LDTaQQQCKAAATQBxOZSCCCAAALC+lpoTgICaGyOOwE0NgGpbkqABRhTTBRCAAEEEHCZAG9AXDZgNBcBBBBwiADvjxwyEDTDNQJ8wcw1Q0VDEUAAAQQQQAABBBBAAAEEEEAAAQQQsCzABg2WyaiAAAIIIICAbQE+f7NNyAkQQAABBBBAAAEEEEDApADrfyahKIYAAggggEAICbA+GUKDTVcRQAABBBDIJAKsb2SSgaQbCARZgP1pgjwAXB4BBBBAICQF2N8nJIedTiOAQAAFCKAJIDaXQgABBBAggCZE5wABNDYHngAam4BUNyXAAowpJgohgAACCLhMgA/4XTZgNBcBBBBwiADvjxwyEDTDNQJ8wcw1Q0VDEUAAAQQQQAABBBBAAAEEEEAAAQQQsCzABg2WyaiAAAIIIICAbQE+f7NNyAkQQAABBBBAAAEEEEDApADrfyahKIYAAggggEAICbA+GUKDTVcRQAABBBDIJAKsb2SSgaQbCARZgP1pgjwAXB4BBBBAICQF2N8nJIedTiOAQAAFCKAJIDaXQgABBBAggCZE5wABNDYHngAam4BUNyXAAowpJgohgAACCLhMgA/4XTZgNBcBBBBwiADvjxwyEDTDNQJ8wcw1Q0VDEUAAAQQQQAABBBBAAAEEEEAAAQQQsCzABg2WyaiAAAIIIICAbQE+f7NNyAkQQAABBBBAAAEEEEDApADrfyahKIYAAggggEAICbA+GUKDTVcRQAABBBDIJAKsb2SSgaQbCARZgP1pgjwAXB4BBBBAICQF2N8nJIedTiOAQAAFCKAJIDaXQgABBBAggCZE5wABNDYHngAam4BUNyXAAowpJgohgAACCLhMgA/4XTZgNBcBBBBwiADvjxwyEDTDNQJ8wcw1Q0VDEUAAAQQQQAABBBBAAAEEEEAAAQQQsCzABg2WyaiAQLoKJIpImIgkqv8hif/8t/rf6qdmD62yhGlVwrT/TkxMlLDrP+BAAAEHCvD5mwMHhSYhgAACCCCAAAIIIJBJBVj/y6QDS7dCUsBzLfH6GuD1w+w6YNI64vXy2jqihdohiU6nEcikAqxPZtKBpVsIIIAAAghkYgHWNzLx4NI1BAIowP40AcTmUggggAACCPwjwP4+TAUEEEAgYwUIoMlYX86OAAIIIOApwPpaaM4IAmhsjjsBNDYBqW5KgAUYU0wUQgABBBBwmQBvQFw2YDQXAQQQcIgA748cMhA0wzUCfMHMNUNFQxFAAAEEEEAAAQQQQAABBBBAAAEEELAswAYNlsmogIBlgesbQYZ57AOZtDlkTHyixCckyuWYBLkSEy9/XY7X0mjOXI6Ta3EJ/14r+U6QSacLE8kaGS75c2bRNosslCtScmaLkByRYZItS7hEqh8m33vyn/0oyaWxPIRUQCDdBfj8Ld1JOSECCCCAAAIIIIAAAgj4EGD9j6mBgLsEjDJl1M8SEhIlNiFB1Hripeh4OXc1Xq7GJkh0XIKcuxxnvI6ofpooEhauwmbCJF+OCMkWGS45s0bITbkiJEfWCMkSHqb9TBXUA61ZR3TXpKG1CKRBgPXJNKBRBQEEEEAAAQSCKsD6RlD5uTgCmUaA/WkyzVDSEQQQQAABFwmwv4+LBoumIoCAKwUIoHHlsNFoBBBAwLUCrK+5duhsNZwAGlt8IgTQ2ASkuikBFmBMMVEIAQQQQMBlArwBcdmA0VwEEEDAIQK8P3LIQNAM18LvJu8AACAASURBVAjwBTPXDBUNRQABBBBAAAEEEEAAAQQQQAABBBBAwLIAGzRYJqMCAuYFEtWmkIly6u84+fNijPx1KU7+vBQrJy7FyMUrCXL8YowcuxAr1+ITJSExUeXOSIIKjEkUSYwMEwn/Jz0mPmnHx+s5Nup1/bWERAmLU7tIioSr/4oI017KkyVcit+QVQrnySI5sodL6RuySokC2eTGnJFSIl9WLaAmPDzMI5/GfMcoiQACdgX4/M2uIPURQAABBBBAAAEEEEDArADrf2alKIdAcAXU+uClawly/EKM/PV3rJy+FCenr8TJiQsxWsDMwbMxcuFavL6OqJYItbCacJHECJUw888P4q//TDuSwqlVIrVaO4xPEEm4/uOkpcfI8DC5JW8WKZoni9yQO1KK5s4ipW7MKjfmzqKtI96YU4XU/HP+4BJxdQQQSEcB1ifTEZNTIYAAAggggEBABFjfCAgzF0Eg0wuwP02mH2I6iAACCCDgQAH293HgoNAkBBDIVAIE0GSq4aQzCCCAgOMFWF9z/BBlSAMJoLHJSgCNTUCqmxJgAcYUE4UQQAABBFwmwBsQlw0YzUUAAQQcIsD7I4cMBM1wjQBfMHPNUNFQBBBAAAEEEEAAAQQQQAABBBBAAAEELAuwQYNlMiogYCig9nq8GB0vp/+OlWPnYmTvqavy4/GrcuivaImOTZC48DBJjAi7vkFkWJiWIZP4T+jMP/Ey6SqrNpFU+0qGhV0PmVF7TobFJ0pEWJhkTUiU3LkipVrxnHJboexy+005pEieLJI/V6RkjUjalTJdm8PJEEDAS4DP35gSCCCAAAIIIIAAAgggECgB1v8CJc11EDAvoEKrz1yOkz/Px8rhc9dk38mr8t3RK3Lh71iJSRSJjwy7HlYtido6ooqM0dYVzV/CUslwbQ3x+tnVOqK2lihhkiU+UbJFhknZwjmkbOHsUr5QDrm1QDYplDtScmWN0NYfORBAwJ0CrE+6c9xoNQIIIIAAAqEswPpGKI8+fUcg/QTYnyb9LDkTAggggAACZgXY38esFOUQQACBtAkQQJM2N2ohgAACCKRNgPW1tLm5vRYBNDZHkAAam4BUNyXAAowpJgohgAACCLhMgDcgLhswmosAAgg4RID3Rw4ZCJrhGgG+YOaaoaKhCCCAAAIIIIAAAggggAACCCCAAAIIWBZggwbLZFRAQBNQG0BejI6Tc1fi5f+OX5bPDl6SfSeuytUwkXgRiU9IlISwMO2/VVktBcYpR+L1cJqIcJHIsDCJEJGscSL5ckTII2XzSMVbckrFwjnkhhyRkoVAGqeMGu3IZAJ8/pbJBpTuIIAAAggggAACCCDgYAHW/xw8ODQtJATU2mBMXKKcj46VA39Fy5e/XpJdR6/I2ctxEht5ff0wTkQSVOBMRiXM2JDWwq3VGqJaT1T/SRDJKSK3F84utcrmlSrFcsmNOSMlR7ZwLfyaAwEE3CHA+qQ7xolWIoAAAggggMC/AqxvMBsQQCA9BNifJj0UOQcCCCCAAALWBNjfx5oXpRFAAAEEEEAAAQQQcLIA62tOHp2MaxsBNDZtCaCxCUh1UwIswJhiohACCCCAgMsEeAPisgGjuQgggIBDBHh/5JCBoBmuEeALZq4ZKhqKAAIIIIAAAggggAACCCCAAAIIIICAZQE2aLBMRoUQFUhMTJSYeJG/r8XLj0cvy3/3XJCD567J5bhEuRqXILGJiRKfKOLAPSLNjVii2kjyeihN1vAwyZMlXG7KHin/uTmH1K2QT0rkyyo5skZom0xyIICAfQE+f7NvyBkQQAABBBBAAAEEEEDAnADrf+acKIVAegqodcIr1+Llz4uxsnH/efnu8GX5KyZBLscmyLWEBIlLuB5w7ajQaisAiSKR/4Rb54wIkxuzhkuRG7JK/fI3SOXiuSRv9gjJGhGuhWBzIICAMwVYn3TmuNAqBBBAAAEEEPAtwPoGswMBBNJDgP1p0kORcyCAAAIIIGBNgP19rHlRGgEEEEAAAQQQQAABJwuwvubk0cm4thFAY9OWABqbgFQ3JcACjCkmCiGAAAIIuEyANyAuGzCaiwACCDhEgPdHDhkImuEaAb5g5pqhoqEIIIAAAggggAACCCCAAAIIIIAAAghYFmCDBstkVAghAbUJZEx8gpy/Gi9fHbokX/x6SY5dipW/LsfJ1fhEic/kGyiGqY0kw0QLoyl+Q1apUCib1C6XT0oXzCY5skRogTUcCCCQNgE+f0ubG7UQQAABBBBAAAEEEEDAugDrf9bNqIFAWgTUWuLlmHj59XS0bPjfedl3NkaOX4iRS7EJEpOYKImZPI0lUq4HWxfKGSml82WVh27LI9VuzS0F/p+9+4CPotrfBv5sSQ81EDoCAiJWwIsIKopIEZQuoIJ0uDQ7KEVRFAWlCKI0KXKV4qWXvwI2ENtVQRFUpHeQlkD6lvc9g7tkN7vJzOxu9kz2mfdz379kz5w55/ubTbJns+eJt8LChUQ9txTPoUBIBbg+GVJedk4BClCAAhSgQAgEuL4RAlR2SYEIFOD+NBFYdE6ZAhSgAAXCLsD9fcJeAg6AAhSgAAUoQAEKUIACQRPg+lrQKA3VEQNoAiwXA2gCBOTpqgS4AKOKiY0oQAEKUMBgAnwBYrCCcbgUoAAFJBHg6yNJCsFhGEaAHzAzTKk4UApQgAIUoAAFKEABClCAAhSgAAUoQAEKaBbgBg2ayXhCBAjYnU6kZzmw81g6vjlwCTtOpSvBM5kOwBnq0BVnAMChHJsTiLIACSYT6lWMx+1VE3B79UQkJ0YhxmoOYNA8lQKRKcD33yKz7pw1BShAAQpQgAIUoAAFwiHA9b9wqPOakSLgCrA+k5qDL/+6hP8dTcOecxm4bAdsjkAW+lQIBtp9qNYSnVCCq2NMJlxTPAqNqiag/jWJuLlCPOKjTDAzjEZFcdmEAqEX4Ppk6I15BQpQgAIUoAAFgivA9Y3gerI3CkSqAPenidTKc94UoAAFKBBOAe7vE059XpsCFKAABShAAQpQgALBFeD6WnA9jdIbA2gCrBQDaAIE5OmqBLgAo4qJjShAAQpQwGACfAFisIJxuBSgAAUkEeDrI0kKwWEYRoAfMJOnVNu2bZNnMBwJBShAAQpQgAIUoAAFKEABClCAAhQIgsBdd90VhF7YRSAC3KAhED2eW9QE7E7gYloOfjuRjvV7UvDjsTSkAxBfR6AbMv6zIaQJTljNJpiVjRhNiLaYEGMxKV8TAS/FrGbER5thhglWi9dFTZ4BOE47kGN3KOPLsTtxKceOHPE1hxPZDiey7E6IMB2x16Vo496TMsC5mJxAtBkol2BFi1rFcV/tEqhUMhpxUWLUPChAATUCfP9NjRLbUIACFKAABShAAQpQgALBEOD6XzAU2QcFPAVE8EymzYFD57Pwxb5UbN6TglOZduSIZsFYIHNe6UZktYj/WQBYTCbEWs2IMgMWiwnFosxIEP+2mCD+n8UrI9rp+vc/47Fli3XCK2uGYu1QrCXa7UC2A8iyXVljtMMJuwNwuKYb6FycYtxAvMWEf1WMR9u6JXFDxTgUj7MiikE0fFpRIKwCXJ9Ux8+/3VfnxFYUoAAFKBAcAf4NVf6OXN8Izn3GXigQ6QLcnybS7wDOnwIUoAAFwiHA/X3Coc5rUoACFKAABShAAQpQIDQCXF8LjavsvTKAJsAKMYAmQECerkqACzCqmNiIAhSgAAUMJsAXIAYrGIdLAQpQQBIBvj6SpBAchmEE+AEzeUplMgX6aV555sKRUIACFKAABShAAQpQgAIUoAAFKEABIeAUu7TxCKsAN2gIKz8vLoGA+DbkgBOpmXbsOpGO+d+exf7UbGQ5nFc3WtQ6TiVcBrCYTbCagFizCbFiU0iLGQnRZtRKjkW54lbEx1hwTakYVCwehWiLWQmcERtGiv8rloOVJWF/3yb/eUyEyyj/czhhcwA2uwPpOQ6cvpSDwxeycC7dhrOpNhw+l4W0HIeysWTGP4E12c5/NpTUG7AjNpA0AyXMZrS4rhgerlcG5RKtiGYQjdY7hu0jUIDvv0Vg0TllClCAAhSgAAUoQAEKhEmA639hgudli6SAWEsUYS3HU7Ox5tcL+GRPClIcDthFXIyeP+8UQTOudUQA0RYgymRCcYsZ8TFmVC8VgzKJVpROtKBUnBU1y8SieKwFFrNYSwSiLGYl4KXAPy01maCsg4o1T6cTNidgs4m1QQcuZjhw4HwG/r5sw/k0G46ez8HfaTnIEGuJNgeynUC2zQEboKw/KoeuuToRbzWjQoIVQ5ok4+aK8UiMsSjB3DwoQIHCF+D6pDpz/u2+Oie2ogAFKECB4Ajwb6jyd+T6RnDuM/ZCgUgX4P40kX4HcP4UoAAFKBAOAe7vEw51XpMCFKAABShAAQpQgAKhEeD6WmhcZe+VATQBVogBNAEC8nRVAlyAUcXERhSgAAUoYDABvgAxWME4XApQgAKSCPD1kSSF4DAMI8APmMlTKn6ITZ5acCQUoAAFKEABClCAAhSgAAUoQAEKBEeAmycExzGQXrhBQyB6PNfoAuJ7UJbNiX1nM/HGlpNK8EyO2ERRx56HFtOVsBmrE4hyOlGxeAwaXBOH65LjcVOFOMRFmREfbVYCZsymKwEzhXWIeYqQGpvDifRsJy5n2XDgXBa+P3wZPx5Mw7lMG2wmwGYyKZtP2nWEg5mdTpSwWtDxppJ4pEEZZYNMsXlkIU6zsDh5HQoERYDvvwWFkZ1QgAIUoAAFKEABClCAAioEuP6nAolNKKBCQKytXc52YP73Z/DJ76m4aHPoC7B2OmG1mBEl1hIdQKzVhFuT41C/eiLqlotF2WJRSlBLTNQ/62uFvMAmAmrsDiArx6EEWp9Ls+GHo5fx+9F07DiZgRwRRGMGcsR6o2iodaHTKQK7gZolYjDy/gqoXjoGMVaz5m5UlIxNKECBfAS4Pqnu9uDf7qtzYisKUIACFAiOAP+GKn9Hrm8E5z5jLxSIdAHuTxPpdwDnTwEKUIAC4RDg/j7hUOc1KUABClCAAhSgAAUoEBoBrq+FxlX2XhlAE2CFGEATICBPVyXABRhVTGxEAQpQgAIGE+ALEIMVjMOlAAUoIIkAXx9JUggOwzAC/ICZPKXih9jkqQVHQgEKUIACFKAABShAAQpQgAIUoEBwBLh5QnAcA+mFGzQEosdzjSog8lUcEEEsDszcehqf7k1BmlN78IwZgFUEz9gcqF4yBk1rF0e9yvGoVCoapeOssFoKeXdIHQXJsjmQkmHHiZRs/HIiHV/+kYr9F7Jgs5pgA5TgGi2HyeFEzYRoDLo7GbdXS0S01Qyz/Axapsi2FAiKAN9/CwojO6EABShAAQpQgAIUoAAFVAhw/U8FEptQIB8BsTyWY3fil+NpeOvzUzh8KUcJc9ZyiPUxcYoInIk3m9DomkQ0rZmIa5PjUDbRioQoi/QBLGJN9XKWHWfTbNh/NgNf7b2E746kId3hVAJphJOmtUQnUMJiwt3VEjH8nvIoHmeFAZZTtZSdbSkgtQDXJ9WVh3+7r86JrShAAQpQIDgC/Buq/B25vhGc+4y9UCDSBbg/TaTfAXLNPy0tDQ8//DC2b9+ue2BlypTBDTfcgM6dO6Nly5ZITk7W3RdPBD755BN069bNTSH+e9asWaShAAUCFOD+PgEC8nQKUIACFKAABShAAQpIJMD1NYmKUYhDYQBNgNgMoAkQkKerEuACjComNqIABShAAYMJ8AWIwQrG4VKAAhSQRICvjyQpBIdhGAF+wEyeUnl/iO2uu+6SZ3AcCQUoQAEKUIACFKAABShAAQpQgAIUUCGwbds2j1bcPEEFWoibcIOGEAOze+kExEaJNqcTvx5Lw6Qtp3DgcjacGhNSLP9sFnldmWjcX6sEGlZPRJWS0UrYitEPsZnm0QtZ+PFIGv7vjxTsPZsJm8UEu8YgmiinEw/WKYlBjcuiZHwUQ2iMfmNw/EEX4PtvQSdlhxSgAAUoQAEKUIACFKCAHwGu//HWoIB+AbEkdinThne3nsGGvSnI0NiVCJ2xOIHS0WY0qpaIe64thpsqxqNUvFVjT3I2P59uw28nMvDlvlR8e/gyzmfb4TCZlDAatYdYUa2caMWo+yqgfqUEmDWu1aq9DttRgAKeAlyfVHdH8G/31TmxFQUoQAEK6BPg31Bpc+P6hjYvtqYABXwLcH8a3hkyCQQjgMZ7Pvfeey9ef/111KlTR6apGmYsDKAxTKk4UIMJcH8fgxWMw6UABShAAQpQgAIUoEA+Alxfi8zbgwE0AdadATQBAvJ0VQJcgFHFxEYUoAAFKGAwAb4AMVjBOFwKUIACkgjw9ZEkheAwDCPAD5jJUyrvD7Fxg1Z5asORUIACFKAABShAAQpQgAIUoAAFKKBOgOsb6pwKsxU3aChMbV5LBgGbw4lPdl/EW1+ewmWxA6SGw+R0IhEm3HttMXSqn4Try8fB5ARMGvvRcMmwNRWbRDqcTuw5mYHlv5zHF/svIVOk92iZrM2JesmxGNG8Amolx4VtLrwwBWQU4PtvMlaFY6IABShAAQpQgAIUoEDRFOD6X9GsK2cVegGxPnYuzYYxa49gx7ks2DVe0pzjwPVlY9HuxlJodl0JlIizAE4nvN8n0ditdM1df8d6Lt2GzX+kYMWuCzicmqMt9NsJxAMYeHsZdP9XGZi1rEFKJ8IBUcAYAlyfVFcnvretzomtKEABClBAnwB/zmhz4/qGNi+2pgAFfAtwfxreGTIJhCKAxjW/YcOGYfTo0YiNjZVpytKPhQE00peIAzSoAPf3MWjhOGwKUIACFKAABShAAQr4EOD6WmTeFgygCbDuDKAJEJCnqxLgAowqJjaiAAUoQAGDCfAFiMEKxuFSgAIUkESAr48kKQSHYRgBfsBMnlLxwwXy1IIjoQAFKEABClCAAhSgAAUoQAEKUECfANc39LmF8ixu0BBKXfYtm0C2zYEVO8/jvW//RoYJEJtIqjqcgIhPaVI9EYPvTEbF4tGwmEQWSxFMnvECEZkzIrRn//lMzNn+N/53PB0Z4osqDzOcqJEYhVH3V8JNFeM15deovASbUcCQAnz/zZBl46ApQAEKUIACFKAABShgSAGu/xmybBx0mAVEqMrJ1ByMWHMUf6WK8BkN64B2J6qXiEbvfyWhaa3iiLNaYDJDSw9hnr2+y4swa7FqeDnLgU1/XMSi78/iVLZD9cSFcJTdiUfrlUb/xsmIspgiYv1VnzbPokDgAlyfVGfI97bVObEVBShAAQroE+DPGW1uXN/Q5sXWFKCAbwHuT8M7QyYBXwE0SUlJaNmyJaKiovwONTU1FTt27MDFixeV//k7mjdvjvnz56N48eIyTVsZ0+TJk91jateuHSZMmCDFGBlAI0UZOIgiKMD9fYpgUTklClCAAhSgAAUoQIGIFeD6WmSWngE0AdadATQBAvJ0VQJcgFHFxEYUoAAFKGAwAb4AMVjBOFwKUIACkgjw9ZEkheAwDCPAD5jJUyp+uECeWnAkFKAABShAAQpQgAIUoAAFKEABCugT4PqGPrdQnsUNGkKpy75lErA5ndjw2wVM23oaaU7AoXJwYuPD5BgLnm5aDk2qF0OM1RyRISoOhxNZNie+3J+CGVvP4IyGzSMtJhOqJ1gx4cHKqJEUq1KezShQtAX4/lvRri9nRwEKUIACFKAABShAAZkEuP4nUzU4FiMIiOzlixk2PL3yMHZfyIJDQwi1BcA9leLxfMtKSIy1wGo2FfngGe+aOpyA3eHEpSw7Xtl4DNtPpMNpVhng43QiGiY8fmsp9L4jGdFWsxFuGY6RAoYU4PqkurLxvW11TmxFAQpQgAL6BPhzRpsb1ze0ebE1BSjgW4D70/DOkEnAVwBNkyZNsHz5ciQkJKgaamZmJj7//HO8/vrr2LVrV55zmjZtisWLF0sVQjNt2jSMGzfOPdZu3bph1qxZquYb6kYMoAm1MPuPVAHu7xOplee89QqcPXMSvdo2wqnjR5QuYuPiMXflVlx/cwO9XXqcF+r+gzJIdqIIbN28Dk/3esitUf+Oppi2aD3iExIpFGSBRTMnYsaE52kdZFd2RwEKFE0Brq8VzboWNCsG0BQkVMDjDKAJEJCnqxLgAowqJjaiAAUoQAGDCfAFiMEKxuFSgAIUkESAr48kKQSHYRgBfsBMnlLxwwXy1IIjoQAFKEABClCAAhSgAAUoQAEKUECfANc39LmF8ixu0BBKXfYtk8Dh81kYsuIwzmTZNYXPVIqzYvwDlXBd2VhueAgg2+7En2cyMHLtUU0hNFYTcGPpWExuXwUl4qwy3RocCwXCIsD338LCzotSgAIUoAAFKEABClAgIgW4/heRZeekAxDIyHbgtU+OY/PhS7BrCJ8RK14P1y2FAU3KIj7KDLPa0JUAxirzqSKI5nKWHTO+PIW1f6XCrjKDRswp/v+3HdeiIu6uURxWi4YTZQbh2CggmQDXJ9UVhO9tq3NiKwpQgAIU0CfAnzPa3Li+oc2LrSlAAd8C3J+Gd4ZMAsEIoHHNx263Y8mSJXjqqaeQk5PjMc0XX3xR+br37x7hsmAATbjkeV0KhE+A+/uEz55XNqZAqANiQt2/MdXlHDUDaAqvLgygKTxrXokCFDC+ANfXjF9DPTNgAI0etVznMIAmQECerkqACzCqmNiIAhSgAAUMJsAXIAYrGIdLAQpQQBIBvj6SpBAchmEE+AEzeUrFDxfIUwuOhAIUoAAFKEABClCAAhSgAAUoQAF9Alzf0OcWyrO4QUModdm3LAJZNidGrDqM789kwOZUP6oSUWaMblYBd9coxo0Oc7Fl2xzYsjcVk746hct29aCxZhM6XFccTzarAIuGzTvVV4wtKWAcAb7/ZpxacaQUoAAFKEABClCAAhQwugDX/4xeQY6/MAXEUtdff2dg0MeHcFn9shdERsrdlRPwYqtKSIg2w8y1L6VsIoQmJdOGEWuP4tezmdCwlIhKcRYs6F4DpeKsIGdhPgt4rUgR4PqkukrzvW11TmxFAQpQgAL6BPhzRpsb1ze0ebE1BSjgW4D70/DOkEkgmAE0rnl9+umn6NWrFzIyMtxTjY6Oxpo1a3DHHXdIMX0G0EhRBg6CAoUqwP19CpWbFysCAqEOiAl1/0WgBNJMgQE0hVcKBtAUnjWvRAEKGF+A62vGr6GeGTCARo9arnMYQBMgIE9XJcAFGFVMbEQBClCAAgYT4AsQgxWMw6UABSggiQBfH0lSCA7DMAL8gJk8peKHC+SpBUdCAQpQgAIUoAAFKEABClCAAhSggD4Brm/ocwvlWdygIZS67FsWgT9PZ2DoyiO4YHeoH5ITuLNyPMa3roxisRb150VIywvpNoz7v+PYfiIdMKmbtMnpRJLVgnndq6NyyWh1J7EVBYqoAN9/K6KF5bQoQAEKUIACFKAABSggoQDX/yQsCockrcClLDteWH0E35/OgNOsctELQIwTmPxgFdxeLVHtUpm0BsEemMPpxJd7UzHm0+PI1mBqcTrRs14S+t5eFrFR5mAPi/1RIOIFuD6p7hbge9vqnNiKAhSgAAX0CfDnjDY3rm9o82JrClDAtwD3p+GdIZNAKAJonE4npk+fjpdeesljqq1atcLChQsRGxsbdgIG0IS9BBwABQpdgPv7FDo5L2hwAa0BMVPGPY3PNvzXPes+w0ehU49BfhW09m9wTmmGf/7sGYzo3wknjx1WxlSseEm8OvND1Kxzk98xMoCm8MrHAJrCs+aVKEAB4wtwfc34NdQzAwbQ6FHLdQ4DaAIE5OmqBLgAo4qJjShAAQpQwGACfAFisIJxuBSgAAUkEeDrI0kKwWEYRoAfMJOnVPxwgTy14EgoQAEKUIACFKAABShAAQpQgAIU0CfA9Q19bqE8ixs0hFKXfcsi8M7WU/ho1wVkOzWMyAkMui0JPRuWRbRF/WaTGq5g6KZZNicWff835vx0FtCwcWSsxYQBDcqgZ8Myhp4/B0+BQAX4/luggjyfAhSgAAUoQAEKUIACFFArwPU/tVJsRwHgyIUs9PnoIC46tSwkAnFOYEXvmiibGMUAGq8bSUgevZCFRz44gEyNOd9lLWYseLQGyheP4u1JAQoEWYDrk+pA+d62Oie2ogAFKEABfQL8OaPNjesb2rzYmgIU8C3A/Wl4Z8gkEIoAGjG/8+fPo3Pnzvj555/d042Ojsb69evRsGHDsBMwgCbsJeAAKFDoAtzfp9DJeUGDC2gNiHnpicex4b8fuGc9bNQbeHzISL8KWvs3OKc0w9fjzgCawisfA2gKz5pXogAFjC/A9TXj11DPDBhAo0ct1zkMoAkQkKerEuACjComNqIABShAAYMJ8AWIwQrG4VKAAhSQRICvjyQpBIdhGAF+wEyeUvHDBfLUgiOhAAUoQAEKUIACFKAABShAAQpQQJ8A1zf0uYXyLG7QEEpd9i2DgNjgcMB/9uPXlGzYtewb6QQerlsSw5uWQ6zVLMNUpBpDerYDb2w5gY37L0HLrppij8m6JaOw4NGams6TavIcDAWCIMD334KAyC4oQAEKUIACFKAABShAAVUCXP9TxcRGFIBYOvz9ZAb6rzqMLIeWhUQg1g4seqQ6apSN1bJUFhHqQnLnsTQMXXkEWRqXWWMBzOlcDXXLx0WEFSdJgcIU4PqkOm2+t63Oia0oQAEKUECfAH/OaHPj+oY2L7amAAV8C3B/Gt4ZMgmEKoBGzPGjjz7C4MGDPaY7cOBATJw4URNBZmYmdu/ejWPHjiErKwsWiwVWqxXFihXDTTfdhDJlysD7d5qCLhDMAJpgj++TTz5Bt27d3FMQ/z1r1iyPKYmAn507d+LChQuw2+2IiYlB5cqVccMNNyA2VqxoBnaIPo8cOYI9e/ZAzM91DeFep04dVK1aFVFRgQd2p6SkYNeuXTh37pxHba+77jpce+21QbmGkHB5Xbp0Ysg4+QAAIABJREFUCenp6YiPj0dSUhLq1auHhISEwLB4tmEEuL+PYUrFgRpUgAE0xiicngAaY8ysaIySATRFo46cBQUoUDgCXF8rHGfZrsIAmgArwgCaAAF5uioBLsCoYmIjClCAAhQwmABfgBisYBwuBShAAUkE+PpIkkJwGIYR4AfM5CkVP1wgTy04EgpQgAIUoAAFKEABClCAAhSgAAX0CXB9Q59bKM/iBg2h1GXfMgg4nU48Mn8f9mfY4NAyICdQKd6CaR2qolqpWJhMWk4u2m2dTuDAuUw8seIwTuVoUlU24KwabcHSfjURZda442TRZuXsIkyA779FWME5XQpQgAIUoAAFKEABCoRRgOt/YcTnpQ0lINa8fj2RhoGrjsCmceRRJhP6N0hCz9vLwMqFRLeeMLU7nZi97TQW774Am7alRIgw65kPVsFtVRMZZq3xnmRzChQkwPXJgoSuPM73ttU5sRUFKEABCugT4M8ZbW5c39DmxdYUoIBvAe5PwztDJoFQBtAcPnwYrVq1wsmTJ91TFoEfq1atQsmSJfNlEIEnW7ZsUcJqfv7553zbij07HnvsMQwbNgzly5f32fbUqVNo3ry5EmKj5vAV+pL7vGCPL3ff/gJoxN+gfvvttxgzZky+Jm3btsVLL72EWrVqqZmqR5u//voLkydPxvLly+Fw+F9INZvNiueIESPQoEEDTQFAwm7t2rV45ZVXcPDgwXzHKK7x6quvKqE3Wg8RnLN69WrlHsrvOvXr18fIkSOV+YhwIx5FV4D7+xTd2nJmcggwgEaOOhQ0CgbQFCQU3scZQBNef16dAhQwlgDX14xVr2CNlgE0AUoygCZAQJ6uSoALMKqY2IgCFKAABQwmwBcgBisYh0sBClBAEgG+PpKkEByGYQT4ATN5SsUPF8hTC46EAhSgAAUoQAEKUIACFKAABShAAX0CXN/Q5xbKs7hBQyh12bcMAroDaABYAbSslogR91dEfLSFITQAhOflbAde+/Q4vjySpnkzThFAU9l6JYAmxsoAGhmeIxxDeAT4/lt43HlVClCAAhSgAAUoQAEKRKIA1/8iseqcsx4BJ4Bdx9IwYLX2ABrx3kec3YH3Hq6G65LjYDGZIn4tUXja7E58f/gSRq0/jnQdS4EWJzC1TSU0ql4MZgb76LmteQ4F/ApwfVLdzcH3ttU5sRUFKEABCugT4M8ZbW5c39DmxdYUoIBvAe5PwztDJoFQBtDYbDb06dNHCRtxHYmJiRABKzfeeKNfhiNHjqBfv3744YcfNFGJUBQRvDJ48GBERUV5nBvMAJpQjC/3YH0F0EyZMgXPPvssPvroI1Um+Vn46kCEtbz22muYMWOGqv5zN2rdujWmTZuGcuXKFXju6dOnMWDAAHz11VcFts3dYPTo0XjyySfz1NVfJyK0qG/fvgUG3OQ+XwTRzJkzBzVr1tQ0NjY2jgD39zFOrThSYwowgMYYdWMAjdx1YgCN3PXh6ChAAbkEuL4mVz0KazQMoAlQmgE0AQLydFUCXIBRxcRGFKAABShgMAG+ADFYwThcClCAApII8PWRJIXgMAwjwA+YyVMqfrhAnlpwJBSgAAUoQAEKUIACFKAABShAAQroE+D6hj63UJ7FDRpCqcu+ZRAQgSmPzt+HfRk2OHQMKAZA82sS8ez9FZEQbYFZx0aJOi4r5SkOB5CaZcekTcfxxZHLyNGx6SMDaKQsLQcVBgG+/xYGdF6SAhSgAAUoQAEKUIACESrA9b8ILTynrVkgkAAacTGx7lU+2oIxLSqgXuUEWC2miA1NcTgBm8OJrw+k4o1NJ3BefEHHWqIIoJnWpjJur54YsZaab2SeQAGVAlyfVAfF97bVObEVBShAAQroE+DPGW1uXN/Q5sXWFKCAbwHuT8M7QyaBUAbQiHlOnjwZ48eP95jy0qVL0apVK58MR48eRfv27bF//37dTC+//DKGDx+O3L/nBCuAJlTjyz1Z7wCali1bwm63Y8uWLZpNRADQxIkT8w1uycnJUcJtFi1apLl/1wlNmzbF4sWLUbx4cb99CLsuXbrgjz/+0HWd/v374/XXX4fVas33/HXr1inBR2JeWo+4uDgsXLgQwpxH0RPg/j5Fr6ackVwCDKCRqx7+RsMAGrnrxAAauevD0VGAAnIJcH1NrnoU1mgYQBOgNANoAgTk6aoEuACjiomNKEABClDAYAJ8AWKwgnG4FKAABSQR4OsjSQrBYRhGgB8wk6dU/HCBPLXgSChAAQpQgAIUoAAFKEABClCAAhTQJ8D1DX1uoTyLGzSEUpd9yyAgAmgemb8P+3UG0Ig5mJ1O1EmKwVN3lcfNleOVzQ7FhpKRcojNN+1OJ3YeTcOMr07j9wtZcJj1CbgDaPrXQoxFXx+R4s55Fm0Bvv9WtOvL2VGAAhSgAAUoQAEKUEAmAa7/yVQNjkVmgUADaFxziwfQ9eZS6HF7WSRGmZXNFnVkr8hM5XdsToEIEWJtw6Jv/8by3y4gM4DJKwE0baugUfXEiFqPNWTxOWjDCXB9Ul3J+N62Oie2ogAFKEABfQL8OaPNjesb2rzYmgIU8C3A/Wl4Z8gkEOoAGu8wFTH3cePG4cknn8zDIAJDRMjI6tWrPR6rXLkyevfujQceeAClSpVSHrtw4QK2b9+OefPm5Qk0iY6Oxvr169GwYUN3PykpKZg6dapynjh++eUX7Ny50/141apVce+997r/fdttt6FHjx4e4wjl+HJfyJdZ7sfLlCmDgQMHom3btoqHGNc333yDd955B7t27crj+uqrr2Lo0KF+b7tly5Yp/eU+oqKi8Mgjj6BDhw6oU6eO8pC4zk8//YRVq1ZhzZo1efp7/vnnIf7n67DZbHjqqaeUkJrchzAX17755pthNpvhcDiwe/durFixAsuXL1f+7TrE4x9++CFat27tdy5ifB07doSod+6jfv36ynUaN26shPGI+37r1q2YPXt2nvtH7AGzcuVKNGjQQKanKscSBAHu7xMERHZBgXwEQhFAY7Pl4Mj+vTi473dkZ2XBYrHAYrWies3rUfXa2rBao8JSk9zjsttsSlBcdEwMql1bB1Wq10R0TGzQx5Vy4Rx+//UnpF48r1wvLj4BNa+/CRUrV4PZYlF9vXAF0Djsdpw4dgj7ft+F7KxMt1n5SlVRvVZdxCckqp6D2obi8ztivsItMz3N45q1rr854Drl7j8nOwsZ6WlKXcSh914IdwBN7jmlXUpVnnOx8Qm4/uYGKJNcwSPgUW0dvNulp13G77/+iIvnz3o8r0uWLoPaN9yKYsVL6u3a73mnTxxV7oPLl1JQOikZDRrfg5jYuHyvE4r6qpmYr+e6cKlQ+Zp8/V2u586cCuq9Lp6vRw/uw6H9fyD39ztRr+tvvi0kz101TmxDASHA9bXIvA8YQBNg3RlAEyAgT1clwAUYVUxsRAEKUIACBhPgCxCDFYzDpQAFKCCJAF8fSVIIDsMwAvyAmTyl4ocL5KkFR0IBClCAAhSgAAUoQAEKUIACFKCAPgGub+hzC+VZ3KAhlLrsWwaBYATQiHmIqJRoB9CiVjF0a5CEWmVjlSCaon7YHU78fjoDy386h88PXEaWGfhnH0ldU2cAjS42nlQEBfj+WxEsKqdEAQpQgAIUoAAFKEABSQW4/idpYTgs6QSCFUAjJmYGcG3xKDx8S2ncd11xFI+1SjffYA9IhM+cS8/B53+mYtnP53A03aY7xNo1NgbQBLtK7I8CVwW4PqnubuB72+qc2IoCFKAABfQJ8OeMNjeub2jzYmsKUMC3APen4Z0hk0CoA2i+++47JShFBJC4DhEEMnHixDwMP/zwg9I2Ozvb/djgwYPx4osvIjbW90bu4u8yRSBKv379PMJK/F3D1fG0adOUIBzX0a1bN8yaNSvf0hTW+PILoBk2bBhGjx7t00NsRv/RRx/hiSee8LBISkrChg0b3EEyuSeZmpqqBLb8+OOP7i/Xq1cPixYtggjl8XccOHAAXbp0wf79+91NRFCNuI64nvfhbSfCZER4kAi48f591HXukSNH8Pjjj2PHjh3u7po0aaIE0yQkXNncPfdx4sQJtG/fHnv37nV/WYxFXOeee+7xeR1x/4iwGRHQk5GRoeo6Mj1/ORZtAtzfR5sXWxeuwMr/zMaEkYPcF42Ni8fclVuV0If8js83rsSI/p08mnTtMwzPjZ9e4ATenTga86dPcLd7uNcQPPfqDPf3y4KCSkSYQ/+OdyMzI73Aa4kGw0a9gceHjHS3za9/EXzx/vTXsGz+DGRlXv3+nPtCIjxCzLXv8NFIKFZc1RgCbXRg7x68Pf45fPvlJx4/a737bXxvKwwbPRE169ykKrDDO7xnysK1uPv+ByF+Tu34fhveevEJ7N19NTjP22Hgsy+ja++hfgM1vENN8nPwde9t3bwOT/d6yH1a/TuaYtqi9aqCJ86cPIY5U17G+uWLIIJ7/B11b/2Xco80aNRUVaCO9/0jgmwWrv9OCUkRYTeb1y1X3C6c+9vnJcXvIm0f7oUhI19DUnJ5TbeGuPbi997Cfz94z+/96erwpvqN0PfJMWh8TytV8wplAI0IKHny8bb4+duvlOHlrrUw+2zjCuX+PnX8iE+PUkll8ewrb+P+Bx9WNZfcnYjn8Zb1H2PulFdw7PDV3x99XahsuYro3u8JdOoxSNVz2/v+bNO5J15+e5HS9Ymjh/DSEz2V55HryH2v+Lp+YdY391jF95fxz/TFrp+/8+lfrWYdjJwwE7c1vtfj+0pB5+m910W/0155Bt988Um+z4/K11yLIS9MwH0PdNJ8X2h64rExBXwIcH0tMm8LBtAEWHcG0AQIyNNVCXABRhUTG1GAAhSggMEE+ALEYAXjcClAAQpIIsDXR5IUgsMwjAA/YCZPqfjhAnlqwZFQgAIUoAAFKEABClCAAhSgAAUooE+A6xv63EJ5FjdoCKUu+5ZBIFgBNFfm4oTFZEKUzYn6leLRtX4SbqgQhxKxVhSlLBqnw4mLWXbsPpGBJf87i1/OZiLHbIIIown0YABNoII8v6gI8P23olJJzoMCFKAABShAAQpQgALyC3D9T/4acYRyCAQzgEbMSKwjWuwOJMda0ebGEmhWuwSqlIpGtEXE0xSdI9vuxOHzmfj8jxSs3Z2C8zkO2M1AEJYSwQCaonOfcCbyCXB9Ul1N+N62Oie2ogAFKEABfQL8OaPNjesb2rzYmgIU8C3A/Wl4Z8gkEOoAmp07d6J169Ye4R7+wl5mzpyphKu4jjvuuAPLli1D8eL5byov/jZzxIgRmDt3rvvcpk2bYsmSJYiPj/fJrSeAprDG5y+A5uWXX8bw4cPz3cheWEyfPh0vvfSSx7yff/55iP95H7/99htatWqFy5cvKw/FxcVh3bp1uO222wq8Tbds2aKE0IhriiMxMRFi7DfeeGOec729H3roIcyfPx9Wa/6h6d73jxif+H3s1ltv9biGGMMLL7zgESIk9nIR4TINGuQf3iA6Wrt2LXr16uURJvD++++jUyfPUIcCUdhAagHu7yN1eSJ+cL7CXMbP+A9ad3w0X5s3xw5XQlpyH3VvuQ3vLNmE4iVK+T3XO4hCNJyyYA3ubnE1ZCRcATQiFOO5fh1xaN8fqu6LGtfdgLc/2IAKla9R1V5PIxGeMevNF7F41luaThfhEiNenVFgiIavAJrb72qOmW+Mxkdzp6q6pgineHPeSlSvdX2e9uEIoBGBJssXzsS0V57NN3jGe7AN77wP46YtRHKFyvnO218ATXZWFsYMeQS//vStKrdyFatg6sK1qH2D5+8Wvk7WOyfRl+j/jVnLULVG7XzHFY4AmkpVq+PV5/pDBFqpOUSNxPcntcE9e3b+D6MGdy8weMb72uJ7wYuT38f9D3XN9/dffwE0P2zbgpEDuuBS6kWPrv0F0ISjvuJ7hLjfP144UwlMcjgc+ZZAhMmIEKAuvYbA6XBg2YJ3MPXlpws8T3Ra6ZoaSnCUr+8RuS8qgqLEffjepLFqbgd3G633habO2ZgCfgS4vhaZtwYDaAKsOwNoAgTk6aoEuACjiomNKEABClDAYAJ8AWKwgnG4FKAABSQR4OsjSQrBYRhGgB8wk6dU/HCBPLXgSChAAQpQgAIUoAAFKEABClCAAhTQJ8D1DX1uoTyLGzSEUpd9yyAQ3ACaqzOymIBokwmxTuD2qgl48KZSqJYUg1JxFkRZzRBBK0Y5xOeQbXYnLmbYcPB8Fjb+dhHfHLyMDDOQ7XTCHnjujJuCATRGuSs4zlAL8P23UAuzfwpQgAIUoAAFKEABClDAJcD1P94LFFAnEOwAGtdVRdxMlNmEKKcT5YpFo92NJXFH1QSULRaNhGiz4YKtxVpiWrYdp1Ky8f3RNKzddRGnL+cgywRlHTH/rVnU1cLVigE02rzYmgJaBLg+qU6L722rc2IrClCAAhTQJ8CfM9rcuL6hzYutKUAB3wLcn4Z3hkwCMgXQDBo0CEuXLnXzTJ06Fb1791bFtXnzZiUMxXU0adIEy5cvR0JCgs/z9QTQFNb4fAXQtG/fXgnYiYqKKtDj/Pnz6Ny5M37++Wd32zp16mDDhg1ISkryON/7Wi1atMAHH3yA2NjYAq9z5swZiPaHDh1S2voLhxGPeduNGzcOTz75ZIHXsNls6NOnjxIQ4zrEPSJCc3Ifhw8fVr528uRJ95dnz56Nrl27FngN0SAnJwf9+/fH6tWr3e21WKi6CBuFXYD7+4S9BBxAPgKpKRcwtHsL7PnlR3erdt37Yuxb8/ye5StERjQuXrI03l/9db4hA8cPH0Cf9k1w7swppX8RJDF/9XYloMB1hCOA5uW3F2Hm66Nw5OBfmu4XEXwwad4KJBYroek8NY0vX0rBqH93wzdffKKmeZ42IhDorfdX5Ruo4h1AM2nOf/HtV59i1YdXw/XUXLxY8ZJ4Z8mnuOHWhh7NCzuARgRYvDlmOFYsnqVm2HnaqAmF8RVAI8JKXhs5EOL+1nKI8J53l27Ot0bis0CL33sT018bqaVrj7ZVq9fCzKWb8w1LKuwAmikL12LhjNfxw9efaZqXmrmIDnfv/AFDu7fMEwKj9mIicOWNWcvRrI3/UEBfATQP9x7i97q+AmjCVd8HOvdA7bq3KEFNag8RzPPe8s+w47utmu/HerffhamL1vn9Xhnoc7fW9Tfj7cUbCgyQUjtXtqNAQQJcXytIqGg+zgCaAOvKAJoAAXm6KgEuwKhiYiMKUIACFDCYAF+AGKxgHC4FKEABSQT4+kiSQnAYhhHgB8zkKRU/XCBPLTgSClCAAhSgAAUoQAEKUIACFKAABfQJcH1Dn1soz+IGDaHUZd8yCIQqgCb33MQGkrEWE+JMJpRNsOKWCnG4pUoCbi4fh7hoM+KizDCbTXKE0jiBHLsD2Q4gLcuO3acz8OPhNOw5mYHT6TlIdziR5QByHEFMncmFxQAaGZ4VHIMMAnz/TYYqcAwUoAAFKEABClCAAhSIDAGu/0VGnTnLwAVCFUCTe2QijCZarCNazChmMaFGmRjcUS0Rt1aKR1KCVVlHtFpMsJjCH28tgmYccCLb7kRWjgNnL9uw40QavjuQhoNns5DidCDLDmTbHUENncntxQCawO9r9kABfwJcn1R3b/C9bXVObEUBClCAAvoE+HNGmxvXN7R5sTUFKOBbgPvT8M6QSUCWAJrMzEz07NkTmzZtUnisVivWr1+PRo0aqeLauXMnWrdujYyMDKV9sANoCnN83qEw0dHRikXDhp6byecHI8J3BgwY4G7iz3PBggV46qmn3O2eeeYZjB07VpW5973jL4BGhMj069fPI9zloYcewvz585U6F3SI37+Eieto27Yt7r//fo/T5syZgxEjRri/Vq9ePaxatQolS5YsqHv341u2bFFCjMTf+oqjXLly+PTTT1GtWjXVfbCh3ALc30fu+nB0wLsTR2P+9AluChFc8s6STSheopRPnoN//Y6+7e9E6sXzeR6fNHcFmj3Q0S/r1k1r8XTvdu7HmzR7AG/OW4HomKsBZAUF0Jw4eggfzZ2KrMwrP3u/37oZ4muu4/qbG6DOTfXd/763VQc0btba/W/v/sX6hAhWyEhPc7e5r01ntOnSE3VurAezxYIDf+7G+v9+gI3/XZxnbi+88R469RgU1FtJhDFMHDUkTxBMTGwcOj42AK06PAIRliKOw/v/xJefrMbK/8xxm7gGc3ODO5TQhxKlPIPgXI97B9AIu99//ck9l8b3tkLnxwe7HU6fOIrPNqxQAl7SLqV6zNlXMIh4L+aLT1Yp7YTvZ+v/i5ycbOXfwr1py3YolVRW+beY2yP9n0LFKld//nkHfNS/oymmLVqP+ITEPN7+gjxEkEjrjo+hTeceqHHdDcp5Yh7ffbUJS9+fjgvn/vboS1z/nY8+RdUatX3W1Pv+Ef2L+zczI11p7+96ItRn9Ud5g52GjXoDjw/xHy6z4/ttGNy1udvNNSjve9Rht2Pf77sU73XLFkLcQ7mPFu26Yfz0xbD4+R2oMANoxBjE/SK+l/gzE8+5zeuW+5xLQcFPKRfOYdhjrbFn5/88DET9u/UZhtuaNHPfQ+Je+H7rFqz8z2ycOn7Eo31y+UqYt2obKlat7vNe8L4/b214Jy6eP4tD+/5wtxffT6+7sZ7y77j4BPR9YozH8zFc9RXf87KzMuFwOJSx3X73/ejaZ5jyXBfHrz99q/xc2Lt7p8fcxc8FEY7lOk88f7v1HY57WrZHidJJSDl/Dis/nIMVH8zKcw9OeHcJxH3o6/h840qMHNDZ/fuwaCMCe8RzQ4zN9ZzP77krvg+PeHWG33vc54X5RQroFOD6mk44g5/GAJoAC8gAmgABeboqAS7AqGJiIwpQgAIUMJgAX4AYrGAcLgUoQAFJBPj6SJJCcBiGEeAHzOQpFT9cIE8tOBIKUIACFKAABShAAQpQgAIUoAAF9AlwfUOfWyjP4gYNodRl3zIIFEYATe55mpxOWEUgjdmEEjEWlIi2IKmYFeWLReO6pGgkFY9C9VIxiIsywWoxI8pigtUEWCxmKPtK/vMhWu/vl/lZijmK9uLjt+K/7Q7A5nAix+6Eze5Eps2BA39n4kK6DTtPZuBsmg0X0204n2XHpWyHEjgj2isf3w3x3pbuAJp+NRFjFVtu8qBAZArw/bfIrDtnTQEKUIACFKAABShAgXAIcP0vHOq8phEFCiOAxsPFCVhMgAi3TrSaUDLOilKxZpRJjEK1EtFKOE1yiWiUS7AqoTRiLVEsp4n2ZmUNz3RlPVHH8c8SJBxOpxJEbROB1DaH8n9PX8rGmZRs/HUuC/vOZSE1zY6L2XZczLIjzXalvV1g6by2luEqATRtKuP2GokwF8YFtQyObSlgcAGuT6orIN/bVufEVhSgAAUooE+AP2e0uXF9Q5sXW1OAAr4FuD8N7wyZBMIRQDNw4EBMnDgxqAzr1q1Djx493H0GO4Am0MFqGZ93AI2eMJVDhw6hZcuWOH36tHvoU6dORe/evQOdivv8EydO4L777sPJkyeVr/kLoBGPDRo0CEuXLnWfKzaFX7hwIUQQTaCHdziQ6E9LkI7r+t7z0RqCFOg8eH7oBbi/T+iNeYXABH7YtgVDurdwb/xfvGRpvL/6a1Svdb3Pjr1DZHI3EgEGz42f7ndAb44djmXzZ7gf9xW+UVAAjXfn3iEqBQV6ePefuz8RbDFu2kIkV6jscw6//vgNnujRBpdSL7ofzy8URW9lRMDL68//2+N0Eewz5s25EPXxdYhAmEljhmHDfz/weDi/UAZvO9eJxYqXxMQ5H6PhXc39Xuv1F/6NT1Z95PF4u+59MeqNWT4DILTWVXSsJYBGBBENe7SVOxhDnC/CP96Y/bFHqE3uAYsQow/eexOz33rJYx4i8OLNeSt9Bt3kd//Uu/0uvDbzI7/3z+cbVuD5QQ97jPHGerfjnSWfIrFYiTzWdpsNY4f3wKY1V3+XEcFDb85dgbq3/svv7SXCoUb074wfv/nC3aag53VhBtDkHnila2oooUL+vt+cOXkMo4c8AhHUkvvI73kuvEYN7u5uLn7/e+qlKejae6gSKOXrEAE+i96dhJlvjPJ4eNTEWej42EDf3ws3r8PTvXz/Tnl3i4fw/ISZfu8F0WE46+uaUMnSZZR7VjzXvddqRWjUC4O64uvPNvicvwiMGvL8a0p4lPdx5OBfyvPx+OED7oeatemE199dmuf7gwi0Gdq9JX7b8b27rfheIsJkfPUtGonn7sw3RithZK5DhOrMXbkVIkiLBwVCLcD1tVALy9k/A2gCrAsDaAIE5OmqBLgAo4qJjShAAQpQwGACfAFisIJxuBSgAAUkEeDrI0kKwWEYRoAfMJOnVPxwgTy14EgoQAEKUIACFKAABShAAQpQgAIU0CfA9Q19bqE8ixs0hFKXfcsgUNgBNHnm7ISyEaT4qEaUCcpmkcWsZsRHm5EQY0Gpf/6XEGtBdJQJsVFmxMVYkGA1ITHqSihNsZgr2yuK76E5jishMzY74IATqdkOXMq0KyEzmVkOZNmdSMu040KmHeez7UjLsCPLJtrZlUCabPFhDSVppnA2ifT2YACNDM8KjkEGAb7/JkMVOAYKUIACFKAABShAAQpEhgDX/yKjzpxl4AKFHkDjPeR/1uxEZLMSNGMyIcZiQoloM2JjzCgRY1X+u2SsBfGxZiXQOiHGjDirGaXiLBDnibXFWPEfJhOyHVc6dDiAbLtTCZs5l2FHRo4DadkO2HMcSM924EKGDak5DmU9MTvbgRQRWG13IkeE0zjdedmFEjjjTSICaKa2qYRG1YvBrDdtJ/Bbgz1QoEgKcH1SXVn53rY6J7aiAAUoQAF9Avw5o82N6xvavNiaAhTwLcD9aXhnyCQQ6gCa7777Dm3btoXNZnNPe9y4cXjyySeDxnDhwgX07NkT27Zd3RBbpgAarePzDqDp0qUi9m9+AAAgAElEQVQL5syZk2cz6vwAL1++jM6dO0P4uw49oSz+rmG32/H222/jlVdecTfJL4BmwYIFeOqpp/J0N2DAADz//PMoXdr3Jv5qbpIzZ86gRYsWEKE7rkN4Pfzww2pOd7fx9VzQ04+mi7JxoQpwf59C5ebFdAicOXUcfds1wcljh91nT5q7AiLwxNfx7sTRmD99gs/Hbm14J6Yv3oj4xGJ5Hk9Pu4wnH2+Ln7/9SnnMYrVi9sdfQJyT+9AaVBKsABoRPjNp3gqfQSC5xzdn8jjMmfKy+0tJyeUxf/V2iCCNYBwnjhxEvw53QdTFdagdm82Wg4mjhmDVh3Pd50ZFRWP2ii9xc4M78gzPVwCNaP/usi0QYSr5HSI0YkS/Tvjh689UXUtrXUWnagNofAVYVK1eCzOXbkaFytfkOw/xuZTF772J6a+N9Gg34d0laNGuW55z/QXQqKmRuNaUcU9hyby33f3mFwxz/u/T6N2usTvEQ6ylvSbG9VDXAm+1/X/8ptxHucOSxHOzcbPWPs8NRwBNmeQKmLtqK6pUq5nvfMT3piHd7ocINXEdyeUrYd6qbahYtXqec8c/2w9rlrzv/vqDD/fC6DfnwGqNyvc6ItTk2b4d8O2Xn7rbiSCUsW/N83me9/3palRQeIqrXTjrK8YggqZE+NENtzb067Lzh68xsMu9SlhO7qPDo/0xcsLMfE2XL3hHCcVyHeJ75II136B02XIeff3+60/o3/FuZGakK19X+z3V+2eKOLegALICnzhsQAGVAlxfUwlVxJoxgCbAgjKAJkBAnq5KgAswqpjYiAIUoAAFDCbAFyAGKxiHSwEKUEASAb4+kqQQHIZhBPgBM3lKxQ8XyFMLjoQCFKAABShAAQpQgAIUoAAFKEABfQJc39DnFsqzuEFDKHXZtwwC4oMqj87fh30ZNjhkGFDuMfyzqaQIZRGHyelUAmfMZhMsMMH8T3iNGeLrV1qJ+YjdHsX/L/7bbgLsIpTGJDaTdMLpaue6jqtzSebOABpJCsFhhF2A77+FvQQcAAUoQAEKUIACFKAABSJGgOt/EVNqTjRAgbAH0OQ3flegtDtT2qkEVlvMJojoarPTqfxfk8npDmq5so6IK+uIylqiCXaTCKIRAdVO5WuudcZ//jNAweCfzgCa4JuyRwq4BLg+qe5e4Hvb6pzYigIUoAAF9Anw54w2N65vaPNiawpQwLcA96fhnSGTQKgDaNatW4cePXp4THnx4sV48MEHNTNkZmbi4sWL2LdvHw4ePIidO3fil19+Uf6Xk5Pj0V84AmiCNT7vAJqxY8dChMdoPQYNGoSlS5e6T+vWrRtmzZqlqRsRNHP+/HmcPXsWe/bsUayF/zfffKPUIveRXwDNiRMn0L59e+zdu9fn9atUqYKOHTvioYcewg033IDY2FjV4xT3QevWrZGRkeE+595770XVqlVV9+Fq+MUXX+DIkSPu84IdlqR5QDwhqALc3yeonOwsBAIiWOCFwd3w+YYV7t679hmG58ZPz3O1jPQ0PNO7nTt0pHbdW5Q2e/f8ovzf/MI0Dv71O/q2vxOpF88rbWvUros5K75CydJlPK6jNagkGAE0IohBhFlcW+fGAoX37Pwf+ndqChFWIQ5/QToFduSngXfAjZaxiS6PHtqH/h3uhnB0HQ/3GoLnXp2RJ1TOVwCNv7a+husdHCHa+Lt3tNZV9KU2gGbTmqUYNbi7e4hizeltEbZybytVZUi5cA7DHmsNUVvXccc9LfHW+6sQExuX7/0pHoyNi8fclVtx/c0NCryed6CHGOvMJZvQ8K7mec719vX3nPF1Ue/nqmgzZeFa3H2/79+FwxFAM+LVGXi499ACzUSDzzeuxMgBnf/5LNGVU0ZNnIWOjw30ON87lCQ/X18X/nDOFEx9+ervv20698TLby/yOUZfATQiZOW9ZZ+hYpVqBc4rnPUVg+v7xBgMeu6VfMMmfQUuqf2e5H2vi2Ay8X3W9XPDBaT2ee4L9P9Wfoixwx5zP5RfvQosCBtQQIMA19c0YBWhpgygCbCYDKAJEJCnqxLgAowqJjaiAAUoQAGDCfAFiMEKxuFSgAIUkESAr48kKQSHYRgBfsBMnlLxwwXy1IIjoQAFKEABClCAAhSgAAUoQAEKUECfANc39LmF8ixu0BBKXfYtg4DUATQyABXyGBhAU8jgvJy0Anz/TdrScGAUoAAFKEABClCAAhQocgJc/ytyJeWEQiQgdQBNiOYse7cMoJG9QhyfkQW4PqmuenxvW50TW1GAAhSggD4B/pzR5sb1DW1ebE0BCvgW4P40vDNkEgh1AM348eMxefJk95RFsMjGjRtRv379fBlEoMy2bdvw8ccfY/v27Th27BgcDodqulAH0IRyfN4BNHpDULQG0Ii/cd2/fz+WLFmCTz/9FAcOHEB6erpq8/wCaEQnO3bsQOfOnXHu3LkC+3QF0jzyyCOoWbMmLBaL33O+/PJLdOjQwWMj9AIvoLKBXnuV3bNZIQtwf59CBufldAms/M9sTBg5yH3urQ3vxPTFGyECA3Ifxw8fQJ/2TXDuzCnlyyJsJCGxGOZPn+BuNmXBGtzd4qE84xABEiP6d3J/PVhBJcEIoGnWphNef3epEiZT0HHm5DH0atsIZ04dvzrnfII9Cuov9+OXL6VgaPeW+G3H9+4vawmEcZ307sTRHjWpUPkavL9mO5LLV/IYjrddVFQ0Zq/4Ejc3uEPVsEV40djhPSACYFxH3VtuwztLNqF4iVIefYQqgMbXGPyFx+Q3Ke8gC3+hMr4CObTUyNf5/oJhfti2BUO6t3D/rqHlPhVz9a6vTAE04l4UYSQVq1ZXda/5em748rh4/iwGdGqKA3v3KP0mJZfH/NXbIYJh1BzeYShaA2i0hOqEs75qQ5PSL1/C8B4PQITJuI4mzR7Am/NWIDom/+BG74Adf9f0DpDSUrNjh/djyby3kZ2VqQyvSvVa6NZnWIFjU3MvsA0F8hPg+lpk3h8MoAmw7gygCRCQp6sS4AKMKiY2ogAFKEABgwnwBYjBCsbhUoACFJBEgK+PJCkEh2EYAX7ATJ5S8cMF8tSCI6EABShAAQpQgAIUoAAFKEABClBAnwDXN/S5hfIsbtAQSl32LYOA+HDuI/P3YX+GDeo/Bi3DyIvmGBhAUzTryllpF+D7b9rNeAYFKEABClCAAhSgAAUooE+A63/63HhW5AkwgEa+mjOARr6acERFR4Drk+pqyfe21TmxFQUoQAEK6BPgzxltblzf0ObF1hSggG8B7k/DO0MmgVAG0Pjqu06dOtiwYQOSkpJ8MohglwULFkAE11y6dEk3VagCaApjfOEIoPnuu+/w3HPPYdeuXbrNCwqgER2fOHECI0aMwPr161VfR+zJMnToUIhAnWLFPAMYRCfeXqo7VtGwR48emDFjhoqWbGIEAe7vY4QqcYzeQQHFS5bG+6u/RvVa13vgiLV1EUbgOkTYjDie7t3O/TV/wTJvjh2OZfOvfm/zF1SjNagkGAE0oybOQsfHBqq6EbQEiKjqMFcj7zqItZO3F29E43tbaerKO9hCBOvM/vgLiGCh3Ie3nb/wmPwu7h3c4u/e0VpXcU3vMJD6dzTFtEXrEZ+Q6B6SCALq264JTh477P6alhAQ10kH//odfdvfidSL5939jJ/xH7Tu+KjH9H3V31c7f2beASmiXX7BMJoKn6uxr+AQmQJotIbpiKl5ByvVqF0Xc1Z8hZKly+hlynOeCNMS13EdWgJo1Ia6BGOwgdZXrV162mU8+Xhb/PztV+5h9xk+CoNHvlbgNNQG0Hg/z0XHHR7tj5ETZsJqjSrwOmxAgXAIcH0tHOrhvyYDaAKsAQNoAgTk6aoEuACjiomNKEABClDAYAJ8AWKwgnG4FKAABSQR4OsjSQrBYRhGgB8wk6dU/HCBPLXgSChAAQpQgAIUoAAFKEABClCAAhTQJ8D1DX1uoTyLGzSEUpd9yyAgAmgenb8P+xhAI0M5wAAaKcrAQUggwPffJCgCh0ABClCAAhSgAAUoQIEIEeD6X4QUmtMMWIABNAETBr0DdwBNjWIwKyuLPChAgWAJcH1SnSTf21bnxFYUoAAFKKBPgD9ntLlxfUObF1tTgAK+Bbg/De8MmQRCGUDz+++/o1WrVkhJSXFP+ZFHHsHMmTPh/TuIaJCamoo+ffpgy5YtqojMZjPq1auHAQMGwGKxoF+/fu7zQhFAU1jjK8wAGvF3raIeY8aMUWUuGlWpUgVdu3ZVaturVy8cO3ZMOVdNAI3rIsePH1eChhYuXIizZ8+qurYIn5k/fz7uv/9+j/ahDKDp1q0bZs2apWp8bCS/APf3kb9GHCGQmnIBQ7u3wJ5ffnRz+AqIyR0A4QoaiY6OQZ/2TXDuzCnlXF8hId79JyWXx/zV21Hpmhp5+LUGlQQjgGa6CHlp1lrVrRDKABrvMJcKla/B+2u2I7l8JVVjczU6c/IYerVtBBHO4jp8haR427Xr3hdj35qn6VreIRP+wm601lUMQk0Azc4fvsbALvfCbrMp49YbAuIr0MNX0Ib3PPzN1x+ir0CPYAfQiN+zNq9bjjFDHoHD4bj6nF64Fnff/6DPoS2aOREzJjzvfszX81jTjZGrsa85P/XSZDw64GlNXXrfD/l9H9HU8T+Njx7ahyceewBHDv7lPl1LAE35SlWxcP13KJNcQc/lVZ8TjPo2afYA3py3AtExsfle11ftho16A48PGVngeNUG0PgKfxKd1731X8r3o5p1bvL5Gq7AAbABBUIowPW1EOJK3DUDaAIsDgNoAgTk6aoEuACjiomNKEABClDAYAJ8AWKwgnG4FKAABSQR4OsjSQrBYRhGgB8wk6dU/HCBPLXgSChAAQpQgAIUoAAFKEABClCAAhTQJ8D1DX1uoTyLGzSEUpd9yyAgPmDwyPx92M8AGhnKcTWApn8txFi4aaQUReEgwiLA99/Cws6LUoACFKAABShAAQpQICIFuP4XkWXnpHUIMIBGB1qITxEBNNPaVkGj6omMnwmxNbuPPAGuT6qrOd/bVufEVhSgAAUooE+AP2e0uXF9Q5sXW1OAAr4FuD8N7wyZBEIZQPPGG29A/C/3sWTJErRunXdj+ZycHPTv3x+rV6/OwxMVFYXGjRujUaNGqFu3LmrXro1y5cqhVKlS7k2QvUNIgh1AU5jj857LM888g7Fjx2q6bWw2mxLms3btWvd5vvpZtmwZBg4c6LPvOnXq4M4770TDhg1RsWJFxV2Yi3qI49SpU2jevLmuAJrcFzxz5gy++OILbNiwQQkfSk9P9ztXsT/LypUr0aBBA3ebzZs3o0uXLu5/W61WrF+/XrlfeFAgtwD39+H9YBSBN8cOx7L5M9zD9Q7fyM7KxHP9OmH75xuVNq6ACvH9L/fXXcE01Wtd7+5r755f0K/DXRAhH+LIL/xAa1BJoAE0WgNLQhlAkzvgRzg1vPM+TF6wBnHxCZpuI1+BQr5CI7Ta+RqEWg+tdRXXUhNA4x3aI0KNFqz5BqXLltNkJgJsXhjcDZ9vWOE+z1f4iJ555B5IMANoxOeEUi+eR8rF8zjw5278+dsOHNr3B0Qoz9+nT+SZf35BN4UdQKMndEdtoElBhRc1uJx6EQf27oEInRH97tn5PxzYu9sjsEf0E84AmlDWN795FXS/BjuARjz3Jo0ZhhWLfYcviu9/dzVvi1YdH8UttzVGiVJJBZWYj1Mg5AJcXws5sZQXYABNgGVhAE2AgDxdlQAXYFQxsREFKEABChhMgC9ADFYwDpcCFKCAJAJ8fSRJITgMwwjwA2bylIofLpCnFhwJBShAAQpQgAIUoAAFKEABClCAAvoEuL6hzy2UZ3GDhlDqsm8ZBBhAI0MVro5BRM5UtlqwlAE0chWGoyl0Ab7/VujkvCAFKEABClCAAhSgAAUiVoDrfxFbek5cowADaDSCFUJzBtAUAjIvEbECXJ9UV3q+t63Oia0oQAEKUECfAH/OaHPj+oY2L7amAAV8C3B/Gt4ZMgmEKoDm+PHjePDBB3HgwAH3dEWAiQgGSU5OzkOwbt069OzZE+LvLF1HUlISpkyZggceeMAdeuLPLtQBNIU5Pu+5iHCVOXPmuMN21Nw/Fy9eRIcOHbBjxw5386lTp6J3797uf/uqkXjwySefxPDhw1G6dOl8LxWsAJrcFxH1P336NESojJjzrl278oyhTZs2eP/99xEbG6s8tnPnTiXUKCMjw9126dKlaNWqlRoqtokgAe7vE0HFNvhUv/niEzzR4wH3z0Tv8JMzJ4+hV9tGOHPquDLT3AE13sEpUxaswd0tHnKLeIeE5BdgoDXgQ2uIitb+vcuqNnBFz+3gPRe1IRHe1/IVctKue1+MfWueR1Pv602auwLNHuioaehqPfS4qwmgCWZwireHrwAgPfPIDRpIAM3pE0exed1ybFn3MY4c2AsRNKTlkCWAJiY2DnNXfIW6t/5Ly/CVoJj+He9GZsaV0EA14VEZ6WlKaNamtcvw6/++gaiflqMwA2gKs75qv7f4ul+DHUAj6nH5UgpG/bsbxM+hgg5XIE3bh3vhtsb3IDrmyu/mPChQmAJcXytMbXmuxQCaAGvBAJoAAXm6KgEuwKhiYiMKUIACFDCYAF+AGKxgHC4FKEABSQT4+kiSQnAYhhHgB8zkKRU/XCBPLTgSClCAAhSgAAUoQAEKUIACFKAABfQJcH1Dn1soz+IGDaHUZd8yCDCARoYqXB0DA2jkqgdHEz4Bvv8WPntemQIUoAAFKEABClCAApEmwPW/SKs456tXgAE0euVCdx4DaEJny54pwPVJdfcA39tW58RWFKAABSigT4A/Z7S5cX1DmxdbU4ACvgW4Pw3vDJkEQhFAI/5W8oUXXsCsWbM8pjpu3Dgl3MT7sNls6NOnD9auXet+SOzDsXLlSjRo0EAVVygDaAp7fN5zqVevHlatWoWSJUuqshCN/vzzTyWA5cKFKxuiW61WJfynUaNG7j6WL1+OAQMGePT58ssvK+Ez3r8j+rpwKAJovK+ze/duJTRn79697ofKlSuHTz/9FNWqVVO+duLECdx33304efLqRuZjx47FM888o9qLDSNDgPv7REadi8IsRbBM33ZNcPLYYWU6ScnlMX/1dlS6poby7x+2bcGQ7i3cATW5Q2a8H8sdTiN+Pr/ydB+sW75Q6cditWL2x1/g1oZ3+mTTGvBRVAJosrMy8Vy/TkpYhuvI7ajlHvMVGuErcMLbLr+AEn/XD3cAzZtjh2PZ/Bnu4TVr0wmvv7tUuc+0Ht4e9e9oimmL1iM+IdHdldb703sMegJoRNjMxNFD8f3WzVqn5NFelgAaNcExviaqJYBGBM/MnfoKPpozFTZbjm63wgigCUd9ZQugEQXKysxQnsvvThyjumZmsxn3tO6AISNfwzXXXqe7zjyRAloFuL6mVaxotGcATYB1ZABNgIA8XZUAF2BUMbERBShAAQoYTIAvQAxWMA6XAhSggCQCfH0kSSE4DMMI8ANm8pSKHy6QpxYcCQUoQAEKUIACFKAABShAAQpQgAL6BLi+oc8tlGdxg4ZQ6rJvGQQYQCNDFa6OgQE0ctWDowmfAN9/C589r0wBClCAAhSgAAUoQIFIE+D6X6RVnPPVK8AAGr1yoTuPATShs2XPFOD6pLp7gO9tq3NiKwpQgAIU0CfAnzPa3Li+oc2LrSlAAd8C3J+Gd4ZMAsEOoBF/JynCUvr16weHw+Geap06dbBu3TqULVs2z/TPnDmDFi1a4NChQ+7HRHiICBFReyxYsABPPfWUu3mTJk0gAlYSEhJ8djFt2jSIQBzX0a1btzyBOa7HCnt83gE00dHRSnhMw4YN1XLA20P4b9iwAUlJSe4+hg0bhsWLF7v/rTXoxjvkJi4uDuJ3pVtvvdVjnKLdH3/84f5apUqVcNttt6meyw8//IC2bdsiOztbOcc7TCczMxM9e/bEpk2b3H2K++mDDz5AbGys6uv8/fffShDSgQMHlHPEvTNnzpw881HdIRtKJ8D9faQrCQfkR8Bus+GFwd3w+YYVSgvxun3mkk1oeFdz5d/zp0/AuxNHK//tHU7jHV6TO7gjNeUChnZvgT2//KicW/eW2/DOkk0oXqKUz5FoDfgoKgE0voJJho16A48PGan5nvXVV7vufTH2rXkefRWFABrvOagN1vCF6t1Xwzvvw+QFaxAXf/X3Oq33p/d1tAbQfL5xJUb9u5vqQI7SZZJxT6sOeKhbb7w9/jns+H6bewiREkAjQrSe6NkGB/7creq5Y7VG4V93NkOXXkPw155f8N6kq68FQh1AE676qn2eBPJ9SUtgUO5CifCgL/5vFf4zezL27t6pqoaiUc/BIzB45KsQ9eRBgVALcH0t1MJy9s8AmgDrwgCaAAF5uioBLsCoYmIjClCAAhQwmABfgBisYBwuBShAAUkE+PpIkkJwGIYR4AfM5CkVP1wgTy04EgpQgAIUoAAFKEABClCAAhSgAAX0CXB9Q59bKM/iBg2h1GXfMggwgEaGKlwdAwNo5KoHRxM+Ab7/Fj57XpkCFKAABShAAQpQgAKRJsD1v0irOOerV4ABNHrlQnceA2hCZ8ueKcD1SXX3AN/bVufEVhSgAAUooE+AP2e0uXF9Q5sXW1OAAr4FuD8N7wyZBIIZQGO32zF37lyMGjXKI3zGbDZj4cKFeOihh3xO/dSpU2jevDmOHTvmfnzp0qVo1aqVKirxt5lDhgzBRx995G4fzACawh6fdwCNmFT//v0xadIkJYSgoCM1NRUdO3bEjz9eCRjwd/6gQYMgnF1HfiE8vq4pfi/q3r27+yF/ATQieKhHjx7uduI+mD9/vhIko+a4ePEiOnTogB07dvi9P7wDhcQ+LsLx+uuvV3MJpc2KFSvQt29fd/vatWsrwT/Jycmq+2BDuQW4v4/c9eHoPAVW/mc2Jowc5P7i4JGvoc/wUcjOysRz/Tph++cblcdyB8yIf3s/njugxjuEoGufYXhu/HS/9FoDPopKAI0IXXimdzv88PVnbhthL2qg9Ui/fAnDezyAnT987T7VV5hNMAJozpw8hl5tG0GEEInDO7jINQCtdRXnbd28Dk/3uvp7nPd9J9qMf7Yf1ix53z3PZm064fV3l8Ki8ue960Txe93YYY/hk1VXf6/zFdKhZx6566clgEaExwzu2hw5OVfC8HIfFSpfg3/deR9uua0xylWsghq166Jk6TKIjrkSgqflOqL9opkTMWPC8+5L+LLWeh+62nuPJTYuHnNXbsX1NzfQ1OWenf9D/05NkZWZoZxXvGRpvL/6a1SvdfX3rpQL5zDssdYQbb0PESQkArWEWdUatVHjuhtQKqksihUv6W7q7RDKAJpw1lfmAJrcdRM/W8T3MfG94KtP10CEC+V3DB89ET3+/Zyq1y6abj42poCXANfXIvOWYABNgHVnAE2AgDxdlQAXYFQxsREFKEABChhMgC9ADFYwDpcCFKCAJAJ8fSRJITgMwwjwA2bylIofLpCnFhwJBShAAQpQgAIUoAAFKEABClCAAvoEuL6hzy2UZ3GDhlDqsm8ZBBhAI0MVro7BHUDTryZirGa5BsfRUKAQBfj+WyFi81IUoAAFKEABClCAAhSIcAGu/0X4DcDpqxZgAI1qqkJreCWApjJur54IMwre4LHQBsYLUaAICHB9Ul0R+d62Oie2ogAFKEABfQL8OaPNjesb2rzYmgIU8C3A/Wl4Z8gkEIwAmpycHHz22Wd47bXXsGvXrjzTe/nllzF8+HC/GxAHGvDyxx9/oE2bNjh37pz72jIF0Ggdn68AmujoaKxZswZ33HFHgbePCHd5+umn3e3EuSJIpWHDhh7nBhJAk5mZiV69eikhL67DXwDNd999h7Zt28JmsylNtQa7eN8fvq7z+++/K4FFKSkp7vGI0JupU6eqCro5evQo2rdvj/3797vPFz6vv/46N84u8I4zTgPu72OcWnGkgHdYTJNmD+DNeStw8cI59G3XxL35v69gFO/ghumLN6Jxs9bwDrWZsmAN7m7hOxxO1EBrwEdRCaARc/eei9qQCO971zsURjw+auIsdHxsoEdTrXa+niPeoSDxicUwb9U21K57i0dzrXUVJ6sJoAlWcIqv0B5fYUl65pEbQm0wjK92op+W7btDhGyI0Jn8DrXXcfURLEdfY9I6Fn/z+nzjSozo38n9cKVramDBmm9Qumw599e85yEeqFazDkZPmqMEz5gtlnzdCiuAJtz1Vfu9xdc4fYVZ+UL1/nmiN3jI+/kjAmnWLVuAzzb81yN8VLQrXSZZCTe65trr+COdAiEV4PpaSHml7ZwBNAGWhgE0AQLydFUCXIBRxcRGFKAABShgMAG+ADFYwThcClCAApII8PWRJIXgMAwjwA+YyVMqfrhAnlpwJBSgAAUoQAEKUIACFKAABShAAQroE+D6hj63UJ7FDRpCqcu+ZRAQATSPzt+HfRk2OGQYUISPgQE0EX4DcPpuAb7/xpuBAhSgAAUoQAEKUIACFCgsAa7/FZY0r2N0AQbQyFdBEUAztU0lNKpeDGYTA2jkqxBHZGQBrk+qqx7f21bnxFYUoAAFKKBPgD9ntLlxfUObF1tTgAK+Bbg/De8MmQR8BdAkJSWhZcuWiIqK8jvUrKws/PTTT7h06RJEQIi/o0+fPpg4cWK+fZ05cwYtWrTAoUOH3N30798fkyZNKjD848KFC+jZsye2bdvmMQStATRdunTBnDlzfF6vsMfnK4BGTK5SpUpYvHgx6tev75Nb/I2qOFeYZ2RkuNv4C2IZNmyY0p/rUBsMY7fb8fbbb+OVV17xGIe/ABrhJwJo9u7d624/e/ZsdO3aVdVTYcuWLRD1EfMTR5UqVbBp0yZUqFDBfb547IUXXsCsWbPcXzObzXjnnXfQvXv3fO8jX/dQ+fLlsXHjRtSoUUPVGEFxEBAAACAASURBVNnIGALc38cYdeIorwikplzA0O4tsOeXH5V/V6h8Dd5fsx0njhzEwC73wv5PqJevEBkRCpC7jQip+feIV/HK032wbvlCpb+k5PKYv3o7RHCEv0NrwIfWEBWt/XuP0/t88fiUhWtx9/0PBnwbvTtxNOZPn+Du59aGd0IE+YhQFy2Hdy3EGszMJZvQ8K7mHt1427Xr3hdj35qn5VL4v5UfYuywx9zn+AoFEQ/qcVcTQON9/eTylbBw/XdIrlBZ0zyOHz6APu2b4NyZq79f+grt0TOP3ANRG8biXUPRR4dH+2PkhJmwWv3/ruy6ltrruNoXdgDNUy9NxqMDrgYXqimW9/Oj4Z33YfKCNYiLT/D5/Ut8sWr1Wpi5dLPyvUzNUVgBNOGur1EDaHLXMO1SKiaNGYYN//3Ao7TjZ/wHrTs+qqbcbEMB3QJcX9NNZ+gTGUATYPkYQBMgIE9XJcAFGFVMbEQBClCAAgYT4AsQgxWMw6UABSggiQBfH0lSCA7DMAL8gJk8peKHC+SpBUdCAQpQgAIUoAAFKEABClCAAhSggD4Brm/ocwvlWdygIZS67FsGAQbQyFCFq2NgAI1c9eBowifA99/CZ88rU4ACFKAABShAAQpQINIEuP4XaRXnfPUKMIBGr1zozmMATehs2TMFuD6p7h7ge9vqnNiKAhSgAAX0CfDnjDY3rm9o82JrClDAtwD3p+GdIZOArwCaYIxPhNeMHz8eIkjGYrHk26XNZlNCU9auXetuJ/bhWL58OW6//Xaf54q/x/ztt9/Qt29fj2ATV2OtATTVqlVTrl+1atU81yvs8XkH0Ijf11zhK2JwInBn8ODBuPbaa5Vgn5ycHPz5559K2MrSpUs9xi/arF69Wglt8T6E74ABAzy+/OKLL+KJJ57wW7Pz589j1KhRea4jOvEXQCPGPmLECMydO1d1fV0NxbxEUI2acKITJ06gffv2ee4HMcfnn38epUuX9pircBNBNmPGjMHBgwc9Hnv11VcxdOjQYDwV2IdEAtzfR6JicCiqBN4cOxzL5s9Q2lqsVsz++Av88r/tmDHheeVr/kJkzv99Gr3bNYYI8hCHCIcY89Y8PNmzDQ7s3aN8rUmzB/DmvBWIjon1OxatAR9FKYDGO0xFTWCPL0jvEA1//Xjb1ahdF3NWfIWSpcuouldEINELg7vh8w0r3O2btemE199dqtw7uQ+tdRXnqgmg8Q7ycN2zIrxHy7F101o83bud+xR//eiZR+5xqA2G+XDOFEx9+Rn3qVrvhYvnz2JAp6bu557oKL+gpMIOoFHzvSC3m3c4lnhMhFwNHvmau9nePb+gX4e7kH75kvtrWsNIcn//E53kF9TifX+Wr1RVCT8qk3w1rNDfPRju+soSQJN68Tx2fL8NNluOQhUXl4AGje9BTGycqqfv5UspGNq9JX7b8b27vfd9oaojNqKARgGur2kEKyLNGUATYCEZQBMgIE9XJcAFGFVMbEQBClCAAgYT4AsQgxWMw6UABSggiQBfH0lSCA7DMAL8gJk8peKHC+SpBUdCAQpQgAIUoAAFKEABClCAAhSggD4Brm/ocwvlWdygIZS67FsGAQbQyFCFq2NgAI1c9eBowifA99/CZ88rU4ACFKAABShAAQpQINIEuP4XaRXnfPUKMIBGr1zozmMATehs2TMFuD6p7h7ge9vqnNiKAhSgAAX0CfDnjDY3rm9o82JrClDAtwD3p+GdIZNAKAJo2rZti5deegm1atVSPdV169YpwSq5g1ZEuMqzzz6Lxx9/HOXKlVP6Onv2LLZv347p06fj559/dvdfsmRJpKamwuFwKF8T+3isX78eN954IzIyMhAfH+8xFvEzvXv37h5fE9e77rrrlHNEII0ILfl/7J0HnBPV/vafrezSBHbpvUq7f1Gp0rt0AekgXBBBAQsWFCygghUUEEVBBAVBFBAElKJURUBUuDSl995he5L3/Q0mbrKTZCZ1snnO/Xivd3Pq93dmkpzMOV9rCmT/HAU0Tz75JP744w9s2LBBM0/JKEKY2bNno3Xr1qrlTp06hQ4dOuDw4duCAmtq06YNxowZo7AQJjJHRPbz2WefKVIgK2N5Tf5JSkqylX3zzTcxZMgQpKSkIDY21iay2b9/P9q1a4dLly7ZtdWzZ0/897//VZjnypVLeU3K7ty5U2nPUaiTkJCAFStWoHLlyqpjEk4PPvhglnYks8yRChUqoFChQgrPc+fO2caSuTKZb++++64yNqbsRYDn+2SveIbDaBxFHI+Neh37d/9hk4yIWGbiZ0sRn/P2/dOaHGUkIswY+cokvPr0IKSmJCvZRox+E/2HjXKJUa/gIzsJaPbt2oHBXRohJfnf9zi9Ag1h/cygztiyfpWNszPZhyM7Wat565Nv0KxtF01TXaQPQ7s1s+vv6Lemo0vfIVnK642rVKBFQHP+7CkM6lQfZ04es7WpV0AhnwPfeXEEFs6eZqvDmYzHk3FkhqFVQOOtEEZtLhlJQBMXnxMzFm9Elf+7V9NcW73sK4x5rJftM7vM1WnzV6N2wxa28o5j1tuGWmz8JaAJdnyNIqA5f+YkBrSvC7mOJekVLUmZD98ag1lTJtjmgdaxaZp4zEQCTghwfS08pwYFNF7GnQIaLwGyuCYCXIDRhImZSIAESIAEQowAv4CEWMDYXRIgARIwCAF+PzJIINiNkCHADWbGCRU3FxgnFuwJCZAACZAACZAACZAACZAACZAACZCAZwS4vuEZN3+W4gEN/qTLuo1AgAIaI0Th3z5QQGOseLA3wSPA39+Cx54tkwAJkAAJkAAJkAAJkEC4EeD6X7hFnOP1lAAFNJ6S8185Cmj8x5Y1kwDXJ7XNAf62rY0Tc5EACZAACXhGgO8z+rhxfUMfL+YmARJQJ8DzaTgzjETAFwKaIkWK4J577oGIS0QyUqBAAd1DTE9Px+DBg/Htt9/qLluvXj1FGDJo0CCI6MQxieRk+vTpdn8+duwY7r//fpw5c0a1Pccygeyfo4Bm7Nix6Nq1K7p166Y6PrUBiKhFBC6NGjVyyfOrr75ShDF6k5yTMmfOHMhno48//jhL8RIlSmDt2rWQuWFNH3zwAV588UW9TdnyR0ZGKkKdjh07uqzjr7/+Qr9+/fD333/rbktkOG+88Qbi4uJ0l2UB4xPg+T7GjxF7aE/g1LHDGPhAfVw6f1Z5oWqNWrh49rRNEOBK7rF47seYMGqoUk6+94v4ZPOPK5T/HxUdjY+/XocatRu4RK5X8JGdBDRqAgzhP3Xu97gjf4KmqfrH1k14rEcLpKen2fJP+HA+WnXqmaW8IztrvLW0d/PGNTz3cFds2/yjrd5CRYpj5pJNKFaqbJa29MZVKtAioJG9Mq+OHIjvFs62tZlYqChmLNmIkmUqaGJ24uhBDO7cCNJHa3pk5Ct45OmxPhlH5koCIaARJpPGPoX5Myfb9d9IAhrpWIv23fD6tHmIjnYt3xO50LCeLXH8yAHbeKrfXQcfzF+F3HnusP3NWwHN1o1rMKLP/XaiQCMKaHwRX62SFrX5qkUkJkHREo/r165geK9W2LvzN9v7xuQvVuK+pvdrunYlk973AM0VMyMJuCDA9bXwnB4U0HgZdwpovATI4poIcAFGEyZmIgESIAESCDEC/AISYgFjd0mABEjAIAT4/cgggWA3QoYAN5gZJ1TcXGCcWLAnJEACJEACJEACJEACJEACJEACJEACnhHg+oZn3PxZigc0+JMu6zYCAdlg0HvWQRxKzoDZCB0K8z5QQBPmE4DDtxHg72+cDCRAAiRAAiRAAiRAAiRAAoEiwPW/QJFmO6FOgAIa40XQJqAplweRkJVFJhIgAV8R4PqkNpL8bVsbJ+YiARIgARLwjADfZ/Rx4/qGPl7MTQIkoE6A59NwZpCAOoErV67goYcewqZNmzQjEnnKK6+8gvj4eDz33HOYMWNGlrJqAhrJ5EqIolYmUP1TE9A8+eSTuHHjBl577TV88sknLvn07t1bEb0UK1bMLUeTyYTJkyfj1VdfdZvXmkFkQ9KHChUqKJIZEePI87GZk5qARtoS5hIvvSkmJgZTp05Fjx49FJGCu6SVlbWesmXLKhwaNmyoqX537fN1YxLg+T7GjAt75ZyAKSMDLzzWEz+tWKSaaYrIAZq1UX1t75/bMbhrY6SmJGd5vepdNfHB/NXIe0d+l/j1ikoc5QOPjRoPkeQ4S3rrd6zHsby87krsoXeurVw0Fy8/3s+u2ONj3kK/R591+14h3J8f0h2b1i63lS9ToTI++WY9ChQsnKUragIaydSsbRe8+M4M5M2nLve7fvUyXn92MH5audiuzkFPvIihz76q2k9Hbjni4jFj0QZFcOQsaRHQSFk16U7nPoMxasI0t3ITNZlHnrz5FJFO+crVs3TN2/mjVUAz75NJeG/c07b2XfUpcydlPGu+W4gXh/W2E6m4m6dzpr2FqROet1V1T73GeH/OcuTMlVvvFM6SX23M1ky9Bz+FYc+Ph8wHtXT6xFE8P6SbTVBizfPqlC/QtmtfuyJ/792Jhzs3RNLNG7a/P/f6VHT/73C3YxAJ0RN929pJbqSQvwQ0wY6vUQQ0Ml/feXEEFs6eZouRVjGRFLh84RweebAJjh78VwY66bOlaNTKtTjS7YRgBhJwQ4Dra+E5RSig8TLuFNB4CZDFNRHgAowmTMxEAiRAAiQQYgT4BSTEAsbukgAJkIBBCPD7kUECwW6EDAFuMDNOqLi5wDixYE9IgARIgARIgARIgARIgARIgARIgAQ8I8D1Dc+4+bMUD2jwJ13WbQQCFNAYIQr/9sEmoBlcETmi3G9INlbv2RsS8B0B/v7mO5asiQRIgARIgARIgARIgARIwDUBrv9xhpCANgIU0GjjFMhcIqB5v31J1CmbG5GBbJhtkUAYEOD6pLYg87dtbZyYiwRIgARIwDMCfJ/Rx43rG/p4MTcJkIA6AZ5Pw5lBAs4JJCUlKTIUEZyYzWanGZs2bYo33ngDlStXtuU5ceIEHnjgARw6dMiunDMBjTzTuXLlSkyaNAl//PGHrb18+fLhkUcewejRWQ/ND2T/nA3+8uXLWLNmDbZt24aMjAwlW1xcHITJfffdh7x58+qaYsJhyZIlisDn4sWLTsuKVEYEOB07dkRUVJSSLz09Hc888wzmzJljV05NQCMZpK0tW7Yogpzff/9dUz/bt2+vSGsqVqyoKX/mTMLqyy+/xIIFC/DXX38p/ZUUGRmJMmXKoFWrVnjwwQdx991328akuxEWCBkCPN8nZELFjmYisHjux5gwamgWJgmFimDWtz+jeOlyqryuXr6IR7o2xuG/92Z5vcfAEXj2tSluOesVfDhKVO6u0xDvzfkOufPcodqW3vodK/G3gObalUsY0bcNROZjTfL+8dLET9G+W3+nEhqRz0x85SlI7DKnF978CF37ZY2l5HEmoJHXcuXJi2HPT0DTNp2RWKio0q70bf0P32LSuJG4deO6XTvl7qyG6Qt/QoHEQpq4Syapf8Dw552OSauAJiMjHS8O64O1y7+2a/uRka9g4BNjnEpozCYT5n48EVPGj7Ir1+vhJzBy7HuaRDpx8TkxY/FGVPm/e93ObcmgVUDz57bNGNKtKUQIZU2deg2CCFWcyVqSk27hi+nv4pOJY1X74kqUFCwBjXS0ROnyeGzU66jTqCXuyJ+gfG6T6+zbL2fi0/dfh8Q3c2rYoj3e/HhhFg7Xr13B8F6t7GQ1pcpWxOS5K1GyTAVVJjIHft24RpE+yf3LMflLQBPs+BpFQCO8f1n3A57o19ZOLCn3hv6PPYfIfz77qwVP5vsbzw+FSLusyZVwS9MFykwkoJEA19c0gspm2Sig8TKgFNB4CZDFNRHgAowmTMxEAiRAAiQQYgT4BSTEAsbukgAJkIBBCPD7kUECwW6EDAFuMDNOqLi5wDixYE9IgARIgARIgARIgARIgARIgARIgAQ8I8D1Dc+4+bMUD2jwJ13WbQQCFNAYIQr/9oECGmPFg70JHgH+/hY89myZBEiABEiABEiABEiABMKNANf/wi3iHK+nBCig8ZSc/8pZBTR1y+YGVdb+48yaw5MA1ye1xZ2/bWvjxFwkQAIkQAKeEeD7jD5uXN/Qx4u5SYAE1AnwfBrODBJwT+D69ev46aefsGnTJl2SlRs3bmDevHnYt2+f0kiRIkXQqVMnVK1a1X2jOnIYvX86hmLLKnKWP//8E9999x2uXbtm+3uNGjXQvHlzlCxZUvUAeJPJhLVr12L16tVKrESGI/lFiBMTE+O0KyKH2bFjhxLjzO1Z49awYUNFDJMrVy5PhsMyJJCFAM/34aQIRQL7du3A4C6NkJKcZNf92g2aY+JnSxGfU/0eKfsWXh05EN8tnJ1l2JM+W4pGrTq6xaFXEOMozpAGpH/l76yO0uXvxL33NUHHHv+1tau3fscO+1tAI+3t/mMrhnZrloW/CDr6PDISNWo3QM5cuZWuiRRm68Y1+PCtF3HymL0MT/K/M3OxLa/jWBwFNA2at8PO7T/jxvWrbuOUOUO+AomYMvd7VL2rptNyauIVyZw/oSD+r+Z9ivDmoUefRYXK/7HVoVVAIwVOnziKR3s0x6ljh+36UKlaDQx8fDRq1W+myE0kSV9EADL93ZftRD/ymggsPlywBoWKllAdi7fzR6uAxhmvqjVq4amXJ6JajVqIzRGHtNQUnDhyEN/On4nFcz+BiIgkibRIJEwiZbGmLn2H4PkJ02Aym5TPVtHR/35eCrSAplXHHoowyJX4US0AIjqa/PkKFC1RWjU+avcDmVsjX5mEJvc/oMwBkc5IHDf/uAKff/iO3XUjkq1L58/a6pZ7yPSvf0JCYmGkpaVChEPW5Dg/ixQvhdnLf1WETe5SsONrJAGNzNnnh3THprXLVa/de+o2Vu4TMmcldqdPHsXqpV9hzodvZRFhuRJuuYsJXycBPQS4vqaHVvbJSwGNl7GkgMZLgCyuiQAXYDRhYiYSIAESIIEQI8AvICEWMHaXBEiABAxCgN+PDBIIdiNkCHCDmXFCxc0FxokFe0ICJEACJEACJEACJEACJEACJEACJOAZAa5veMbNn6V4QIM/6bJuIxCggMYIUfi3DxTQGCse7E3wCPD3t+CxZ8skQAIkQAIkQAIkQAIkEG4EuP4XbhHneD0lQAGNp+T8V44CGv+xZc0kwPVJbXOAv21r48RcJEACJEACnhHg+4w+blzf0MeLuUmABNQJ8HwazgwSIAESIAESCDwBnu8TeOZs0XsCIq0Y3qsV9u78za4yEXk8Nmq8ywa+XzwPL43oa5dHpA6zvv0ZxUuXc9s5vYKPXTu2YEjXJkhPT1Ote8ToN9F/2Cjba3rrd6w0EAIa2f+x5ruFeHFYb92CDmt/3Yk6JJ+jgEZY1WrQHI/3bYOrly+6jZVkEGGLSG7KVqziNv8nE8fik0njVPOJ2GPG4o2o8n/32l7XI6CRQrt++wVP9GunW6BjbVCLSMfb+aNVQCN9+mPrJjzWo4XTue0MuMhnXpr4qSKneeP5R7NkU2MdaAHNpNnLkJGejtGP9kRGRrrbuSMZRID12tS5kPuJsyRCphF922QRC2lpoG3Xvug58HEM73M/rl+9nKWI473EGwFNsONrJAGNsPhr9x+KdEuv/CpzkDr3GYxRE6bZiZW0xJ15SMATAlxf84Ra6JehgMbLGFJA4yVAFtdEgAswmjAxEwmQAAmQQIgR4BeQEAsYu0sCJEACBiHA70cGCQS7ETIEuMHMOKHi5gLjxII9IQESIAESIAESIAESIAESIAESIAES8IwA1zc84+bPUjygwZ90WbcRCFBAY4Qo/NsHCmiMFQ/2JngE+Ptb8NizZRIgARIgARIgARIgARIINwJc/wu3iHO8nhKggMZTcv4rRwGN/9iyZhLg+qS2OcDftrVxYi4SIAESIAHPCPB9Rh83rm/o48XcJEAC6gR4Pg1nBgmQAAmQAAkEngDP9wk8c7boGwLvvPQ4vpo11VaZfI+fNn81ajds4bKBfbt2YHCXRkhJTrLlq9+sLd6ZuQixOeLcdk6v4MOUkYG3XxyBRV9MV607FAU0MhDZA7JpzXcY/VgvO5ZuAWoUdUg9agIakfWcP3MSEv913y9x2lx0dAwGj3wZvQc/hficubR0S6n3sZ4tcfTg/iz5fSGgkUr3/rkdzw7uinOnT2jqkzWTVpGO3vnp2Ak9AhpPREQlSpfHyxM/xT31GuPQ/t14uHPDLFIPowhoGrXsgMN/78XYpwa4FMbkypMXz7w6GW269NEkFzlx9CCe6NsWx48c0DQHZC4/9vx49B78JOR+8sygztiyflWWsr4W0AQzvkYT0AhskYmNHNBRs/wqc4A6dB+A58Z/oPlepGliMBMJuCDA9bXwnB4U0HgZdwpovATI4poIcAFGEyZmIgESIAESCDEC/AISYgFjd0mABEjAIAT4/cgggWA3QoYAN5gZJ1TcXGCcWLAnJEACJEACJEACJEACJEACJEACJEACnhHg+oZn3PxZigc0+JMu6zYCAQpojBCFf/tAAY2x4sHeBI8Af38LHnu2TAIkQAIkQAIkQAIkQALhRoDrf+EWcY7XUwIU0HhKzn/lKKDxH1vWTAJcn9Q2B/jbtjZOzEUCJEACJOAZAb7P6OPG9Q19vJibBEhAnQDPp+HMIAESIAESIIHAE+D5PoFnzhZ9Q+DMyWPYu3O7rTKRNNxdpyHy5ivgsoHUlGTs+GU9kpNv2fKVLn8nKlT+j286plJLRkY6vv1yJhbOnobDf+2x5cifUBBPvTwRbR/s57e2/V2xSFumv/sKli+cDbPZ7LI5kY8Me2ECmrftisioKLddcyagsRYUicvPP62ESIWsKU/efKjX9H5lLsic0JsunT+Lme+/hh9XfIPLF88rxSMjI5X58ebHC1GqXCW9VWbJf+vGdXw6ZbwiUJL56CrJHHn4yZfwQO+HkSMu3uu2/VHB71s2YMLzQ1XFPdb2RNLy2HOv241D9hF98dE7mDJ+lF231AQ0/ui3tU530h3p54kjB7D+h28h8hhrSixUFI1adcSd1Wpoms+ZxyDzTCRKa5d/7XJoIi559LnXUKhoCVu+PX9uw/BerbOIexwFNL5iFurx9RUHqUfP/U7yizhK4tKwRXvdc8SX/WZd4UeA62vhF3MZMQU0XsadAhovAbK4JgJcgNGEiZlIgARIgARCjAC/gIRYwNhdEiABEjAIAX4/Mkgg2I2QIcANZsYJFTcXGCcW7AkJaCVgMpnw999/47vvvsPixYtx+PBhXLhwwa54/vz5UapUKdSvXx/3338/GjVqBL2fV7T2J9j5duzYoYwvKSlJ6Urjxo2xfPly5M6dO9hdC5v233rrLTz//PO28b755psYNcr+wZlgwJBrpGPHjl43LQ9ZFS1aFHXr1sUDDzyANm3aICEhwet6WQEJGJHAuXPnsGbNGnz77bf49ddfcebMGbsHKGNiYlCyZEnUrFkTzZo1Q+vWrVG6dGk4fqY04tjYp9sEHO+N8nlBYi33OcfkeH83ynts//798fnnn3scUvmcVKlSJXTr1g1du3Y1/By+efMm2rdvjw0bNtjGvGzZMnTo0CELAz3x9RggC5KAQQlwfcN4geEBDcaLCXvkWwIU0PiWp7e1UUDjLUGWzy4E+Ptbdokkx0ECJEACJEACJEACJEACxifA9T/jx4g9NAYBCmiMEYfMvbAKaOqUzY1I43WPPSKBkCbA9Ult4eNv29o4MZc6gZSUFGzevFl5BmzVqlU4efIkbt3699BJ6/N91uddW7VqlW2fH+ccIQESUCfA9xl9M4PrG/p4MTcJkIA6AZ5Pw5lBAiRAAiRAAoEnoHe//I7Tge8jWyQBEjA+gbTUFPy5bTN+3bDaTowRmyNOkcHcVas+RNihZ/+0OwGN8am47qGIif7esxOb1nyHi+fP2DJHRUWj+j11UKN2AxQrUSYkxBVmkwnHDv+N1UsX2I2lZJkKaNiyA0qXq6Q6DtlLJEKV7xfPg8whGbuMu3HrTojPmSsgIXYnoPFnJy5fOIdNa5dj9x9bbc2IRKlu41YKB7l+1JLMF5FaiYRJknBu2bEHipYo7ZfuhnJ8/QFE5uqBfbsUmVlmKZG05c09zx99ZZ3hSYDra+EZdwpovIw7BTReAmRxTQS4AKMJEzORAAmQAAmEGAF+AQmxgLG7JEACJGAQAvx+ZJBAsBshQ4AbzIwTKm4uME4s2JOsBOTH92PHjikb5EQyYk3R0dG477770LJlSxQuXNgv6C5evKiITPbu3avUbwShhmwQnDlzJsaPH59FOKMFQsOGDfHOO++gdu3auh500VJ3MPNQQBNM+rfbzu4CGjXCIi2YNGkSSpQoEfwAsAck4CUBEZuJ2EJEUtu3b9ddW7FixfDaa6+hV69eiI+P112eBQJLQI+gJLsKaByJ16hRA5MnT4Z8VtLzMHCgIkcBTaBIs51QJ8D1DeNFkAc0GC8m7JFvCVBA41ue3tZmE9A8XAE5onlspLc8WT50CfD3t9CNHXtOAiRAAiRAAiRAAiRAAqFGgOt/oRYx9jdYBCigCRZ55+2KgOa9diVQt5wIaGRlkYkESMBXBLg+qY0kf9vWxom57AmcOXMGr7/+OqZPnw6z2awLT+fOnfHGG2/gzjvv1FWOmUmABEKTAN9n9MWN6xv6eDE3CZCAOgGeT8OZQQIkQAIkQAKBJ8DzfQLPnC2SAAloI5DdBTTaKDCXvwkEU0Dj77GxfhIggfAkwPW18Iw7BTRexp0CGi8BsrgmAlyA0YSJmUiABEiABEKMAL+AhFjA2F0SIAESMAgBfj8ySCDYjZAhwA1mxgkVNxcYJxbsyb8E5ADPdevWYdiwYdi/f79LNP46MHzz5s1o2rQpMjIylPaDKaARHitWrECfPn1w/fp1r6dKrVq1kSqBSwAAIABJREFUMHfuXFSqVMnruoxQAQU0wY9COApohHrOnDmxcOFCtGvXLvhBYA9IwEMCR48eRe/evbFlyxYPa/i3WN68efHJJ5+ge/fuhpR4eD3AbFIBBTTOAylyMTmkoUCBAoaKNgU0hgoHO2NgAlzfMF5weECD8WLCHvmWAAU0vuXpbW0U0HhLkOWzCwH+/pZdIslxkAAJkAAJkAAJkAAJkIDxCXD9z/gxYg+NQYACGmPEIXMvbgtoiqNu2TyIjKCAxngRYo9CmQDXJ7VFj79ta+PEXLcJpKen4/3338eYMWOUf/cmjRs3Ds8++yzi4+O9qYZlSYAEDE6A7zP6AsT1DX28mJsESECdAM+n4cwgARIgARIggcAT4Pk+gWfOFkmABLQRoIBGGyfm8o4ABTTe8WNpEiAB4xHg+prxYhKIHlFA4yVlCmi8BMjimghwAUYTJmYiARIgARIIMQL8AhJiAWN3SYAESMAgBPj9yCCBYDdChgA3mBknVNxcYJxYsCe3CcjmuBdeeAETJ07UheSpp57C+PHjfbIpTg4QHTFiBKZNm2brQ7AENFp4REZGomjRoihRogTuvPNObN26FZcvX8aFCxecMhRxxvz589GhQwfDSQLk4PcJEybY+v7ggw9i0qRJTsdCAY2uS8UvmUNJQNOyZUuUKVNGM4ddu3bh+PHjOHPmjGqZfPnyYdWqVahdu7bmOpmRBIxCQORmIotJSkpy2qWCBQsqMo46dergr7/+wsmTJ5XrwWw2Oy3jy/dko7DKTv3IjgKa2NhYyOeFXLlyOQ1Vamqqps9I1apVU8R/pUuXNkzYKaAxTCjYEYMT4PqG8QLEAxqMFxP2yLcEZP2oz6yDOJicAeefjn3bJmtzToACGs4OErhNgL+/cSaQAAmQAAmQAAmQAAmQAAkEigDX/wJFmu2EOgEKaIwXQQpojBcT9ij7EOD6pLZY8rdtbZyYC7h27RoefvhhfPPNN05xWJ/vu/fee7Fnzx6cP3/e6fOuUok8YzVz5kzo3QOXXeIxcuRIO56jR4/G0KFDs8vwOA4SUAjwfUbfROD6hj5ezE0CJKBOgOfTcGaQAAmQAAmQQOAJ6F3b2HE68H1kiyRAAuFJgAKa8Ix7oEdNAU2gibM9EiABfxPg+pq/CRuzfgpovIwLBTReAmRxTQS4AKMJEzORAAmQAAmEGAF+AQmxgLG7JEACJGAQAvx+ZJBAsBshQ4AbzIwTKm4uME4s2JPb8plhw4ZhxowZHuEYPHiwIo2JiYnxqLy10MGDB9GoUSO7DXjBENC44iHSGdlU+OSTT6JSpUqIiorKMuaUlBRFjCFinu3bt2d5Xer49NNP0b9/f0NJaBxlJg899BDmzJnjNKYU0Hg13X1SOJQENMuWLVPES3qTXI8LFy7EY489huvXr9sVr1WrFmTzWUJCgt5qmZ8EgkZg0aJFinxGTSRTt25dvPLKK2jSpAni4uKy9NFkMmHv3r149913MXfuXNU6+vbtCxGKuRKCBG3wYd5wdhTQlCpVCr/++qsi5NOS5J6+bds2jBs3DmvWrMlSpGLFisrfjSKhoYBGS1SZhwR4eIIR5wAPaDBiVNgnXxIQAU3vWQdxiAIaX2L1uC4KaDxGx4LZjAB/f8tmAeVwSIAESIAESIAESIAESMDABLj+Z+DgsGuGIkABjaHCoXSGAhrjxYQ9yj4EuD6pLZZ8dl8bp3DPJfKZrl274scff8yCokaNGhg7dixat27t8vk+eQZwyZIlWcr76nn7UIyRPDP/+eef27oejP0BociNfQ4tAnyf0Rcvrm/o48XcJEAC6gR4Pg1nBgmQAAmQAAkEngDP9wk8c7ZIAiSgjQAFNNo4MZd3BCig8Y4fS5MACRiPANfXjBeTQPSIAhovKVNA4yVAFtdEgAswmjAxEwmQAAmQQIgR4BeQEAsYu0sCJEACBiHA70cGCQS7ETIEuMHMOKHi5gLjxII9gXJQ/aOPPmqHQmQyL774oiJbkUPFZc5eunQJcnj6Cy+8gLNnz9rlFxHGs88+67FQ5fLly3jwwQexbt06u3oDvcFMDjF95513MGrUqCxTo3PnzpgyZQpKlCihadpIXTKeAQMG4MSJE3ZlREIjUg3ZpGiURAGNUSKhvR/hIKCx0hBBVdu2bXHgwAE7QPPnz0fPnj21Q2NOEggiARFvyObzq1ev2vWifPny+OSTT9C0aVPN76MnT55U5HEid3JM4bxRPYjhdds0BTT/IpLPSGvXrkXv3r1x8eJFO3byuUmuB2/Fhm4D4uMMeuLr46ZZHQkEnQDXN4Iegiwd4AENxosJe+RbAvJZos+sgzhIAY1vwXpYGwU0HoJjsWxHgL+/ZbuQckAkQAIkQAIkQAIkQAIkYFgCXP8zbGjYMYMRoIDGYAGhgMZ4AWGPshUBrk9qCyd/29bGKZxzpaenK8/kzZgxww5Dzpw5lb/16NEDUVFRmhD99NNPSn7HZ6O8fd5eU+MGzEQBjQGDwi75nADfZ/Qh5fqGPl7MTQIkoE6A59NwZpAACZAACZBA4AnwfJ/AM2eLJEAC2ghQQKONE3N5R4ACGu/4sTQJkIDxCHB9zXgxCUSPKKDxkjIFNF4CZHFNBLgAowkTM5EACZAACYQYAX4BCbGAsbskQAIkYBAC/H5kkECwGyFDgBvMjBMqbi4wTizCvScidWjUqBHOnDljQ1GuXDksX74cVapUUcWjJotJTEzE+vXrUa1aNV1Iz507hzlz5mD8+PG4fv16lrKBFtDIQf4imjGbzXZ9mTBhAp577jnNGwczFxZJgNT522+/2dVZsWJFrFmzBqVLl9bFzF+ZKaDxF1n/1RtOAhqhOHfuXPTr188OqIgKZs2apVna4b9osGYScE1A3gtatmyJ/fv322UU6cw333yDAgUK6EYoG95FCjdx4kS7skaUnOkeXDYsoEdQ4nh/b9y4sfLZLHfu3EEl43gQQKlSpfDrr78qskJP0p9//omOHTtmEfV98cUX6Nu3rydVBq2MnvgGrZNsmAT8RIDrG34C60W1PKDBC3gsGhIEREDTe9ZBHKKAxhDxooDGEGFgJwxAgL+/GSAI7AIJkAAJkAAJkAAJkAAJhAkBrv+FSaA5TK8JUEDjNUKfVxBlAd5vVwJ1yuVGJGRlkYkESMBXBLg+qY0kf9vWximcc8lzeM8884wdgpIlS0KeLa9Ro4ZuNNu2bUPr1q1x9epVW1mR2WzcuBH33nuv7vpCuQAFNKEcPfZdKwG+z2gldTsf1zf08WJuEiABdQI8n4YzgwRIgARIgAQCT4Dn+wSeOVskARLQRoACGm2cmMs7AhTQeMePpUmABIxHgOtrxotJIHpEAY2XlCmg8RIgi2siwAUYTZiYiQRIgARIIMQI8AtIiAWM3SUBEiABgxDg9yODBILdCBkC3GBmnFBxc4FxYhHuPRk7dizGjRtnwxAbG4u1a9eiYcOGLtGoiWuGDRuGqVOnOhVBZGRkYMWKFVi1ahV+//135R85PN9VCqSA5vz582jWrBn27Nlj1yU5BP7ZZ5/1SnBx7NgxRTxw4MABu7qfeOIJvPfee17V7as5TAGNr0gGrp5wE9CcOnUK9evXh1xP1tSgQQOsXLkSefLkCRx4tkQCOgnIAdlPPfUUJk+ebFeyefPmWLRoEfR+r81cibyPyvvvjBkz7OoWIdxPP/2EQoUK6ewts/uLgB5BSbgIaIS1XAPdu3e3k/+F4vzVE19/zTHWSwLBIsD1jWCRd94uD2gwXkzYI98S8KeAJipCDj00K4cfyr9FyCmV8k+E/BWwRNz+v/KPWf7LgxQVoVSHyIgIREilZsvteiP/acODuiOli5EuDmy0ACaLhx12M0abgGZwReSQwTGRQJgS4O9vYRp4DpsESIAESIAESIAESIAEgkCA639BgM4mQ5KAPwU0soyorO9ZLP+IVCyIMN1eR5R1PmX9UPnvSJgtFuXf9CZlzU/auV3t7fql7sgIpW5Z7jPprNhan1KxWrJYbq+D6qxX69gUAU37kqhbNjf1M1qhMR8JaCTA9UltoPjbtjZO4ZpLnh1v0qQJLl68aEOQL18+5Zn32rVre4zlq6++Qq9evSC/cVpTz5498cUXXyA6OtrjekOtIAU0oRYx9tcTAnyf0UeN6xv6eDE3CZCAOgGeT8OZQQIkQAIkQAKBJ6B3H+SO04HvI1skARIITwIU0IRn3AM9agpoAk2c7ZEACfibANfX/E3YmPVTQONlXCig8RIgi2siwAUYTZiYiQRIgARIIMQI8AtIiAWM3SUBEiABgxDg9yODBILdCBkC3GBmnFBxc4FxYhHOPTl37pyyWW7//v02DIMGDcL06dM1bWpzlNcUL14cmzZtQtmyZVWx3rx5E+3bt8eGDRs0Yw+kgOaDDz7AiBEj7PrWrVs3zJs3DzExMZr77CyjsGnRogXS0tJsWWRzovy9evXqXtfvbQUU0HhLMPDlw01Ao3YPKVWqFH799VcULVo08AFgiySgkcDu3bsVsdvVq1dtJWTObty4ERUqVNBYi/Nsly5dQps2bbB9+3a7TCKFGz58uNf1swLfENAjKAknAY1IlPr06YOvv/7aDvT8+fMhhy2EStIT31AZE/tJAloJcH1DK6nA5eMBDYFjzZaCQ8AfAho5xDEqw4LqheNQqVA8KhTIgZw5IhEXGwlxqmSYLUhKMePMjQwcvZKCQxdTceRqGtKtp0C6Q/HPQZQ5AdQsnhOVCsWheP4cyJ0jEuKNSTOZce2WCfvOp2DXmSQcu5oOU7QcVKlN6FLhjhiUyxur1CVJ+Z9Mh0heSzZhy7lkRXTj60QBja+Jsr5QJcDf30I1cuw3CZAACZAACZAACZAACYQeAa7/hV7M2OPgEPCHgEYRS5ssSMgRhXtK5ETVQvHInysaMdERiIu+vfiWnGLC9VQzDl1NxcnLqdh/PhVX000wR0b+s3DnmodIbaItQIk8saheKA7VisYjf54Y5FDEM2bcuGXCyesZ+OtCMnaeSsJNswXmyAhNkptc0RGoUyQesZlk1pl/5zGbgc0nb+GWnww0FNAE51pgq+FBgOuT2uLM37a1cQrHXPL7ozw/Pm3aNLvhv/vuu3j66ae9QpKcnIzOnTsrIhtrKlCgADZv3owqVap4VXcoFaaAJpSixb56SoDvM/rIcX1DHy/mJgESUCfA82k4M0iABEiABEgg8AR4vk/gmbNFEiABbQQooNHGibm8I0ABjXf8WJoESMB4BLi+ZryYBKJHFNB4SZkCGi8BsrgmAlyA0YSJmUiABEiABEKMAL+AhFjA2F0SIAESMAgBfj8ySCDYjZAhwA1mxgkVNxcYJxbh3JNly5ahU6dONgTR0dFYt24dGjRooAnLli1bFIFNZqHK3LlzlUPE1ZKRBTRqMp7ExESsX78e1apV08TDXSZnGxRl0+KUKVPcFff76/4Q0EjMf/vtN1y8eBG3bt1Crly5IFxr1qyJ3Llz+2RMmdtITU1FVFSU0s7dd9+tSEnk//s6paSkYNeuXTh+/LhtXDly5MC9996rtOl4j9fTvsyTM2fOYMeOHUrdJpMJUrdsNK1UqZKdDCncBDTC0XETqicCGmF69OhR/O9//4PE0spY6qpatarP5qb0V21+yr1WroMaNWpAJFS+TtY2z549axub3Mdk/ri6HtTmtS+vV5FM/P3339i3bx8yMjKUvsm1+p///AdlypTx+bUq7cn71OnTp5W27rnnnqBs2HZ27//oo48wdOhQn4X/hx9+QNu2bSHtWZPMZ5G+SRyNlDLPtcz3bV/cQ9XGKffSn3/+GRcuXFDmmciARJrnLvn6+tUjKAknAY3EQT5/tmrVSrk3WJPM50WLFiEuLs5dqGyvO7u/y31X7oNyr/GFVFCtQ3riq3lAzEgCIUKA6xvGCxQPaDBeTNgj3xLwpYBG/DH5oyPRpXo+tKmWD8XuEIlLBCCfqzMJXJQR/PM3ad9sAc7eTMOQ+UdxIcPs8nDHSJMZd+bPgS535UfTSncgd46o2204JotFqcdstuDApVQs33UZ3/19A8luDnuUAykfqZmIh2oVRLQMyCFJnYcvpKDfV0dgynSwpK+iQgGNr0iynlAnwN/fQj2C7D8JkAAJkAAJkAAJkAAJhA4Brv+FTqzY0+AS8LWAJtoM1CuWEw/UyIeapfIgXoQzaut8mdcSYcGtVDOW7LqCD7ech0ls186SxYIC0ZFoVj4P2lXPh8qF4hEVFam+VinLlbBAxNMbDlzH4v9dwf5LqbC4qh9QJNYfdi2N/PHqz1Klmyzo99lBHE01+UVmTQFNcK8Jtp69CXB9Ult8+du2Nk7hmOvIkSPKM2WnTp2yDb9WrVqQz94JCQleI1mwYAF69eplV4+r5+3VGgzkc69eD1ilAn8IaDx9LtAf42OdJCAE+D6jbx5wfUMfL+YmARJQJ8DzaTgzSIAESIAESCDwBHi+T+CZs0USIAESIAESIAESIAES8BcBrq/5i6yx66WAxsv4UEDjJUAW10SACzCaMDETCZAACZBAiBHgF5AQCxi7SwIkQAIGIcDvRwYJBLsRMgS4wcw4oeLmAuPEIlx7IodlDhw4ELNnz7YhECnI6tWrkT9/fk1Yrly5ohwWLoIRaxowYABmzZqlKuCQjV6DBg3CL7/8olq/HDou4o3M6c0338SoUaM09cebTGqb+4YNG4apU6d6JRNx7NPu3buVTYpXr161veRMECAs6tatq0hOrEmkQR06dNA0VMfyOXPmxMaNGxVJiiS1+l1V/NBDD2HOnDm2LCJIadSoEZKSkpS/NW7cGMuXL1fkHXv37sXTTz8NESI4SzK2999/H7Vr19bNWDZSyqH0L7/8Mv766y+nbcTHx0MEP88995zmTaCupC4nT57EyJEj8fXXXztts3z58pA6unTpomtcycnJmDlzJl577TVFkqCWZDxjxozBk08+qYg7wk1AI/cQkWb9+OOPNjzlypVT7imFCxd2e11I/MaNG6fMY5GTOEuycVjuPTKnPREYSSxljrz66qs4dOiQy34VK1YMTzzxhCIiyZs3r9sxOAoOMl937uZnwYIFMXnyZHTv3t1uXO7KSafuv/9+paxIbPQmuUYnTJgA2TBtNpudzu1HH30UzzzzjCJxcpcchWaZ729yfxC5i1z3EgtrCtT7iWPf1TanV65cWRGcaZm37lhYX5exdu7cGatWrbIVkc+b8r7eokUL5W9q4jhX79vO2laTtrl7z5TPHdu2bcPYsWNdvjfIPJV5oPWacHwvyyylEibS3rvvvms391y9lwby+nUl0Ao3Ac21a9fQunVrbN261TbtihQpooiD5D7vLmm5z0gdkZGRyv1MPj9o+fyhJk90Nn/cCWjUrhtPJDuHDx9G/fr1IZIxa3J3/bnjx9dJwFsCXN/wlqDvy/OABt8zZY3GIuArAU1MBHBvYjyeb10MhfPEKPIWPUJZkdD0nHMQR26mqwpoxAWTLyoC/62ZgE53JSA2OgJy/qOWNsQ5k2G24OiVFLz941n870IK/lX12ccjwmTBkNqJ6F+7IGJUDpiUfu47m4z/LjwCs5sDKD2JNAU0nlBjmexIgL+/ZceockwkQAIkQAIkQAIkQAIkYEwCXP8zZlzYK+MR8KWApkBMJIbfVxAt7syHHDGyzudCJOOIwgL8ePAaxnx/ChlOBNHRFgvqFM6JEU0Ko1RCHG67bSKc+m2sTcg6osliwa00E5b97ypmbbuAGzJwtWQByuWJwUfdyyAhZ7RqltQMM3rPOoTjqRkU0BhvSrNHJOCSANcntU0Q/ratjVM45vrggw+UZ40zJ3l+fPjw4T7BIc9oyjPTmQU30t6UKVPc1u+v514dnwF3fMbcXcccyzs+C+f4urv6HJ/v9PS5wGPHjtnF0vEZSnf9sL4uz2rLc6/WlC9fPmzatAnVq1fXWgXzhSEBvs/oCzrXN/TxYm4SIAF1AjyfhjODBEiABEiABAJPgOf7BJ45WyQBEiABEiABEiABEiABfxHg+pq/yBq7XgpovIwPBTReAmRxTQS4AKMJEzORAAmQAAmEGAF+AQmxgLG7JEACJGAQAvx+ZJBAsBshQ4AbzIwTKm4uME4swrUnavIYkcOIAENrkgM/+/btiy+//NJWRK/EJnNbakKUQAgDRHzTr18/iITGmqKjo7Fu3To0aNBAKw5N+VJSUtC1a1esXLnSbVuhKKARKYyIH1566SVNPCTTY489hrffflsRqmhJR48eRe/evRWRgtYUExOD6dOno3///m6FImpSF5EhTJs2TZEiuBKXZO6PCHjeeOMNSNvu0r59+xRhzf79+91lVV6X62zJkiWYN28enn/+eVuZQFwvWjroeAi/lNEjT3LWhtp9q3nz5li6dKnL+SNCEr3xkz5I3SLpKlGihJZhK3m2b9+OXr16uRXPOFYom3c//fRT9OjRw+VhxM4ENBs2bFDEMlYhlKsOW+em3OekPumvlnKygVbEOlaZiTsoIvIQyYPIP7QmuV7Gjx+vSJZcXTvOBDQidhFxichuHFOwrg81wdno0aOVcfo6ffzxx8r4M6fMbalJPjyR4YhcTMQZ8jlAkrtN2pcvX1b65Ure5chChEyffPKJMq9dHdDtbKO5lJGysunbMTm7HwX6+qWAxj4yjpv25VX5vNSmTRunl4on9xlrZR07doRcMyK6cZZ8KaCR60UOjpD3I2sqUKAANm/ejCpVqmi+Hch7v3z+tqbY2FhFaFWvXj3NdTAjCfiaANc3fE3U+/p4QIP3DFmDsQn4QkAj8plahXPi9fYlkCdHlNuDHNWIyKfhHrMP4ujNdDiqNsXzUiQyEpN7lEbxO3KoimG0UJbDI5NSzRj//SlsOnULqSqFIiwWDKlZEP1rJzoR0Fhw8EIK+s0/AhMFNFqwMw8JeESAv795hI2FSIAESIAESIAESIAESIAEPCDA9T8PoLFIWBLwlYBGJNMTO5ZClcLxiImOgA71jMJdflZff+g6Xlh5UlVAE2cGHqmTiM41CiBXTBQixWytM0kbaSYL9p1NwrNLj+OKEwmNIqDp5lxAI3X0+fQAjqaaKKDRGQNmJ4FgE+D6pLYI8LdtbZzCLZfac92ePNPja27+fu41VAU07p4LLFu2LBo2bIirV6/aQqJV9mMtoPascs+ePfHFF19AnrtlIgFnBPg+o29ucH1DHy/mJgESUCfA82k4M0iABEiABEgg8AR4vk/gmbNFEiABEiABEiABEiABEvAXAa6v+YusseulgMbL+FBA4yVAFtdEgAswmjAxEwmQAAmQQIgR4BeQEAsYu0sCJEACBiHA70cGCQS7ETIEuMHMOKHi5gLjxCJceyLCC5GryKHw1iSCjiFDhuhC4ijrkEO8f/75Z5QrV05XPZI5WAKaixcvonHjxti7d6+tz1WrVoUIHRITE3WPw10BNUHAxIkTMXLkSLuioSagqVOnjhL3+fPnu0OQ5fX7779fEQC5+2z322+/KQfRS8w8SVqkMI5z+rXXXoNIisaNG6e7SRFvSJuu0rFjx9CyZUscOHBAV/0ioalVq5Yi/LGmYAk2HDvuLwHN7t27dW8MFWHQ448/rgiIPEklS5ZU5Dk1atRwW3zbtm1o3bq13cZVt4UyZYiMjMTChQsVSZWzpCag+e9//4vBgwdrliPJZxC5TmUjrAg6zGbHo5Kd91qu8R9//BFlypRxOTQRnciGWxGVeJIefPBBRYjm7J6gJqBZu3YtPvvsM8yYMUO1yWBdHzL/pk6dauuTO1mLJ7ysZdTe2x0lTY73OOmPSD7kPqwlqUk05P6/atUq1XjJPa5du3bYs2ePluqz5HF331YT0Ehfhg8frsxVtaQmoAnG9UsBjX10Fi9enOX+5+q6lfv7sGHDnF7zWiacXB8iz9N6r5E6nQmMHO/PavGV+1SrVq1s8iapT8/nb/k8IvdW6bM1ubr+tDBgHhLwBQGub/iCom/r4AENvuXJ2oxHQD6T9pl1EAeTM7KIX7T0Vg6ILJc7GpO7lkHh3DEeyWekHWcCGjkfsnh8DKZ0KYli+WIRFaH3SEr7UcjhkdeSM/Duj6fx4/FbSHc4PDLCbMGQWq4ENMCu00l45JujMPtTQPNwBeSI9uB0TC1BYx4SCAEC/P0tBILELpIACZAACZAACZAACZBANiHA9b9sEkgOw+8EfCGgiTBZMKJeQfS4JwGx0ZG65TPKOqILAY0cX97nPwUwsF4icsZ4Jsq2gpR2MiwW7DpxC09/dwK3Im63bUsWQBHQdHcuoElOl7XXAzieZoJHg3UT1SgL8F67EqhbLjc8o+n3acMGSCBkCXB9Ulvo+Nu2Nk7hluvkyZOoW7cuTp06ZRu6PFO+fPly5M6dOyg4AvHcaygKaLQ8FyjPY8szuPJMpDXp3ROwefNmNG3aVHl23JrkmVt5bouJBFwR4PuMvvnB9Q19vJibBEhAnQDPp+HMIAESIAESIIHAE3C3B9yxRztOB76PbJEESIAESIAESIAESIAESEAbAa6vaeOU3XJRQONlRCmg8RIgi2siwAUYTZiYiQRIgARIIMQI8AtIiAWM3SUBEiABgxDg9yODBILdCBkC3GBmnFBxc4FxYhGuPZENG23btrUN39MD8R0P246Pj1fELSLG0JuCJaDZvn27IqBJTk62dbl3796YO3cuHK9VvWNSy6+2MW3QoEGKbCFz8reA5urVq5CD3a0Sot9//x2yodCaRDAhG/GsSQ44l35ak+PmQ8exylx45JFHICxF4mEymfDHH38oIoY1a9ZkQTN06FDlNZFiqCVnopby5csr8h7pq2z2TEtLg4gEZs2apSq/ePnllzF27FinsXWUM+TPnx9XrlyxdUmtvfXr10NENYcOHbLreoUKFfDTTz8p41dLIumQjY6OkgQRkfTt2xf9+vVDtWrVFHZbtmzBhx9+CGnLWQqWYMOxP/4Q0MjBDQ4FAAAgAElEQVQBw0899RQmT55say42NlbhUa9ePVUkUuadd97BqFGj7F535CsvnjhxAqtXr8aUKVNw4cIFu/xyLcjG1UqVKjllf+nSJUWOJPeTzEniN2LECDRr1sy2GVnaEgmByKiOHz9ul7948eLYtGkTypYtq9qWI9scOXIo88O60VVEOSLsaNiwIYTPzp07MWnSpCzXXK5cuZRrRTYqS3K8XkXw8vXXX0Ouh+vXr9v15ZVXXlGuIWfJmRTCsQ0pL1ISke7Mnj07i0BHpDrTpk1DTExMlqbUBDQiUBGBhTXly5dPET1YvzPKv4vYJpDpxo0bynut3PetSWL866+/okSJEj7vityrZJwi67ImkQb98ssvKFy4sPInT0ROmTt67tw5NGnSBPv377f92dmccHaPK1iwoCKGeuCBB5CQkGB7f/j888/xzTffZOEi8/DZZ59VvW87vleKCO+ee+6x20BerFgxtGjRAtbrRd6b5D3NmoJ1/VJAYx9qtc8VDz30EObMmaN6rcjnNHmfzJzkfjFgwABFriX3X0nWzwVyr1GbX67uaY73GqnPGwGNXBMiKtu6daut23KPEKFMXFyc23vC4cOHUb9+fZw9e9aWVz47iXCJiQSCSYDrG8Gkr942D2gwXkzYI98S8FZAExcZgUH3JKBf7URER7qXw4iyM8KCLKIaZwKawjmi8HqbEvi/4jnhK9+LHBR55kYaxn5/Cn+cT4Ylk9TGnYDGZLZg15lkDKGAxrcTkbWRgAMB/v7GKUECJEACJEACJEACJEACJBAoAlz/CxRpthPqBLwV0MgSnAhbPu5eFnfkcC+HMUuDEbe9LZlXHZ0KaEwWdKiYF0+3KIZcMZEei7Izx0nWTjMswNKdlzFx83mk23UEKJc3Bh91cyGgSTOj72eHcCwtw48CmuKoWzYPIr0Ud4f6/GT/ScDXBLg+qY0of9vWxinccml9pjtQXAL13Ku/BTRHjx7Fe++9Z3s2X54bl79Z07333qs852dNnTt3Vp7BtSZvngtcsGABevXqZatL7x6JMWPGYMKECbbylStXVp5Vtj6DGai5wHZCjwDfZ/TFjOsb+ngxNwmQgDoBnk/DmUECJEACJEACgSfA830Cz5wtkgAJkAAJkAAJkAAJkIC/CHB9zV9kjV0vBTRexocCGi8BsrgmAlyA0YSJmUiABEiABEKMAL+AhFjA2F0SIAESMAgBfj8ySCDYjZAhwA1mxgkVNxcYJxbh2hMRH4jww5py5syJjRs3QjZ06Ulq8hZnB3O7qzdYAhoRFogEJHPyp8jj5MmTqFu3Lk6dOmVrsnnz5li6dClECmFN/hbQOMbDUbzi6tB3KetKQNOtWzdMnz4dBQoUyBJ22Rwpoo+ePXtCJDjWJFKQH374wU56Y31N5EBymPzy5cvt8otYQw5dj4qKUp1eu3btQo8ePexECdLOkiVL0LFjR9Uyjhwy9++TTz5RDrZXa8+ZaGH+/PnKWNWSWlsiDvnyyy9V5RTCTgQksjEyKSkpS5X+nLfurt/Mr/taQCOClQ8++EARDZnNcvTv7SSxkJioCUrkddmwKlKSzGVq1qypiFVEKqOWZK6JtEaEBJmTCI7kXiGSI7XkuGFV5pm7+SnjevvttzF69Gi7KuXaGTJkiGo7amwlozCQcv37988yP0UIIxIe2cyrlrp06YIZM2aoXq8iqOrUqZOdQEUYyjUscia1NHHiRDzzzDN2L8n9RCQJefPmVS0jMgUZs7x/WJN8VhJZhPTPMalJIax55P1MxiPXvrN7g5757E1etfu9CM/kXuZsLnnTntwjRF4l9xBrypMnjyI1uuuuu5Q/paSkKO95K1eutOWpWrWqIo9LTEx027zcp0WYIW1JEtGP1F+9enW7siJFEvmSzMvMady4cYpMRoREaunvv/9WYvfnn3/aXnb1GUXtvdJaUORfIjdq2rSpS6FcsK5fCmjsZ4CaXMWZnEVN5OLu/i6tHTx4UJm/Bw4c0DT/fS2gkUZF4CXXgTXJZyU5yKJKlSpurz/Huers+nNbETOQgI8JcH3Dx0B9UB0PaPABRFZhaALyWbT3rIM4lJyBf78hau9y4bgofNS1NErlz+G0UJrJgj1nkrD7dBJuplkUUU1iriiULxiHkvlikTcuCpGREegx+yCO3ky39UNq7PN/+THovkLIER3pslNmOQzSZAEsQFRUBKLcyHBMFgt+PnQDL39/CjczHRxJAY322DMnCfiTAH9/8ydd1k0CJEACJEACJEACJEACJJCZANf/OB9IQBsBbwU0srrX9z/58WjDwohxsnZnNltwI82MjQev49TV2+uE+eOiUOiOaFQuGI8CuaKRIzoCGw7dwAsrTyLjn3pkea9EfDSmdyuDQnliXMpnZBzSToYZkOKyVunK3SL5k9PNGPXtMWw7nwJZglSS5bZQ56Pu7gU0x9MyYHHv7tYWiEy5oizAe+0ooNENjgVIQAMBrk9qgCSCMIcbqPX5J22lmSu7ElB7JlOegZTnVYORAvXcq78FNI7s5NnWzz//3PZnd887e/Nc4JEjRyDPYmd+Tl+eZZwyZYrbkKo9lzZs2DDl+VfHe4jbypgh7AjwfUZfyLm+oY8Xc5MACagT4Pk0nBkkQAIkQAIkEHgCPN8n8MzZIgmQAAmQAAmQAAmQAAn4iwDX1/xF1tj1UkDjZXwooPESIItrIsAFGE2YmIkESIAESCDECPALSIgFjN0lARIgAYMQ4PcjgwSC3QgZAtxgZpxQcXOBcWIRrj1xFF+4OgTdFSM1CcncuXPRp08f3WiDJaBRk4B4KtHRMuiLFy9CBAR79+61ZVcTEoSqgGbw4MGYNm2aUymIddCLFi1SpDKZ5SAiavniiy8QHR1th9LxwHV5UeImEgN3G/qOHTumSG0yHzZfp04drFq1CmqfJdXmg8hEFi5cmEVU5BjvPXv2oEmTJpAYW5OzTYtqGxxFRCRc3H3GXbFihSLlSEtLs+uCuw2ZWuanL/L4QkAj0hS5BmRz2YQJE3D8+HG7rlWrVg3CoXTp0qpdVtsEWrFiRUVK46yMtSLZWC4SGpG2ZE6uZEIPP/wwPv30U1t2d3Ica0YR3nTu3FmZj9Y0aNAgzJw5U3Vcamy1zE81sYM0oGXOOQpHHIUmmTuqdg1ovSeoSZycXavOBDQiY5B5cd999/liKntdh9p7pDu5l7eNPv7448pmZ2tSk7fMmzdPEdVYk9xHRSrUokULl83LtSH3NLnHW1Pr1q0VqZejUEZtI7w3921n7w/ONprL9S6SnQoVKrhFGqzrlwIa+9CoxdKZsGnnzp3KIQE3btxQKpF5/tNPP0HuGe6SnnuaPwQ0avcFV+Ix63hE6tSvXz/IZyJrcibocceAr5OArwlwfcPXRL2vjwc0eM+QNRibgHwu7TPrIA56IqCxAPWK58SEdiWQJ4e6zFZGv/PkLUX0cj7VpBzQGAELYqIikTMyAsXuiEHLinlRq1QuvLD8JI4nZcjZjcoBjpXyxuCdB0qh+B2xTiHKYZEXbmVgx4lbOHghBekmCwrmjkbjCnlRIn8solycHnkjxYTXV53CT8dv2Q6AFAHNIzUTMaBOQcREZT0V0mS2YNeZZAz55ijMKq97G23lsMzoKCx4uIJb6Y63bbE8CRiZAH9/M3J02DcSIAESIAESIAESIAESyF4EuP6XveLJ0fiPgNcCGpMF73cshbqlcyPSiWv6VpoZr604ic2nkpBmuW16kSW42OhI5IuKQM3SudCkfF5cvJWOt9aftQloomDB47ULoWetBKfrgSKwTjcBu0/fwq4zSbhww4RcMZGoUTIn7i6ZC/HRkS5FNL8euYnnVpxAkhWxCGjyxuCjbhTQ+G/WsWYSCB4Brk9qY8/ftrVxCrdcgX6G3BXfQD73GqoCGi3PBcrvyQMHDsTs2bNtuKtWrYoNGzYgMTHR5RTfsmWL8hy49flsrc9Whtt1w/GqE+D7jL6ZwfUNfbyYmwRIQJ0Az6fhzCABEiABEiCBwBNwt/fZsUc7Tge+j2yRBEiABEiABEiABEiABEhAGwGur2njlN1yUUDjZUQpoPESIItrIsAFGE2YmIkESIAESCDECPALSIgFjN0lARIgAYMQ4PcjgwSC3QgZAtxgZpxQcXOBcWIRrj1xPGzdUwHNvn370KBBA1y+fNmG0lMJRrAENGPGjFEEF5mTHFrfpk0bv0wPtcPMy5Urh19++QWFCxe2tRmKAppatWopwpCEhAS37EQwIqKir7/+2pa3QIEC2Lx5M6pUqWL7m9qGSmfCA2eNihRJDm23JrkHS4zvv//+LEXUNpOKEEQOh3cU4zgWlsPhRZIgEhlrcnY4/AcffKCIHKxJTRLhbDyyOfLll1/G66+/bpfF02vPbbB0ZlCTpOiswmX2evXqKUKgEiVKOM3nKC1yFXO1Si5duqTcA7Zv32572dm8c7ym9W44nTRpEp5++mlbO64EJWpsu3XrBhGKxMTEOOWhdt/RykRNXuPsHjl27FiMGzfO1g899wQptGnTJkWC4m7zrjMBjdzLn3/+ebdiKl/OR1d1yf2sadOmkHuDNbkSDPmiX2r3MMd4qQmwnMmyMvfp1KlTqF+/PkTsZU1q0jk1UYaWeZq5Lcf7ttr7g+RXe6+UuS3CqB49erhFGszrlwIa+/DoEdA43gv1iFjOnTunSKrk3ibJ1fuvPwQ0auIxLf1Xu249lT66vTCYgQR0EuD6hk5gAcjOAxoCAJlNBJWAtwKaLpXy4pnmRZVDIJ2lGb+cx+d/XkKyWT1HlAUoEB+FG2kmpJoV9wxEpTv43kT0r52IaBeil7PX0/HS8pPYeykZaYraBoiOjECR2Ei83akkKhaKR1aNzO1+mC3Ab8dv4qnvTiD1n66JgGZILWnXhYDmdDKGLKKAJqgTl41newL8/S3bh5gDJAESIAESIAESIAESIAHDEOD6n2FCwY4YnIC3ApqoDAu+HVAeRe7I4VT0cjkpAwPnHcbJVJMqjQgLEB8FxMdG4kqKGbLcKKuSCdGRmPdQOeSLj0akipBaXDapGWYs330FH/1yHtf/WYOURnJFAP3uTUCvexORK9b5Gmd6hhkPfXkYh29kwCQVioAmTzQ+6l4WCTllNTNrSk4zo+9nh3A8LcMmwPZlmGVd9b12xVG3bB7VcfuyLdZFAuFGgOuT2iLO37a1cQq3XFqetwsUk0A+9xqKAho9zwX+8MMPkGey5LdlSVqf63V8BrZmzZpYvXo18ufPH6hpwHZCmADfZ/QFj+sb+ngxNwmQgDoBnk/DmUECJEACJEACgSfA830Cz5wtkgAJkAAJkAAJkAAJkIC/CHB9zV9kjV0vBTRexocCGi8BsrgmAlyA0YQp5DJZLGakmlKQZLqFCymncD7lNK6nX0ay6RZMln8PJwu5gbHDASEQHxWPFsU6I2cUH2IKCHA24hcC/ALiF6yslARIgASyPQF+P8r2IeYAfUyAG8x8DNSL6ri5wAt4LOoTAv3798fnn39uq8tTAY0vpTG+rEsPJEcWekQgetqx5lU7zFyNfygKaOTAfxGwaE1qcgbHw9S3bNmCJk2a2AkpnMljnLV75coVtGrVCr/99psty4ABAzBr1qwsogrHzaT58uVTpBjVq1fXNCzH8o0bN8by5cuRO3duW3k1qc6wYcMwdepUzeKM3bt3o2HDhrh69aqt3nAQ0Dz55JOKMCo+Pt5pPNTkF3qlRVK5SF369u1ra8fZveHixYuQOO/du1fJW6RIEfz8888QsZSW5ChS0CugWbp0KTp27OiyKdlEK2P58ssvbfmqVq2KDRs2IDEx0WVZrfcikTrItbp//35bfXrlCGpihtGjR2P8+PF2fVS7j1auXBnr16+3E3lp4e/PPGrCIH9fp2ob4pctW4YOHTrYhqp2jWjZKC31dOrUyVZP8eLFlftj2bJl7TA63p9E3rVu3TpFWKc1aZ1PavNTz/UezOuXAhr72aBHQPPxxx9j6NChtgrU7hPO5prj/SPQAhrpl6OEzplgKfMYHA+YcHb9ab3GmI8EfEmA6xu+pOmbunhAg284shbjEvBaQFMxL55p4VpAc/FmBkZ9ewx/XU9DmhnKwZDuUr6ICEzuUgrViuZ0mjU53YyH5x7GoaR0ZNw+68iWxFlTMU8MZvQqh/gY5wdHnrmWhkELjuJ8+u1DLSMsFjxSMxEDnAhozBYLdp1KxiMU0LgLIV8nAa8I8Pc3r/CxMAmQAAmQAAmQAAmQAAmQgA4CXP/TAYtZw5qALwQ0SwaUR1EXAhqRxHyz4yJm/X4Zt8yWLGt+agEQL3bXSnfgmebFnIptMswW7D6djCe+PYZbKpXkRATGtymG+8rlhQsXNubvuIgPtl5QJNqSyuaJxvRuLgQ06Wb0++wQjqX6U0BTAnXL5UakUw13WE9bDp4EPCbA9Ult6PjbtjZO4ZbL8Xk7fz9D7oxvoJ97DUUBjZ7nAtWePxwxYgSmTJnidIqrPdv9yiuvQKQ0TCSghQDfZ7RQ+jcP1zf08WJuEiABdQI8n4YzgwRIgARIgAQCT4Dn+wSeOVskARIgARIgARIgARIgAX8R4Pqav8gau14KaLyMDwU0XgJkcU0EuACjCVNIZJJN/umWVFxIPo3dV7fjxK0DuJhyFqnmZGRY0hXxjBycIP9hIgFXBHJF50LXsg/gzjxNER3x72GWpEYCoUSAX0BCKVrsKwmQAAkYhwC/HxknFuxJaBDgBjPjxImbC4wTi3DtiaN0RcvB82qsfCmN8WVdeuJqBAGNGn+t0gdnY3Us725TpOMmSlcSDGnTcfOhXumG1KEmhnHc4OfYL08lE48//rgieLEmZ3PesT2914bjofhqApqdO3cq8pgbN24o3ZH3BL1SnZSUFHTt2lUpZ03+Fltova7UpBtay2rJ17lzZ3z44YeK6EUtnTp1CvXr18exY8dsL0vshw8frqV6W559+/YpwozLly/b/qZXqKKlQRHqjBkzxpZVj4BGi7TAWrHjvU7mjwgNRA7iKmm9F61du1YRPclvGpI8uSdIOUceav1UE9A4k0ppiYG/8hhBQONM/vLDDz+gbdu2tni5k8RIXAcOHIjZs2fbcDlj7ngf1HsflQbUpElqkpFgfXawQvDm+qWAxv7KU4ulzNFFixYhLi7OZ5fpyZMnUbduXch7haRgCGgOHz6svE+dPXvWNq7p06djyJAhquNUO2BChH9ffPGF23u4z8CxIhJwQYDrG8abHjygwXgxYY98S0A+K/aedRCHkjM0iWHsWrcAtYvE4a2OpZAnR5TLjl1OysCqvVcxf8dlXDKZlMMjTS4e37o7IQfeeaAU8sU7/4614/gtPL3iBG46qSiH2YIJbYqjUcU7nB6/eDPVhJe+O4FNZ5IhmSJMFgypXRD9ayciRuW0SXk27dCFVPSdfxgmV6dRehimCAAloqOwYHBF5PBD/R52i8VIIOAE+PtbwJGzQRIgARIgARIgARIgARIIWwJc/wvb0HPgOgl4K6CJNFnwTrsSaFg+LyJlEcxJElnMvrPJmPHzOew+n4pkABnKXlD1lCMyAhNaFEWjinmV54XU0tXkDDy76Bj+uJKmrAFmSbLOWfifdc445+ucu04mYcR3x3FL1iMtQLk8Mfioexkk5FRfw0wzWdB31kEcSfGfgOb99iVRt2xu6md0zmdmJwF3BLg+6Y7Q7df527Y2TuGWyygCmkA/9xqKAhq9z0jLc7nyfJ81Va1aFRs2bEBiYqLqNN+yZQuaNGmCtLQ05fXY2FisX78e9erVC7fLguP1kADfZ/SB4/qGPl7MTQIkoE6A59NwZpAACZAACZBA4AnwfJ/AM2eLJEACJEACJEACJEACJOAvAlxf8xdZY9dLAY2X8aGAxkuALK6JABdgNGEydCZ5jDjNlIJjt/7GH5c248CN/yE545YinWEiAU8I5IyOR7tSLVAkvgSK5qiFqIicnlTDMiQQVAL8AhJU/GycBEiABEKWAL8fhWzo2PEgEeAGsyCBV2mWmwuME4tw7YmjiEBNkqGFjS8PfvdlXVr6bs3jKCZxJ2rRU7da3osXL0J479271/ayGn+t0gdn/Qm0gEZEHSJDyZMnj2ZEaoKBzLIJOXBdDliXw+etyVPJxOLFixVhizU5k2M4bibVKumw1usonFCLrda+uAPpuDlS7+ZKd/V7+rqadKNly5YoU6aMpiqvXbuG3377TRH0XLhwQbVMtWrVsGLFCpQuXTrL65s3b0bTpk0h80eSp9e0tC/yA6nPmtQEGJoG5STTwYMHlTYOHDhgy6FHQONuQ2zmZh3v++4kU9ayWu9FkyZNwtNPP21r0hPpiBR2nD9q9agJaIwy/zMzd5TyyGv+7qfW97Rz584pm6X379+vaX47bnB3Jc56+OGH8emnn9rq1XsftRbUcj/WOj+9uU6dlfX2+qWAxp6smpRF631Ka3xNJhPefvttyL3cmoIhoFETyri6To4cOaKI66zSHE/EdVoZMR8JeEKA6xueUPNvGR7Q4F++rD34BLwS0AAoGBeFyZ1KoVJBbZK76ykZ2HEiCQt+v4T/nUlGRjRgdjwe0QL0qp4PwxsWQY5o56dRvrPmNBYfuIZ0szrHqEigY/m8eKFlMUQ6OdUyJd2Mj345h3k7r0BOvoywWDCkpgsBDYC/ziah/1dHYfaDIIYCmuBfE+yBMQjw9zdjxIG9IAESIAESIAESIAESIIFwIMD1v3CIMsfoCwJeC2gigAfvvANPNS2CGFm4c5NEBH3kUipW7r2KpTuv4AYsMEdGwOJgoslltmB2n/Iom5DDaY1/nUvGsK+P4apTjQ2QEB2JiZ1KonpR5/sHj11Jw3+/OITrsogX8Y+ApptzAU1qhhl9Zh3CsVQKaNzFm6+TgNEIcH1SW0T427Y2TuGWyygCmkA/9xqKApply5ahQ4cOmqeoo1AmOjoa69atgzzvrpbGjh2LcePG2V5q3bo1lixZgvj4eM1tMmN4E+D7jL74c31DHy/mJgESUCfA82k4M0iABEiABEgg8AR4vk/gmbNFEiABEiABEiABEiABEvAXAa6v+YusseulgMbL+FBA4yVAFtdEgAswmjAZNpNIZi6knMHP53/A7ivbkGK6BRHSMJGANwREQNO2VDPkicmDO2ILoVDM3YiK4ENN3jBl2cAT4BeQwDNniyRAAiSQHQjw+1F2iCLHEEgC3GAWSNqu2+LmAuPEIlx74igicHUIuitGO3fuVA7EFlGDNU2fPh1DhgzRjTZYAhrHzYPScb2b1PQM9uTJk6hbt67tEHEpKwIKkazExf17+Km3h+oHWkDTu3dvzJ07F473N3dsHPlnFrZcuXIFrVq1UmQk1jRx4kSMHDnSXbVZXte6OdOxP3oPv9cioHFsw1NRx8cff4yhQ4faxupvsYVW6GoCGk+vqVu3bmHq1Kl4+eWXkZ5uL3AfNmyY8prjnJs3bx769u1r6265cuXwyy+/oHDhwlqHoORTEyDpnQ/WBkWYcvXqVUU8JdIK2by7fft27NmzB2az/cnDegQ0euRh/hbQONafmJiI9u3bIyYmRhd3kQ4tXboUcqi0JLX3p1AR0Dhu0pbxeDqHtEBUk3oVKFBAkShVqVIlSxWOspo6depg1apVUPueLddwp06dbHU4u2+pxUbkUyKh0puOHj2KNWvW2Ir5Q9ampU/+un4poLGnL/dEiXFycrLthfHjx9vJYrTES/KIaObSpUs4f/48du/ejd9//x1///03Nm7cCPlskTkFQ0Aj7S9YsAC9evWydcWZGE8tb+XKlbF+/Xrd72ta+TEfCeglwPUNvcT8n58HNPifMVsILgFvBTTRAPr8Jz+GNSoi/hbNKcNswbajNzFzy0XsupAMZBLNiATmuQaF0bVGgtM65RvO8K+O4LeLKTA5eUxM+lP9jhyY2aec03rSTWZ8v/8aXlt7FpYoIMJswZBaLgQ0/1+O89c5Cmg0B5oZScBDAvz9zUNwLEYCJEACJEACJEACJEACJKCbANf/dCNjgTAl4K2ARrAVjY3E5/3KI198tKOS2iXVCzfSsWDHJXy79xqumcyK/MWa8kdGYNHAisgbF+W0jh3Hb+HxpceR6mL9Mh4RGNeiKJpVvsNpPZeTMtBr1iFcstx+LqVcnhh81N25gCbNZEHvTw9SQBOm1wyHHdoEuD6pLX78bVsbp3DL5fgcrozf0+ddvWEX6Odew0FAc+3aNYhEZuvWrbbQjB49GvJMmmNSyyvPJw8fPtybsLJsmBHg+4y+gHN9Qx8v5iYBElAnwPNpODNIgARIgARIIPAEeL5P4JmzRRIgARIgARIgARIgARLwFwGur/mLrLHrpYDGy/hQQOMlQBbXRIALMJowGTJTqjkFf1/7EytOfYlraRdh/ucBXkN2lp0KKQJWAU3umFyQJ9MLxJZAwZi7EBkRG1LjYGfDmwC/gIR3/Dl6EiABEvCUAL8feUqO5cKVADeYGSfy3FxgnFiEa08cD533VECjdri+pxvvgiWgcdy0J3NCRCp9+vTxy/RQO2B90KBBmDlzpl17oSag8VSq4EpA4y2DzEDV5urKlSvRpk0bO+6BENA4ijr0SEQyd9ZR9JIdBTTW8YqgqXv37nayFmdiGVdzSu9F7Rir5s2bK3KUXLlkHVY9iTRH5tZXX32liG9kHutJoSigSUlJQdeuXZVx+zqFsoDm8OHDqF+/Ps6ePWvDIpxEPBEdLcde+zaJDE6EZiKcsSZXAqYtW7agSZMmSEtLU7LHxsYqUot69erZdUwO+B44cCBmz55t+/srr7yCsWPHZhnAxYsXFYmIyJZ8nQIhoAnk9UsBjf0MUfs8Jvf+Ll26uJxKMj8PHDiAOXPmYMWKFYrkS+KoNQVLQHPu3Dnl+tu/f7+tq2qfP0WG1q9fP+W+YU0jRozAlClTtA6R+UjA7wS4vuF3xLob4AENupGxQG8YcOEAACAASURBVIgR8FZAI8MtHB+Ft9uWRLWi8ZpH/48jEykZZszdfhGf/X4Jtz9JA5FmC15tVQz335nP7jDJzJWnmy3oMesQTqSkw4l/RjmHslR8DBYMKI+YKPXTJc0W4PcTt/DYt8dhjtQioLHg4IUU9Jt/BCYndWqGoJJRelkiOgoLBldEDj/U703fWJYEAkmAv78FkjbbIgESIAESIAESIAESIIHwJsD1v/COP0evnYAvBDQRFqBT5TvwTJMiiIuJ1Ny42WKBrOP973QS3t9wDnsvp8IScXvpMDE2AsseroSYSPX6ZB1y3aHreGHFSZfrebEWYHSTImhXPT8inIhqktPN6D7zAM5mmJX2FQFNN9cCmj6zDuJoSoaS39cpygK8374k6pbNrUvo4+t+sD4SyI4EuD6pLar8bVsbp3DL5fgcrozfn8+QO+Mb6Odew0FAI6w/+OADyLNW1lSzZk2sXr0a+fPntwuF47OUBQoUUJ7DrFKlSrhdEhyvFwT4PqMPHtc39PFibhIgAXUCPJ+GM4MESIAESIAEAk+A5/sEnjlbJAESIAESIAESIAESIAF/EeD6mr/IGrteCmi8jA8FNF4CZHFNBLgAowmT4TKlmJOw7sxSbLmwGqmmZMP1jx0KbQL2AhoZSwQSYssgMfY/iLBEwfGhldAeLXufXQnwC0h2jSzHRQIkQAL+JcDvR/7ly9qzHwFuMDNOTLm5wDixCNeeOG5U81RA4yhTkbktG7NatGihG22wBDRr165Fq1atIAeYWpM/D/ZWO2B9+vTpGDJkiB0zb+UrjuVdHbAuDesVrzhuPvSHgGbfvn1o0KABLl++rLARYcO6deuUv+lNWmVJejk49sNxM6qaMIECGr3RA5KTk9G5c2esWrXKVtjZnHYUbHkj/NATKxEevPrqq3jvvfeQnp6uf5D/lAhFAc3NmzfRvn17bNiwweNxOyuYJ08ebNq0CXfddZcti1p7RhEwZR6HmoylatWqCqfExESfs1IT3oiQRiQecXFxWdq7du0aWrduja1bt9peUxPLnDp1ShHpHDt2TMnn6v1E7b3LVwNVk+l4+15p7Vswrl8KaP6dGWqSIy2b+H/++WcMHz4cf/75p8fTLFgCGhmzfN6cNm2are9q71dHjhxBw4YNIdeht5+FPIbEgiTghgDXN4w3RXhAg/Fiwh75loAvBDRRAIrHRuGdLqVQPjHrZ2VXPZbVo3STBYt3Xsa0LReQbLEoApo37y+GZpXyOS2alGZChxkHcC3T+pNjZjnTsUBkJL59pCLioiNVD2E0WSz4/cRNDPv25G0BjcmCIbULon/tRFVpjRnA3jO3MHDhMZj9IIihgMa385u1hS4B/v4WurFjz0mABEiABEiABEiABEgg1Ahw/S/UIsb+BouALwQ00vdYMzC0bgK61khArlhZWdSeZC3v+JU0jPv+NPZcTlEMNIViIvHdI5UQ6cQaI+t53/3vMl5fdxaWSOcWmCiLBU/dVxg97ingdM9gUroZPawCGvwjoOnuXECTmmFG71mHcDyVAhrtUWZOEjAGAa5PaosDf9vWxinccqk9Wzx69GiMHz/epyiuXr2qPAdrTVFRUUhISID8r6RAP/caLgKa3bt3K89eCX9Jzp5DHzt2LMaNG2eLjzfPHft04rCykCLA9xl94eL6hj5ezE0CJKBOgOfTcGaQAAmQAAmQQOAJ8HyfwDNniyRAAiRAAiRAAiRAAiTgLwJcX/MXWWPXSwGNl/GhgMZLgCyuiQAXYDRhMlQmEc4sPjYTu69uQ4bF84PnDDUodsZQBLIKaOS59AgkxpZDgZhqiIyINlR/2RkSUCPALyCcFyRAAiRAAp4Q4PcjT6ixTDgT4AYz40SfmwuME4tw7cnixYshm6OsyZ2cxBknR9mGmihAK+NgCWjUDuxXk4ZoHYerfGoHrDvbzObtofrZQUDj7QbHzLFQ2yS6cuVKtGnTxi5kFNB4P9Md7wtS47Jly9ChQwevKv/4448xdOhQuzrU6nWUxngqR5KGHOtq3rw5li5dily5ctn1Q8Qc7dq1w549ezSNMSYmBs2aNcOwYcOwc+dOvPTSS7ZyFNDYI1R7fwoVAU1GRgZ69uypCGC8fb/VMrHkeujUqZNdVneb4R3veWrvfwsWLECvXr1s9Yq0ZsmSJYiPj8/SLX8KaNSELd6+V8oAgnX9UkDz7/Q5d+4cmjRpgv3799v+6OqzmHyemjRpEp555hktl4aSp3Tp0ujbt6/yXtS9e3ccP35c+XuwBDTStqMEsUiRIhCpjsiWrMnx+qtTp44iY9O7HqYZFDOSgAcEuL7hATQ/F+EBDX4GzOqDTsAXAhoZhLhY8iECY1oXRb2yeVXlLa4Gm2ay4KONZ/HV3qvIsAATWhVDi4p3KIdIqiWT2YKesw/haFI6/lUg2+eUomVzxmDBgPKIdHK4ZIbZgpV7r+K1H8/CEgVEWCx4pGYiBtQuqC6gsQC7Tt/CI9/4WUDzcAXkiI4M+vxgB0ggWAT4+1uwyLNdEiABEiABEiABEiABEgg/Alz/C7+Yc8SeEfCVgEZaF4V1gzK58XSTIkjIFQMXXpgsnTVZgP3nkjDym+O4DAsKxkVi2cBKiHZRyYZDN/DcihMwucgTawFealYUbao5l2JfTjah18wDuCQrkhFA2TzRmN6tLBJyqu8xTEm3oM+sAzieZoLFufvGs4DImqwFeK9dCdQtlxvq+m2Pq2ZBEgh7Alyf1DYF+Nu2Nk7hlkueW7rvvvsgz5JbU9u2bZVn/uLi5FOA90ntOcIGDRpAnmGW5+4lBfq5V2+fz3Ys7+pZOLXxvfnmmxg1apRTuL54LlAqT0lJUfZLCGtrcnym8tq1a5BnIrdu3WrLM3/+fOXZTyYS0EOA7zN6aAFc39DHi7lJgATUCfB8Gs4MEiABEiABEgg8Ab37mXacDnwf2SIJkIDxCVy+eB7PDe6KMyePKZ3NkzcfXp82DxUq/8f4nWcPSYAESIAESCAbEeD6WjYKpo6hUECjA5ZaVgpovATI4poIcAFGEybDZBLhzLfHZ+GPS5spnzFMVLJfR9QENDJKeVilUOydyBd9JyIjorLfwDmibEWAX0CyVTg5GBIggf/H3nmAR1Vt7f+dkh4ghEBAQIqANDtVimABFBUQVBBQBBWU4v0sFy92ESxYQQQRuKAoSLWgVwGRJoiCIheBK0jvNSE9mfL/r4MzTCZnZs7JTDInk3d/z338yOyy9m/tc87MOnuvlwRKjQB/H5Uaag4UIQR4wMw4juThAuP4orxasm7dOnTu3BlyqM1V1MQ4AvHxFoSQhNnr169HampqoKZFPg+XAI3a4bKkpCSsXbsWzZs31z0Pfw327t2LDh064PDhw+5qTZs2xerVq5GSklKoabCH50TUQsbKyMhQ+g0kMqRXeMX78KAc0JMk6SKoo6c8/fTTGD9+vLuJZz/ec/Al1qNlvF9++QWSzD4nJ8cvD70cvMf2Fl9RS6DvfVC0uIJHn3zyiZJM31UCHcjUwikUdUpKgEZrvw888ABmzJihuqb0zE+SGgvfTz/91N1MTRzm9OnTipCRrDHvIkI1N954o3JAuVGjRmjWrBmqVq0Kuce4ip41p2V9+ZpjcQ8oa7kXZWVlKcIn33//fdDctfiorAjQyFzUhJMmTZqEESNGaJmq5jryPB84cKByH3YV+b65bNkyZQ36Ktu2bVOeFWlpaar3RrV+p06diqFDh6p2qXYgP5AIjuZJqlTUsj799R/O65cCNBc84y2yIp/4e6bNmTNHWe9qRe6z8lyV+27NmjXRpEkTJCcnQ4S/pOgR6FO71/gSVPO+PwdKqiC2nD17Fl26dMGmTZvcU5G59e/fX/m32vX3/PPP44UXXgjmsmFbEgg5AcY3Qo406A6ZoCFohOzA4ARCJUAj0xQRmnizCVemxmFAyxQ0To1FfJQFJo3JFQ+n5eO+OXtwzunEmOtScdtllWHx0VjsHv3FAaw5kgMRkVEr0rZlaiwm9a7r04Y8mwNzNp3ClJ9PQTJdmhxODG2Zgvt8CNCI8M3WozkYunAfHDLhEBfpsZbVgnkUoAkxWXZX1gjw/VtZ8xjtJQESIAESIAESIAESIIGyS4Dxv7LrO1peugRCKUAjlkebgJrxUbi1WRK6Na6E5ASrZlHrvAInPvr5JKb9ehqVrWZ8PqQB4qPVz/gpdh/OxojP9yPbl5I1gASzCeO7XoR2l1T0CfZwej7unf0X0v8OC9avYMWUu3wL0OTkOzDg33/hQL6tBAVoaqJNvQowaw3Clu6y4WgkUGYJMD6pzXV8t62NU3mrpbaHvHr16vjxxx8he+JDUWTPeLt27bB///lkilLuueceyD4h17os7X2vwQrQyO8SEepxlUB7pbz3rwba7xzsvkBPv3nvtW7RooWyr7Jy5cpKtQ0bNqBTp07Iz89X/i17zuQMQb169ULhfvZRjgjwOaPP2Yxv6OPF2iRAAuoEmJ+GK4MESIAESIAESp8A8/uUPnOOSAKRSODUiaMYdGsbHDt8QJlebFw8Ply8Bk0uvyYSp8s5kQAJkAAJkIBhCTC+ZljXlKhhFKAJEi8FaIIEyOaaCDAAowmTISo5nQ78cOxLrDi6EHbnhWSehjCORkQUAV8CNDJJs8mM1JhmqGipDxPM7g1pEQWAk4kIAvwBEhFu5CRIgARIoNQJ8PdRqSPngGWcAA+YGceBPFxgHF+UV0v27NmjHGY7duyYG8Gbb76Jxx57TBeSUaNGQRLpu4ocJlu0aBFiY2N19SOVwyVAI2N7C0DI30oiwbdagnVf4wR7eE6r4IrLUXpEMKSN9+HD9u3bQ0SMKlSooNn3kli9b9++yppxlZEjR2LixInKP4Nl4GnI4sWLIeI2riLJ6EWISRLTexa9HLwnq0UgRAR3RHjHVYor3OTdT6ADmZodE2RFrUIxeodZsWKFkqhfkva6ipoQgLcPiyvwI+JNck+TdaK2Pn1dO/L3xo0bY9q0aYoAgsXiXxhcz5rTsr58cS1JARoZM1TCSlrWRVkSoPG+V8r8Wrduje+++w56f8/6Y6MmcKZlHBHl6tWrl2KPq3jeS7z7DXS4Ws03asJNWvyspU6wzwm1539pXb8UoDnvYbU1408I8ODBg7j++uuxe/fuQktk9OjRePLJJ1GlShW/S8dIAjRiqIjJvPjii26bPYX4vK+/khJI1HKtsQ4J+CPA+Ibx1gcTNBjPJ7QotATkN2H/mbuxO8cGR4i6ll9tiVYTLq0Sgza1E9GtWRKS462wBhBssTudeHbpIazcn4n+lyfjoWurIsZq9mnV/F9PYeLGU8i1q2eOjDKbMPiKZAy5tppoy6iW7Hw7xv7nMJYfyAJMoABNiNYAuyGBYAnw/VuwBNmeBEiABEiABEiABEiABEhAKwHG/7SSYr3yTiDUAjTC0wQnYk1mVEuw4qoacbixcSVcXiMe8dG+Y4LSTmKau0/lYcjcvZCaH997CWonRft0kQhfP/LZXhzOdygxQLVyUbQZ791ZFxdXjvHZz46j2Xj48wPIlHikE6hfMQpT7qyLKvFW1TYUoCnvVw3nX5YJMD6pzXt8t62NU3mspbaHbO7cucr+5lAU2efao0ePQl1NnToVQ4cOdf+ttPe9BitA470n28gCNN57sKxWK3744QfIvncp3vu3hg8frpyN8L5nhGItsI/IJsDnjD7/Mr6hjxdrkwAJqBNgfhquDBIgARIgARIofQJ6z0NuPlL6NnJEEiAB4xOgAI3xfUQLSYAESIAEygcBxtfKh5+9Z0kBmiD9TgGaIAGyuSYCDMBowhT2Sk44sSv9v5j91wTYnAVht4cGRDYBfwI0MnMzzKgVfxUSzLWVf7GQgBEJ8AeIEb1Cm0iABEjA+AT4+8j4PqKFxiLAA2bG8QcPFxjHF+XVErVk354Jr7VwCbUAQDgFaLZt24YOHTogLS3NPfUGDRpg5cqVqF1b4inBl/T0dHTt2hUbN250d+YvkXiwSfU/+eQTDBgwwD1WfHw81qxZg2uuuUZ1MnpEMKQD78OH1atXx48//ggRU9FaTp06BREH2b59u7vJnDlz0L9/f+XfZ8+eVQRHNm3a5P583LhxGDNmjNYh3PVE8EUEW1yladOmWL16NVJSUgr1pZeDtyFaBEK8fRMXF6fY0rJlS83zUhPviXQBGjUhD8/14oLnzVcEM3766SfUqlVLM1+pqCbU5X3oV22NNmzYEMuXL0edOnU0jadnzWlZX74GLWkBGm9BpOJy1wIt1M8fLWMWt46awIt8D1y4cCHuuOOO4nZbpJ33IWipIIegR4wYEXAM72tGnlVLliyB3Ju8hdPkUP3HH38MOYStViRxjjx7Pv30U/fHxREoC2j03xWCeVaG+/qlAM15J8p99eGHHy7k8iFDhih/V1tn3utVGsp9VMRntBz6N5oAjb/vU97Xn+e1qfUaYT0SKA0CjG+UBmV9YzBBgz5erF32CMh3zntm7sZfxRSgUfI1Sr5FtcSNTiDGDNRIsOL+Fim44dJKiI3yv8fms19PY9KGk7iyWgzG31obFePUvyvLsAfP5mHIp3uR5nQWEc8RcxJhwpQ+dXBp9ThfeSVx7Fw+Hpy3F0cl+aQkvXQ4MbRlVdzXKgVRKoI5docTW4/mYOjCfXAEENQpzmoQu2tZLZj3QAO/4jvF6ZttSKAsEeD7t7LkLdpKAiRAAiRAAiRAAiRAAmWbAON/Zdt/tL70CIRCgEZiX07pSCWWKFHABKsZ7Wsl4KF21VCzsm9BGZn10XMFGDTnL0UM5o3utdCmXqLP95s5BQ5MW38Cn2w9A4ep6OAiqH1n40oY0bE6Yv2I38z/9TQm/nQSuY6/BWgqRGHKXRSgKb1VyJFIoPQIMD6pjTXfbWvjVB5rqe0hl73NS5cuRWJiYlBIZK/vwIEDlX14rqK2d7w0972KHcEK0HjvyTayAI28Xx48eDBmzZrl9oHsQ5f96N57++U+8c0336Bbt25B+Z2NyycBPmf0+Z3xDX28WJsESECdAPPTcGWQAAmQAAmQQOkTYH6f0mfOEUkgEglQgCYSvco5kQAJkAAJlEUCjK+VRa8FbzMFaIJkSAGaIAGyuSYCDMBowhTWSrIZJdeRhck7n8Op3KMQMRoWEihJAoEEaGRss8mK2nHXIN5cgyI0JekM9l1sAvwBUmx0bEgCJEAC5ZoAfx+Va/dz8sUgwANmxYBWQk14uKCEwLJbXQS8D3+JWMDatWtRr149Tf14H7iTJOE//PADJNF8cUo4BWjkgN+wYcMwY8aMQqY/88wzeOmllzQlNA80ZxHKkEOEnsVfgvVgkuqrHZYraQEamdfcuXMh4gRay4oVKxSBGbFXSnJyMtatW4cmTZoo/1YTWdErlCT96BFc0iMGojZPLQIhakIqWoUiXGPu3btXEU06fPiw24zyKECjNmdZQ507d1bWj5Ti3pu+/PJL9OjRw81XrZ/ff/9d8UNGRoa7npoojr9rYtSoUYpQiKvce++9mD17tmoTLevL11glLUDjfT3Ld51ly5bhxhtv1HpLUOrNnDkTIqbiKrfddhsmTpwIi0VSqJwvZUmARuxdvHgx+vTp477Xyd9EcEoOT1apUkUXH7XKu3fvRseOHSHPDVfRI6LmfT9xHXBv3LhxocPvWg9Xf/DBB8oz1VW87+1aJizPBXkGi9iNqzz66KN4/PHHCzUP5lkZ7uuXAjTA+vXr0b1790ICgCIMt2rVKjRr1kx1qTzwwAOFvq+1aNFCuddUrlxZy9LCjh07lO+qZ86cUer7+36kdq+RZ4Pcl7yL9/05UFIFV3s1kSp5jtx9991Fkk/ofb5oAsJKJBACAoxvhABiiLtggoYQA2V3hiMg3xX7z9yN3cUUoEmIMuPq1DhsPZGDjHxHESEYZcJOoJIZeFkSQdapAJUcj24u/9mZjvHfH0GCxYx3el2MS1N9i8eIGMzUdccxf1sachwXRGhE4ibGbEL/yyrjofbVYPYxoIRPNh/Kwj+WHEDu37o4FKAx3BKlQeWUAN+/lVPHc9okQAIkQAIkQAIkQAIkEAYCjP+FATqHLJMEghWgkRBdkyoxKMh3YH9GAQrOa7gUKVYT0LFWPF69vQ7MaqLXf7c4lWnD4I/34ITDjgHNK2N4x+o+444SBzxyLh8j5u/D4Vz7+RimooYDiMZ07YQoTLitFupWifXZR4HdiSFz9+B/6fmwi+FOoH7FKEy5kwI0ZXJB02gSCECA8UltS4TvtrVxKo+11ERihIPsXRswYEBQSGRfvuyhzM/Pd/cj+6ylb9mT6iqlue9VxgxGgEZtT1WgvVLe+1cD7XcOZl+gmsO+/fZb3HLLLe49nK49Zzt37kSnTp3c/tG7Fy2oxcHGEUeAzxl9LmV8Qx8v1iYBElAnwPw0XBkkQAIkQAIkUPoEmN+n9JlzRBKIRAIUoIlEr3JOJEACJEACZZEA42tl0WvB20wBmiAZUoAmSIBsrokAAzCaMIW1ks1ZgBVHFmLV8S8LJRQLq1EcPKIJaBGgMcEEszkKtWNbIM6SCjj97GyPaFqcnFEJ8AeIUT1Du0iABEjA2AT4+8jY/qF1xiPAA2bG8QkPFxjHF+XZkg0bNhQ6NCUs9ByWE4GAF1980Y2wdevW+O6776D3+ezqIJwCNGLDH3/8ofA4deqUe07R0dEQUQURmAimqIkDBEqwLnZcd9112L59u3vocePGYcyYMQFNURuvNARounbtiiVLliAuLi6gjWoHNtXaewvCVK9eHT/++CPq168fcAxXBW+xJPn71KlTMXTo0CJ9lIYATXp6OmSuGzduLPb1895772HkyJGF7A90IFMzsCAreifhl+58JezXM5SacI/anEWUp127dti/f7+7e7lu5PrRWiShsfCdPHmyu0nTpk2xevVqyLXrKsEcwpU+1A7illUBGjXuw4cPV8R1vL/3+PKD2rWhJs5U1gRoRGDirrvuwtKlSwtNPRQiZwUFBejfvz8WLFhQqO8pU6YUEoHxt/bV7sfCXYRBPIWuRJBGhEFSU1P9XkolIbLlS/wmmIPm4b5+y7MAjdxj5VnRr18/ZGdnF1pP8hx+8sknfd43iium5RrEW1ws3AI0Ypf3M12STIgAooipuYTm9ApFan3esR4JhIIA4xuhoBjaPpigIbQ82ZvxCMh3iXtm7sZfxRSgqR5nxbs9aiMtx4ZJa07gQGY+cuyAzeG8kEDSeV4Q5vEO1XDHZcnnkzv6KIu3nsVbPx6HzebEQ9dUwb1tqsLqJ9NkVr4DszecwPI/zyHdIakjTUiymtH50ooY3CoFCdEXxDe9h8wucGDqjycw979n3Vt+AgrQOJ3YdiQHj35+AI6/RWvUpuJwAvlOJ+S/eoqgqWW1YN4DDRBj9TOAnk5ZlwTKIAG+fyuDTqPJJEACJEACJEACJEACJFBGCTD+V0YdR7NLnUCwAjQS4ru3eTJ6X1kZszadxoZ9mTibZ0eB06kIuihhNCcU0ZnqsRYsGtwQUX7igsczbbj/0z04lW9HstmE+YMbokKsxWfoscDhxJ6TOXh92TEcyspHngmIcZpQNykao2+qgYsrx/iNQ+48noOhC/Yhy0VeBGgqRGHKXX4EaAocGPzRXzicb/frr3yHEzadcUTp0PL/hb/fFtHv+okw+wu6lvpq4YAkUPYJMD6pzYd8t62NU3mtpSYUI/uUv//+e9StW7dYWGQ/ZO/evZU+XMXXvvTS3PcqtuzYsQPt27fHmTNn3LYtWrQId9xxR8C5qrEyugDN8ePHlTMCIjgjRfwgeyHl3IPnWYjnn38ecj6ChQSKQ4DPGX3UGN/Qx4u1SYAE1AkwPw1XBgmUHwIOp+zvNMGh7PM0ocAB2B1O5X+y51H2lforZpNJEfO2mE2KyHeU1QST06nEd+VvLCRAAtoJ6M0fsPmI9r5ZkwRIoPwQoABN+fE1Z0oCJEACJGBsAoyvGds/JWUdBWiCJEsBmiABsrkmAgzAaMIUtkoSps4sSMc7O0Yr/2UhgdIgoEWAxmWH1RyD2rGtEGuWRIl8CVIa/uEY2gjwB4g2TqxFAiRAAiRQmAB/H3FFkIA+Ajxgpo9XSdbm4YKSpMu+tRKQhPi9evVSDk+5SrNmzbBy5UpUq1bNbzdqYi1qIgFabZF64RagkY2mEyZMwOjRowuZLWITcsClRYsWeqbjrnvs2DFFeEAO3HmWN954A48//rjPPrOystCjR49CBw+1CLyIGIGIPnz44YeF+i4NARoZUKuI0fLly9GtWzc4lGSr58vcuXMhSdc9i5qQgR7RBvHrc889h5dfftndrb8k7qUhQCOGqAnIaGW3b98+3HDDDdizZ08hVpEuQKP1HiE+Hzx4MGbNmuXmU6NGDaxZswYNGjTQdB2riTipHSwNVsBC7TooqwI0aqI9ge47ns5Quwf7EuoqawI0Ms+ff/5ZEZ5KS0sr8ix47LHHNIv0eDaW+70IK3kegJbPb7rpJixevBiJiYma1rtU8hbluOWWW9CnTx/lWnIVrUJOat8v5NqT7xe1a9cOaJPac8zX95NwCtAEe/2WRwEau92uiK/JIX3h510efPBBRfgrKirK5zoJRoBGTQzKCAI08jwX4TT5zihFvqcMGzYMzz77rJvDoEGDMHPmzGLdKwJedKxAAkESYHwjSIAl0JwJGkoAKrs0FIFgBWhS4yz4oHdd1KwUjVybAwfO5GHJ72exaX8WzhY4YIcTZgfQNCUGz3avhdQKvr+byJHlSauOYt4f6ZCki40qRePtnhejWsUov7tx5NDzuVw7TmTa5OQzqiZakRQfpRxm9lVk3juO5eAfnx/EGfuFWIocgh7aoirua5WCKDkZ7VWkXWa+A78dyLwgsONVR+7lRzPyMXXjaWTYLvStxfFuAZoHGyJGZXwtfbAOCUQCAb5/iwQvcg4kQAIkQAIkQAIkQAIkUDYIna2O0AAAIABJREFUMP5XNvxEK8NPIBQCNAMvS8aw9tWUuN3pbDt+3puBL7eexYG0AuT9HW2LM5vwaIdUdG2W5Du2ByhxyPs/2YNzktDQ6cRjbVPR++pkvyIyimi0zQERr8nIs6FCtAXVK0Yj2nI+WaJakXigCOS89f1RLN6VDs9wnyJAc6dvARqJW245mIWsAofPhI0SS1zyRxp+PJSlW8xaBGjeubU22tRL5GnG8F8itCDCCDA+qc2hfLetjVN5rWWz2TBy5EhMnTq1EIIOHTpg/vz5qF69ui40vvZyy54g2W9vtVoL9Vea+15lYBFkufbaawvtQ5a952Kb97XiaaiaqI58bnQBGrHx6aefxvjx493TEX/Lvk7ZzyZFz35XXYuBlcsNAT5n9Lma8Q19vFibBEhAnQDz03BlkEDkEJB4rsQy82xO5NudyMoHzuU5cCbbjvQcJ/al2ZGW51DipWk5TqTlOpBjg1I3Pd+159EJiLa2xE6V/5mUOKf5742ZFaPMSmw13gpUS7QgLgqIsZpRs4IFqYkWVIgzITnOjKrxZsRYTcr/osznRchZSIAELhBgfh+uhrJOID8vF7t2bMWxwweQn5cHi8UCi9WKeg2a4OJLGsFq9X12QMvcHXY7jhzah907/gsZS85TRsfEoHrNi1GvYVPEJ2g/86tlvNKuY7MV4MBff2Lv7h1uftExsWjQ5DJcVKsuzBaLJpNKSoDm+JGD2LF1MzIz0pFcpRquubYTYmLjNNlk1EryfUZ4ybxys7MKramGTS6H8A+mePZfkJ+HnOwsxMUnKF3WvaQxatdrEPQYavalnz2tzOlc2hllTjJmo2ZXokatOn5j1NlZmdixdRNOnzgWchZip8uurMxzbhZJySlocnmLMn/9BrNO2JYESCByCTC+Frm+9TczCtAE6XcK0AQJkM01EWAARhOmsFWyOQuw4sgirDr+RUB19LAZyYEjjoAeARoTTLCaYnFxXGvEmJN9JpiIOEickOEJ8AeI4V1EA0mABEjAkAT4+8iQbqFRBibAA2bGcQ4PFxjHF+XdEklQLwnmZXOAqwRK/q0mqKJVuMYfb63iElp85i0iIm0kuf5tt93mt7mvg3GSCF0OFUrSc9lMpLVs3boVd999N3bu3FmoSSDGrsqjRo1SDvO5itw7PvnkE0WkRe2An2yweP311yEiAd4l0ME4b2b33HMP5syZ43OThpowjIwp44iQjLD2dQjxl19+Qe/evXHw4EG3mddddx2WLl1aRDBBDmH2798fCxYscNdNSkpShJNatWoV0BVqYkn+DkmWlgCNzP3666+HCJ24iszr66+/Vg51+iq+1qjUL48CNL7EWkTw6cYbb0R+fr7me5urotwP/+///g/vvvtuId9In82bNy/kmt9//x1ywDgjI8P9d61iXOJ7EfnYtWtXoT7LqgCNTELtetNyAFuYyyFtue94ilL5EpsqiwI0vkTOhJv4XNZNxYoVA97TXBXOnTunHHj/6KOPCrVp2LChIuxRp04dzX1JRTlQ3qlTJ/fzSu7lItz0119/Kf1ER0dj1apVaNu2raZ+1cRZBgwYoDxLExLObz5UK76eY74EuoIRoAn39RsJAjSyLuR7ZCCfyneGU6dOKWKDnte45xoQUbp58+YhUJzngQcewIwZM9xNGzdurKzN1NRUv2vT19oyggCNJLAYOHCgMn9Xke+bYrMU+T71zTffKMJ9LCRgRAKMbxjPK0zQYDyf0KLQEghagCbWgql96qB2UozbMAmL5dsdOJNlQ1aeA/HRZlRJtCLaavabCDE734E+/96Fk5KQEUCUCbizWRJGtE9V2oaqiH3ZBQ6M//YQlu3PhNMju6TJ7sTQVr4FaLTa8OeJXDy6aD9OeojbaGlLARotlFinPBDg+7fy4GXOkQRIgARIgARIgARIgASMQYDxP2P4gVYYn0BIBGiaVcawjqmI8sgw6Pj/e0rSc+yKwLT8/0mxViQlWP3GEW0OJ9b8lYGn/nMIDrOc6gOqRJsx++5658WsfanJFAOzwwH8ciADj39xELmegtFOQBGgucu3AI2W4UQU5+2VRzH/f2nQGUoEBWi0EGYdEigeAcYntXHju21tnMpzrUOHDuGmm24qsudb9id99tlnuPzyyzXhkb19Dz/8MD799NNC9aUf2VdXq1Yt1X5Ka9+rDJ6bm6vs45Y9Sa4i+6iWLVuGdu3aqdqXk5Oj7Fn03LvlqqhXgGbcuHGqe91d/QWzL9CXkzZs2KDskXTtKzabzYX2snXt2hVLlixBXFzZTkipaZGyUokQ4HNGH1bGN/TxYm0SIAF1AsxPw5VBAmWPgOyFlNhtvh3IKXAgPc+JU1kOHEq34VCaHdtO2LA/vQCnMhzILHAi2+6A3WFCrsMJO5x/50jzUoTx/KfriLSaaMyF49MKONPf56mjTeeFZuTIcIJZBGhMSE2KwlWpUahTyYwalaKQkmhGlTgzKsaYEGMBrCISXvbw02ISCAmBQOe+vAfZfCQkw7ITEgiawJ4/t+Odlx7H+h++9dmXxIvaduqGR5+dgPqNmuoa88TRQ5j21otYOn82RKTFV2l6ZUuMHPMqrmlznSaxFhHoePCOjsjNyVa6jI2Lx4eL16DJ5ddoss+7vQjhzFr6E1Kq1SjSfs3yr/DYoNvdf+/e5168+O5s5d9ZGefw/uvPYMGsyT7Ph1auUhUP/t9zuGPgUFUhn9mTX8Ok8U9pslttnv7sO3JwH55/9F78tnGtu3+Z67RFq/DKUw9jw6rv3H8X305btBoiKqK1nEs/ixH9umD775vcTdp26oo3ZiwJSuDGW4jH0z8iZrT8q/l447lHcfb0SVVTZc3eetcgDB89DlWq6RNRl7E/nvIGFn40BXm5OX5RXHZ1Gwz5xzO4tlM3TevW29eea0muxbGPD8F/f/1Jdcy6DRpj9PjJaHFt50Lv0QO1C4aFzH/F0gX48K2XcGj/+TP1akWu34cee14zB63ri/VIgARIIJwEGF8LJ/3wjU0BmiDZU4AmSIBsrokAAzCaMIWtUrY9E+/vfA4ncxn5CpsTyuHAegRozuMxIcaciIvjWsFqqlQOiXHKRiTAHyBG9AptIgESIAHjE+DvI+P7iBYaiwAPmBnHHzxcYBxflHdL1MQ9hMntt9+Od955B/Xq1XMjkiTYK1euVA7FuRLSK1EGk0kRHBGhlWCKEQRoxH41gR3XvOSAnIi79OzZ02eic2EqidZFCEYOonkXSdQ+ffr0gAnWpZ33YTdXX8OGDcPo0aMVgQHhL2IM33//PV544QVs2bJFqSYHAatUqeIWedErQFO/fn2lz7p166q61VuARuzwFDKSNSQ2Xn311YiNjVWSqO/btw+TJ0/Ge++9B+HkKoEEZdQOVYp9IljTpEkTn8tOBD7EVyKK4SopKSlKonoRTVIrpSVAI2MvWrQId911V6HNViJ29NJLLymHND0T+gvb//73v4oIksvH8nl2drabe3kUoGnfvr1yALZChQqF3Onr3vb888/j6aefhnBWK7JO33zzTWXtepZHH30Ub7/9dpGkH2fPnkWXLl2wadOFTWMiACI2NWjQwOcYcohYxAZEkMG7lGUBGpmL8HviiScKTeuSSy7BlClTFNElbxEvEWMaP368IkziWfwdti6LAjQyN1mXcnD6xRdfLOJ3WZNyb5dnbKNGjVTFzuQ+sH//fsyaNUt5xsiBbs9Su3ZtRWztyiuv9Hlf9PeBt+iZZ11fImG++hNBDbmPefu1ZcuWyjPwsssuK3Q9ydx27NiBf/3rX8ocPIsc6hfBvMTExCLDBXPQPNzXbyQI0BRroak0knuGPPu0HN4XIT4RM/Iscg/55z//6VMk8PTp03jssceKCDZJH0YQoBE7RHymX79+qkhbtGihJHeoXLlyqJCzHxIIKQHGN0KKMySdMUFDSDCyEwMTCFqAJs6CD/rURa1K0UHNUs4i//hXBsZ8dxjZknXx71LJasbj7VNxc7MkhCpvpCSonLvpNKb9fBLeR3tMDieGtqQATVDOZGMSCAEBvn8LAUR2QQIkQAIkQAIkQAIkQAIkoIkA43+aMLESCSiJCP97KAsPfX4AtmLwEM2ZAc2T8HCH6oUEaIrRFU5n2TBm6UFsPpErx/nOF6cTravF47WetZEQYwlJskKJnZ7MtOGRBfuwP9v2dzLGCxYrAjR3UoCmOD5kGxIwOgHGJ7V5iO+2tXEq77Vkf67sf5Z9jd6lV69eyt6/pk2bqu5TSk9Px8KFC5V9SiJC41lk77J8l5d9QL5Kae17dY2vtl9J9jE+88wzGDp0qHufvOy9+uqrryD7bw8cOKA0l31MUvfEiRPKv/UK0HTo0EHp09eZwGD2BfriK/4RkZmNGzeqVpkzZw769+9f3i8Bzj8IAnzO6IPH+IY+XqxNAiSgToD5abgySMD4BCROa7M7FcGZrAIn0nNFbMaOHw/a8NOeHBxMt+Fsvh05DpMSx3XvxAynuouHUI1ofMtO0/goE1JiLLiyZhQ6149D82oWVI43o0KMCbFWM6xmJ8yh2jBqfLfSwnJOgPl9yvkCKIPTF2GJqROew8dT39Bl/cBhT2DYky8FFBcRkZD5sybjnZee8Cs84z14q/Y34IV3ZqFaDXWxalf9cAvQiI3rvv8az4zor4jQaCk3dO+DZ9+cjsQKhXOblpQAzc9rV2D0Q3ci41xaIfNcYi4rv16E158Z6f5MYjiT5y5Dqw43apmOUmfLz+sw9M7OsNsuvHke//5cdOnRV3MfahV9CdDk5+XhmeH3YOvmDZr6T72oNt6e9SUaNQt8try4a1YMkf5fnfoZLq7fyK9dagI0spZEwEgEdRwOh9/2IibzxEvv4s5Bw+F0OPDZv9/D2y8+FrCddFqzTn28M3sp6jX0nX/Ec/DtW37BmEf6+RWe8TZWhGhenjQnIAdNzmMlEiABEggzAcbXwuyAMA1PAZogwVOAJkiAbK6JAAMwmjCFpZLT6cCh7D2Y+r8XYHMWZ3tyWMzmoBFAQL8AzfnksLGWSqgZ0wpRpqKJ2yIAC6dQxgjwB0gZcxjNJQESIAGDEODvI4M4gmaUGQI8YGYcV/FwgXF8QUugJLOX5O67du0qgqNq1apo1aoVDh06BBHzyMrKKlLnwQcfVERFfAk6aGVsFAEasffMmTOQeUnCe19F5lu9enUkJyfjiiuuwO+//64cpJN5+CqDBg1SxFc8hUX88ZHDhA899JAiNqC3vPzyy/j111/dcwgkQCMJ/3v06FFoGJmjHJSU+YngixwedBVvARoRIKpYsSI+/PBDXabKJpB3330Xw4cPLyLu4epIEiSIuIqI/3gWl2CDHHQUwQb5t0vo5qOPPsIrr7xSSOhG2r7xxht4/PHHfdpYmgI0ItAg83r22WdV7alRo4bCX8Q2tm3bVuj6E9Ee8bEk3BcRGimRLkCjJjoi6+fbb79V7mHeRQSPbrjhBuzZs6fQRyLOIWtJxFBEpEmK9L1u3To899xz+OWXXwrV9yeEIhW914z8Ta6Ft956SxFAkjFkXcq94euvv8aECRMKiXjJfUSEr1zl0ksvVcS+UlNTkZeXp4gjuIocuJXDza6iRxRExIvkunAVf0I3ngD0HuSV+5YImXgLj0if4i85aCzCVCJkJoeRRQTEuwQSpSqrAjQyT1kL8hyQQ+b+NsnJ9S9iHHLgXA5w//nnn8o68RTv8uQm61SeWf5EuQLdnOUa6Ny5M+Te5F0mTZqEESNGBOqi0OdyYLtv377KNepd5H4tzxXX81O+Z6h9xxBBJxFsEsE1taJ3fXr3Ec7rlwI0QJs2bRTBQ/mu6f37yNdik+QOcv+W76WeRe6NImIjz01ZX3Kf2Lp1Kz744ANIcgDX9SafRUdHF1pvYoPct0TUKSYmxp0gQu1eI9+XbrvttiLmed+fAyVV8O7g8OHDaNeunfK93LvI9y8RGWQhAaMSYHzDeJ5hggbj+YQWhZZA0AI0sRZM7V0HtSvHBGXYmWwbhs7di/05NhQ6/uJ0oprVgue6XYTW9SoEnThS+l7022lM2XAS5zyEblzGU4AmKDeyMQmEjADfv4UMJTsiARIgARIgARIgARIgARIIQIDxPy4REtBGIBQCNAObJWFYx+AEaERcetGWM3h73QnYzIVtN9ud6NGkEkZ1TEVijDUoQWunEziZVYDRnx/Af8/kAaKg41mcgCJAcxcFaLStINYigbJFgPFJbf7iu21tnFgL2LFjB+644w7s3LnTJw7Z31etWjU0a9YMsp9a9o+r7YWUDmrXrg3ZcyR7VwOV0tr3KnbI/j7ZB7V27dpAZhX6XPaBTpkyRdkvvmnTJuWzQHul1PbpyV765s2bQ/bMdurUCffff797nGD3BfqakJodUrdmzZoKh3r16uliwcok4EmAzxl964HxDX28WJsESECdAPPTcGWQgDEJSKyywOFEgR3Isznx+3EbvtqaiZUH8pGW40CWAyiQSt4xTGNOp7BVTsDkdCLeZEKFaBMuqxqFW5snoFO9aFSOMyPaAkRZTBDhGhYSiFQCzO8TqZ6NzHllZqRj7OMP4PuvFxZrgr36P4jR4yfDao1SbW+zFWDCM6Ow6OOpxepfi2hIOAVobukzEC3bXY+xjw/RJPzhCaH3wGH458uTYLFa3X8uCQGau+4fjhH9uhYRn5FBXQI0GelpGNKzPc6lnXHbcvfgkXhy7ETNfnv/tacxc+J4d/1q1Wti+pK1uOji4OKJagI0z705A+NGD8Xh/YVzIwQytm6Dxnh/3nK/okZyFufjKRMwcdzoQN35/Pzieg0xed5y1KilfuZbGnr7WtZSo6ZXKEJNWktsXDymzP8ev/20Rre9V7XugLdnf1VEBMl77JXfLMaYh/vqEo9y9SH2vfrBfLS/obvWKbEeCZAACRiSAONrhnRLiRtFAZogEVOAJkiAbK6JAAMwmjCFpVKBIx//OTwXP574T1jG56Dll0BxBGiElglmxFuSUDOuNSyIK78AOXNDEOAPEEO4gUaQAAmQQJkjwN9HZc5lNDjMBHjALMwO8BiehwuM4wtacp6AHJa79dZbiwg1BOIjwh9vv/22kiQ/2GIkARqZiyT5l4TkTz/9tM+E/1rnLGIU06ZNw1133aU5wbqrb0nK36tXL/chPS1jygE58Y0IyqxevVppEkiAZu/evejQoQMkAbpa8Rar8Bagkc8nTpzoU2xArU9JAj99+nQMHDgwIBdJCj9y5EjMmDFDCwLVOsOGDVNs9CeWVJoCNK519q9//Qtvvvmm5nmJL+fPn68IIHXs2LHcCNDIxqbBgwcXEWQSHitWrEDbtm2LMFy/fj26d++OtLQ0zXw9K6akpEAOuIkIiK8i4iA333xzEeEaLQMOGDBAET3o1q2bInzlXbxFhcqCAI1rXcu15EtcyR8bYS6HrdX86WpXlgVoXHOQe/OQIUMKiRFpWTNqdeTeKIJbWsXNfI0jB8q7du2KjRs3FqoiQmsiTlMccRsRlRHhmuIIqcnh/M8//xwNGjTwiSbYg+bhvH7LowCNCBtefvnlyj1TvhNJcoXiFBGUke8OeouIWy1YsEC5x4ioknfx9klpCtDIM06uZRF19CxisyQ3kGQLLCRgVAKMbxjPM0zQYDyf0KLQEghagCbOgg/61EWtStHFMszhdOJUZgHGfncEPx/PgV0yWXoVOTtcwWzCqPbVcEuzyogu5mnizFw75v56Gp/8dgZZTidUhgIFaIrlRjYigZAT4Pu3kCNlhyRAAiRAAiRAAiRAAiRAAj4IMP7HpUEC2giEQoBmQPMkPNyh+AI0+TYHvtmejnfXHUeGiri0zMQCJ66qGo8xXWqgdlJMsURoRORm+9FsvLzsKPZnFcDuA5EiQHMnBWi0rSDWIoGyRYDxSW3+4rttbZxY6zwB2c8pe45lr1EwRfZ/v//++8p+X62lNPa9umzZsmULbr/9dhw8eFCTebL/+pNPPsG1116r/O/AgQNKu0ACNBs2bFBEZvLz81XH8d4rG+y+QF+T2bZtm7JX3ntP8fDhw5X9ZN73CU1QWIkE/ibA54y+pcD4hj5erE0CJKBOgPlpuDJIwDgEJB5rdzhhc5iQke/ENzuz8d3/8rDlaB5O5DthE1MjUZTlb0GaOLMJdStacMMlcbi9eTyaVbXCanYiymwqVszXOJ6lJSRQlADz+3BVlBUCIg7z2pjhWPLJh4VMFjGZ3vcOwy29B0AEYKTs+d8fWLrwI3yz8OMi03tp4sdKXe/iS8hDxJtvvmMAuvcZiPqXNlOaHT9yED+tXoZ5Mybi7OmThbq6qHZdvPfpd7i4fiNVtOEUoBGBjfy8XLf4TOUqVdF3yCh06toTlZKrwGG3Y+e23zD9nbHYvuWXQvZL2w8Xr0GTy69x/13eZfzw7RLl3znZWfh+6UIUFJyPF0pc5bquPSBjSImJjcM9D/4fhI+rrFn+FR4bdLv731e2ao+0M6ewb/cFIfGmV7TApc2vUurExSdgyKPPKCIkz44aiGVfzHO3rd+oKaYtWo2k5JSAS/pc+lmM6NcF238/L8Yt5a5Bw/Hky8HHE70FaGT9RMfEIjcnWxnH13qSdf35p9OL2D5yzKu4b7hvcZnfNq7FI3ff6Obu6uCG7n3Q/c570bj5VTBbLIpvd+/4r+Kvrz6bVUSgpUuPvhg78eNCAkOexngL0HivpdYdb4KIAMl4UrZu3qAI/Pz5x5ZCc6pYqTJESMrhcCh/916D6WdOY/En07Doo6lFbBz//lyInb7KH1t+VhUvanplS/QdPAoiYhMVHY3srExs+nEl5s2cpNwrPEuFikl4b+53aHZlq4DriBVIgARIwKgEGF8zqmdK1i4K0ATJlwI0QQJkc00EGIDRhCkslTIL0jF913gczdkflvE5aPklUFwBGiXAAAvirZVxUUxLWEzBJ4stv17gzIMlwB8gwRJkexIgARIonwT4+6h8+p2zLj4BHjArPrtQt+ThglATZX+hICCH5eQA1bx5FzZQ+OpXBFWmTp2qJA+3WCyhGB5GE6BxTUqS07/++uvKwTIRQdFTJNG6CNg88MADQQkDnDt3Ds8884ySlNy1SULNjsaNGyt1OnfuDEn6L6JCWgVopD8RQXniiSdUp6hFgGb27NkKI2El9oqIj69y0003KQI/TZs21YxU+haeInqkt4wdOxajR4/2Kz4jfZa2AI2MKRvNRFDmoYcegvjaX2nZsqUi5CDcvEWAvA9g6mUUqvq5ubk4e/Zsoe4qV66M2NjYoIcQMYCMjIwi/fjr/5dffkHv3r01H5B1dS7X0+LFizWJbuzevRu33HILdu3apWmOcgh33Lhx+Mc//gGbzaaITH333XdF2pZVARrXuv7hhx+Udf3XX39p4iJCJcJFnjH+SiQI0Mj85B65aNEi5X6plZGLi2wcHDRokNK2Xr16mvhqqeR9D5Q2ffv2xccffwyr1aqliyJ17Ha7co+TA/mB7nHSWK6Pl19+WRHjCCRwF4qD5uG6fsuiAE2xFkAJNJI1Jd/NxowZo7l3eX6KcE2jRo3w7bffKvdsef56lnAK0IgdIqbWpUuXQnYFe/1pBsSKJBAEAcY3goBXQk2ZoKGEwLJbwxAIVoAmJdaCST0uxiUpMTCbtJ9olq8OuTYHfjuYhTd/OIZDuTZV8RkXKOk5BkCLGnEY2j4VDavGwmLSfpj4jyPZGL/yGPal5yHfCVXxGRnLZHdiaKuquK9VCqKKKXQj/fx5IhePLtqPk/bzh3O0FplnLasF8x5ogBirWWsz1iOBiCPA928R51JOiARIgARIgARIgARIgAQMS4DxP8O6hoYZjECwAjQS9+rTpBJGdayOuCh9cS+JsB1Lz8esjSfx7a4M5Dqd8Bd1s5qAyjDhgXZVcX2jSkiKs2pOSpiWY8fiLafx0ebTyDHBd8zSCSgCNHeFWYCmey20rp8Ic0RmmzTYRUBzyhUBxie1uZvvtrVxYq0LBOS95M8//6zs8/zpp590oZG9Sm+88YYidlIcUZPS2PfqmtChQ4fw2GOPBRTbadOmDWbMmKHsX/betxdIgEb2ycp+QDl7oFZKS4BG9jfLfuJvvvnGbUZ0dDRWrVqFtm3b6vIxK5OANwE+Z/StCcY39PFibRIgAXUCzE/DlUEC4SegCM/YncgsAFbuzsWi7Tn48UAe0gsccEqQVccezfDPJgQWOJyIMZnQqLIVPZvG4c7LE1Aj0QSzCcr/ivP7MARWsQsSCCkB5vcJKU52VoIEvlk0B8+NGlhoBBGUGDf5U1SrUUt15K2b1uPRgd2RcS7N/Xnzq1orAhMiYuJZNq5ZjpH9uxXK+SDiJ69+sKCQaIpnm7zcHHw0ZQI+eOP5Qn2JGMeE6YsRn5BYxK5wCtB4GvPg/z2HQSOeUoRhvIsvsZ+HHnseDz3+giprb+EVNcEa74beAjSen3fscjueGj/Zp29FfGbMI/3cTeSZPHnuMrTqcGPAVSjiKEN7dyoklvPux9/g2s7dArYNVMGbg2f9QOt15deL8NSwuwqtQV/rVfq122xFhHhEhGnCh4sgoiu+yrm0M/jng32waf0P7ioVk5Ix4/N1qNewiWozbwEaVyUR/JFrULh7fy8SUaJ/Dbsb677/WrVPESQa/tQ41TV4YO8u5Xo8vH+Pu+313XvjlffnqYrknDh6CI/0vamQeJE/26RTeV+w/MvP8NLjQ9wCQfL3q9teh3dmL1W9fgP5n5+TAAmQgBEIML5mBC+Uvg0UoAmSOQVoggTI5poIMACjCVNYKp3IOYxpf45Fhu1C8CAshnDQckcgGAEagWWGGRWiUlE9+iqYTcEngix3DuCEQ0KAP0BCgpGdkAAJkEC5I8DfR+XO5ZxwkAR4wCxIgCFszsMFIYTJrkJO4ODBg5g+fTqWLFmCP/74w73xQAQeWrVqhSFDhihJuxMSEkI+tpE7FKGA33//HV999ZXJNUWxAAAgAElEQVQiFLFnzx6cPHmykMk1atRQDtZJ8vDbbrtNSXIeKoEeGSg9PR3r16+HiDqkpV2IQV5zzTXo2rUr6tSpE9RGVNn88MUXX+CVV17Bpk2bCvlehCFeeuklzS4SAZyVK1di+fLlkAN7UkS84Nprr4WIz6Smpmruy7Oi2Lh27VpFKEcOWAYq3bp1U4R19AjdBOqzpD4XZnLdvffee/j111/dAj4iZHT99ddj1KhRaN26dUjXVEnNxWj9iuiFCJtoEZIS3s8++6wiHBVI/MJznseOHVN8tGDBAr/TF9EQEUSqVevCJkU5pCzXsOd1LZ0YRVQoGH+KUMTGjRsxceJE5Z7ged+U58rVV1+Nfv36oWfPnqhSpUowQ5XZtnJf279/v/JskQOVcv+VA9qegmPCSg5py71AnsHt27cPiaiTN7RTp05h3bp1ijCSqzRr1kyTEFMgB8hzVIQ/RChN1rynUJVcdx07dsTdd98dlu8YvH4Dec94n7vE2yQxgff3MU9r5bqZMGGCkjjA9Z1M1qKILn744YeFJhYoEUJJU5B5yHWwc+dOZSj5zSjJDuS7DAsJGJkA4xvG8w4TNBjPJ7QotASCFaCxmk2oYjLhytrx6Nk8CbUrxyAuxqyIw1gtJkTJKV85YONwKskaRXTm+Ll8/H4oG1/9Nx2HcwqQZfefMNJzxlY4kWi1oEFSNPq3qIIm1eMQF21RxGJkLF/nq/edzsPIz/bhhMMBux+EYu09zZPQ87JkWP62XS9xsWH/2Tw8981hnPMS6QvUFwVoAhHi5+WFAN+/lRdPc54kQAIkQAIkQAIkQAIkEH4CjP+F3we0oGwQCFaARmYZD6BexWjc3CwJV9eOR5UEK6IsZkRZAKvZrCQMdDgBO5wosDmRkWfH/lO5WLD1LHaeyEVagRP5GuNtInETbQJS46xoWycBtzWvjBoVoxAVZUG0BUr8Uq3kFDgw+6cTmPP7WeTKpP1obteMt2DCrbURKxMoZhEzPlx/At/tzfAr0K3WvcUJvN29JtrUq6BLHLyYprIZCZQrAoxPanM3321r48Ra6gSOHz+OpUuXKnvIZe+b7O/zLLJ/XPbYy97xW2+9tdh7pD37LI19r57jyRzXrFmj7NEO5b5v1xiyZ0vOJ8j+QTmf4Cqyd1D2eQ8cWDghaEmtRRlf9sS7iuzdlb3bevYLl5Rt7LdsE+BzRp//GN/Qx4u1SYAE1AkwPw1XBgmEl4Dsr9x9xo4Fv2Xhoy1ZOJlrB6LMkDBliRebU7KA+x5GApmesVIJ5LqKfCYh0hIWxzHZnUgwm9C6TgwealEBnetHK7FeFhIo6wSY36ese7B82H/m5HE81KdTIXGJi+s1xOR5y1GjVh2/EJZ9+RmefqSfIjYhRU2oJDMjHSP6dcW23za6+9Lav/T78ZQJmDhudCE7xr8/F1169C1imxEEaEY9/RoGPvyk3/wVZ06dwLC7rsee/12I+7W7/hZMmL4I0TFFc5qGUoCmR78h+OfLk1SFSVxATxw7jCE92uHoof1uxncPHoknx04MeFFMe/MFTHvrRXe9+o2aYtqi1RDBkmCLLwGaVu1vwOvTFxURPvIcT9bSWy/8H+ZOf9f9Z3/CMHJd3N/jWrdIi6ztcbLubr874DT+2rkND/TqUEicaaKI8Fx/s2pbNQGaChWTFDGnZle28jnelp/XYeidnRWxHM/Sq/+DGD1+MqzWKJ9t5//7Pbz+zEj35zXr1Me/v1iP5KqF85mocdNim6tjNeEfX9dvQLCsQAIkQAIGIMD4mgGcEAYTKEATJHQK0AQJkM01EWAARhOmsFQ6kLULH+4aj3x7TljG56Dll0CwAjRCTkRoKsfURtWoy2GC7x/Z5ZcyZ17SBPgDpKQJs38SIAESiEwC/H0UmX7lrEqOAA+YlRxbvT3zcIFeYqxPAiRAAkUJyGFHEbgRUR5PsQQ5yNm5c2e0aNECiYmJREcCbgKeQlKeB4BFHEnEfUTUo27dukGJ/LgOGovoiqskJSUpwlT+REPEHjlcKyJgUho0aKCIcYiwFAsJkEDpEOD1WzqcQzmK3Nc3b96MxYsX6xLnE3EsEUT6+uuvle8QsbGxitCLiORFRYXnHZnYIwJTrg3q8lwSYSq9sa9Q8mVfJKCFAOMbWiiVbh0maChd3hyt9AnIs7L/zN3YnWODo5jDy7liiwmItZiRaDUhIdaiiMEkmk2oGC2pHoHMAickeWOG3YG0PDtyC5zIczqLfThazg3HWExIibEgPsqs/PfB9tXQuEa8Yot3kfPOe0/n4qWvD2FXZgHy/ZyVrmA1Idps9pdb0j+pv5NkZtidsHketNbAlwI0GiCxSrkgwPdv5cLNnCQJkAAJkAAJkAAJkAAJGIIA43+GcAONKAMEQiFAI8FAyUEYYzIhNup87FDEpUUoJsFiQkKUBbk2J/LsDpwrcCA9z44smxO5EmfTKDzjjVLibfK2MiHajJRYC+KtZrS9OBH3tq2qiFp7hxIlXpqZ78B//jiLqT+dwjk/8b0oM1DRYvabHCqQa2X8TJtDEbtxvdcM1Mb1OQVotJJiPRLQT4DxSW3M+G5bGyfWMh6B0tj3arxZl4xFOTk56NWrl7Iny1Xmzp2Lvn2LJvcsGQvYayQT4HNGn3cZ39DHi7VJgATUCTA/DVcGCYSHQIEd+ON4AWZtzsai7ZnIhQmSIjxo4RnpQOKqDsmBBiUeWyHWjApWIMFqRp1KFlSOMSE6xoTaydGoVcmCCtFmWM2yN9OLhdnkoS9jQmauE/l2B87kOpCW68CB0/koyHPiZI4Th87ZkS57RQucSM9xIsfuOD8XMUJUyIMssj/U6gCaVLZiaNtEdG0Yh8pxRWO9QQ7D5iRQagT0nnHafKTUTONAJOAmsHjOBxg/epj73/Kb/bVpC3H9LXcEpJSXm4MnhvTChlUX4kePjB6HwaPGuNsu+2IexjzSr1D/74oYR+duAfuXCulnT2PkgJuxfcsv7vptO3XFGzOWFBFRCbcAzdVtr8M7s5ciPiFwrob3X3saMyeOd8/Jn1BLqARoRGRkymff46Ladf2yl/eaE54ZifmzJmuyz1VJTWxI1oKsiVAUNQGa2Lh4fLh4DZpcfk3AIbwFW9QEk1ydeK8lPUI6OdlZePz+Hvh53fdum96a9SU63nSbqo1qAjRDHn0Gw558ye+7ajUeIg4zfclaXNK4uV8e3iziEyso7Ro1vaJQuyMH9ipiOiJK5CovTfwYt/QeEJC3VLDZCvDM8P5YsXSBu74/sSVNnbISCZAACYSRAONrYYQfxqEpQBMkfArQBAmQzTURYABGE6awVNqdsQ0z/nwFDtjDMj4HLb8EQiFAI/RMMKNKTD2kRDWHCd5vV8ovX868dAjwB0jpcOYoJEACJBBpBPj7KNI8yvmUNAEeMCtpwtr75+EC7axYkwRIgARIgARIgARIgARIgAQimYCI4AwcOBDz5s1zT3PSpEkYMWJEJE+bc4sQAoxvGM+RTNBgPJ/QotASCIUAjapFkkxSPnCdF5YEiq6KwZ8hLjykE7CanGhQKRrPdq2JRlXjPA47X6gqcz2RacN7q4/jh/0ZSlJHoxUK0BjNI7QnXAT4/i1c5DkuCZAACZAACZAACZAACZQ/Aoz/lT+fc8bFIxASARpfQ/8dSxRxGsmHWJJxRBkj1gnc2yIZ97asimhrUSFqGT+vwIFVuzIwZf0JHM4pOK+cY7BCARqDOYTmRBQBxie1uZPvtrVxYi0SiGQCGzZsQKdOnZCfn69Ms3Hjxli1ahVSU1MjedqcWykR4HNGH2jGN/TxYm0SIAF1AsxPw5VBAqVLwOZwYl+aA+/8mIEvd2QjxwQUOIKwweF0C80kR5lRPdGMi5KsuKlBLC6takXNShZFWEYinfJdy+oSlXE6lb+ZzfKZ/H/OIonMPbdaKjWcTiWOq8RzXTFdkwkOhxP2v//mcDqRUQCcyLBh9yk7vtudgyNpNhzNcOCszYlzeQ44lYGLF3sVIZposwn14kx4+sbK6FAnChVjReWGhQTKFgHm9ylb/iqP1ubn5eLJB3rjx5XfuKff/KrWeG/ud0isUEkTEm8Bm+u798Yr78+DxWqF3WbDs6MGQkRoXMWXeIy/wf6z+BM8O/KC4IUv0ZFwCtDI81ePsM6a5V/hsUG3u6ddvebFmLX0J6RUq1EERagEaP758iTcdb+285frf/gWjw68RfleIMWfWIvL4K2bN2Bo704oKDgfT4yKisYHi1bh8mvaalpLgSqpCa7cNWg4nnx5kl+hFle/au19CcP8vHYFhvfr4p6/57oOZKd8/vyj9+HrhR+5q+oRoNEqqpOdmYFRA2+BiMm4ilZxF63Xyvx/v4fXnxnp7r/pFS3w3txlqFipshYMSh3vtVSlWnXM/PxHiCASCwmQAAmUNQKMr5U1j4XGXgrQBMmRAjRBAmRzTQQYgNGEKSyVdmf8F9N3vQKnM5joeFhM56BlnECoBGgUDCYTqkU3RLK1CUwmitCU8aVRpsznD5Ay5S4aSwIkQAKGIcDfR4ZxBQ0pIwR4wMw4juLhAuP4gpaQAAmQQCQSKCgowJkzZ+BwlHysukKFCkhMTIxEjJxTBBGw2+04ffo05L8lXeLi4pCUlFTSw7D/ckqA9/fIdPy2bdvQoUMHpKWlKROsWbMm1q5di3r16kXmhDmriCLA+Ibx3MkEDcbzCS0KLQE58HPPzN34K8eGkv/FG1rbvXuTHTlNkmMwvnst1KgU7da+8a6XnmvH9PUn8NXONGQabNIUoCnZNcLeyw4Bvn8rO76ipSRAAiRAAiRAAiRAAiRQ1gkw/lfWPUj7S4tAiQrQlNYkPMaJNwEj2lZDj8srq4vQOJ2wO4DNB7Pw1qpj2JdZgJLfHaEPBAVo9PFibRLQQ4DxSW20+G5bGyfWIoFIJSDvmUeOHInJkye7p/j888/jhRdeiNQpc16lTIDPGX3AGd/Qx4u1SYAE1AkwPw1XBgmUHoH0XAc+/CUH0zedw1kbkOfwlHjRaIcTMMOJRLMJ1WLMaN8gHt0ujUXzahbEWk2INgNRFhMsZkDEWkTnxfs7lsaRil1N8tHLFk27IkxjQoHNgTwHkFvgxK9HCvDDnnys25uNE9kOZDqccMiuT516NDK3eAtwdZUovN49CfWToxDF9G7F9hkblj4B5vcpfeYcUR+Bw/v3YHDPdjh94pi74cgxr+K+4aM1d7R31w58NnMS7Hab0qZ2vYboO3gkomNiceLYYQzp0Q5HD+1396dHBMXVSMYY0rM9zqWdcfczdtIc3HxH/0J2ahXV8DU57/b+RGG8BWT0imp4C5yUtACNVlETF5tz6Wcxol8XbP99kxvX3YNH4smxE32ujWlvvoBpb73o/lyvmFGgRacmIKO2Dnz1k3bmFB7qfR32/LndXcWfMEwge3x9riYMo0eApn6jppi2aDWSklP8mpCdlYl/3Hcrft2w2l1v8KgxeGT0uICma7lW1ASqtPbvacCJo4cw6NY2yv1AiohTfbDgB1zZqn1AO1mBBEiABIxGgPE1o3mkdOyhAE2QnClAEyRANtdEgAEYTZjCUunPc1sxc9d4RfGchQRKk0BIBWj+VuZNjWmKJGtD+ZfyfywkUNIE+AOkpAmzfxIgARKITAL8fRSZfuWsSo4AD5iVHFu9PfNwgV5irE8CJEACJKCHwObNm9GxY0dkZ2fraVasuq+++ipGj9a++a5Yg7ARCQRJ4OjRo2jTpg0OHDgQZE+Bm997772YPXt24IqsQQLFIMD7ezGglYEmksjgxRcvbEYePnw4Jk2aVOoHpsoAKppoQAKMbxjPKUzQYDyf0KLQEpDEQP1n7sbuCBCgETIiO9O8SgzG3loL1RKtPp//Wfl2fL71LGb/ehpn8+xwmoyxj4cCNKFd3+yt7BLg+7ey6ztaTgIkQAIkQAIkQAIkQAJljQDjf2XNY7Q3XAQiTYBGOFYym/CvG2qg/SUVEGMxQy1EKAkS95zOw7hlh7H9bB5sBjrkel6Aphba1E+EmecUw3VpcNwIJcD4pDbH8t22Nk6sRQKRSmDv3r3o0KEDDh8+nxQwKSkJa9euRfPmzSN1ypxXKRPgc0YfcMY39PFibRIgAXUCzE/DlUECJU9AhFh+O1qA55efw5ZTBcixi+iKjuIEosxARTNwadUY9Gkeh2tqWFG9ogUVYsyI/ltwxhi7IX3PS8KsNrsTBQ4gI8+BY+fs2HTUhkXbcrDzRB4ynFA+0xP2jDIBKbFm9GkSj/9rn4jkOLMOsKxKAuEjwPw+4WPPkbUR8BZBkd/rk+cuQ6sON2rrIECtLT+vw9A7O8NuOy9Oo1cExdW9mqCHmhCGFlENfyYHI0DT9IoWeG/uMlSsVFkTOz1jeQuvaOHoLZDjT+DGl8HegjL+5piZkY4R/bpi228b3d0VR2zIHzxvDnqFTNQEW0ItQCPnd5Z/NR/PDL8HDseFb4J6BGjaXX8LJkxfpIg4+Stq89EqIKXlWjlz8jju73EtRKjKVfQI/rivXxWhnOL0o+nCYiUSIAESKGECjK+VMGCDdk8BmiAdQwGaIAGyuSYCDMBowhSWSucFaF6BkxI0YeFfngcNtQDNeZYm1Iy9HBWt9QDwJUV5Xl+lNXf+ACkt0hyHBEiABCKLAH8fRZY/OZuSJ8ADZiXPWOsIPFyglRTrkQAJkAAJFIcABQqKQ41tIpkABWgi2bvla268v5dtf8uGW9loa7FY3BNZsWIF7rzzTqSlpSl/Y3KDsu3j8mg94xvG8zoTNBjPJ7QotATkeXrPzN34K0IEaISOHCS+tFIM3r7jYiTFW32eQc6zOfDLwSyM/c9hpDmdsBsgeaRbgObBhoixGP0YeGjXInsjAU8CfP/G9UACJEACJEACJEACJEACJFBaBBj/Ky3SHKesE4hEARo5rlrRasKrN9fClbUSEG31HY87k23Ds0sP4vdTuchzAiJME+4iAjTv3FobreuJAA0LCZBAKAkwPqmNJt9ta+PEWiQQCQRsNhusVqt7KllZWRg2bBjmzJnj/tvw4cMxadIkeN8bImH+nEN4CPA5o4874xv6eLE2CZCAOgHmp+HKIIGSIyDxRJsDmPt7Fl5fl4ljuXZdYtcmJxBvcqJxSjR6N4tHy9rRaJhsQXy0SRGdiYSSb3ciK9+JXaft2LA/Dwu3Z+OvNBuydSj0iMh4nMWE6y6Kxgs3VsKlVS/8jokERpxDZBJgfp/I9GskzWrxnA8wfvQw95QqJiVjxufrUK9hk5BM8z+LP8GzIwe4+6pZpz7+/cV6JFdN1dW/CNj865G+WPn1Ine77n3uxYvvzi7UjxZRDX8D6xGF8RZ4ubrtdXhn9lLEJyRqmpuescIlQLN18wYM7d0JBQX5ypz8Cb54161QMQnTl6zFJY1DJ2hdHA6ezgilAI2c0zmXdgbpaWew539/4H/bfsO+3Tshoksnjx8psgb0CNCorW21RVXSAjTea1RsaN3xJlxUu66mNe5ZaeOa5ThycJ/7T1qFcnQPxAYkQAIkUMIEGF8rYcAG7Z4CNEE6hgI0QQJkc00EGIDRhCkslShAExbsHBRAyQjQAGaTFTVjr0KipSZFaLjSSpwAf4CUOGIOQAIkQAIRSYC/jyLSrZxUCRLgAbMShKuzax4u0AmM1UmABEiABEiABEiABEiABEigjBPIzMxEz549sWvXLlx11VXYtm0b/vrrr0KzGjJkCKZOnVooCUIZnzbNj3ACjG8Yz8FM0GA8n9Ci0BKIRAEaIRQNoF2tBDx/c03ER5th8iFDU+Bw4sDZPDyx5AAO59kl52RYCwVowoqfgxuIAN+/GcgZNIUESIAESIAESIAESIAEIpwA438R7mBOL2QEIlKARug4gRSLGWO718QVNeMRZfEt5ZKVb8e09SewZHsacsIdSJQETn8L0LSpl+hThDtkC4AdkUA5I8D4pDaH8922Nk6sRQKRQOCrr75Cv3790Lx5cyQmJuKnn36CiNC4Snx8PNasWYNrrrkmEqbLORiEAJ8z+hzB+IY+XqxNAiSgToD5abgySKBkCEgoMdfmxPSfs/D62nRkwqR9n6IIz1hNuCrFirsvT0CXhrFIjo8c0Rk14rKntcBpwqksOxZsy8GXO3Ow/ZQNOQ7tQVmRnWmWZMEb3Svj6oui4SfsWzJOZ68koIMA8/vogMWqYSEwe/JrmDT+KffY1WtejFlLf0JKtRohsce7f70iLZ5GPP/offh64UfuP7VqfwPe/PcXiItPcP+NAjQXiHkL5BTHt3m5OXhiSC9sWPWdu+PBo8bgkdHjiqyPaW++gGlvvej+e7vrb8GE6YsQHRMbkrUknYRTgOb4kYNY/tV8rPhqAQ7s+RPn0s/qmldZFKD5ee0KDO/XBfL9LdSFAjShJsr+SIAESosA42ulRdpY41CAJkh/UIAmSIBsrokAAzCaMIWlEgVowoKdg5agAI3AtZiiUCuuBeLMqTDB98Z0OoIEgiXAHyDBEmR7EiABEiifBPj7qHz6nbMuPgEeMCs+u1C35OGCUBNlfyRAAiRAAiRAAiRAAiRAAiRgbAIiQHPrrbdi9erVqoampKRg1apVaNasmbEnQutIwIMA4xvGWw5M0GA8n9Ci0BKIVAEaoSSHiLvUq4C+VyfDbBZpFznYYjr/Hzjdh7jln6czbXh+5VGcy3eEFrDO3ihAoxMYq0csAb5/i1jXcmIkQAIkQAIkQAIkQAIkYDgCjP8ZziU0yKAEIlaA5nyoELXiLHjo2mqonxwDmM4nyJE8OfLexjNhjt3uxMzNp7HuQBbCG0mkAI1BLxWaFSEEGJ/U5ki+29bGibVIIBIIiADN7bff7nMqjz76KN5++23luxMLCYSKAJ8z+kgyvqGPF2uTAAmoE2B+Gq4MEgg9AYk05tmcmLYxE+PXnkOu8pVZ2/dmqVU92oT7rq6AB1sloFIMYFX2QZafYnMAp7MdeGdtBhb9LxsnciVoq23+JqcT9RMsmNG7Ci6rHkURGm3YWCsMBJjfJwzQOaQuAmOfeABfzJ3hbnNlq/aY+PE3iE+soKsfX5UnPDsKn82c5P74+u698cr782CxykkAfcVbgEZNzIYCNBeYhkKARnqb/+/38PozI90dN72iBd6buwwVK1V2/y0zIx0j+nXFtt82uv82dtIc3HxHf31ODlA7HAI0Ijbz2tMjsHHN8qDmUhYFaLzXUFAAvBr36DcEz74xPZRdsi8SIAESKBUCjK+VCmbDDUIBmiBdQgGaIAGyuSYCDMBowhSWShSgCQt2DlrCAjTyHsNiikatuFaINVeFSeubDXqGBHQS4A8QncBYnQRIgARIQCHA30dcCCSgjwAPmOnjVZK1ebigJOmybxIgARIgARIgARIgARIgARIwHgF/AjRRUVGYN28e7rjjDuMZTotIwA8BxjeMtzyYoMF4PqFFoSUQyQI0CimHE7CfTxjpv5gAq0nz4eRAvRX3cwrQFJcc20UaAb5/izSPcj4kQAIkQAIkQAIkQAIkYFwCjP8Z1ze0zFgEIlqAxoXa5jyvOhOoWEyAARI9WpzAO7fWRpt6iTyZGMhn/JwEdBJgfFIbML7b1saJtUggEgj4E6Dp1q2bskdL73nESODCOZQsAT5n9PFlfEMfL9YmARJQJ8D8NFwZJBB6Avl2J77blYehn59Gtg7BRjOA2gkWTOuZjKtqWBEtMclyXETEZ82+PIz88iyOFzhFU1xbcTrRrKIFi++thqoJZiOEdbXZzVrlioDe39Obj5QrPJysAQhoEXUJxkzv/rv3uRcvvju7WF1699Wq/Q14899fIC4+wd0fBWguoA2VAM3eXTswpGd7nEs7o3Qu4kEfLPgBIlbkKls3b8DQ3p1QUJCv/Kla9ZqYvmQtLrq4XrF87atRaQvQrPxmMcY83Bc2W4GmeSSnVEOnbr1we9/78e7YJ/HbxrXudhSgKYwwmHuBJmewEgmQAAmUEAHG10oIrMG7pQBNkA6iAE2QANlcEwEGYDRhCkslCtCEBTsHLWEBGgEsm16sphjUjm2NaHMyRWi46kqEAH+AlAhWdkoCJEACEU+Av48i3sWcYIgJ8IBZiIEG0R0PFwQBj01JgARIgARIgARIgARIgARIoAwSyMrKwqBBg7Bw4UK39RdddBH69u2LJ554AjVq1CiDs6LJ5Z0A4xvGWwFM0GA8n9Ci0BKIeAGa0OIq8d4oQFPiiDlAGSHA929lxFE0kwRIgARIgARIgARIgAQigADjfxHgRE6hVAiUCwGaUiEZukEoQBM6luyJBLwJMD6pbU3w3bY2TqxFApFAYMWKFejZsydkr5aUqKgotG7dGk899RREgMZisUTCNDkHgxHgc0afQxjf0MeLtUmABNQJMD8NVwYJhJaAwwmczXHgpg9PYE+OA1pVpGUPYYrVhPn9UnB5dSssBhDDDi2Z4vVmdwBr9+ViwPwzyDJr0xJXRnI60aV2LGb0SUZitAk6dICKZyhbkYBOAszvoxMYq5c6gfdfexozJ453j1u/UVNMW7QaSckpIbFl7BMP4Iu5M9x9Xd+9N155f54iYqKnyJmIZ0cOwLdLPnU3UxOwCFaARt4fjBp4i3uM6jUvxqylPyGlWtEzjN4CL1e3vQ7vzF6K+IRETVPzttXfWMURXgmVAI3dZsO/HumLlV8vcs9r8KgxeGT0OPe/p735Aqa99aL731169MXYiR/r9nMgcMXh4NlndlYm/nHfrfh1w2r3n30Jw4h4zCN33+gW1fHsp0atOmjZ/gZc0eJapF5UG3LdyDUTHROrVNMzjtSfPfk1TBr/lN+1rcZGbZyRY17FfcNHB0IJLdeK9/WgJj4UcCBWIAESIIEII8D4WoQ5VON0KECjEZSvahSgCRIgm2siwACMJkxhqUQBmrBg56ClIEAjkE0wIdqcgFqxLRFtShJVGrIngZAS4A+QkOJkZyRAAiRQbj92OrsAACAASURBVAjw91G5cTUnGiICPGAWIpAh6IaHC0IAkV2QAAmQAAmQAAmQAAmQAAmQAAmQAAmElQDjG2HFrzo4EzQYzye0KLQEKEATWp7B9kYBmmAJsn2kEOD7t0jxJOdBAiRAAiRAAiRAAiRAAsYnwPif8X1EC41BgAI0xvCDpxXnBWhqoXW9CjAbzzxaRAJlmgDjk9rcx3fb2jixFgmQAAmQQPEI8DmjjxvjG/p4sTYJkIA6Aean4coggdASyLMD7/+UibGr0+GwaM8pFm0GnmtfCY+0SQC1Zwr7RER9Xvr+HCb/lokCh3Z/xQD49M4q6FgnGlE6fKF9BNYkgeITYH6f4rNjy9Ih4C18Ua16TUVwpVqNWiExwLt/vSItLiOyMzMUYZgtP69z23X34JF4cuzEQnZqEdXwN7GV3yzGPx/s7a5CAZrzKJZ9MQ9jHunn5tL0ihZ4b+4yVKxUGZkZ6RjRryu2/bZR+VxiPu9+/A2u7dwtJGvIs5PSEqBRE3YRO7r27IdRT7+miM74K5EiQON9PcmcfQn2hNzZ7JAESIAEDEqA8TWDOqaEzaIATZCAKUATJEA210SAARhNmMJSiQI0YcHOQUtJgOZ8IMSMWHNF1Iy9BlGmSmRPAiElwB8gIcXJzkiABEig3BDg76Ny42pONEQEeMAsRCBD0A0PF4QAIrsgARIgARIgARIgARIgARIgARIgARIIKwHGN8KKX3VwJmgwnk9oUWgJiABN/5m7sTvHBh3ncUNrBHtzE3AL0DzQADFWpo3k0ii/BPj+rfz6njMnARIgARIgARIgARIggdImwPhfaRPneGWVAAVojOc5EaB5u3tNtKkvAjTaE1gabya0iASMR4DxSW0+4bttbZxYiwRIgARIoHgE+JzRx43xDX28WJsESECdAPPTcGWQQGgJHEq3o8uHx3HErq/fOLsDqx6qgUYpFkb9vNBJnHrr0QJ0+/cJ5OgRknEC16REYf49VVAlnvsy9a1I1i5pAszvU9KE2X+wBNYs/wqPDbrd3U1MbBw+XLQaTa9sqbnrP//YggWz33fXr12vIfoOHonomFj8Z/EneHbkAPdnxRW4Obx/Dwb3bIfTJ465+xrz2lTcMWBoITuDFaB5/7WnMXPieHefFKA5j+LEscMY0qMdjh7ar/zbYrXigwU/4MpW7bF18wYM7d0JBQX5ymd1GzTGtIWrkFw1VfMa0lqxtARoROho6J2dYbfZ3Kb16v8gRo+fDKs1KqC5kSJAc+LoIQy6tY3if1d5ZPQ4DB41JiADViABEiCBSCXA+Fqketb/vChAE6TfKUATJEA210SAARhNmMJSiQI0YcHOQUtRgOY8bBPiLZVRM7YlLIhX1HlZSCAUBPgDJBQU2QcJkAAJlD8C/H1U/nzOGQdHgAfMguMXytY8XBBKmuyLBEiABEiABEiABEiABEiABEiABEggHAQY3wgHdf9jMkGD8XxCi0JLgAI0oeUZbG8UoAmWINtHCgG+f4sUT3IeJEACJEACJEACJEACJGB8Aoz/Gd9HtNAYBChAYww/eFrhFqCpVwFmnkU0noNoUZkmwPikNvfx3bY2TqxFAiRAAiRQPAJ8zujjxviGPl6sTQIkoE6A+Wm4MkggtAS2HS9Al9knkS3BVR0l3unE5uE1UD3RDIb9CoMTlP87ZUfnacf0CdAAqOAEvr2/KpqlBk4Kr8NdrEoCQRNgfp+gEbKDEiawd9cODOnZHufSzrhH+ufLk3DX/SM0jzztzRcw7a0X3fW797kXL747W/m3t5CHp3CJ5gEArFn2JR67v4e7ia9+ghGgURMNoQDNeeRyJmXCMyMxf9Zktw9EhETESLz97/q7Hv9qrVtaAjSfTHsLb7/4uNusKtWqY+bnP6JmnfqaTE07cwoP9b4Oe/7c7q7/1qwv0fGm21Tbz578GiaNf0r1GvI3oNqaHTnmVdw3fHRAO7VcK/l5uXjygd74ceU37v7aXX8LJkxfpAhMaS1nTp3AmIf74uC+3UqTuPgEjJ00B00uv0ZrF6xHAiRAAoYhwPiaYVxRqoZQgCZI3BSgCRIgm2siwACMJkxhqUQBmrBg56ClLkADmJxmxFuTz4vQmOLoAxIICQH+AAkJRnZCAiRAAuWOAH8flTuXc8JBEuABsyABhrA5DxeEECa7IgESIAESIAESIAESIAESIAESIAESCAsBxjfCgt3voEzQYDyf0KLQEqAATWh5BtsbBWiCJcj2kUKA798ixZOcBwmQAAmQAAmQAAmQAAkYnwDjf8b3ES00BgEK0BjDD55WUIDGeD6hRZFDgPFJbb7ku21tnFiLBEiABEigeAT4nNHHjfENfbxYmwRIQJ0A89NwZZBA6AjIvsyNBwtw27zTKHDqU6CRVN0ze1VBt4bRFJ72conD6cTcLTl4bFka8nS6S2RnvuibgrZ1oiH7NFlIwCgEmN/HKJ6gHb4IqAlYNL+qNd6b+x0SK1QKCC797GmMHHAztm/5xV13zGtTcceAocq/Txw7jCE92uHoof3uz/UKlKiJn9Rv1BTTFq1GUnJKIRvVBHVe/3ARrr/ljoBz+W3jWjxy940oKMh316UAzQVs63/4Fo8OvEURo5Ei6+SVqZ/hX8PuxrbfNip/i4qKxgeLVuHya9oG5F2cCqUlQOMtCHN12+vwzuyliE9I1GS2t7iLNCqLAjRitzeLChWTMH3JWlzSuLkmFlJp2RfzMOaRfu76dRs0xrSFq5BcNVVzH6xIAiRAAkYhwPiaUTxRunZQgCZI3hSgCRIgm2siwACMJkxhqUQBmrBg56BhEKAR6CaYkWhNQY2YFrCYtCu30mEk8P/Yuw84qarD7ePPtJ0tsPReBARrVASNBqPRKPYSsWOBKNhAgxpLLAlGY4u9RERFDBaCDWssGCOaorEnlr+iiNJEets6M+97BnZkl9nde2fuzL0z9zf55CPsnvo9d3e5Z/aepzkBbkC4NhBAAAEEMhHg/igTNer4WYAHzLyz+jxc4J21YCQIIIAAAggggAACCCCAAAIIIJCZAPsbmbnlshYHNORSl7a9IEAAjRdW4YcxEEDjrfVgNO4J8P6be/b0jAACCCCAAAIIIICA3wTY//PbijPfTAUIoMlULnf1CKDJnS0tI8D+pLVrgPe2rTlRCgEEEEAgMwF+zthzY3/DnhelEUAgvQDn03BlIOCcgNlPfeubOh366Peqt9lsKCDt3DmimSd1UkVJkLCUjX7xhLSqJqHDpn6vT1fHFLMZ7BOS9MiITho+MKogCTQ2r0qK51KA831yqUvbTgnMeOBO3XD5OanmzD379ZMftxTa8sS0Sbr2krNSdZuGU5hnGX5//ql6dsbUVJnOXXvo3qdmq0+/gZam8O3XczT2yL1kwkcaXqef/zudfsHEzeov//47/fKIYVow76vU544dPU4XXn2Hmu5FbFp57ZpVumjMUXr7zVcbtUkAzQ8cq1et0PgT9tcnH76T/KAJmznroqt09w1XpEJ77Aa1WLoANilUCAE05pq/eeJ5evS+2xpNr1ADaL787H8ac+SeWrN6ZWo+R5xwmi69bpJC4XCrS2jCp8YdP1zfzP0iVfaEMb/S+RNvafFrstWGKYAAAgi4JMD+mkvwLndLAE2WC0AATZaAVLckwAaMJSZXChFA4wo7nboUQGPggwqpbaSbupfsrGAgylogkJUANyBZ8VEZAQQQ8K0A90e+XXomnqEAD5hlCJeDajxckANUmkQAAQQQQAABBBBAAAEEEEAAgbwKsL+RV25LnXFAgyUmChWwAAE03lo8Ami8tR6Mxj0B3n9zz56eEUAAAQQQQAABBBDwmwD7f35bceabqQABNJnK5a4eATS5s6VlBNiftHYN8N62NSdKIYAAAghkJsDPGXtu7G/Y86I0AgikF+B8Gq4MBJwTMPup/55Xq8OmL7UdQGNGYY7qHrltua4+oFJtTQiNzwNT4omEVlcnNO6p5Xrp29qMTM1+6sMjOiYDaEIk0Dh3sdNS1gKc75M1IQ3kQWD50iU689if66v/+zjVW9/+g3TbQy+0GBLz8Qdva/wJBzQKptj/iON11e3TGgVTvP/WGzr7uP1SISWmkyNPHKuLr7lL4XCkxRmmC/NoGnKzaQO1NdW6cMxR+sffXkh9uLSsXHc9+rJ22nWPtH3VVFclA3iefvT+zT7v1QCaaGmZ7n3idW03eNdm/Wa/8qzOH3146vMtzcXqZTb5pomafPOVqeImgCRW/0Mc30VX36FjfzneanO2y+UrgObhyTfrlisvSI2vpWtu00mY6/WVZ2fo8nEjFY/HG82vUANo0n0NBoNBXXHT/Tr0mFEthsisXrlcF409Wu/887WUhd0AKtsXCRUQQACBHAuwv5ZjYI82TwBNlgtDAE2WgFS3JMAGjCUmVwoRQOMKO526GEBj8E0ITftIb3WN7qRA8i0hXghkJsANSGZu1EIAAQT8LsD9kd+vAOZvV4AHzOyK5a48DxfkzpaWEUAAAQQQQAABBBBAAAEEEEAgPwLsb+TH2U4vHNBgR4uyhShAAI23Vo0AGm+tB6NxT4D339yzp2cEEEAAAQQQQAABBPwmwP6f31ac+WYqQABNpnK5q2cOTLz10N7arX8bBeXzEyhzx0zLPhVgf9LawvPetjUnSiGAAAIIZCbAzxl7buxv2POiNAIIpBfgfBquDAScE8g2gMaMpDQg7dkrqqsPaKf+7UMqCftzD7A2ltCXy+t18Qur9O/FtarNcJnMfuojR3XSfiaAxp+UGcpRLdcCnO+Ta2Had0rgb88/oUvOPLZRaEb7jp116fX3aO8DjlAwFEp1VV9fp5ef/ouuufgMVVetT33cBL1Meuxv+tHOuzUalil/+bgTNeu5xxp9/PTzf6dTf3VZsyE08VhMD91zk27/w8WN6p0w5lc6f+ItzQZfvPz0dF169gmN6pigm9MmXK6jTjpDHbt0S35u1YplMiEt99z4Oy1e8E3yY5XtOigciciE8piXVwNozNjGXXKNRo+/pFmHXATQfPTuv3TGUXs3ChNqgO7UtbumzPyHem0xwKnLcrN28hVA88Hbb+qMY/ZpFK5zxAmnyQTsmPCfdK+q9es0bdKNMiE96V6FGkBj5rJk0XydffxwfT3ns0ZTM2FDZ1wwUe06dNrsa/7NWc/r1t//WvPnfdnocxN+e6NOOuOHcJ+cXSw0jAACCORIgP21HMF6vFkCaLJcIAJosgSkuiUBNmAsMblSiAAaV9jp1OUAGrMAQQXVqWRLdSrZXgEFWRMEMhLgBiQjNiohgAACvhfg/sj3lwAANgV4wMwmWA6L83BBDnFpGgEEEEAAAQQQQAABBBBAAAEE8iLA/kZemG11wgENtrgoXIACJoBm5JQ5+rKqXvECHH+xDTkVQDN2kKI85Vxsy8t8bAjw/psNLIoigAACCCCAAAIIIIBAVgLs/2XFR2UfCRBA473F3hBA00e7929D/Iz3locRFbgA+5PWFpD3tq05UQoBBBBAIDMBfs7Yc2N/w54XpRFAIL0A59NwZSDgnIATATRmNOYo/z5tQjp9aIWO2K5MXSqCigQDChR5gIrxq41Ji1bH9MR/12vq+2u1oCqheBbz3hBA01nDB5YomEU7zl0ltITABgHO9+FKKBQBExLzx8vP1RPTJm02ZBPeYkJFttpuJ33+yYdaMO8rmfJNX+dedr1OPuvCtIEoC7/9Wmcdt2+y7qavrbYfrFPPvVS77vHzVIjF+nVrZQJAJt34W33ywX8ale83cBv9afor6tqjd7O0a9es0nmjDtP7b71hiz8YDOqSa+/WzEfu1ScfvpOs65UAGmMyYdSheu9frzeaU4dOXbTjLsNU0bZSp5x1oQZus0Pq87kIoGluHKbT/Y84XlfdPk2hcNiWu53C+QqgaW6e2w3eVef99iZtP3hXlURLVVtTrW/nztHMR+/Tkw9NVk11VXI65lpq07adVq9akZreiJPO0CXX3KVYPJb8GjFfVw2vB++6Xndcc0nq74ccfYquvO3BVmnSjfOcS6/TqHGNQ5vSNfTpR+9q7Ii9UiFSJkDq3idna9sdh6bt13xNnHvSQVq5fOlmnzfBTX0HbCUTQvTph+/IrFM8vvnTS0eeOFYXX3NXs6FTrU6YAggggIAHBNhf88AiuDAEAmiyRCeAJktAqlsSYAPGEpMrhQigcYWdTj0QQLNhEQLqGt1GHUu2lnkHpOkvyrBQCLQmwA1Ia0J8HgEEEEAgnQD3R1wXCNgT4AEze165LM3DBbnUpW0EEEAAAQQQQAABBBBAAAEEEMiHAPsb+VC21wcHNNjzonThCRBA4601I4DGW+vBaNwT4P039+zpGQEEEEAAAQQQQAABvwmw/+e3FWe+mQoQQJOpXO7qEUCTO1taRoD9SWvXAO9tW3OiFAIIIIBAZgL8nLHnxv6GPS9KI4BAegHOp+HKQMA5AacCaJIjSkjl4YAGtA3plJ3LtUe/UvVrH1JZJFB0QSqxeEJV9dLc5fV6ZU61/vLRes1bF1d1LGGOYcvqRQBNVnxUzqEA5/vkEJemHRdoKYSmtc7OuuiqZOjFpqEaTet89M4/9auTD9Ga1Stbay7t59t37KzbH/qrtttpl1brf/7xBzpv9OH6buG3rZY1Bcy4r77r4WSYy6mHD9PiBd8k63klgMaMZfJNEzX55ivTziddeEguAmhM5zMeuFM3XH5Oo3GYfZ7bpr2gYfscaMk700L5CqAx4zMBRmcft5/q6mptDdeEz1xx0/3JcJprLzlrs7rp1qoQAmjMROZ+8akuHDNCX8/5zJaJKWwCeC648hZFS8ts16UCAggg4CUB9te8tBr5GwsBNFlaE0CTJSDVLQmwAWOJyZVCBNC4wk6nngmgMe99BNQ9uoMqIwMUVJC1QcCWADcgtrgojAACCCCwUYD7Iy4FBOwJ8ICZPa9clubhglzq0jYCCCCAAAIIIIAAAggggAACCORDgP2NfCjb64MDGux5UbrwBAig8daaEUDjrfVgNO4J8P6be/b0jAACCCCAAAIIIICA3wTY//PbijPfTAUIoMlULnf1CKDJnS0tI8D+pLVrgPe2rTlRCgEEEEAgMwF+zthzY3/DnhelEUAgvQDn03BlIOCcgKMBNA3DSkgRJdSlLKT9B5Xr0K2j2rJjSJ3KgiqNBBQJSk3/DeXcjHLTkvn91bq4VFWX0PKquOYsi+mpT6v1ty+qtKwuprpEIOvgmYaRE0CTmzWk1ewFON8ne0NayK9APBbTK8/O0DWXnKl1a1a32nnvLbbUZX+crF2G7WPp59QnH/xHF449ynIwTMMA+g3cRn+870n1H7Rtq2NqKLBk0XzdPPF8zXrusRbr7DBk92RgyICttlPTgBMvBdCY+Zx9/PC04R/5DKAxISSn/eKnWr1yecr1RzvvpjsffUlt2razvD6ZFMxnAI35d4z5Wrh83EjF43FLwzVfD7+96X4N+cnP9OVn/9OYI/fcLHCpkANoDIL5vnDX9Zclg4isvOx+j7DSJmUQQAABNwXYX3NT372+CaDJ0p4AmiwBqW5JgA0YS0yuFCKAxhV2OvVQAI1ZjICC6lk6WG0jWyhg3hjhhYBFAW5ALEJRDAEEEECgkQD3R1wQCNgT4AEze165LM3DBbnUpW0EEEAAAQQQQAABBBBAAAEEEMiHAPsb+VC21wcHNNjzonThCRBA4601I4DGW+vBaNwT4P039+zpGQEEEEAAAQQQQAABvwmw/+e3FWe+mQoQQJOpXO7qEUCTO1taRoD9SWvXAO9tW3OiFAIIIIBAZgL8nLHnxv6GPS9KI4BAegHOp+HKQMA5gZwE0Gw6vIQUDUjtw9IOXUp09OAK7dEvqvKwFA0HFAkFFAokFAoEFPDAUWXGI5GQ4gkplpBq6+OqjUnr66V/zKvVw++s1ecr6rSyLqEaUzgHYyaAxrnrm5acFeB8H2c9aS1/AjXVVXrz1ec185H79PH7b2v1qhWpzk0oy7B9DtLhx/9S2+24i4KhkK2BmQCL+2//g/4y5Q6Zflp6dejURWMmXKFfjByjaGmZrX4aCi///ju999Zsvf/WG6qtqU5+OBQKa8ddhmn3vYarY5duGbXrRqVlSxbrvluv0qvPP67lS5ckhxAMBjVwmx103T0z1HfAVjkfllmzC8eM0D9fezHV10VX36Fjfzk+53270cF7/3o9Gcj09ZzPmu2+om2lzr7o6kbXqXmOZ9rdf9Ttf7i4Ub10ATRuzCvbPletWKZnZ0zVC49P01eff6L6+rrU9dir7wDtse/BOvDIkRl9j8h2bNRHAAEEcinA/loudb3bNgE0Wa4NATRZAlLdkgAbMJaYXClEAI0r7HTqsQCa5GZUIKxepbuoPNQ9GUjDCwErAtyAWFGiDAIIIIBAUwHuj7gmELAnwANm9rxyWZqHC3KpS9sIIIAAAggggAACCCCAAAIIIJAPAfY38qFsrw8OaLDnRenCEyCAxltrlgqgGTMo+SA4LwT8KsD7b35deeaNAAIIIIAAAggggED+Bdj/y785PRamAAE03ls3Ami8tyaMqHgE2J+0tpa8t23NiVIIIIAAApkJ8HPGnhv7G/a8KI0AAukFOJ+GKwMB5wRyHkCz6VATUiCRUHkwoK4VQW3VLqwfDyjTkJ4Rbd05pDYlQYUC5vB5JU8sM4E05jcTg8GAAkooGAjI/B5p039/WdVoqBtPJJRQQPG4+e+Glwmbicel+nhCS6sS+mJpTB8urtV/5tboy9V1+m5dQlWxuBLBjYOy2mkG5RoCaPYbWJL04IWAVwQ438crK8E4vChgAis+//hDvfHKs1q6ZFFqiCYc5kdDdtPgH/9UPXv3sx1w48W5FtOYvvzsfxpz5J5as3plclpdu/fSfU+9oZ59+xfTNBvNJR6Lad5Xn+vlp6c3ulb79BuoPYcfpi0GbJX2OjX/jvr4g7f11ycfToYfmWvbXNc/O+AIlZVXFK0XE0MAAQSKWYD9tWJe3ebnRgBNlutOAE2WgFS3JMAGjCUmVwoRQOMKO516MIDGLEpIEfUp/4lKgx0JoeEqtSTADYglJgohgAACCDQR4P6ISwIBewI8YGbPK5elebggl7q0jQACCCCAAAIIIIAAAggggAAC+RBgfyMfyvb64IAGe16ULjwB89DKiVPmaE5VveKFN/yiG/EPATQDFQ2bx715IeBPAd5/8+e6M2sEEEAAAQQQQAABBNwQYP/PDXX6LEQBAmi8t2rmwMRbDuml3Qe0VTB5ZCQvBBBwSoD9SWuSvLdtzYlSCCCAAAKZCfBzxp4b+xv2vCiNAALpBTifhisDAecE8hpA03TYCZP6siFkxvwOYueSgHq2Capr25AGto+oc7uguleG1aNNSL3aBtWxPKBQMCCTAbNhn9GE0ST/s+G/5o8NiTLmLwHzd/OBgOIJEzKTUDwe0IrquOaviWvRmpi+WV6v1evjmrOiTkvWxDR/bVzf18RVX59QIpl+szEJxznyVlsy+6kPj+io4QOjyfnyQsArApzv45WVYBwIIOCUwOSbJmryzVemmjt29DhdePUdGYfdOTUu2kEAAQQQQCAfAuyv5UPZe30QQJPlmhBAkyUg1S0JsAFjicmVQgTQuMJOpx4NoDELEwqUqG/ZHooG2xFCw5XaqgA3IK0SUQABBBBAII0A90dcFgjYE+ABM3teuSzNwwW51KVtBBBAAAEEEEAAAQQQQAABBBDIhwD7G/lQttcHBzTY86J04QmYB4FHTpmjLwmg8cTiEUDjiWVgEB4Q4P03DywCQ0AAAQQQQAABBBBAwCcC7P/5ZKGZZtYCBNBkTeh4A6kAmv5tFWw4CdLxXmgQAX8KsD9pbd15b9uaE6UQQAABBDIT4OeMPTf2N+x5URoBBNILcD4NVwYCzgm4GkDT3DQaUmTiG8JlgomEQub0srCS4TNtysIqDwbUpTSocFAqj0jlISkYDKiqfkPoTCwh1calunhC362Pa319QmtrYorXJxRXYEMYjdmrDG0yCI/sXRJA49z1TUvOCnC+j7OetIYAAu4KLP/+O51+9N76es5nyYFEIiW654m/a8ehP3F3YPSOAAIIIIBAngTYX8sTtMe6IYAmywUhgCZLQKpbEmADxhKTK4UIoHGFnU49HEBjflkmolL1KttN0WB7Qmi4WlsU4AaECwQBBBBAIBMB7o8yUaOOnwV4wMw7q8/DBd5ZC0aCAAIIIIAAAggggAACCCCAAAKZCbC/kZlbLmtxQEMudWnbCwLmoeATp8zRHAJovLAcIoDGE8vAIDwgwPtvHlgEhoAAAggggAACCCCAgE8E2P/zyUIzzawFCKDJmtDxBgigcZyUBhFICbA/ae1i4L1ta06UQgABBBDITICfM/bc2N+w50VpBBBIL8D5NFwZCDgn4MkAmlamZ3530bxSeTGJTf6c/M3GDSE0G/+ohjwbM9dCeBFAUwir5M8xcr6PP9edWSNQrAIvPz1dl559Qmp6P9n7AN14/1OKlpYV65SZFwIIIIAAAo0E2F/z5wVBAE2W604ATZaAVLckwAaMJSZXChFA4wo7nXo4gGbDGzUBRYNt1bN0F0XVbtN3a1g7BLgB4RpAAAEEEMhagPujrAlpwGcCPGDmnQXn4QLvrAUjQQABBBBAAAEEEEAAAQQQQACBzATY38jMLZe1OKAhl7q07QUBAmi8sAo/jIEAGm+tB6NxT4D339yzp2cEEEAAAQQQQAABBPwmwP6f31ac+WYqQABNpnK5q0cATe5saRkB9ietXQO8t23NiVIIIIAAApkJ8HPGnhv7G/a8KI0AAukFOCCTKwMB5wQKMYDGudl7syUCaLy5LoxK4nwfrgIEEChEAfMMSiIeVzAUSg1/7hefasKoQ7Vg3lfJj5m9ndumvaBh+xxYiFNkzAgggAACCGQkwP5aRmwFX4kAmiyXkACaLAGpbkmADRhLTK4UuUyjXAAAIABJREFUIoDGFXY69XgAzYaNlaDKgu3Vs3SIImpLCA1XbVoBbkC4MBBAAAEEMhHg/igTNer4WYAHzLyz+jxc4J21YCQIIIAAAggggAACCCCAAAIIIJCZAPsbmbnlshYHNORSl7a9IEAAjRdW4YcxEEDjrfVgNO4J8P6be/b0jAACCCCAAAIIIICA3wTY//PbijPfTAUIoMlULnf1CKDJnS0tI8D+pLVrgPe2rTlRCgEEEEAgMwF+zthzY3/DnhelEUAgvQDn03BlIOCcAAE0zlk61RIBNE5J0o7TApzv47Qo7SGAQL4Erjzvl3rz1ee1/eAfa/GCb/TV5x8rHo+nuh/yk5/p1gefU3lFm3wNiX4QQAABBBBwXYD9NdeXwJUBEECTJTsBNFkCUt2SABswlphcKUQAjSvsdFoAATRmkQIKqiLcST2iQxRSeTLtlxcCmwpwA8L1gAACCCCQiQD3R5moUcfPAjxg5p3V5+EC76wFI0EAAQQQQAABBBBAAAEEEEAAgcwE2N/IzC2XtTigIZe6tO0FAQJovLAKP4yBABpvrQejcU+A99/cs6dnBBBAAAEEEEAAAQT8JsD+n99WnPlmKkAATaZyuatnDky89ZDe2m1AGwXFM4W5k6ZlPwqwP2lt1Xlv25oTpRBAAAEEMhPg54w9N/Y37HlRGgEE0gtwPg1XBgLOCRBA45ylUy2Z/dRHRnTSfoOiCrGd6hQr7TggwPk+DiDSBAIIuCLwu1+N0vOP/zlt38FgUHc8/KJ222u4K2OjUwQQQAABBNwSYH/NLXl3+yWAJkt/AmiyBKS6JQE2YCwxuVKIABpX2Om0QAJozEIFFVR5uIt6RocqFChl7RBoJMANCBcEAggggEAmAtwfZaJGHT8L8ICZd1afhwu8sxaMBAEEEEAAAQQQQAABBBBAAAEEMhNgfyMzt1zW4oCGXOrSthcETADNyClz9GVVveJeGJDPx5AKoBk7SFGecvb51eDv6fP+m7/Xn9kjgAACCCCAAAIIIJBPAfb/8qlNX4UsQACN91YvGUBzaB/t3r8N8TPeWx5GVOAC7E9aW0De27bmRCkEEEAAgcwE+Dljz439DXtelEYAgfQCnE/DlYGAcwIE0Dhn6VRLyQCaozpr+MASBQmgcYqVdhwQ4HwfBxBpAgEEXBFoKYBmwm9v1Imnn6+m+zuuDJROEUAAAQQQyKMA+2t5xPZQVwTQZLkYBNBkCUh1SwJswFhicqUQATSusNNpAQXQmMUKKqSKcGf1iO6qUKCE9UMgJcANCBcDAggggEAmAtwfZaJGHT8L8ICZd1afhwu8sxaMBAEEEEAAAQQQQAABBBBAAAEEMhNgfyMzt1zW4oCGXOrSthcECKDxwir8MIZUAM2YQYqGecrZW6vDaPIpwPtv+dSmLwQQQAABBBBAAAEE/C3A/p+/15/ZWxdIBtAsWK/Tn5qneuvVKJlDgYYAmt36VyhIBE0OpWnajwLsT1pbdd7btuZEKQQQQACBzAT4OWPPjf0Ne16URgCB9AKcT8OVgYBzAgTQOGfpVEsE0DglSTtOC3C+j9OitIcAAvkSuHnieZp+/+2Kx+PJLivbddDPDjhCo8dfoi223Dpfw6AfBBBAAAEEPCXA/pqnliNvgyGAJktqAmiyBKS6JQE2YCwxuVKIABpX2Om0wAJozIIFAiFVhrupe3SogoqwhggkBbgB4UJAAAEEEMhEgPujTNSo42cBHjDzzurzcIF31oKRIIAAAggggAACCCCAAAIIIIBAZgLsb2TmlstaHNCQS13a9oKAedB51INf6v/W1imWMH/j5aaAiZzpEw7pL6cPUiRIAI2ba0Hf7grw/pu7/vSOAAIIIIAAAggggICfBNj/89NqM9dsBf63cL3GPjVPdWwjZkvpSH1zYOIdh/fRrn3bKMBWoiOmNIJAgwD7k9auBd7btuZEKQQQQACBzAT4OWPPjf0Ne16URgCB9AKcT8OVgYBzAgTQOGfpVEsE0DglSTtOC3C+j9OitIcAAggggAACCCCAgHsC7K+5Z+9mzwTQZKlPAE2WgFS3JMAGjCUmVwoRQOMKO50WYACNWTQTQtMx0ledS3ZUUCHWEQECaLgGEEAAAQQyEuD+KCM2KvlYgAfMvLP4PFzgnbVgJAgggAACCCCAAAIIIIAAAgggkJkA+xuZueWyFgc05FKXtr0icPVLC/TcnNWq5+BI15fE/LbP1m3DevCUgWr6M8H1wTEABPIowPtvecSmKwQQQAABBBBAAAEEfC7A/p/PLwCmb0vgq6U1OvWRr7Q2aKsahXMkUBJP6N5j+mm7HuUifyZHyDTrWwH2J60tPe9tW3OiFAIIIIBAZgL8nLHnxv6GPS9KI4BAegEOyOTKQMA5AQJonLN0qiUCaJySpB2nBTjfx2lR2kMAAQQQQAABBBBAwD0B9tfcs3ezZwJostQngCZLQKpbEmADxhKTK4UIoHGFnU4LNIDGLFxQQXWODlLHkm0VSPAb/X6/mLkB8fsVwPwRQACBzAS4P8rMjVr+FeABM++sPQ8XeGctGAkCCCCAAAIIIIAAAggggAACCGQmwP5GZm65rMUBDbnUpW2vCHy4YJ3Oe/ZbrSaBxvUlKQlII3fsoPF7dnd9LAwAATcFeP/NTX36RgABBBBAAAEEEEDAXwLs//lrvZltdgKrqut17hPz9PHyWpF4kp2lE7U7hAJ64IQB6t2+xInmaAMBBDYRYH/S2uXAe9vWnCiFAAIIIJCZAD9n7Lmxv2HPi9IIIJBegPNpuDIQcE6AABrnLJ1qqSGAZr+BJQqR6O0UK+04IMD5Pg4g0gQCCCCAAAIIIIAAAh4RYH/NIwuR52EQQJMlOAE0WQJS3ZIAGzCWmFwpRACNK+x0WsABNGbxTAhNl+h26hgZJH6j39+XMzcg/l5/Zo8AAghkKsD9UaZy1POrAA+YeWflebjAO2vBSBBAAAEEEEAAAQQQQAABBBBAIDMB9jcyc8tlLQ5oyKUubXtFoKourjOnz9Wnq2oV98qg/DiOhNQhGNDk4/urf6eoHwWYMwIpAd5/42JAAAEEEEAAAQQQQACBfAmw/5cvafopBoFYQnr767W64LlvVcsBfe4uaTyhEVu103n79VBZOOjuWOgdgSIUYH/S2qLy3rY1J0ohgAACCGQmwM8Ze27sb9jzojQCCKQX4HwargwEnBMggMY5S6daMgE0D4/opOEmgCbIBrdTrrSTvQDn+2RvSAsIIIAAAggggAACCHhFgP01r6xEfsdBAE2W3gTQZAlIdUsCbMBYYnKlEAE0rrDTaYEH0JgFNL9U0yO6k9qF+pu/sKY+FeAGxKcLz7QRQACBLAW4P8oSkOq+E+ABM+8sOQ8XeGctGAkCCCCAAAIIIIAAAggggAACCGQmwP5GZm65rMUBDbnUpW2vCCQS0nvz1+mS5+ZrRX1c4tdMXFma0kBAR23bTufs3V1hHnB2ZQ3o1DsCvP/mnbVgJAgggAACCCCAAAIIFLsA+3/FvsLMz0kBc2jiutq4Lnpynt5eUiWxh+Ukr/W2ElKv0pAeOHGA2peFWQbrcpREwLIA+5PWqHhv25oTpRBAAAEEMhPg54w9N/Y37HlRGgEE0gtwPg1XBgLOCRBA45ylUy1tCKDpqOEDowTQOIVKO44IcL6PI4w0ggACCCCAAAIIIICAJwTYX/PEMuR9EATQZElOAE2WgFS3JMAGjCUmVwoRQOMKO50WQQCNWcSgQupVNlRtwr2kBKeD+PHC5gbEj6vOnBFAAIHsBbg/yt6QFvwlwANm3llvHi7wzlowEgQQQAABBBBAAAEEEEAAAQQQyEyA/Y3M3HJZiwMacqlL214SqKmP68G3vtdDH67Q+rh5/JlXPgVCkrZpH9XtR2+hdqXmb7wQ8LcA77/5e/2ZPQIIIIAAAggggAAC+RRg/y+f2vRVDALxeELfr6vX+Me/1ty19YRZu7CopQnp8v16aN+t2ikS4nlBF5aALn0gwP6ktUXmvW1rTpRCAAEEEMhMgJ8z9tzY37DnRWkEEEgvwPk0XBkIOCdAAI1zlk61RACNU5K047QA5/s4LUp7CCCAAAIIIIAAAgi4J8D+mnv2bvZMAE2W+gTQZAlIdUsCbMBYYnKlEAE0rrDTaZEE0JiFDAUj6h39scpCXRRQkLX1mQA3ID5bcKaLAAIIOCTA/ZFDkDTjGwEeMPPOUvNwgXfWgpEggAACCCCAAAIIIIAAAggggEBmAuxvZOaWy1oc0JBLXdr2msCampj+/J+l+stHy7U+7rXRFe94TNzMFhVhXXNobw3oVKpgkEMji3e1mZlVAd5/sypFOQQQQAABBBBAAAEEEMhWgP2/bAWp70eBWCKhL5ZU67IX5uubdfUizjp/V0E4ntApO3XQacO6qSQSFDuJ+bOnJ38JsD9pbb15b9uaE6UQQAABBDIT4OeMPTf2N+x5URoBBNILcD4NVwYCzgkQQOOcpVMtEUDjlCTtOC3A+T5Oi9IeAggggAACCCCAAALuCbC/5p69mz0TQJOlPgE0WQJS3ZIAGzCWmFwpRACNK+x0WkQBNGYxQ4GotigbppJgO0JofHZ1cwPiswXP8XRffPFFHX/88Y16mThxoiZMmJDjnmkeAQTyLcD9Ub7F6a/QBXjAzDsryMMF3lkLRoIAAggggAACCCCAAAIIIIAAApkJsL+RmVsua3FAQy51adtrAuah57XVMT363jI9+uFyrYlxdGSu1ygsaWC7iH69dw/9qFe5woTP5Jqc9gtEgPffCmShGCYCCCCAAAIIIIAAAkUgwP5fESwiU3BFIB5P6JPvqnT9q4v0+apasZWY22UwQTNlkk7YsYNO2b2LyiJBBQPEz+RWndb9LMD+pLXV571ta06UQgABBBDITICfM/bc2N+w50VpBBBIL8D5NFwZCDgnQACNc5ZOtUQAjVOStOO0AOf7OC1KewgggAACCCCAAAIIuCfA/pp79m72TABNlvoE0GQJSHVLAmzAWGJypRABNK6w02mRBdCYBQ0HS7VF6R4qCVVKCX7B3C8XOTcgflnp/MyTAJr8ONMLAl4Q4P7IC6vAGApJgAfMvLNaPFzgnbVgJAgggAACCCCAAAIIIIAAAgggkJkA+xuZueWyFgc05FKXtr0oYB58rqqN6/lPVmrK20u1rDamuBcHWuhjSkjRgDSkW5nO3bu7+neKEj5T6GvK+B0V4P03RzlpDAEEEEAAAQQQQAABBFoQYP+PywOBzAUSCWnusmrd9NoifbikRjWJhIi0ztyzuZohSR3CQf3yx531ix07qCQUFNkzzjvTIgKbCrA/ae164L1ta06UQgABBBDITICfM/bc2N+w50VpBBBIL8D5NFwZCDgnQACNc5ZOtbQhgKaThg+KKsTRa06x0o4DApzv4wAiTSCAAAIIIIAAAggg4BEB9tc8shB5HgYBNFmCE0CTJSDVLQmwAWOJyZVCBNC4wk6nRRhAY37JJhIoV+/S3VQSrFRAQdbZBwLcgPhgkfM4RQJo8ohNVwi4LMD9kcsLQPcFJ8ADZt5ZMh4u8M5aMBIEEEAAAQQQQAABBBBAAAEEEMhMgP2NzNxyWYsDGnKpS9teFqitj2vOshrd/Ooi/d+KWlWZ0yR5OSJgfmOnfTig/Qe10+jdOqtTRYQDIx2RpZFiEuD9t2JaTeaCAAIIIIAAAggggIC3Bdj/8/b6MLrCEFixvl4P/Pt7vTxntVbUxRVjK9GRhTP7iCUBaWBlicb9rJuG9GnDwYiOyNIIAq0LsD/ZupEpwXvb1pwohQACCCCQmQA/Z+y5sb9hz4vSCCCQXoDzabgyEHBOgAAa5yydaskE0DxyVGftN7CEfVanUGnHEQHO93GEkUYQQAABBBBAAAEEEPCEAPtrnliGvA+CAJosyQmgyRKQ6pYE2ICxxORKIQJoXGGn0yIMoEkuaiCg0kClepXuokigcrNf8GThi0+AG5DiW1M3Z0QAjZv61vv+5JNPNGbMGK1atSpZqU+fPpo2bZq6dOlivRFK+l6A+yPfXwIA2BTgATObYDkszsMFOcSlaQQQQAABBBBAAAEEEEAAAQQQyIsA+xt5YbbVCQc02OKicJEJmMyZ9bUxTfvPUs38ZKVW1cVVn5A4PzKzhTYHRkZDAfUpDes3B/TU1t3KVBIKZNYYtRAocgHefyvyBWZ6CCCAAAIIIIAAAgh4SID9Pw8tBkMpaIH6eEKfflelW15brC9X1ao6niCIJosVjQSkynBQBwys1Gk/6aLK8rDYScwClKoI2BRgf9IaGO9tW3OiFAIIIIBAZgL8nLHnxv6GPS9KI4BAegHOp+HKQMA5AQJonLN0qqWGAJrhA0sUZLPVKVbacUCA830cQKQJBBBAAAEEEEAAAQQ8IsD+mkcWIs/DIIAmS3ACaLIEpLolATZgLDG5UogAGlfY6bRYA2iSGTRBlQc7qHt0iEoCbZKhNLyKV4AbkOJdWzdmRgCNG+r2+/zggw900EEHqaqqKlm5d+/emjVrlrp3726/MWr4VoD7I98uPRPPUIAHzDKEy0E1Hi7IASpNIoAAAggggAACCCCAAAIIIIBAXgXY38grt6XOOKDBEhOFilzABNEsWlWj+//1vV6ds1bVISkWTxBEY3HdTfBMSTCgjpGQxv6ks/YZVKmKkhC/smPRj2L+FOD9N3+uO7NGAAEEEEAAAQQQQMANAfb/3FCnz2IVMIcqrquJ6d9z12jSm0u0qCauekkxs8HIy5JAOCiVKaA9+7XR6N06a4uOUYV49s+SHYUQcFKA/Ulrmry3bc2JUggggAACmQnwc8aeG/sb9rwojQAC6QU4n4YrAwHnBAigcc7SqZYIoHFKknacFuB8H6dFaQ8BBBBAAAEEEEAAAfcE2F9zz97NngmgyVKfAJosAaluSYANGEtMrhQigMYVdjot4gAas7gBBdUm1EXdS3dWyPxaOr+IXrTXPDcgRbu0rkyMABpX2G13SgCNbTIqpBHg/ojLAgF7AjxgZs8rl6Wb3tvMnj07l93RNgIIIIAAAggggAACCCCAAAIIIOC4wF577dWozQSHsjlubLdBDmiwK0b5YhaIJ6Q531fpsXeX6e9z12pNIqGYJL5VpV/1UEAKxaRu5SGdNLSThm/bXm2jBM8U89cIc3NOgPffnLOkJQQQQAABBBBAAAEEEGhZgP0/rhAEciOwsqpe//xyjWa8v1yfr6xVLBggiKYZavNYX0hSpF4avnWljt6pg7bqVqZwMJCbxaFVBBBoVYD9yVaJkgX43X1rTpRCAAEEEMhMgN+hsufG/oY9L0ojgEB6Ac6n4cpAwDkBAmics3SqJQJonJKkHacFON/HaVHaQwABBBBAAAEEEEDAPQH219yzd7NnAmiy1CeAJktAqlsSYAPGEpMrhQigcYWdTos8gMYscDKEJtJN3Ut2VjhQypoXqQA3IEW6sC5NiwAal+BtdksAjU0wiqcV4P6ICwMBewI8YGbPK5elCdfMpS5tI4AAAggggAACCCCAAAIIIICAGwIE0Lih3rhPDmhwfw0YgTcFFq6u1TP/XamXPlupBWvrlAgFZR6a5iUF4glFE9LufSp0wLbttOfASpVGgtAggIANAd5/s4FFUQQQQAABBBBAAAEEEMhKgP2/rPiojECrAnWxhP759Vo99eFyvfXNWtUHA0oQrJJ0M8Ezqo2re3lYh2/fXofs0EHdKiMKJT/BCwEE3BRgf9KaPr+7b82JUggggAACzgjwO1QtO7K/4cx1RisI+F2A82n8fgUwfycFCKBxUtOZthoCaPYbWKIQW7DOoNKKIwKc7+MII40ggAACCCCAAAIIIOAJAfbXPLEMeR8EATRZkhNAkyUg1S0JsAFjicmVQgTQuMJOpz4IoDGLHDQhNOFu6h4dqqAi4hc+i+/S5wak+NbUzRkRQOOmvvW+CaCxbkXJ5gW4P+LqQMCeAA+Y2fPKZWnuaXKpS9sIIIAAAggggAACCCCAAAIIIOCGAIcnuKHeuE8OaHB/DRiBNwXiiYRM4szaurg+mL9OL328Uu8uqtLS6phkDpD02wO68YRCsYT6dyjR3oPaaf9tKtW3Q1QmdsbsXXNmpDevY0blXQHef/Pu2jAyBBBAAAEEEEAAAQSKTYD9v2JbUebjNQGzjWg2EmMJ6dtVNXr541V64+u1+mpFjWrN5/wWRpOQgvGEKkuCGtqzXAdv315D+lSoPBJM7iEG2Uj02iXMeHwqwP6ktYXnd/etOVEKAQQQQMAZAX6HqmVH9jecuc5oBQG/C3A+jd+vAObvpAABNE5qOtOWCaB5eEQnDR8UJYDGGVJacUiA830cgqQZBBBAAAEEEEAAAQQ8IMD+mgcWwYUhEECTJToBNFkCUt2SABswlphcKUQAjSvsdCqpLFSqg/v+XG1L2hS1R0BBtYv0VLeSIQoGwkU9Vz9OjhsQP6567uZMAE3ubJ1smQAaJzX92xb3R/5de2aemQAPmGXmlotaPMSWC1XaRAABBBBAAAEEEEAAAQQQQAABNwU4PMFN/Q19c0CD+2vACLwtYB6UNmE09TGpqi6mjxas07P/W6WPv6vSytq4as0JkyaMptgOTjTziiXUJhzUFm1LtE33Uh30o3Ya1KVcJaGAwsmDMxPJ8BleCCBgX4D33+ybUQMBBBBAAAEEEEAAAQQyE2D/LzM3aiGQiYDZUquPx1UXlxasqtGLn67W21+t1fx1tVpbnzB518UZSBNPKCKpS2lYAztEtf/2lcnQmXZlYYVDgWToDLuImVxR1EEgdwLsT1qz5T0Qa06UQgABBBBwRoDfoWrZkf0NZ64zWkHA7wKcT+P3K4D5OylAAI2Tms60tSGApqOGD4wq5LdgdGcIaSVHApzvkyNYmnVcYPYrz+r80Yc3avfmqc9or+GHOdrX0iWLNPrQ3bV4wTfJdkvLynXvk7O17Y5DHe3Hr4019TUOza1j0zXv3quvpj73b3Xu2sOvfMw7xwJ8/ecY2AfNP3jX9brjmktSMz3n0us0atzFPpg5U/SSAPtrXlqN/I2FAJosrQmgyRKQ6pYE2ICxxORKIQJoXGGnU0klwYgO7ruv2kcri94joJA6lGyhLpEdFAyEin6+fpogNyB+Wu3czzUXATTV1dX6+OOPNX/+fK1fv17l5eWKRqMaPHiwunXrltVhPKtWrdJ///tfLVu2TDU1NQqFQgqHw9p666215ZZbKhIxj/Bk/1q+fLlM6MuaNWtSc+jUqZN23nlnVVRUZN9BkxaM07///W8tXbo0Oadhw4apR48fNuUJoHGc3JcNcn/ky2Vn0lkI8IBZFngOV91rr70cbpHmEEAAAQQQQAABBBBAAAEEEEAAAXcFZs+e7e4A6J0AGq4BBGwIbMhk2RBGU10f0/dr6/XKp6s0+6s1Wr4+prUJc7ikOUhy43GKhXKqYvLkSymohKKBgNqFgtqia1QHb12pnfu0UWVZWJGgOCzSxrVCUQRaE+D9t9aE+DwCCCCAAAIIIIAAAgg4JcABrU5J0g4C9gTiJowmllBtPKH1tTG9P3+9ZryzTN+vrdNq87H6uOIN4c6Fso9oCJJ7iQlFAgGVJ6SObcPae8u22mNAG/XrWKpoKJjcRzT/L6Rp2VtdSiNQ+ALsT1pbQ35335oTpRBAAAEEnBHgd6hadmR/w5nrjFYQ8LsA59P4/Qpg/k4KEEDjpKYzbRFA44wjrTgvwPk+zpt6tcXl33+n996arfffekO1NdWpYYZCYf1oyG4a/OOfqmfvfgqGvHkGJAE0Xr2y7I2LABp7XpTOrwABNPn1LsbeCKApxlUtvDmxv1Z4a+bEiAmgyVKRAJosAaluSYANGEtMrhQigMYVdjqVFAmEtX/vvdSlvLMvPAIKqnN0a3Uu2UZK8CvsxbLo3IAUy0p6Yx52A2huvfVWTZw4MTV48+cJEyYk/75w4UJdeumlmjlzZrOT69+/v6688koddthhloNoYrGYnnnmGf3+97/X3LlzW4Tbb7/9dPXVV2ubbbaxDWyCc8zYr7/++hb7GTJkiC6++GKZvkxYTGuvxYsXJ8uaQB7z6t27t2bNmqXu3bvL9HnttdfqjjvuUDweTzU1ffr05FjMf628Nm3TSnnK+FOA+yN/rjuzzlyAB8wyt6MmAggggAACCCCAAAIIIIAAAggggAACXhfggAavrxDj87KAOUSytj6e/P/qmrhWra/XfxdX6T/z1uqLpTVaWxNTdUCqjycU3/S4RTd+bWVjyIw5HNIc/RgOSiWJgMqDUrvysHbtW66tupVpm25lalcaUkUkqGgkqFAgoIZzML28FowNgUIT4P23QlsxxosAAggggAACCCCAQOEKsP9XuGvHyItHoCHYuqYurvV1ca2pjmneilp98O06fbiwSovX1GpdLKE6JRRLBDZkvJiXG/uIpt+NAzDdBwNK7iWWJQIqKwlomy5l2q5nmXbuVaGO5SFVloZUFgltDK92b8jFc7UwEwTyI8D+ZH6c6QUBBBBAAAEEnBNgf8M5S1pCwM8CnE/j59Vn7k4LEEDjtGj27RFAk70hLeRGgPN9cuPqlVYTiUQycObWq36tTz74T6vDipaW6dRzL9Xxp56riraVrZbPZwECaPKpnbu+CKDJnS0tZy9AAE32hn5vgQAav18B3pg/+2veWId8j4IAmizFCaDJEpDqlgTYgLHE5EohAmhcYadTSeFASLt33lkDOw7wjUdQIXWNbq8OkYG+mXOxT5QbkGJf4fzOz4kAmnPOOUf33nuvrrjiCtXV1VmawPjx4/W73/1OkUikxfLfffedTj/9dL3++uuW2m0odNlllyWDcVprv6H8e++9p9NOO63VgJtNB2GCaCZPnqyBA1v+/tpcAE0gENDo0aP1r3/9a7O5EUBja7kpbFGA+yOLUBRDYKMAD5hxKSCAAAIIIIAAAggggAACCCCAAAIIIFC8AhzQULwwi2JAAAAgAElEQVRry8zyL2AOkjRhM7WxhNbVxPTdmjqtqqrXotX1+mpZtZaurdfC1XVaXl2vuvqE6uJKHioZD0gmzMbUN6/kf60cLmnKbHIYpKlrPmQCY0KSzAPFkeCGsJmK0pB6tSlR93Yh9Wlfqr7tIurQJqKOZSG1LQ2pNBJUJBRQKGDqW+k8/770iEAxCfD+WzGtJnNBAAEEEEAAAQQQQMDbAuz/eXt9GJ0/Bcz+X1xSXX1c1fWJZCDNotW1yYDrz5fW6Pt1dfp+TUzfrK5RTa3ZR4yrJq4N+4jJDcQN24KpoBqbjMk9xI2biUETMiMpooBKTNhMKKAubcLq2S6inu1K1Kd9iXq0iah9RVidKsIq27iPWBIKElxt053iCHhJgP1JL60GY0EAAQQQQAABKwLsb1hRogwCCLQmwPk0rQnxeQSsCxBAY90qXyUJoMmXNP3YFeB8H7tihVO+vr5Od17zGz10z022B92tZx9ddfs0DfnJz2zXzVUFvwbQ3DzxfL36/OMpVhMQdNTJZ+aKOeftEkCTc+Ki6uCJaZM05fZrUnPa95Cjdf7Em3M2RwJockbrm4YJoPHNUnt6ouyveXp5cjY4AmiypCWAJktAqlsSYAPGEpMrhQigcYWdTs0viiek7pHOOmDLn/vKI6CQepTupHahLTacuMGroAW4ASno5fPc4LMNoDFBL7FYTNddd53tuV199dUyQTTNvb799lsdc8wx+uyzz2y3bSqMHTtW1157rcLhcIv1n332WZ166qmWw3M2baysrExTp07VAQcc0Gwf6QJonnzySV144YXNBusQQJPRklOpFQHuj7hEELAnwANm9rwojQACCCCAAAIIIIAAAggggAACCCCAQCEJcEBDIa0WYy1EAfOgtQmXMYdJ1sel2lg8GU6zriau79bVaemaetXUx7SmOq7VNaZMQivW1SlmJhuUEiakpi6eDIWJJxKKJwJKKKFIJJAMjFHC/CaM1KE8onBAqowGVRoOqLw0pA4VEXUuD6ldaUhlJSGVlwQVCZtAmg3/57dmCvGKYszFIsD7b8WykswDAQQQQAABBBBAAAHvC7D/5/01YoQINAg0BFzXxRPJfcK1NTFV1cS1oiqmxWtqVVUX17rauKqq41ppPmf+XhPbsI8YkGprEsk9v6D5c9z82aRNS6WlQQU2pt60iYaT+4fto8FkmIwJpm5TFlKHsoi6VJh9xKDaREMqMfuIoWByH9G0x14i1ykCxSXA/mRxrSezQQABBBBAwA8C7G/4YZWZIwK5F+B8mtwb04N/BAig8d5aE0DjvTVhRBsEON+nOK8EEz5z/aXj9NTD92Y8wbaV7XXnoy9p+8E/zrgNJyv6NYDmd78apecf/3OK8pxLr9OocRc7SZvXtgigySt3wXfWNMzjkKNP0ZW3PZizeRFAkzNa3zRMAI1vltrTE2V/zdPLk7PBEUCTJS0BNFkCUt2SABswlphcKUQAjSvsdCopkUgoVJPQiTsco1DQHEXhj5f55fmAgupZOlRtw71MFI8/Jl6ks+QGpEgX1qVpZRtA0759e61cuTI1+v79+2vcuHHaZ599VFFRkQx1efPNN3XDDTdo7ty5jWY5YMAAmfCXXr3M96XGr/r6ep133nmaNm1ao0+Yds844wztuOOOCgaDisfj+vjjj/XEE09oxowZyb83vMznH374YR100EHN6r777rsaMWKEVq1a1ajMkCFDkv0MGzZMkUhE69at0+zZs3XPPfdsFohj/s1pAmWGDh2atp+mATTdunXTTjvtpJdffjlVvnv37tp7770VjUaTgT6jR4/Wp59+qnfeeSdZZunSpXrhhReSP8fMq6SkREcccYTKy8uTf+/QoUPSy+6/f1267OjWJQG718e7C10aKN0i4BEBHjDzyEIwDAQQQAABBBBAAAEEEEAAAQQQQAABBHIgwAENOUClSQRsCjSE1MTjJlpGycMlG94PNSdHJv9ssmaSbwEnlAgEFAhsOEjSvEw4jcmiCQYCCpoDIZVIfowXAgh4V4D337y7NowMAQQQQAABBBBAAIFiE2D/r9hWlPn4WWDDExSSeVQklgyrTihm0q83vsz+odlLNM+PxOLx5BNzJpgmHDQ7hhvKhZKBMhv3E80Go9l6ZCvRz5cVc/epAPuTPl14po0AAggggEABC7C/UcCLx9AR8JAA59N4aDEYSsEL5D2ApmEbNFd7mbluPw8rbgJoHjmqs/YbWJL8fVJeCHhFgPN9vLISzo5j9svP6NenHdnofDPTw8FHn6yTzrhA/bbcWiXRUsVjMS2c/7VeeHyaHvzTDaqprmo0kAFbb69JM/6mjp27OjvADFrLVwBNBkPLaRUCaA5P+Xbv1VdTn/u3OnftkVNzGveOQL4DaLwzc0ZSqAIE0BTqyhXXuNlfK671tDobAmisSjVTjgCaLAGpbkmADRhLTK4UIoDGFXY63RhAE6iNa8RWh6qytK3vTEKKqHfZ7ioLdU5G0vAqTAFuQApz3bw66mwDaBrmZR7Wue222zRy5EiFQpsHfK1evVonn3yyXn/99UYU999/v4466qjNeN5++20deuihqq2tTX7OtH/ffffpyCOPbPbQoG+++UajRo3S+++/n2pvjz32SAbTmDCcpq+FCxfqF7/4hT7//PPUpzp16pTsx4TBpDucyDyYZMJmxo8fr6qqH97caamfpgE0m47DhO/cfffd2nPPPVs8DOmDDz5IBuk09Nm7d2/NmjVLJriGFwJWBbg/sipFOQQ2CPCAGVcCAggggAACCCCAAAIIIIAAAggggAACxSvAAQ3Fu7bMDAEEEEDAuwK8/+bdtWFkCCCAAAIIIIAAAggUmwD7f8W2oswHAQQQQACB7AXYn8zekBYQQAABBBBAIL8C7G/k15veEChWAc6nKdaVZV5uCOQsgCYhlQSk8qDUpTysytKASksCKjeJKoGEVlcltLYmoe+rY1pfl1BNXKozADaODgskEooqoPKA1K0yrI5tg8n2TeD38rVxLa2Ka0V1TNUJqd40bLHtSDCgaDyusAn+TvNKJKR1kup/yBR3dOkaAmiGDyxRM0NwtD8aQ8CqAOf7WJUqnHKrVizTOScdpE8++E9q0O07dtbNU5/RjkN/0uxEliyar8vGjdT7b73RqMxFV9+hY3853nUAAmg2LME5l16nUeMudn09Mh3A0iWLNPrQ3bV4wTepJsy1udfwwzZrsumaE0CTqXrh1iOApnDXzq8jJ4DGryvvrXmzv+at9cjXaAigyVKaAJosAaluSYANGEtMrhQigMYVdjrdKBCISz/rvrv6dejrS5NwoFR9SoepNNxOSlh8t8eXUt6dNDcg3l2bQhyZEwE0Jhxm6tSpOvzwH5LN01l89tlnOuSQQ7Rs2bLUp8844wxdf/31mxW/9dZbNXHixNTHTdtTpkxROBxukblpUEtZWZnML9gNHjy4UT0TJPOb3/xGkyZNSn3c/NvRhMsMHTq01aV85plnNHr0aMXj8VTZ5sJ0mgug2XLLLfXYY49pwIABrfZHAE2rRBSwIMD9kQUkiiCwiQAPmHE5IIAAAggggAACCCCAAAIIIIAAAgggULwCHNBQvGvLzBBAAAEEvCvA+2/eXRtGhgACCCCAAAIIIIBAsQmw/1dsK8p8EEAAAQQQyF6A/cnsDWkBAQQQQAABBPIrwP5Gfr3pDYFiFeB8mmJdWeblhoDTATRBSe3D0i49o9qrX1RDekbUp31Y5ZFAMkylIVDFHGtTHUtoybq4Fq+O6X9L6vTKl9V6a2GdEqaRFl4lkrqVBTWsbzT5/226hNW3XUilG/swVeti0vLqhL5dUa+3v63Ra1/X6uNltVoXa125V0VIN+5XqXalQZlzfAKBgMz/GgJsTNtnzVymBXW5SaAhgKb1NaKEOwKc7+OOey57ffnp6br07BNSXZjz1u54+EXtttfwVrtd+O3XOuu4fbVg3lepsnv8/GD98b4nVBItbbV+LgsQQLNBlwCaf6tz1x65vNRo20MCBNB4aDEYiiUBAmgsMVEoxwLsr+UY2KPNE0CT5cIQQJMlINUtCbABY4nJlUIE0LjCTqcNAvGE2sSiOmr7I5JvWvjxFQmWa4uyPRQOVCigVt5J8iOQx+fMDYjHF6jAhudEAM3JJ5+sW265pdVwmPr6ep166qky4S0Nr/33319//vOfVVra+M2QM888U9OnT0+VM2E0EyZMaFU3XR+mnQMPPLBR3Xnz5iU/tmjRotTH77nnHh133HGt9mEK1NXVaezYsZo5c2arc0kXQGN+/pjAmhEjRljqjwAaS0wUakWA+yMuEQTsCfCAmT0vSiOAAAIIIIAAAggggAACCCCAAAIIIFBIAhzQUEirxVgRQAABBIpFgPffimUlmQcCCCCAAAIIIIAAAt4XYP/P+2vECBFAAAEEEMi3APuT+RanPwQQQAABBBDIVoD9jWwFqY8AAkaA82m4DhBwTsDJAJpoUBrcMaJf/bRSe2wRUUVJQOGGxJkWhmxCXurj0sxPq3XmM8sVC6U/O82cJtYxEtAhA0v1y13baFCnsMo2CZ1J14WZX10soVU10syP12vqe+v0xeqYauPNhMckpEGVIT0/qou6VqQ/v6y6XvrpnYv0ZXVCiRwc80YAjXPXNy05K8D5Ps56ut2a+d77+/NP1bMzpqaGsv8Rx+uq26cpFA5bGt7kmyZq8s1Xpsp279VXU59zP/SDAJoNS0IAjfvXoqUvJAo5IkAAjSOMNJJHAQJo8ohNV80KsL/mz4uDAJos150AmiwBqW5JgA0YS0yuFCKAxhV2Ot0oYDbzateu13HbH6n2Ze196WKCDyKBCvUu213RQFtJOXiHxpey+Zk0NyD5cfZLL9kG0Jh/b5k2tt12W0tkt956q0yYTMNrjz320IwZM1RRUZH6mAmRGTNmTKNwl8MPP1xTpkxpNeTGNGJ+oc6MqeF16KGHavjw4Y3GN3nyZF100UWpj+2888566qmn1L699Z8Ls2bN0jHHHCPzc8W8unXrppdeekn9+vVr1Fe6AJp9991XDz/88GbBO80hEkBj6fKiUCsC3B9xiSBgT4AHzOx5URoBBBBAAAEEEEAAAQQQQAABBBBAAIFCEuCAhkJaLcaKAAIIIFAsArz/ViwryTwQQAABBBBAAAEEEPC+APt/3l8jRogAAggggEC+BdifzLc4/SGAAAIIIIBAtgLsb2QrSH0EEDACnE/DdYCAcwJOBdCUBKThfUt162Ht1bE8qGYyZJoduDni5unPqjVm5jLVpwmtMVEI/SqCumb/9tqzf1Sl4YACNo8WMyE336+L6dyZKzR7Ua1q0mXQWAyg2fPORZpDAI1zFyItFYQA5/sUxDJZHuTqVSs0/oT99cmH76TqXHXHQzpoxImW2zD70+eefHCqfGlZue59cra23XGo5TZyUbBQAmhqa6r17dw5+vrLzxSrr1csFlNJNKr2HTtr2x13UXlFG1s8v/vVKD3/+J9TdfIdQGPm88WnH2nxgm9UW1OjUCiUDDOqaFOprbYfrA6dusicE2r1tXTJIo0+dPdkew2vm6c+o72GH7ZZE03XPF9hSOaMPjPOTz96V9Xr16XW0MzZfB2069DJ6nSbLbd+3Vp9+tE7Wrl8acq1tLxC2/xoZ3Xu2kPBUCjrPtxqoDk/s36Dtt1RJdFSy0PLRQBN1fp1+vA//9CKZd8nr+fBu+2prt17WR6TlYL19XX65svPNXfOp6nvA2XlFRq47Q7q2bufI+vr9PcaK/OyUmbT9a+rrZHxNnM3r35bbqM+/Qfaugas9GnKbPq9qqHPSEk0+TVrvqbsfJ9q2mdz13T/gduq75ZbKRyOpKoQQGN1xSiXSwH213Kp6922CaDJcm0IoMkSkOqWBNiAscTkSiECaFxhp9MGgURC9bV1GtxpO+3Sa4h/XQIBlQXbq0fJUEVDhNAU0oXADUghrZb3x5ptAI3d4JYHHnhA5513XgomXQCN+eSZZ56p6dOnp8oFg0FNnTpVJogm21d1dbVOOeUUvfzyy6mmLrjgAl1xxRW2ml64cKFMkMyiRYuS9cLhsJ577jntvvvujdpJF0BjQngmTJhguT8CaCxTUbAFAe6PuDwQsCfAA2b2vCiNAAIIIIAAAggggAACCCCAAAIIIIBAIQlwQEMhrRZjRQABBBAoFgHefyuWlWQeCCCAAAIIIIAAAgh4X4D9P++vESNEAAEEEEAg3wLsT+ZbnP4QQAABBBBAIFsB9jeyFaQ+AggYAc6n4TpAwDkBRwJoEgn9pEtE00/srMpo0HYwjJlNSwE0QUkDyoN6elQXdWsTVDhNQI1VEXMo9Npa6ewnlumv39aqPk3FQW1Den5UF3WtMD1v/lpfl9Bed32nL6vjSlg/R9/qEBVKSI8c1Un7DYzaDvKx3AkFEchAgPN9MkDzcJUli+Ynwz2WLF6QHGW0tEz3PvG6thu8q+VRm9CNsSP2UnXV+mQdvwXQNA1IsTr/rz7/RLf+/gL987UXW7TuvcWWGveba7TvwUelDaFo6t/awuUikCYei+mff39Rk2++Up988J8Wh9C2sr0OP/5UnXzWr5MhD629vBxAU1NdpZmP3Kf7br0qGU7S3KtLt54aPf4S/WLkmOTXmNWXcX31hSc06Y+/1bwv/6/ZaqbN4049R6POvshS2I0d03Sd2rnmm5bdNBTIzO+VZ2foxt/+qlk/czbjoceO1riL/6BOXbtvNpx0c2nJ95CjT9GVtz2YKtLS+Mz63nPTRD006UbF4/FUnU0DkOxYpBuXWdcpt1+jvz75UKM+Ni1r1vfoU86y/DXTtB+nvtdYvW6tljN20+6+UY//+W4Z65ZeOwzZXadNuFzD9j7QUhhPS6Eu5ufezRPP16znHmu2S/N999zLrtc+B4+wFURj5XuCWc/TfnWZThgzIRm0QwCN1SuGcrkUYH8tl7rebZsAmizXhgCaLAGpbkmADRhLTK4UIoDGFXY63VTAhNCsq9YJOxytipINCZ5+fJnk0LJAZ/Us21kRVSijd6X8COfynLkBcXkBiqz7bANoTCDMlClTkuErVl5N+2sugKZpUE1D26effrouueQSdezY0Up3acssWbJE+++/v77++uvU5ydPnqxjjz3WVpvr1q1L1vnHP/7RYjvpAmhMuM6BBx5ouT8CaCxTUbAFAe6PuDwQsCfAA2b2vCiNAAIIIIAAAggggAACCCCAAAIIIIBAIQlwQEMhrRZjRQABBBAoFgHefyuWlWQeCCCAAAIIIIAAAgh4X4D9P++vESNEAAEEEEAg3wLsT+ZbnP4QQAABBBBAIFsB9jeyFaQ+AggYAc6n4TpAwDkBJwJoKoIBPXdSZ+3YPdJqYIoJmml4BTYJb2k+gCahPqUhzRjZWYM6hbIKn2no1wxhTU1cpzy2XG8srFVskzEpIQ1qF9LzpzQfQLOmJqG9/vSd5tbEpRwF0Dw8oqOGmwCaLMJ2nLtKaAmBDQKc71NcV0LT8BIT8DBl5j/Ua4sBlic6+5Vndf7ow1PlK9t31P0z31T/QdtabiMXBZuOy/SxaXCEU33aDaCor69LBg7cfcMVtobw45/uq6vueGizEA63A2gWfvu1Lh83Uh+9+y9b8zHBIuN/c61Gnn6ewuFIs3XthKU0XfNNw05sDc5CYRO0c+nZJ2j+vC8tlN5QxIRaXPOnRy0FPGXiahwvvX6SDj1mVIshHXZM003OzjXfXMBLbU2NreumW88+umXqM9pq+8GNhpSrAJqAArrkzGP1/ltvbEbgRACNCSoxwULTJt1o+fox63v2JX/QyLETWvyaaWjQ6e81lgfaSkETPDRj6l269fe/lhmjnZdZ/+sm/UV9B2zVYrV0oS4nn/lr2/2edMYFGn/ptZa8537xqS4cM0Jfz/nM0pS222kX3Xj/U/rrkw/rjmsuSdXJRUiYpQFRyNcC7K/5c/kJoMly3QmgyRKQ6pYE2ICxxORKIQJoXGGn000EEomEaqqqNLTLDtql99BcvD9RMN4BBdUm3E3dSnZSOFBmK0W0YCZZZAPlBqTIFtTl6WQbQHP88cdr0qRJlmdhNYBm4cKF+sUvfqHPP/88bdt9+vTRiBEjZAJwtt9+e5WWlloeQ9MwF1Nxn332Ud++fS230VDwtdde0zfffJOqN3HiRE2YMKFROwTQ2GalQo4EuD/KESzNFq0AD5gV7dIyMQQQQAABBBBAAAEEEEAAAQQQQAABBMQBDVwECCCAAAII5F+A99/yb06PCCCAAAIIIIAAAgj4VYD9P7+uPPNGAAEEEECgeQH2J7k6EEAAAQQQQKDQBNjfKLQVY7wIeFOA82m8uS6MqjAFsg2gMfkrhw0o1b1HdlA0nD6NxYTLmH7q49KqmrgSCqhNRAoHpaC0IWQlID39abXGzFym+k1CV0ri0pRfdNQBW0UVCbWc9pLMkdkYJrNpuE26lTFj+mJZvQ56YImWm/E1hNCYAJrKkJ4f1XIAzc82BtAkCKApzAufUWckwPk+GbF5ttLqlcuTAQsNIQBlZRUaOmxvRUvLLI/5T9dfpim3X5MqP2Cr7TT5idfVvmNny23koqAXA2iM8x8vP1dPTLN+pt2mNoO23VG3TXteXXv0Tn3YzQCaRfPnadzxw/XN3C8yXsJzL7teJ591YbPng9oJS8lXAM2brz6vS844VtVV623Pu21le9356EvafvCPm637yYfv6NyTDtLK5Uttt28qtBaaYcc03QCyDaD57U336w8Xn6EF876yNb9+A7fRn6a/0uj6z0UAzZ2PvKQbLhuvt998Ne34sg2gWbtmlS4963j987UXbc2/ofC+hxytK266T23atmu2fi6+12Q02CaVzBnJ0+7+o27/w8UZN9e3/yDdNf0V9ei9RbNtNA2gOeuiqxSrr9fkm6+03e+E396Y/Jpq6ZXp90ITQrPdTrvq8T/fnWqeABrbS0QFBwTYX3MAsQCbIIAmy0UjgCZLQKpbEmADxhKTK4UIoHGFnU7T3GDVrF6rE3Y8RpWllb4PoWkb7qHuJTspFLQe4sBF5Y4ANyDuuBdrr14NoDHe77//vo4++mgtW7asVf6GQJqRI0dq4MCBCoVCzdb5+9//riOPPFJmo83pFwE0TovSnpMC3B85qUlbfhDgATM/rDJzRAABBBBAAAEEEEAAAQQQQAABBBDwqwAHNPh15Zk3AggggICbArz/5qY+fSOAAAIIIIAAAggg4C8B9v/8td7MFgEEEEAAASsC7E9aUaIMAggggAACCHhJgP0NL60GY0GgcAU4n6Zw146Re08g2wCaUEK6dt/2OnVoeTJQJt2rNpbQs59U68Y31+jbVfXJjJjKaEhbdAppWI8S7b9NmQb3COvFL2oaBdCYvJmD+5bq/mM6qKSV8Jm4pCVr41q8JqG20YC26BBSONDy+TvmeJ6bZq/RDW+tVu0mSTLJAJpTCKDx3tXKiNwW4Hwft1fAW/0v/PZrnXXcvo2CJI4dPU4XXn1Hs4Ei+ZqBFwNo/vbCk7r49KMbnQ3XvVdfjRp3sXbba7jKK9okeb5b+K3+/frLmn7/7Vqx7PtGZEedfKYuuvoOhcLh5MfNGjxy7y2qqa5K/v2t2a8kP9bw2nbHodpmhyGpv+9z4JEa9vODsl4GE3Bx+bgTNeu5xxq1ZeYz4qQz9LP9D1e7jp2Sn1u1fJnee2u2HnvwT/rq/z5uVD4SKdE9T/xdOw79Sdox2QlLyUcAzccfvK3xJxygNatXNhrvVtsPToZU7LzbnoqUlGj9urXJtTBBGIsXfNOo7HaDd9UdD/1V7Tps8Nn01VyQRe8tttSJZ5yfuk7qamtlxvLM9Clpg0zGnvdbnX7BxLRfh3ZM0y1KNgE0wWBQJdHSVHiP+ftBI07SIUefrAFbb5+6/p96+F7NfOS+zbpvGs5h1mHqndfJhGmZ12f/fU8mlKnh1bNPv6RZw+tHO++mI044LfX3pnPp1LW7tvnREP3jby+kynTp1lM/3nM/lUSjisViGnHS6TLtmJcdC1PefN1cf+k4mflt+jKhX6bdA48cqW49+yQ/Zb5WXnl2hp79y9RUSFhDnSNPHKuLr7lL4XAk7ddNLr7XpO3I5gdN4NnZx+2nurraRjVNqM4hx5yibX60s4KhkOKxmOZ8+l+99uJTaee//xHH66rbp6W+DzYdRtMAmsp2HbR61YpUsXRfT+/+6++675arNH/el42a69NvoCY99rfUujTtywQKXTTmqM0Ci5pe22ZOH737Lz029U8yfTX3IoDG5kVFcUcE2F9zhLHgGiGAJsslI4AmS0CqWxJgA8YSkyuFCKBxhZ1ONxNIqKaqSn3Kemr/QT9XOLhho8ivr4BCMiE0PUp3ViARdn1j0q/rYGXe3IBYUaKMVQEvB9CYOSxcuFAXXXSRnnvuOatTkvk34Pjx43XmmWeqbdu2m9VLN2fLjbdS8OSTT9Ydd9zRqNTixYu13377af78+amPT58+XQceeKDlbj/44AMddNBBqqra8CZG7969NWvWLHXv3t1yGxREgPsjrgEE7AnwgJk9L0ojgAACCCCAAAIIIIAAAggggAACCCBQSAIc0FBIq8VYEUAAAQSKRYD334plJZkHAggggAACCCCAAALeF2D/z/trxAgRQAABBBDItwD7k/kWpz8EEEAAAQQQyFaA/Y1sBamPAAJGgPNpuA4QcE4g2wCacH1Cfzu1q37UPaJgIP24TDDMvvd+pwV1CcU3ZsKYooGAZDJrwglpp64lGtgloun/XavYxoZKE9LMkZ314z6m7fSNm/bmrYzp0r+u1Bvf1qgullBAAQ3pUaLrDmqv7bqGFG5uYJLmr4rpZ5OXaFnDwBJSMoBmFAE0zl1ltFQsApzvUywrmf08TODDRWOP1jv/fC3VWGlZue59crZM6InbL68F0JiQAhNc8r/330rRmCAMEyZjwifSvUyozF3XXf3WfGcAACAASURBVJYMmGl4tWb8u1+N0vOP/zlVPldhBiZI4Yyj9m4UJDFy7Hkad8kfmp1PIpFIBmpcPm6k4nETG7fhddyp5+jCq25Pa2AnLCXXATSrVizTOScdpE8++E9qrCZk4rIbJuuwY0cngzOavswa3nD5OXr60fsbfeqaPz0qE6Kx6cuUveSMY/XGrB/OIzTtn/e7m3XcL8enbd/U/+LTj/SbM4/T13M+azSuG+9/Snvtf/hmY7Jjmm5R7ISupOuroU0T1vOHux5R1x690679355/QpeceWyja8UEv9z56Etq07Zd2jpNg0cOOfoUXXnbg81+O2ppfCYIZuKtU7XLsH2aPbfWjoUZxEP33KRbf//rRuMxYzTfByraVqYd57Ili/WHi8/Q7JefSX0+EAjo+smP6+cHj9isTr6+1zSL2swnYvX1uuLck/Xy09NTJYzxH+99QiaUqblXup81le076v6Zb6r/oG0tXQcNhVr7em0uTCbd12tDm02vOfPxlq5t833wjVee1aVnn5AKYtp0Ern6nm13vSjvLwH21/y13g2zJYAmy3UngCZLQKpbEmADxhKTK4UIoHGFnU7TCJgbjLWrV2nPPrtrh+7bKxTYfGPCT3AmhKYy3Evdo4MVDPg7kMfL684NiJdXp/DG5vUAmgbRBQsW6IEHHtDUqVO1dOlSS9AmfGbKlCkaPvyHdG1TMZcBNMcff7wmTZrUaHwE0FhaLgrlQYD7ozwg00VRCfCAWVEtJ5NBAAEEEEAAAQQQQAABBBBAAAEEEECgkQAHNHBBIIAAAgggkH8B3n/Lvzk9IoAAAggggAACCCDgVwH2//y68swbAQQQQACB5gXYn+TqQAABBBBAAIFCE2B/o9BWjPEi4E0Bzqfx5rowqsIUcCKA5r2zu6tP+1AyUCbda2VVXMdN+15vLatXcyk1oY11YxsDaszfh3WL6qmTO7YYILNgdUwjHvheX9bEVb+xrhlDOBBQz5KAHj+pswZ1DquZoSmeSOjMp1dr5hfrVbsxhCYZQHNK8wE0a2ulve5apLk1CSWaaziLyyH0/0NwHh7RUcMHRhVqITwniy6oikBGApzvkxFb0VSqr6/Twm+/1qxnH9ODf7pe69asbjS3cy+7XiefdWGzYQ35hPBaAM2nH72rsSP2SgUOdOraXVNm/kO9thjQIsv6dWs1YdSheu9fr6fKtRRQkK8Amocn36xbrrwgNSYTuHDLg882GwzSUNCcjfrHy8/RjKl3per++Kf76qYHnlZZecVmFnbCUnIdQDPjgTuTYTKbvqxc8ybU4rxRh+n9t95IVd3j5wfrj/c9oZJoaepjJpjDhFLYbd+UXzR/nsYdP1zfzP0iVb25sBY7pukuTjuhK80FvJg1v+G+J1q8Xsy1cvPE8/TofbelhmE3eCTTAJq+/QfptodeUJ9+A1v8+rRj8dX/fazTj95bK5f/cMbkkSeO1cXX3KVwONJiP+mCUZpb33x9r7H7/Xz599/pl0cM04J5XyWrmhCdP5ggpsOPa7WpLz/7n8YcuafWrF6ZKnv7tBc07OcHpa2bLhTGhM9cN2mGfn7IUS32l26dmgvJWvjN3OS4lixe0Oj7WWvXtin85qvP68LTRjQK8TIfJ4Cm1cuBAjkQYH8tB6gF0CQBNFkuEgE0WQJS3ZIAGzCWmFwpRACNK+x02oxALBZTzdp1Onybg9WzbXcFA0FfW5ngmfbhfupasr0CPg/k8eqFwA2IV1emMMdVKAE0m+ouWbJEr732mp5//nnNmjVL69evbxbf/HvwySef1NChQ1NlXnnlFR1zzDGpv4fDYT333HPafffdc7KIBNDkhJVGMxDg/igDNKr4WoAHzHy9/EweAQQQQAABBBBAAAEEEEAAAQQQQKDIBTigocgXmOkhgAACCHhSgPffPLksDAoBBBBAAAEEEEAAgaIUYP+vKJeVSSGAAAIIIJCVAPuTWfFRGQEEEEAAAQRcEGB/wwV0ukSgCAU4n6YIF5UpuSaQbQBNqD6uF0d109BekeayZVQfT8iE0Jz37Er97esarZcJbmk5uSUalK7+WXuN2bW82WCb9XUJXfvaGt39/lrVpxEMB6QJu/w/9s4DPIqqe+NvsmkQCD3SpAkIqAiCiHQRkColVKnSJYCfhSIgonQpShVCEaQKhiJFQQQRUMECKCAgVZAmvaVn//87uEN2M7s7s7N93/t8Ps9H9tx7z/2dO5PMmb3njcRbtXIgS4h1xOv+TEK/TddwPw3A/4u/SAI0Xa0L0CSmAjVnXsSJRNcJ0CyPyYt6JcNgEubx2AbhxCSQgQDr+wTWdlASP1EiIMQT3p0yH41jOnuF+Izw0dsEaCz9eeb52vh48UZkjcxmd1N9tWYZ3h3QSbazJarhLgEay3mGTZyDVp362F2LMBDvNAZ2bizb2mKhRSzFlQI0QjSkd0xtnDp+RJXfliB+2PE1Xu/cGEJURbTo/IWwaONPiC5QWPq3EBjp3+ElHNq/V+76fJ2XMHnBWoRHZFHFdXP8Uowc2Fm2FQIf04RIxwsNzfprYao0sRbRFaW5IrJkxbw136Ns+Yd1E60t8MC+3ejT5gWkpT74K0+sadaKrahSs55iF0vhEUcEaLQIo2hhETdlFOKmvi/7Xa7Cs5ix9CvkyJVHVXyFgFG/dvVkwRJrLNx1r1HldAYjS2GcEqXLIS5+J3Lmzmt3qIT79/DWq82xb/e3su3URV+iVv1mqvaBMGreoQeGTZgDQ4iNBwJA2mvv9GuP7Zvi5bGVBKPEh5aiVFr2trgXzJk0EgumjTFbAwVo7G4HGriAAPNrLoDqA0NSgEZnkChAoxMgu6siwASMKkweMaIAjUewc1IbBFKSk4GkNLQs1xR5suT2muScp4IWHGRAntDHkTfscZFK8JQbnNcKAT6AcGs4k4AvCtBkXL9IEF2+fBlCVCYuLg5//PFHJjxNmjTBggULEBHxQMn8wIEDaNSoERISEmTblStXomFD8ySwszhTgMZZJDmOXgJ8PtJLkP0DjQAPmAVaxLleEiABEiABEiABEiABEiABEiABEiABEiCBQCLAAg2BFG2ulQRIgARIwFsI8P2bt0SCfpAACZAACZAACZAACZCA/xNg/s//Y8wVkgAJkAAJkIBWAsxPaiVGexIgARIgARIgAU8TYH7D0xHg/CTgHwRYn8Y/4shVeAcBvQI0wUYj3qudA/2qRCLUhlpKWroRd5ONOHktDeuOJmDFwXu4kWJEqnBAoQxYVhgR3yEazxcJtQrq9I00NFt4BeelQZRbyawGrOmcF0VyGqza/HE5FU0+u4Lb6f8J0OQwYFMX6wI0CalG1Jx5CSddLEBTv2SYVVEf79g99CLQCLC+T2BFXI0ATWhoGIaOn42GLV9RLZThDoreJkCzdf1KDOvXQV56nuj8WLhuDwoVLWEXx/mzJ7Fi/jQkJyVKto8WL4X23QcgLPxBzbmMzR0CNMKPQT1jsGf7ZmlqIegwd/UOVKhSw+5ahIGlEIUvCNDs27UNsR0ayAIyYh3jZq9Ag+btVa3ZUsDGktnvv/6IPjF1zMRFlMRjbE12+9YN9O/QAEcO/iKbNWvbDSOnLjSrPetpAZq23WIxaMwMVfVwtfrqDAEaLcI/agVorv97Gb1b18GZE0fl2IyesRSNWnVUtX+EUVJiAt7u0RI/frdF7tN94DD0GzLWbAx33WtUO/6foeU1VLdJDMbPXmlXEMY0j+W9TYsATfaonJi/dhceK/OkKrct95HSPUpJNErL3haOnDx6CD1b1sSd2zdlvyhAoypENHIyAebXnAzUR4ajAI3OQFGARidAdldFgAkYVZg8YkQBGo9g56R2CCQlJiIoJQ3NyjRG/shoVQ/d/gxViNBEhz2JXKGP+fMyfXJtfADxybB5rdO+LkBjCfbw4cN49dVXcfz4cfmjRx55BFu2bEGxYsWkn124cAEvvvgiLl68KNu8++67eOutt1wSJwrQuAQrB3WAAJ+PHIDGLgFNgAfMAjr8XDwJkAAJkAAJkAAJkAAJkAAJkAAJkAAJkICfE2CBBj8PMJdHAiRAAiTglQT4/s0rw0KnSIAESIAESIAESIAESMAvCTD/55dh5aJIgARIgARIQBcB5id14WNnEiABEiABEiABDxBgfsMD0DklCfghAdan8cOgckkeI6BXgEZox1SLDsEXnfIhIiQIQQpiMpaLu58CnLmRiq+PJWDxb/dwMSkdyRYaMjmMRuzuVwCPRgUrsjEagV/Op6Dl8n9x1wa9KAOwsHke1CsVbtXq3O101PnkEq7950MpewI0KUbUnEUBGo9tWk7sMQKs7+Mx9B6ZWI0AjcmxyOxRGDNzGWq82MQralx6mwCNkj8tO/bCkHGzEBJiXWhNa+DdIUCj1SdL++2b12Bwrxj5x74gQDN74nAsnD5O9rlA4aJYsH4PovMXUoUjLTUVqxfPxsljh2T7Nl37ofQTFaR/WwpeFCtZBnFffIfc+R5RNb7JaNK7A/H5whlyn3JPV8bMFVsRlSOX/DOtoi6WDqgVXRH9lObSIrxiKdwjxtQiPNKkdRe8P22xVYZK/mkRAFHLwlJ8RYsAVUbnxR4Ue9HUlERc3HWv0bQxdRrfv3sHAzs3xoF9u+WRtOwDpevAlktrls7FuCF9bd6jjh85KInHCN9ECwoKglbRKEsxLzGOlv2nEyu7k4BMgPm1wNwMFKDRGXcK0OgEyO6qCDABowqTR4woQOMR7JxUBYHkxASkJqagfskXUDxXMYQEG1T08l+TYBiQP6IicoQU8d9F+uDK+ADig0HzYpe9UYDm2LFjOHr0oQp1oUKFULlyZdUU9+3bh6ZNmyI5OVnqExISgo0bN6Jq1arSvxMTE9GlSxds3bpVHrNBgwb47LPPEBGRWbHe2sT//vsvunfvjlOnTkkmkZGRiIuLQ4UKDxLWpkYBGtWho6GLCfD5yMWAObzfEeABM78LKRdEAiRAAiRAAiRAAiRAAiRAAiRAAiRAAiRAAjIBFmjgZiABEiABEiAB9xPg+zf3M+eMJEACJEACJEACJEACJBCoBJj/C9TIc90kQAIkQAIkYJ0A85PcHSRAAiRAAiRAAr5GgPkNX4sY/SUB7yTA+jTeGRd65ZsE9ArQiFVnCQI+eTkPGpcKQ5hBhQLNf6iS0oBT11MxY88dbDyRgNtpDxnmDQEODCiIbGHKXIXfW/5KRpf4q0i2MWUEgjCtYU60fToLrJldSzCi+sxLuJT2QIGGAjS+uZfptesJsL6P6xl70wyiOP7KhTNw7vRfuH71Co7+8RsS7t3F7Vs3FN0MDg7G2x9MQ5tusR4XofE2AZrTf/2JHi1q4PbN62bsylV4Fu9Ono+SZZ5yCjNvF6AR6x/cqzV++WGHzMHbBWiURCKq122MSfPjERauvqaftWtbiNO80689tm+Kl02ate2GkVMXat4TluI+SkInnhSgMYSEYO7qHahQpYaqW52SCJYW4RFHBGhsjW/ptFoBmmVxU/HR+2/J3bUKopg6Wt7XlMZx171GVQCdYGQ0GvHNhlUYEfsK0tPT5RG17AMloR5brllyVrpHqbnW1CzfUtyKAjRqqNHG2QSYX3M2Ud8YjwI0OuNEARqdANldFQEmYFRh8ogRBWg8gp2TqiFgNCIlJRnJ9xPwVP4n8UyBp5EtLFJNT7+1CQ4KQcHwysgeUkBoh/rtOn1pYXwA8aVoeb+v3ihAs2HDBnTu3FmG9/LLL2PhwoWSkIyadvPmTbRs2RL79++XzVeuXImGDRvK//74448xatQo+d/i70bBomzZsmqmkGzi4+PRo0cP2b506dKS0E10dLTZGBSgUY2Uhi4mwOcjFwPm8H5HgAfM/C6kXBAJkAAJkAAJkAAJkAAJkAAJkAAJkAAJkAAJyAT8oUCD5aEXreGNypELRUqURr1mbVC3cQwKFC6q+eCF1jlpn5nAn7//il6taiEx4X6mD7V+gd8WX3GArX+HBjhy8JdMZrYOI/ljzNQcdPDHdZvWpPcwlDexWTxrImaMGyq7ZO/wkzf5Hqi+8P1boEae6yYBEiABEiABEiABEiAB9xPwh/yf+6lxRhIgARIgARLwbwLMT/p3fLk6EiABEiABEvBHAsxv+GNUuSYScD8B1qdxP3PO6L8EnCFAAyNQMlswFrfNg1K5QxAWor6Wl9EI3E02Yt7P9zB97x3cTDVKlcAeCQcODywAQ7DyWGnpRqz8IxEDNl9HuhUbEbVQIzCmbk70fjYrgqy4dScpHc/PvIx/UoxiKXYFaBJTgRozL+JkohFG9UtVvYkMRmB5TF7ULxkGG0tTPR4NScBZBFjfx1kkfXucu3duYcdXazF38nu49M/fZouJyJIVc1Zvx5MVn/PoIr1NgEaIjHw4YgDil8xR5JIlayRq1muKhq064unK1ZAjVx6H+HmLAI0QbRHnPM6ePIbzZ05CnC0RAkbiv9TUFLO1ebsAzc3rV9E7pjZOHT8i+92u+wAMGj3doRhZdlI6D/PGe1PQsfebmsc/sG83+rR5AWK/iSaux3lrvkfZ8pXksfSeuVAruiIm1GKrtFh/EaCxvC5z5s4rXe8hoaGaYnzj2r/YuWU9hCiLaPkLFcGijT8hb7Soo/ugueteo8lxFcZiTUKg6tbN6zh17DCOHdqPMyeOQuzpfy9fyDSCFgEarWdx1JzLsjzv46io0JqlczFuSF95fRSgUbFZaOJ0AsyvOR2pTwxIARqdYaIAjU6A7K6KABMwqjB5xIgCNB7BzknVEjAakZaehoQ7dxEZmgW1itXAozkKIcwQpnYEv7MzBIWhcHhVZA0RyTYXvM3xO2KuXRAfQFzLN9BG90YBmp9++glNmzZF6n8JWmvCLtZiZSn4kiVLFogv2VWoUEHu8ueff0qCNLdu3ZJ/JkRvPvroI1VCN+fOnUOLFi1w8uRJuX/fvn0xfvz4TIW5KEATaFeV966Xz0feGxt65p0EeMDMO+NCr0iABEiABEiABEiABEiABEiABEiABEiABEjAGQT8oUCDXgEaS46ln6iAtz+YhorP1aQQjTM2mcoxbAnQ5InOj4Xr9qBQ0RIqR7NuZnlIJqMlBWhq4+PFG5E1Mptuzr4wgN7DUN60RgrQeFM01PnC92/qONGKBEiABEiABEiABEiABEhAPwF/yP/pp8ARSIAESIAESIAEMhJgfpL7gQRIgARIgARIwNcIML/haxGjvyTgnQRYn8Y740KvfJOAUwRoxNKNRhSNCMaCNnlRLjoEWUKCrAq+KJG6958IzcQ9t5FoBPJnCcah/o/YFKCJP5yIvhuuI91gvW6YEKCZ8GIOdK8cadWf6wlGVJt5CZfSHhT0LhVlwKau+RAdGawY1PspRtSefRknEtJdKkBTr2QYbCzNNzccvfZpAqzv49Phc7rzSYkJkqjK+hULzMZu0Lw9Rk9fAkNIiNPnVDugtwnQCL+FcM+w19rjhx1f212GSZCmadtuqFytDsLCI+z2EQaeEKARgjK/7NmBr9cux28/7ZREidLT01X5K4y8XYBG6YyCM0UinHkGQukMz/Qlm1GtbiM5Hnrn0yIqo8VWacP4gwCNEGMa1DMGe7ZvVn1NqDVUEqBx171GrY/W7C5fOIdvNqzCtg2r8fep45JglZbmaQEay3uto2fXLH9XOfPeooUnbQObAPNrgRl/CtDojDsFaHQCZHdVBJiAUYXJI0YUoPEIdk6qkUB6WhoS7t9DUJoRObPkRKVCFVEkqhAiQiICsthKSFAWPBrxPMINUQiC8ksfjYhp7iABPoA4CI7dFAl4owDNlStXJAGa48ePyz7PnTsX7dq1UxXFbdu2oU2bNrIC9aOPPoqtW7eiQIGHCtRCyfmdd97BnDkP1e6Dg4Mxc+ZMdOjQweZ9/saNG+jSpQt27dol+5M/f35s3rwZJUpkLv7kCgEasZZvv/0WBQsWVMWERiQgCPD5iPuABLQR4AEzbbxoTQIkQAIkQAIkQAIkQAIkQAIkQAIkQAIkQAK+RMAfCjQ4W4DGFL96Tdtg2MQ5iMqZ25dC6rO+2hKgEYsaPWMpGrXqqHt9sycOx8Lp4xTHcfRL/Lqd8tAAlocPAm39eg9DeShsitNSgMaboqHOF75/U8eJViRAAiRAAiRAAiRAAiRAAvoJ+EP+Tz8FjkACJEACJEACJJCRAPOT6vbDr7/+qs6QViRAAiRAAiTgBAKVKlVywij+OwTzG/4bW66MBNxJgPVp3Embc/k7AacJ0AhQRiBXCND/uRzoWikrsocFIdQABFvXhzHDe+1+Ol5Zfg37rqYgb5Zg7H/tEWQLU+4s/N52IgmdvriGJBvjZwkKwvSGOdGmfBarobxwJx21Zl/CVTFo0H8CNF2sC9DcSRICNJdwOsnoMgGaZa1yo37JcKsCPP6+L7k+7yTA+j7eGRdPenXrxjUM6NQIRw78LLshzmssWLcbxUuV9Zhr3ihAI2AI0Z7PF87A7IkjIIRb1DRRO65Oo5aIHTIWRR973GYXdwrQCP/XLJmLWROH496d22qWomjj7QI0x48cRM+WNXH/7h3Z/w/nxaNu41YOrzljx9N//YkeLWrg9s3r0o+FcNPc1TtQoUoNzeMrneGxFOrQe+ZCi6iMFlulxfqDAI3SGjQH1kqHrNmyY/7aXShd7ulMFq6+1zi6BiE2M3F4f+z9/htHh5D6UYBGFz52JgEzAsyvBeaGoACNzrhTgEYnQHZXRYAJGFWYPGJEARqPYOekDhAwpqcjOTkZiQn3YEAwcoRH4ZHsj6BknhKIjsyHcEMYQoJDAkaQJiw4OwpHVEV4cLYHb4HYPEKADyAewe63k3qjAI0Qhxk8eDDmzZsncxd/161atQrPPfeczVgcO3ZMEqo5c+aMbNerVy98+OGHme7VFy5cQIsWLcyEbkSn3r17Y+jQocid27yoVkpKiiRkM2LECJw+fdrMjzFjxqB///6KvrlCgCYoKAgLFixAq1bOSbD77QbnwswI8PmIG4IEtBHgATNtvGhNAiRAAiRAAiRAAiRAAiRAAiRAAiRAAiRAAr5EwB8KNFgeegkNDcOLTVsjS9ZIq6FITkrCof17pUMXN679a9WuxONPYNpnm1CgcFGvCuuJo39gRGxH3Ll9U/JL+CcOpeTOG+1Vfmpxxp4ATd0mMRg/e6V0QMbRdvvWDfTv0ABHDv6iOESgCbBQgOYiujWtikv//C3vB1sHSxzdd1r7Xb96BYN7xeDi+bNS1+xROTFm1jKULPOU1aEoQKOVsuft+f7N8zGgByRAAiRAAiRAAiRAAiQQKAT8If8XKLHiOkmABEiABEjAXQSYn1RHWpxZYyMBEiABEiABdxEQ58nZrBNgfoO7gwRIwBkEWJ/GGRQ5Bgk8IOBUAZr/oBqMQLFsBjQoFYFulbOhaI5ghAbDrphKWjqw7WQiOsZfR3YY8WP/gsifzfoz/cGLyWix9CpupFuPZp6QICxvlxfPFQ61anT0Sipe+uwKbqU9AFIqhwGb7ArQXMbppHQK0PBCCigCrO8TUOFWvdg1S+di3JC+ZvbTl2xGtbqNVI/hbENvFaAxrTPh/j3s+Gotls6dguOHD6hefpd+g9FvyBiEhCj/TnOXAM3dO7cw7LX2+GHH16p8FyI6ZctXRrvuA2AwGDA89hW5n7cL0KgRdVEFwYqR5fgRWbJi3prvUba8dnFjJV8tr0UK0DwMhDtYuFKARs1ecdW9xpE9v33zGum+oVZ8S5ynq9OwJV5u/yqmjR6E/Xt3ydNSgMaRCLAPCSgTYH4tMHcGBWh0xp0CNDoBsrsqAkzAqMLkESMK0HgEOyd1kID44kp6ehqSEhKQnJQovfwINYQiMiwSOSOiECX+C49CtrBIZAnNIonSGIINfilKE4QghAVlxxM5GyAyNJeDRNlNLwE+gOglyP4ZCXijAI3w7+jRo2jSpAmuXbtmFrD27dvj1VdfxZNPPonIyAfFsxITE3Hw4EF8+umnWLlypZl9njx5sGnTJpQpU0Yx8Pv370fr1q0zzSOMc+bMiZIlSyI6OhrC7vLly0hPz/w2vWvXrpg8eTJCQ5VfODhDgObixYto0KABzp07Z7aOwoUL49lnn0VERAQ++OAD5MuXjxucBKwS4PMRNwcJaCPAA2baeNGaBEiABEiABEiABEiABEiABEiABEiABEiABHyJgD8UaLA89JK/UBEs2vgT8kYXUBUK8WX0w/v3IW7q+9j7/TeZ+hQpXgqzVn7jVSI0lgc9tK5ZFRg3G9kToMkTnR8L1+1BoaIlHPbswL7d6NPmBaSlpiqOQQGa2vh48UZkjczmMGNf6qj3AJCr1mrpl5qDPhSgcVU0XDcu37+5ji1HJgESIAESIAESIAESIAESMCfgD/k/pZjayyXZ2weiYI3IqT1TtTYaNG+PytXqICw8wl43fu5kAtaKpxQrWQazV36D6AKFHZ5RKfczYNgEdI0d4vCY7OhdBLTk95g/Uxc7pWvSG0S71XlPKy0EmJ9UR4sCNOo40YoESIAESMA5BChAY5ujv+Y3nLN7OAoJkIBaAqxPo5YU7UjAPgFXCNDIs6YbkT0kGM8XDkP/qtlRo2gYgoNt+3T6eirqLbiChFQj1nfOh2cLh1ntcPV+Ol5ZcR37/k0ClMRnjcCzeUOwvENe5Iu0PvFXx5LQc8M13DMJ0EQZsKlrPkRb6XMnyYjasylAY3930cLfCLC+j/9END0tDTdvXJNqUJpaVI5cDr1jPXLgZ/SKqY2kxAR5rGET56BVpz4eA+btAjQZwYj6n+JchPB555b1uHj+rE1uA4dPROfXBinWAnWHAI04rzMitiO2bVydyU8hjPNM1Vp4+tnqKFn2KRR7rAzyPlIAUTlzy/5axsbbBWj+OXsK3VtUx7Url1yyv48fOYieLWvi/t070viGkBDMXb0DFarU0Hz9WF6LSucWtLyTVXLA0l9bZyMcCaq9TQAAIABJREFUOUeRcU6t7zq1vkPWy0LN+oQAzFuvNse+3d/KS6vbJAbjZ6+UYu3O5sx7jVa/hXhMv3b1kJKSnKlrgcJF8WyNF/F05Wp4pOCjKFG6HHLmziv/PnL1PrB0SM09yvJe6+jZta/WLMO7AzrJLvA7MFp3Fu2dQYD5NWdQ9L0xKECjM2YUoNEJkN1VEWACRhUmjxhRgMYj2DmpTgLiCyyiGIdI3qUkJ8kiBEKURRzCMAQFIygoGMFB4idBgPSfH7agIPR9+n2UzaNd9dcPaXhkSXwA8Qh2v53UWwVoBPCZM2dixIgRDrMX9+ZFixbh5ZdftjnGsWPH0LlzZxw/flzzXEIMZ/z48ZIAjLXmDAGa1NRU9OnTB/Hx8YrTCCGabdu2IX/+/JrXwA6BQ4DPR4ETa67UOQR4wMw5HDkKCZAACZAACZAACZAACZAACZAACZAACZAACXgjAX8o0KBXgMYUF/FdiH27tmF47Cu4ef2qWbiate2G4ZPiIA64eEMLFAEaUdgrY5GV0TOWolGrjg6HYPbE4Vg4fZzV/o5+id9hh9jRowT0HgBylfNqDha5am6O6z4CfP/mPtaciQRIgARIgARIgARIgAQCnYA/5P+UYqhXgMZyTJH369DzdfT837uIzB4V6NvGbeu3JkAjHBDxeHPUR4qFkNQ4SAEaNZR820ZLfk9r8SDfJuO491qL8Tg+E3t6mgDzk+oiQAEadZxoRQIkQAIk4BwCFKCxzdFf8xvO2T0chQRIQC0B1qdRS4p2JGCfgDMEaMKDgORUI4wG5bpk4qdZ0tIxrkEudKscadOp87fTUG/eFdxIN2LiCznQtVKkoraMGCQ13YhtJ5LRJf4qkoMzzx1uNGJOs9xoVjYCIQqfmxzps/YG1pxIQEr6g5+UEgI0XShAY3/30CLQCLC+j/9EXOm9zBvvTUHH3m9qXqTSu15PF9H3JQEaS+Di/Y4QpNnw+af4dtMXck1Qk13uvNGYt+Z7FH3s8UyxcocAzfbNazCkd2uzcyFCLOKdCZ+g9kvN7Z7RUSPuYFqYlveHluPmL1QEizb+hLzRBTTv6YwdlHzoN2Qsug8cpmtcR9Zob0IRm8G9YmQzIfyzYN1uFC9VVv6ZFqZK86kRubG2NltiNUpzaX3XqfUdsl4Was+JOEusxF78tX6u516jZS5r3yN5qUUHCEEtITpjq7l6H1jOreYeJc6xifNsplaoaAl8uv4H5M73iBY00nm4jON4+nenJudp7DcEmF/zm1BqWggFaDThymxMARqdANldFQEmYFRh8ogRBWg8gp2TOomAmRBNSjKM6elmCR4nTePVw7xeaSKezFfFq330Z+f4AOLP0XX/2rxZgCYtLU0SoXnvvfc0gwkNDcWMGTPQrl07VYev7ty5g9GjRyMuLk7VXMWLF8e0adNQs2ZNu+M7Q4BGOPX777+jWbNmuHXrViYfKUCjKmwBb8Tno4DfAgSgkQAPmGkERnMSIAESIAESIAESIAESIAESIAESIAESIAES8CEC/lCgwVkCNKawHT98AG90exmXL5wzi+QH05egcUwnr4huIAjQiMMi5Ss9j327v5WZ120Sg/GzV8IQEqI5Drdv3UD/Dg1w5OAvUl9RNKx85Wo4+PMeeSwK0GjG6tMd9B4ActXi1R4sctX8HNc9BPj+zT2cOQsJkAAJkAAJkAAJkAAJkADgD/k/pTg6W4DGNIcQnxkzcxlqvNjE7nfjub/0E7AlQCPyg3NWb8eTFZ9zaCIK0DiEzac6acnvaS0e5FMgnOis1mI8TpyaQ7mZAPOT6oBbCtBUqlRJXUdakQAJkAAJkIAKAr/++quZFQVobEPz1/yGiq1CExIgAScSYH0aJ8LkUAFPQK8ATXBQEF6rGIlHsgXjk5/v4vL9dKQr6NAEA8gTBvw+oCCy2Pja6KW76Wi04F/8nZSGatGhWNslr1XxGKMRuJtsxPAtN/H5oftIEvOK/4xAVkMwejyTDYNrZkN2oZBjpV1LMKLqJ5dwNcUoukl9S+WgAE3AXxgEoEiA9X38Z2PcvH4VvWNq49TxI/Ki2nUfgEGjp2tepNK73g/nxaNu41aax3JWB18WoMnI4N6d2/hwxABs+uIzMzSjZyxFo1YdM+FytQBNWmoq3unXHts3xctzZ4/KiZkrtuCJCupqd6oRdzANruX9oasEaJTetzVs+QpEDNQK3ycnJWLlwhk4d/ovmVubrv1Q+okKsDwXIwwcFbgRQhZC0MLUSpQuh7j4nRACQY4wVboev1qzDO8OeHgOy5aojN5zFFrfdWp9h6xlfymxULs+S5GR6PyFJHGk6AKFnXXL0z2O1nuNlgmFoFafNi9A3D9MrWXHXhgybpZdwSph7+p9YLkWNfcoy+sgPCIL5sXvRLkKz6pGo3Q/pQCNanw0dCIB5tecCNOHhqIAjc5gUYBGJ0B2V0WACRhVmDxiRAEaj2DnpC4gkJ6WhqSkRKQkJSEtPQ0wGgNCjIYCNC7YTBqG5AOIBlg09XkC4suDP/74I0aMGIHffvtN1XqaNm0qidaUKlVKlX1Go+vXr2P58uVYuXIljh07hpSUFOnj4OBgFCtWDA0aNEDr1q1RsWJFGAwGzePr7XDixAmMGzcOQjjo/v370nBCbKd69epYuHAhcufOrXcK9vdjAnw+8uPgcmkuIcADZi7BykFJgARIgARIgARIgARIgARIgARIgARIgARIwCsI+EOBBmcL0IjAiAMuQ/u2RXp6uhynEo8/gTmrtiN33miPxy5QBGhih47D9DGDkZKSLDHPE50fC9ftQaGiJTTHwPIQgjgcU7X2S1g+7yN5LArQaMbq0x30HgBy1eLVHixy1fwc1z0E+P7NPZw5CwmQAAmQAAmQAAmQAAmQQGAJ0JQtXwllnnrGZtj/OXsKZ08dx7Url5Ca+uD78UrtfyMno2PvN1UXgHHXXps66k18u+kLebruA4chpnNfd03v9HlsCdCIyZ6rVR+T5q9B1shsmuemAI1mZD7XQUt+T2vxIJ+DYcXhE0f/wIjYjrhz+6ZkUaBwUYgCbtbec2gtxuMvnAJxHcxPqou6ZSE4CgOo40YrEiABEiABdQT4e0YdJ5OVP3y/SduKaU0CJOAKAqxP4wqqHDNQCegXoAFiK2TDkDrZkZAKzNt3B2v+uI9LCUbcT0tHuqQIA4QGG1GncARWdczz30+UiZ+9mYoX51/B1TQgS7oR6ztHo3KhUARb0ZBJNwJJqUb8eiEFC/bdxdk7aSgSacDAmlEom8+A8JAgq32FgM2S/fcwePttJKZJ8jNSK5XdgE1d8yE6UsjmZG73U4zo+NlVXE5It1qTzRgEXEoy4naaEcJHLc1gBJbH5EG9kuEwWNfO0TIkbUnAKQRY38cpGL1iECGIMahnDPZs3yz7U71uY0yaH4+w8AhNPu7btQ2xHRrI90NDSAjmrt6BClVqaBrHmcbeJEBz++Z17N+7S36fnSVLJCpVqwMhWKCm3b1zC/07vIRD+/fK5uK9shApsWyuFqC5/u9lvNq8GsR7elOz5ou1ta1ZOhfjhjx8J27rzIeW94euEqAR65j07kB8vnCGvKRiJcsg7ovvkDvfI2pCiAt/n0bPljVx5dI/kn1G0RYlEYq6TWIwfvZKiGtJbVN6L6g0jhamlnOL9yofvNkdG1Ytkj+iAE1VXPrn70xxzcjO8h4p8oizVmxFlZr11IZXsvty5ULMnTJK7lOrfjNJNCz4v3qR7rzXaHF8WdxUfPT+W3IXrefIlATTpi76EmL9Sk3vdwnUCNAoCa8NHjMDbV/trxqN5X1BdKQAjWp8NHQiAebXnAjTh4aiAI3OYFGARidAdldFgAkYVZg8YkQBGo9g56QuJCAe9kUBluTERIiEodEoXnqICTW+1XChj84aOghBGFhpAp7Iq1491Flzc5wHBPgAwp0QqASEOMyvv/6KXbt24datW2YY8ufPj5o1a0rCMJGRkYGKiOsmAZsE+HzEDUIC2gjwgJk2XrQmARIgARIgARIgARIgARIgARIgARIgARIgAV8i4A8FGlwhQCOKT4qibNs2rjYL57jZK9CgeXuPhzhQBGimLdkkHXj47cedMvPRM5aiUauOmmMQN2UU4qa+L/dr130AovMXwoxxQ+WfUYBGM1af7qDnMJQrF04BGlfS9Z6x+f7Ne2JBT0iABEiABEiABEiABEjA3wn4Q/5PKUZKxRm0FlYQxW42rl6MBdPH4t6d25mmGTh8Ijq/NsirRGhcXQDI3deDPQEa4c87Ez5xSGSHAjTujqb759OS39NbNMb9q3POjFrfJVCAxjncfWEU5ifVRYnCAOo40YoESIAESMAxAvw9o42bv+Y3tFGgNQmQgF4CrE+jlyD7k8BDAs4QoOlXIRIjX4xCaHAQktKMuJNkxLX76fjtQgr+uJAMoe3yVIFQNHo8C/Jmta6oIoRafv4nGS8v+RdJwUEwAKhTMAzLOuRBuCEIQVa6inpoaUYjklKB1HQjQoKDEB4CGIKs90k3GnEzEag3/wrOJqRJPkrNCJSKsi1AI/reTQZSUtOtb6WgYIzcdhufH7sv+aSlPRCgyYv6JcOsiudoGY+2JOAsAqzv4yyS3jHO7InDsXD6ONkZraIA0i3TaMSkEQOwatEseZwChYtiwfo90nf7PdW8SYDmysXz6Na0qiw+4ghny1g1ad0F709bnAmvq98/a3mfpxR7JQETXxCg+X7rl3jz1eZmS9JyFmlz/FKMHNhZ7l+idDnExe9Eztx5pZ9Zvvt0ZI+cPHpIErm5c/umPM+wiXPQqlMfM7+VxDyEmJEQErLXzp05gV4ta0HsA1OjAI19ARohPNSjeXVcPH9W5ta2WywGjZmh+vsrSkJUloIn7rzX2NsrGT+33N9az3kpfZ/I0wI0SvF4suJzmLliC7Jlz6EKz6pPZ+LDEQPMbLV+T0rVRDQiATsEmF8LzC1CARqdcacAjU6A7K6KABMwqjB5xIgCNB7BzkndReA/MRqRwNH2SsNdDuqbJyQoFH3LjETxqLL6BmJvhwnwAcRhdOxIAiRAAgFNgM9HAR1+Lt4BAjxg5gA0diEBEiABEiABEiABEiABEiABEiABEiABEiABHyHgDwUaXCFAI8L3yw87ENuhAdJSU+VoVq/bGJPmxyMsPEJ1hNPT0nDh/Bmc+PMPJCclIi0tDWHh4TAYQlDi8SdQ8NFiCAkJVT2eMNRaNM7W4K7wT9Ni/jO2XFN4RBbMi9+Jn/dsNxOJqdskBuNnr4QhJET1NJZf1heFXGat2Cpx1CtA4yl+t25ck/y/ffO6vKfEgaKy5Ssja2Q21WycZSi+GyQOBgmfRMFWg8GAiKyRKFu+EvJGF1B90MVZ/qgZR++BNjGHK+LvKQEaa2vJX6gIipcq55J9lXHfJN6/J+9lMWepsuU13WvVxNybbPj+zZuiQV9IgARIgARIgARIgARIwL8J+EP+TylCzhCgMY0rchmiSMOmLz4zm0oUPpmzejtE0Qdvaa4uAOTudaoRoClUtAQ++fxbKY+qpVGARgst37R1Rn7PN1eu3mtnvktQPystfYEA85PqokRhAHWcaEUCJEACJOAYAf6e0cbNX/Mb2ijQmgRIQC8B1qfRS5D9SeAhAacI0FTMhpF1syPM8FAhRoybkmr8T9glCIYgI0JDgmBdfga4n2LEmJ138ckvd2D8zzBMiJtXy45+z2dDeIit3uqjKnxLSjXina9uYsmRBDz8ZvF/AjQ5DNjUJR+iI4PVD2phKTRnBm2+hcVH7sGWTo3SBBSgcRg7O7qYAOv7uBiwm4f//dcf0SemDlJSkuWZY4eOQ7f+Q1V/V/zQ/r3o26YuEhPuy2M0aN4eo6cv0XQ+wNlL9yYBmtu3bqB/hwY4cvAXaZkihzBtyWZUe6Gh6mWrfa+s1k71xBaGet/nnTp2GL1b14EQQTE1XxCguf7vZcnvMyeOqvI7I7brV6+gb9u6EGs3NUvxEaXvS/R4fQT6DvpA1bUovsM/Z9JILJg2Rp5DCEDNX7sLBYsUN4tiwv17eOvV5ti3+1v558/XeQmTF6yFOPNjraWmpmDisFisXTbPzIQCNPYFaJSEumxxs4yB6L/kk0mYPnaI/JE4axT3xXfSGTZTc+e9Rss9RI8AjVj71FFvYMX8aWZTelqARjijJCDzwfQlaBzTyS6eC+fO4LV2L+Kfs6fMbClAYxcdDVxAgPk1F0D1gSEpQKMzSBSg0QmQ3VURYAJGFSaPGFGAxiPYOSkJOIVAuCECPUoNR9HIUk4Zj4NoJ8AHEO3M2IMESIAESADg8xF3AQloI8ADZtp40ZoESIAESIAESIAESIAESIAESIAESIAESIAEfImAPxRocJUAjaVoiYhrnuj8WLhuD0TRQ3vt7MljWDh9HL5asxTp6elWzYODg/F8nYbo9eZIPFGhitUDH5brtDW/EG9YtPEnSfjDWnO2f/Z42Ptc6RCM+JJ/vkcKolerWvIhMy0xMM1peditROlyiIvfifUrFjgsQOMqfpZFNzMeFBGHIYQwkjiIk/EwkiVbcbjs7Q+moUiJ0jaxWx6Us3YYy5ZPQrTk283xmDZ6EC7987fifLny5JP8qd+sLYINBps+6T1kpkW8Rc9czo6/5SEZW5CUDg9Z9m/Sugven7bY3mUnfX7l4nnETX0fG1cthjjoZa2Vq/AsxAGVSlVr242jGMOSb8b7ktg332xYhckjX8eNa/8qTinujU3bdkPskLHSvdffGt+/+VtEuR4SIAESIAESIAESIAES8F4C/pD/U6LrTAEaMb54Jp457h0snTvFbDrxPDxj6VfIkSuPVwTZ1QWA3L1INQI0wqeYzn0xeMwMTUWnKEDj7mi6fz49+T33e+uZGSlA4xnuvjAr85PqokRhAHWcaEUCJEACJOAYAf6e0cbNX/Mb2ijQmgRIQC8B1qfRS5D9SeAhAacI0FSIxMgXo8wEaLQyTjMCP59LRpcvruFKivDqYcsXAsx6OQ/qlAhHmO2vLdqdVoycmGJE3L67mLj7Dh5KJvzX1QiUogCNXY40CEwCrO/jX3FPSkzA2z1a4sfvtsgLE9/3nTBnFeo2ibG72CMHfsagXjG4fOGcbBsaGoa58d+hfKXnFfsrfcfalpCAXSesGHiTAI2S+ES9pm0wZtYyhISE2l2ikvjJ1E/Xo1aDlzP1tXz/3G/IWHQfOMzuHGoNhC+vNq9mJppgKaZibazbN69jcK/W0vmJjM0XBGiEv/FL5mD80NfMfBeCTV37Dbb6XXwl0Rala0TYjYjtiG0bV8vjZ4/KiZkrtkhnkuw1JWEfW3GZ9O5AfL5whjysyGuNmbkMQjzKMscljMRZgcWzP8SsCZn3kjcL0DRs+QpGz1hq9UyX3vfTWs66KMWo4nM1pfutrbMV4v4hzmmMiH3F7BybkkCRO+819vZkxs+XxU3FR++/Zba3hTjSY2WetDmMtbWLTt4gQCN+9wkBtnNnTpitbdqSTShfuZrVtYmzjYN7xpiJQJmMKUCjZWfR1lkEmF9zFknfGocCNDrjRQEanQDZXRUBJmBUYfKIEQVoPIKdk5KAUwhQgMYpGHUNwgcQXfjYmQRIgAQClgCfjwI29Fy4gwR4wMxBcOxGAiRAAiRAAiRAAiRAAiRAAiRAAiRAAiRAAj5AwB8KNLhKgEaEb/bE4ZKITMY2fclmVKvbyGp0xcGqOZNGYsmcyZp3gDjUM3ziXMUDAc4SoHGVf5oXa9HBmgBN5Wov4H9dm+K3H3fKPcShjkatOqqeMm7KKElgw9TadR+AQaOnw/JAmq3DSKa+ruZnTeylUJHiGDekr9khIVsAxMGcCXNXocaLTaya6RWgET6NGdQL2zevURWLKjVelA7k2Drw4s5DOY7M5ar4e0KARhzsWrVoFj7+4G2bwjOWwRVxHPXxIkQXKGwz7tYEaJKTkqQDTUIYSk17pOCj+GjRlyj9RAU15j5jw/dvPhMqOkoCJEACJEACJEACJEACPk/AH/J/SkFwtgCNmMNa0YZ3JnwiCaB4QwsEAZoKVWrg5vWrZgLMonDVjGVf47la9VWHgQI0qlH5rKEj+T2fXayDjlOAxkFwAdCN+Ul1QaYwgDpOtCIBEiABEnCMAH/PaOPmr/kNbRRoTQIkoJcA69PoJcj+JPCQgDcI0KSmGXH6Zhre3nwTuy4kIR1B5iEyAoWyBuG9F3Ki8eMRiAyF1WLitmKbbgTuJBnx2f77+HDXLdwx17l50FUI0EQZsKlrPkRHBju8VcRcgzbfwuIj95Carm0YgxFYHpMX9UuGIdgChbaRaE0CziXA+j7O5ekNo+3fuwv92tVDSkqymTttX+2PPm+NQo5ceTK5eevGNek7yws+HpPpO8tKoggZB/CkAI0zeFueT1ArQPHDjq/xeufGEIIKpmZPvETYJdy/h/FD+2Jz/FK5X7GSZRD3xXfIne+RTEuyfP8sBC4+WrwB2bLncMbykZaainf6tcf2TfHyeEIoxZbggljzX0cOYli/DmbvjE0D+IoAjbXvH7zUogPeeG8K8kYXMGN84e/TmPze//D91i/Nft6sbTcMnxSXSXxI6VosVLQEPl68EcVLlbUaPyF+8Vb3FhACJ6aWM3deaY+UePwJxX7ie/99Yupkuu7F9yi6xg5BgcJFpb+zxFmYn3d/i7lTRuH44QPSWOJci7gvmISnvFmARvD75PNvUfDRYooc9L6fVnv9myZfOneKdNYjYytc9DGI77A8W71uJiEjwVicfxPiRxmbuAfMXvmN4vkPd91rtNxQDuzbjT5tXpDuH6bWvEMPDB4zA+ERWRSHEvc+cYZPnB1Tat4gQCP8EvfCoX3bmokDCWGxvoM+gDjnliVrpOy+uBeeOPoHxH3adD2JzxMT7su/GyhAo2Vn0dZZBJhfcxZJ3xqHAjQ640UBGp0A2V0VASZgVGHyiBEFaDyCnZOSgFMIUIDGKRh1DcIHEF342JkESIAEApYAn48CNvRcuIMEeMDMQXDsRgIkQAIkQAIkQAIkQAIkQAIkQAIkQAIkQAI+QMAfCjS4UoBGCGsM7hVjFklbX9BOTU3BxGGxWLtsnsPRF+IOH86Pz3RoxxkCNK70z+EF/9fRmgBNrfrNMgnF1G0Sg/GzV8IQEmJ3WnFwp3+Hl3Bo/17JVhxsmbViK6rUrKdZgMYd/JQEaMbP+Ryfzf4Q4pCQliYOZ81ZvR2PP1lRsZseARpxAGPRjPHYt/tbLS6hSPFSmLXyG+mQkVJz56EcrXO5Mv7uFqARa5k0YmCmw0Vqg6lGFEZJgGbklAUYO6QP/jl7Su1Ukp2tQ0+aBvIiY75/86Jg0BUSIAESIAESIAESIAES8HMC/pD/UwqRKwRoxDxKRVqerPgcZq7Y4rQiO3q2XCAI0DRp3QXVX2yM4f06mBVUKlfhWcxY+pVi0Sq1eSYW39Cz+7yvr9b8nvetwPUeUYDG9Yx9dQbmJ9VFjsIA6jjRigRIgARIwDEC/D2jjZu/5je0UaA1CZCAXgKsT6OXIPuTwEMC+gVogtD76ax4v14OhAWL73Wqpyvmvp9sxPGrqRj69Q38djUVKUqiMP8NGRUMxD6XHW2fyopCUQaEGmApVWN18qQ04PT1VEz87ha+PpWEBGuWQoAmhwGbunhegKZeyTAYNPBUT56WJOAYAdb3cYybN/cSBfGXfDIJ08cOUXQzKkcu5MobjdLlnsbxIwdx4+oV3L51Q9H2xSat8e6U+TbfwwaqAE1SYgKG9mmLXds2mrEr/UQFdB84DM9UrY1cefJJZyPS09Jw4fwZbF3/ORbPnoh7d26b9RFiFUIoRKkp8RUCB489/iSKPvY4KlWrg5fbvaprS4ozOUN6tzZ79ysEF3r8bwRavNJTFmK5ce1f/PbTTnz2ySQcOfCzPKfYU+JMSHr6A3U2cUZi7hc7UKrc05IQQ0bBBi3vDy3PUuQvVASLNv6USRhGz+KPHPwFAzs1ws3rVzMNI+JXqmx56ed//fk7xPotm62zF+JaXDRzAmZNGGbWTbCN6dIXMZ36oMhjpSXhGtMe2bT6M3w6Y3wmIaj/jZyMTn3esrpUcfZg7KDe2LBqkWYc/YaMwdE/foPYB6J5kwCNEPt589XmmfiVKF1O2l9CkKb3m+/Jn2vZX0qgtArQ2DrzERwcDLFnyzz1DM6fOYlL//yteK8V14v4vssTFaooxs5d9xotG8fyTJWpr/jOyBsjp+CJCs8iLDwCyUmJOHf6BNatmI81S+Mg1iKaYCNEtDL+7mnVqQ+GjpuFtPQ06b4prgtTs7wPiu+svD9tsWqX1Z7LEgMKUZ1Fsybgkw/fVRxfCFOJ/ScYnDx2SBIVMzURy9eGjMH0MYOle59o/A6M6jDR0IkEmF9zIkwfGooCNDqDRQEanQDZXRUBJmBUYfKIEQVoPIKdk5KAUwhQgMYpGHUNwgcQXfjYmQRIgAQClgCfjwI29Fy4gwR4wMxBcOxGAiRAAiRAAiRAAiRAAiRAAiRAAiRAAiRAAj5AwB8KNLhSgEapkKWtL5Nvjl+KkQM7m0VefDG9WbtuqN+sLUo8/oT0WUpyMg4f2IdvvlyFbzd9kWmniEMKvd8aZfbz9SsWyCIq4nDJzi3r5UM4oaFheLFpa/nwTFTO3OjWf6h0uCZjc6V/ere7LQEay8/yROfHwnV7pAMd9trvv/6IPjF1kJKSLJmKL+PHxe9Eztx5NQvQuIOf5WEJcbhBHLLJeHCg2gsN0bprP5R5siKCDQbcun4NW9avwGezJ2U6DNS8Qw8MmzBHUaxH7UEHS5+E8I84zHT6rz8lpuKARqNWndCkdWd5j586dhjfbFiFDZ8vyuSTNZElMZY7D+VoncuV8RfvYnZ8vVbiKWL97cYv5D0r9kDtl5pLhwRFC4/Igld6vYGCjxaTt7+WQy/WDn4qxfHyhXP4aedWrFwwPdOhNjH/zOWB+fFCAAAgAElEQVRbUKREacXL0JKvGF8c9DEddrE2nxDwWrd8fqYx/e1wDN+/2bt783MSIAESIAESIAESIAESIAFnEfCH/J8SC1cJ0IgCHqKQz3dfr5OnzShorDYu4vlbPBsLP1OSk6TnfVPhm2KPlcGjxUtKz8lam7MEaFzln9b1KBUOEflXUWhqRGxHbNu42mxIe4VvMhor5X4czS/cunFNiuW9u7flWEZmi4Io8GQq7KR17bbsxT78/ZcfcfXyBaSlpUlFY4qXKqt6ClMBoRN//iH5azAYIHLGTz7znM0CXhn3hShMJfqJfVqy7FMoWLiYlIvU00QBGFE8SRS/SU5KksYXuUZHWWrN7+nx3R19nc1H+OwpARqxh/8+eRynT/wpFdER+zgsPBx67n/2YpCRn+meGxoWjrLlK0mFwiwLvNsbz98/Z35SXYQpDKCOE61IgARIgAQcI8DfM9q4+Wt+QxsFWpMACeglwPo0egmyPwk8JKBXgEYIzlTKF4oP6uVEyVwGRIQAYSHBCA4ySuIwwUFBCAoSswQh3QikG41ITQeSUo24lWTEol/uY/Fvt3HLGIQHpehtt9AgIwqGG/BW7SjUeywc2cOCEC7NB0msxZoAzl/X0tB9xVUcvZ+OFKMNlRsjUCK7AWs75kWerMH23LH6uVjniK13sPzofaSKhWtohv8XwVnWKjfqlwyHQSyMjQS8hADr+3hJIJzshngPMHPcO1g6d4rDIzdr2w2Dx840Ew9RGixQBWgEi2OH9qNvm7q4c/umw5xbduyFIeNmmYktZBzM8qyF5USOvl/NOI7YL0rvftUsquJzNaV9MrxfB5w6fiRTF8uzPVreH7pDgEY4bEuExhaDYiXLYNL8NTbfEwvBjQ9HDIA4a+RoE+JEg8ZMt7pHTONeuXgeb/doKa1HbRs4fCJade4jibz89uNOqZs3CdBc+Ps0erasiSuX/lFckp79pTSgVgEaMYa4fsR90Jpgia1YiDNTUxd9ifKVnrcZMnfca9TuGZPd/r270K9dPflMjdr+4ozKu1MWSOI044e+lqmb0v7TchZHyQ+157JMfR35HSr8njB3FfLky49erWpRgEbthqCdSwgwv+YSrF4/KAVodIaIAjQ6AbK7KgJMwKjC5BEjCtB4BDsnJQGnEKAAjVMw6hqEDyC68LEzCZAACQQsAT4fBWzouXAHCfCAmYPg2I0ESIAESIAESIAESIAESIAESIAESIAESIAEfICAPxRocKUAzT9nT6F7i+q4duWSHM3qdRtj0vz4TAUi7965hf4dXpJFYkSHck9XxoS5q82EIiy3xbkzJ/B6p8b4+/Rf8kcZRVKUtpEjRePc6Z8jW9+WAI1SIcrRM5aiUauOdqeKmzIKcVPfl+3adR+AQaOnS/+2PCjwzPO18fHijcgamS3TuO7ip7RWkzNCcGfygrUoVba84rqFqJHYgxkPmUXnL4T5a3ehYJHimfqoPehgzyfBzFoBTHHQaHjsKxAHQDI2a4fRtBz6UoKg5VCOlrncFX+xJi1rMDHQcuhl7/ffYEDHhkhPf3j03t69ShxO++yTSZg7+T0z7M/Vqi8dbFO6ZpT4mjqLw4BjZy1HdIHCint5+6Z4DO3b1szHJys+h5krttgskmr3huBFBnz/ljkYkZGRXhQhukICJEACJEACJEACJOCtBO7du+etrnmtX/6Q/1OC6yoBGjHX1vUrMaxfB7Npuw8chn5DxtqNs3geXvLJZHzx2ScQz9O22lPPVEWP/41AtToNrQp7KK3T1pj2CgA52z+7QOwYWBOgeX/aYgiB496t6+Dm9avyKKJAStwX38kiyLaG1ytAI+InRHIXzZyAfy9fsDqVEKDpPnA4WrzS026BLDGI5ZozFjgRwjFi70wbM9hs/2SMqxIzUTSmVv1mEP2FKPTkka9nEhM2LaBe0zZ4c9RUs7yMmn5inb3eGCkVCBKi62qbGPuH776WcrRHDvxss5sQVH+5fXd0fu1tSTDEXtOS31ObP7N832DPB1uf28o3m/q5go+WNeQvVASLNv4k87a1v9SwEIW/po0ehB+/+9ost2fZV4isDxg+ESXLPKVKGMYyfhmvCZGDnjrqzUyCVRnnLFz0MYgCVy80bqVqPjVr9XUb5ifVRZDCAOo40YoESIAESMAxAvw9o42bv+Y3tFGgNQmQgF4CrE+jlyD7k8BDAnoFaKSR0oHQYKBAeDAK5zSgYsFwlMhjQO6sBuTPbkDerMG4nWTE7STg5LUk7P07BYcuJOJ8ghF3U9NhtKYaYy1QRiAkCMhlCEKZfKFoUiYCBXKEoHLBMBTI/kCMxrIJ0ZvDV1LRafm/uJhqRKoNTZicYUGomj9cEsxxSAxZ+BcMHL6egr/vpkrjaGkUoNFCi7buJMD6Pu6k7d65jEaj9F5q0ogBVt9LKXkkRDWEIErlai+oul+6S4Dm+OEDWL14ttMhPlq8FNp3HyCfPdH6PXEhEPNmt5fN3pmqdVKNyE9aaqokYBK/ZI7isPbeP6v15fbN6xjcqzV++WGH2i4Q5z76vzNeEiwR+2zVolmZ+uoRCHGXAI1wWrzPmvTuQOz4aq2q9bd9tT9ih4xFZPYou/bivfasCcOxfN5Hdm0tDV4bPBpdY4eofv97785tzP5wBFYvmmXzXWDG6zzh/j38r2tTrxSgETyEkNbHH7ytyE7P/lIaUOv1bxpD3G/FtTN2UG+cP3tSVZy17CExoKvvNaqczmBk+h0zIvYVm3st47jinfDIKQsg3tOfPHpIEheyFPDyBgEa4bNpfWMH94a4rmy1chWexaiPFkGcM7T8DpGz7tFa40P7wCbA/Fpgxp8CNDrjTgEanQDZXRUBJmBUYfKIEQVoPIKdk5KAUwhQgMYpGHUNwgcQXfjYmQRIgAQClgCfjwI29Fy4gwR4wMxBcOxGAiRAAiRAAiRAAiRAAiRAAiRAAiRAAiRAAj5AwB8KNLhSgEapgJ21onHHjxyUvqB+/+4dKfLii+lzVm+HEE2w137Y8TVe79xY+hK5aFmzZZdEQ0qXe1qxqyMCNO70z956lT63JUAj7C0Pj9VtEoPxs1fCEBJidTpL0RBxqHfWiq2oUrOe1EeLAI27+FkTeylSvBRmrfwGBQoXtYlXHP4aP/Q12cZyzRk76xWgEUUg5639Ho8WK2nTp4vnzyK2fX0zkSVrwjhaikYqTarlUI6WudwVf7EmLWswMVBbQFNJSEft3hL3pyWfTML0sUPM0I+bvQINmrfPFA5rAjRVaryID+fH2xSSEXNNHfUGVsyfJo8blTM3FqzbbVXsyJH7jif78P1bZvoOFV7wZBA5NwmQAAmQAAmQAAmQgEcImHInHpncRyf1h/yf2lySsworKIlSi+fZKZ+utyowIkQkRMEbUZgkNTVF024p/UQFTJjzOYqUKJ2pn7MEaFzln6aFKhjbEqAR5krFXoSAyphZy+wWwdEjQCOEUoQIkdriLcJXIY4jBHdF7tHWM641ARpRhGf80L7YHL80Eyk1AjTPVK2F0W/1xLebvrAblkcKPoqPFn0JsfdEsacxg3ph++Y1dvsJg8YxnfDOhDmqxHYunDsDURBGFKvR0oKDg6ViUq/0fsNmnLXk99Tmz7SIt9hbkz0BGlfx0bIGZwnQiMJWcyaNxJI5k+1hMftcFG0aPGaG3eJZSgI0nfu+rfm+26nPW+g/bLzd+4emRfioMfOT6gJHYQB1nGhFAiRAAiTgGAH+ntHGzV/zG9oo0JoESEAvAdan0UuQ/UngIQGnCNBkBCp9ddYo/U/owAgxFUNwkCTCkmY0Cq0aIBhC2cU5YRDf1RVzGIGikQZ81iEvyuY1SHNaNuHauZtpeG3dDey9nIxUWx5I6jM6XBSTiTU6MAYFaHRwZ1eXEmB9H5fi9YrBxXvII7//gq/XLseP322BeNea8X1pVI5c0nvQ5+u8hEatOkIIsvD7otpCJ8RL5kx+DxtXLVIlxCDeO4r3izXrNUWwwWB3MhGvdcvnS+9dTh07LNvnypMPb4ycgsatO9sdQ42BECKZPXE4Pl84w+Y6nqtVH2+9/7EktmBqSucRxGeWAiFq/PCkzbkzJ7B22Tzs2LwG//x9SuaQJWskHnv8SbTs2At1GrZAjlx5NLkpvkuzf+8ufDz6bYh33fZatRca4n8jp5gxttcn4+fiTMLvP/8giaJkFPgoW74SqtZ+STrz4ivXuWC3c8t6fDpjPP78/Rc5JuLeJURc+g76QAsal9qK++2h/XuxcsF0/Lxnu5n4l/C3zFPP4KUWHRzaQ8JxV99rHIHz2487MW5oX5w5cdRqdyHU1G/wGLR4pSfCI7JIdtbOvigJ0Djil7P6iPuiEKZa9elMHP3jN/n3p7j/Plu9Ltr3GCidSVRzL3eWTxyHBOwRYH7NHiH//JwCNDrjSgEanQDZXRUBJmBUYfKIEQVoPIKdk5KAUwhQgMYpGHUNwgcQXfjYmQRIgAQClgCfjwI29Fy4gwR4wMxBcOxGAiRAAiRAAiRAAiRAAiRAAiRAAiRAAiRAAj5AwB8KNHiLAI2lmEf1uo0xaX48wsIj7O6E6/9exqvNq0kHrkSz96V2RwRo3Omf3QUrGNgToDl59JAk8GM6oJInOj8WrtuDQkVLWJ1OFDbsE1MHKSnJko04hBQXv1MqBimaFgEad/FTKropDt9MjPsCdRu3sotWqUDqsIlz0KpTn0x99QrQiMKA4lCNmiYKWA7p3VoWWRJ9lPzSUjRSaV4t4i1a5nJX/MWatKzBxEBtAc2t61dKxVNNTeytaUs2QxwiU9Nu3biGAZ0amR1MEwdCJy9YKx/WMY2jxNfevS2jDwf27UafNi8gLfXBkX1bYkpqfPc2G75/yxwRXzlo6G17if6QAAmQAAmQAAmQQKARoACN9oj7Q/5PadVKuSRnCdAIgemBnRtDPJuamqVIQ0afrBWu0BItawKxzhCgcaV/WtaoZGtPgEYUrnmjazOpWI6pCXESkYuo1eBlm9M7KkAj8ljDXmuvWUhIOCN8e/uDaWjTLdZqQR0lAZrZn2/Dhs8/lYoNKTV7AjQfTPsMX69bDiF0rrZVfK4mRs9Yig/e7I59u79V202yix06Dt36D7VZNMhaESgtEw0cPhGdXxtkdR4t+T21+TMt4i321mJLgMaVfLSswRkCNOI6FdeMlv2XkV25pytL13R0gcJWkVrG77XBo6W8YdzU9+2FIdPn/xs5GUKIJtAb85PqdgCFAdRxohUJkAAJkIBjBPh7Rhs3f81vaKNAaxIgAb0EWJ9GL0H2J4GHBJwuQONBuELrpXT2YKzokBfFc4YoatyI9d5KSMeILbex7Mg9GA0OKMS4eI0UoHExYA7vMAHW93EYHTuSQCYCyUmJ+OvP3/HrD99BCJlkbOLMinj/9/Sz1ZE3uoBXi3+Id0s/7dyKX/bsQFrag++JC/+F8MwzVWshW/YcitG/d+c2vvz8U5w6/kAkR6zzxaatUbLMU9wtGQiIs0k/ff8Nfv/lB5mviVfl6i+gbPnKyBqZjcxIwCoBb7vXCOGds6eOQ5yFEd8RMLVHi5VEzfrNULREaUWBFvFdmcMH9uGrNcsg1mQwhKBClRqo/VJzCNEnNhIgAccIML/mGDdf70UBGp0RpACNToDsrooAEzCqMHnEiAI0HsHOSUnAKQQoQOMUjLoG4QOILnzsTAIkQAIBS4DPRwEbei7cQQI8YOYgOHYjARIgARIgARIgARIgARIgARIgARIgARIgAR8g4A8FGrxFgGbN0rkYN6SvHPXuA4eh35CxqnaBUtHBeWu+R9nylRT7OyJA407/VC3awsieAE1SYgLe7tESP363Re4pCiQ2atXR6nRxU0aZFaBr130ABo2eLttrEaBxFz+lopvWBD6UFq7U31rxVT0CNNH5C2H+2l0oWKS4qnCLg2L9O7yEQ/v3yvZ1m8Rg/OyVMISEyD/TUjRSaWIt4i1a5nJX/MWatKzBxEBNAU1RkPHdgZ2lgzempmVvmfqIAzjvDugkj2FNVEaJb9tusRg0ZoaqQ41a4qNqE3qZEd+/ZQ4IBWi8bJPSHRIgARIgARIgARLwUgIUoNEeGH/I/ymt2pUCNGI+y5yjLVFVIY7Sr109WQTZ5O+LTVqjSZsuKPNkRanYhSiKceLPP7Dj67XY8PmiTAInDZq3x+jpS8xyJRfOncHyeR9B5MZE2/v9NxA/MzWRPyzz1DPyv19o2BLV6jYyQ+ZK/7TvSPMe9gRohLWS/yUefwJzVm1H7rzRVl1wRIBGFB8ROSyTCLZp8HIVnkX77gOlok2hYWEQfouCPasWzTIT6hX2QoTmvY8+RZPWXRR9U8oFC3FgIXxjatmjcqJq7QbIFvWguJL4/2I/iabELCpnbty+eV36PCQkFDFd+qJxTCc8UvBRyX7bhtVYPHsiRFGmjE2IfF+7ckn+keU6jx8+iGVxU6V9l7HZyw2mpqZgRGxHbNu42qyfEDsRQtm1G7yMHLnzSJ/dun4Nv+39HqsXz8apYw+KRZlaaGgY5sZ/h/KVnldkqSV/pCZ/JiZZv2KBWQ5TzR5PSU7Gzi3rM+2bmM59IUS8M+Y/xXiu5pNxDTeu/Sv5Zvr9KZiKQlymgjpi7wgxIbHnrO2vqYu+RK36zRRRiLVMHBabSTwpPCILWnXqjYYtX5H2oWhnTx7Dd1+vw5qlcfI9zTSoiPFHizcgR64H+8KyWcYvKkcu3L51QzYrXPQxdOzzplSYTBTMEjH59cfvMP+j0Th/9qTZcKIQ0ZzV22W/1MTYH22Yn1QXVQoDqONEKxIgARIgAccI8PeMNm7+mt/QRoHWJEACegmwPo1eguxPAg8J+JMAjViVkJOpnCcUn7XLjfzZDFZFaJJSgY923cZHe+8i2cs0aChAwyvUWwmwvo+3RoZ+kQAJkAAJkAAJkAAJkIB2AsyvaWfmDz0oQKMzihSg0QmQ3VURYAJGFSaPGFGAxiPYOSkJOIUABWicglHXIHwA0YWPnUmABEggYAnw+ShgQ8+FO0iAB8wcBMduJEACJEACJEACJEACJEACJEACJEACJEACJOADBPyhQIO7BWiq122MSfPjERYe4bQIX7l4Ht2aVsWVS/9IY9oqaCk+d0SARo+zWv1zZC57AjRizFWfzsSHIwbIwysJmJg+tBQ8EcVbZq3Yiio168n9tQjQOLImUx8t/JQKSGoRM0pOSsSgnjHYs32z7LIrBGhssbfGavbE4Vg4fZz8cYnS5RAXvxM5c+eVf6alaKTSPFrEW/TOpXZPaIm/GFPLGkw+qCmgKe4vPZpXx8XzZ2XXRQHMtq/2V7sUye70X3+iR4saclFT8TMlMSglvvZEozI6cvP6VfSOqY1Tx4/IP7ZV7FLTIrzAmO/fMgfBssjWvXv3vCBSdIEESIAESIAESIAESMDTBCIjI81coACN9oj4Q/5PadWuFqCxzGMo5ZaEX0qCr0JsYdK8eAgxD2tNiIUM7tUav/ywQzYRQhAL1u1G8VJlrfazzIVay/uYBnC3f1p3qBoBGnHdTx31BlbMn2Y2fI/XR6DvoA+sCt1qFaC5fvUK+ratayaCIvK042avQM36zRTnEb7t27UNw2NfgchlmJoQ8xACF48/WTETEqU1m4zEfCMmzUODl9tJokVKzVb/KjVexKiPFyG6QOFMXY8fOYjY9vUhBEksm611ijUKQeMR/TvKIiaiv608z++//og+MXXMRJle6fUGYoeOhRAmUWpinm82rMKI2FeQnp4um1iKimfsqyW/pyZ/pnX/Cnvh95JPJmH62CFm3UUsPpwfj2zZH4gIZWzu4iPm1PouQWl/2crJxS+Zg/FDXzNbX93GraR9LO5pSk0IIYk8/6YvPjP72JpgjzCyjJ+poxB8Gv5hHJq17aZ4zYj3BIN7xmDf7m/N5hLXtRD9CuTG/KS66FMYQB0nWpEACZAACThGgL9ntHHz1/yGNgq0JgES0EuA9Wn0EmR/EnhIwN8EaMTKDOlGVMgXjqXtciF/tmArOWEgOc2INUcSMfTr67glQEjyNZ5vDwRo8qB+qXAYvMMlz0OhB15BgPV9vCIMdIIESIAESIAESIAESIAEnEKA+TWnYPS5QShAozNkFKDRCZDdVRFgAkYVJo8YUYDGI9g5KQk4hQAFaJyCUdcgfADRhY+dSYAESCBgCfD5KGBDz4U7SIAHzBwEx24kQAIkQAIkQAIkQAIkQAIkQAIkQAIkQAIk4AME/KFAgysFaP45ewrdW1THtSuX5Gg2ad0F709b7LTopqelYfHsDzFrwjB5TG8SoHHEP0fgqBGgOXn0EHq2rIk7t29KU+SJzo+F6/agUNESmaa0LOJX7unKmLliK6Jy5JJt3SFAo5WfUoE/LaIdYnFqC5F+/80GvNntZZnHM8/XxseLNyJrZDYznko+vfHeFHTs/aamUFvOpxQ/LUUjlSbXIt6idy41i9cafzGmljWYfFBTQPPAvt3o0+YFqTCuaPbuM9bWd//uHQzs3BhiPFNTEkmyXIchJARzV+9AhSo11KCD1mKXqgb1IiO+f8scDBbZ8qINSldIgARIgARIgARIwIsI8O9E/cHwh/yfEgVXC9AoiR0oiTBc//cyXm1eDSKPKJrYs2OFsMHL7ewGzzLXJTpMX7IZ1eo2stpXbd7HNIC7/bO7aAsDNQI0oosQ+O3Xvj7OnDgqj2BL5EUYaRWgiZsyCnFT35fHF8IWE+asghBittcOH9iH/h1ekvOWwl6IW4yevgQiJ5KxWROQEeuZtmQTyleuZnM6a/1tCZ6YBrQUVhI/V7POpMQEvN2jJX78bovsW/MOPfDu5PmKvi6Lm4qP3n9L/qziczXx0eINimIsGQcQYi6TRgzAqkWz5B+LdU35dD2yZDUXJLMWY2tiKWryZ/birPT59k3xGNq3rZloTpHipTBr5TcoULioR/mIyV0pQHPh79NSvl4IX5uamn0obFNTUzBxWCzWLpsn9w0NDcPc+O9QvtLzmbgp3ZPV7F0x0Kljh9G7dR0zkShbwkaO7ANf7MP8pLqo8W9RdZxoRQIkQAIk4BgB/p7Rxs1f8xvaKNCaBEhALwHWp9FLkP1J4CEBfxSgEasLDQpCrfyhmBOTG/kig62GXIjQ7L+Ygm6rruFKqhFpkhCNZ5sQoFkekxf1SoZRgMazoeDsFgRY34dbggRIgARIgARIgARIgAT8hwDza/4TSy0roQCNFloKthSg0QmQ3VURYAJGFSaPGFGAxiPYOSkJOIUABWicglHXIHwA0YWPnUmABEggYAnw+ShgQ8+FO0iAB8wcBMduJEACJEACJEACJEACJEACJEACJEACJEACJOADBPyhQIMrBWiOHPgZvWJqQxTYM7V+Q8ZCiC1obUKI4uaNa7hx9QpOHjuEo3/8hrOnjmP/T9/j9q0bZsPZE4bQWjROja/O9E/NfJY2agRolAodWhNnsSwYqSSQ4UwBGmfxc4bohtpCpHoEaKwVcrQVe8sYK+1zvaIwWsRb9M6Vca3Oir8YU8saTD6oKaD51ZpleHdAJ9ltIdz06fofkDvfI5ouWSFg806/9hDFNU1NSZjLkXVkdMQZ14KmhbnZmO/fMgNnkS03b0JORwIkQAIkQAIkQAI+QoB/J+oPlD/k/5QoeIsAjaUfJUqXQ1z8TuTMnddu8BLu38NbrzbHvt3fyrb2ci5q8z6mAd3tn91FWxioFaAR3bZ++TmG9+sAIVJiajXrNcWEuasQHpEl09RaBGiUhDTadovFoDEzJFEhe034NGfSSCyYNkY2FYIy89fuwmNlnjTrbk1AJnboOHTrP9TufEr9hXDH7M+3QQi92GqW+UBh+3ydlzB5wVpFhhnHshSvsSUMY7lPh02cg1ad+tjDKH0uciZC/NjUrIlmi8+15PfU5M9UOZjBSEl4SMR95ooteKJCFavDuYuPcEDruwQtOTnLHLy1PW8NxLkzJ9CrZS0pjqZm7bpTEqARIkjDJszJJPJkOZ9SPrN63caYND8eYeERWsPuN/bMT6oLJf8WVceJViRAAiRAAo4R4O8Zbdz8Nb+hjQKtSYAE9BJgfRq9BNmfBB4S8FcBGrHCiOAgNCsRgdENciBnFsv8sPj3gxx1Shrw96109Fx3DcdupCLdwxvEJEBTv2QYgu2ntT3sLacPJAKs7xNI0eZaSYAESIAESIAESIAE/J0A82v+HmHl9VGARmfcKUCjEyC7qyLABIwqTB4xogCNR7BzUhJwCgEK0DgFo65B+ACiCx87kwAJkEDAEuDzUcCGngt3kAAPmDkIjt1IgARIgARIgARIgARIgARIgARIgARIgARIwAcI+EOBBlcK0FgKNoiQfjgvHnUbt7IZXVFw8Nzpv7Bx9WLs3rYJopCaKCiptrlagMbV/qldZ0Y7NQI0wn7VpzPx4YgBcte6TWIwfvZKsyJzd+/cQv8OL+HQ/r2SnSEkBHNX70CFKjXMXHNUgMaV/LQU+LPGWW0hUkcFaERBz3nxO1GuwrOaQu0vAjSujL8A6ohwi5oCmo7ud6UgW+4xpYKjjqwj41zOuBY0bVA3G/P9W2bgLLLl5k3I6UiABEiABEiABEjARwjw70T9gfKH/J8SBW8RoNm3axtiOzSQRVGUclW2omj5jO1sARp3+6d1x2oRoElNTcGI2I7YtnG12TQfTF+CxjEPRXdNH2oRoNm6fiWG9esgj6tVSEN0/OfsKXRvUR3XrlySxxkwbAK6xg4x81dpzcVKlkHcF9+pEgpW6m9LpCXj5EqC62rFYdTmlpKTEjGoZwz2bN9sMzdrba9YXtveKkBz8fxZxLavj79P/yUvJTg4GBPmrIK4D1hr7uQjfHCVAI1lDl7MpUW0ycTHUtioQOGiWLB+D6LzFzJDaLn/tF6javev1nuYL9szP6kuevxbVB0nWpEACZAACThGgL9ntHHz1/yGNgq0JgES0EuA9Wn0Eio2eXwAACAASURBVGR/EnhIwJ8FaMQqswQDZXKFIFd4sEXYHwrQiA/SjcDxW6m4eD/9P1kaz+0SCtB4jj1ntk2A9X24Q0iABEiABEiABEiABEjAfwgwv+Y/sdSyEgrQaKGlYEsBGp0A2V0VASZgVGHyiBEFaDyCnZOSgFMIUIDGKRh1DcIHEF342JkESIAEApYAn48CNvRcuIMEeMDMQXDsRgIkQAIkQAIkQAIkQAIkQAIkQAIkQAIkQAI+QMAfCjS4SoBGiEx88GZ3bFi1SI5kVM7cWLBuN4qXKms1ugd/3oOJw/vj+OEDDu8AVwrQuMM/RxauVoDm5NFD6NmyJu7cvilNkyc6Pxau24NCRUvI0/7+64/oE1MHKSnJ0s/KPV0ZM1dsRVSOXGauOVJ0ztX8nCG64WoBGnv701r8/UGAxtXxF+wcEW5RI0Az6d2B+HzhDDk8WgviZoyr5R5TKgTqyDoyzuGMa8GRe5G7+vD9W2bSLLLlrt3HeUiABEiABEiABEjAtwjw70T98fKH/J8SBXcL0Ii9OGvFVlSpWU9/UP4b4f7dOxjYuTEO7Nstj+lsARo9zjrin9b5tAjQiLFPHTuM3q3r4Ob1q/JUjxYriTmrt+ORgo+aTa9WgEYpD/x8nZcwecFaCCFmtc1SWET0U8q/KK25WdtuGDl1ISzveUpzK/Vv130ABo2ebtdVy+vGmnC30kCO5FLtOqRgsH3zGgzu9VDAxRsFaIT4yuCeMdi3+1uzFQwcPhGdXxukKo6OsBF9tPAR9q4SoLEcV+zdaUs2o9oLDTUtzVIkS62YvLWcv7XJ1yydi3FD+sofqxVt0rQYHzNmflJdwPi3qDpOtCIBEiABEnCMAH/PaOPmr/kNbRRoTQIkoJcA69PoJcj+JPCQgL8L0EgrFYtU04QmjRc0CtB4QRDogiIB1vfhxiABEiABEiABEiABEiAB/yHA/Jr/xFLLSihAo4WWgi0FaHQCZHdVBJiAUYXJI0YUoPEIdk5KAk4hQAEap2DUNQgfQHThY2cSIAESCFgCfD4K2NBz4Q4S4AEzB8GxGwmQAAmQAAmQAAmQAAmQAAmQAAmQAAmQAAn4AAF/KNDgKgGa6/9elooZnjlxVI6kraJkolDhsrip+PiDt1VHvkDhomjUqhNqNWiGoX3a4tI/f0t97Ql8aC0aJ8Z0p3+qAWQwVCtAk5SYgLd7tMSP322Re4+esRSNWnWU/x03ZRTipr4v/7v7wGHoN2RsJre0FE10Fz9niG5QgKaqqmtJqQiptSKv7oq/2KSOCLeoEaCx3BdNWnfB+9MWO3K5wnKsKjVexJRP1yNL1kh5PEfWkdEZZ1wLDi3OTZ34/i0zaBbZctPm4zQkQAIkQAIkQAIk4GME+Hei/oD5Q/5PiYKrBWhmTxyOhdPHyVPby9dpjZTINXyzYRVGxL6C9PR0ubu3CNA46p9WDloFaMT4S+dOyZSD7dDzdbw56iMz4Q+1AjS3b91A/w4NcOTgL7L7A4ZNQNfYIVqXI+0ZsXdMTUkkQ2nNWuZT6j9s4hy06tTHrr9qBKKtDaIll2rXESsGt29ex+BerfHLDztkC28ToElNTcHEYbFYu2ye2SpaduyFIeNmISQk1NHl2+2nlY8YUOu7BLU5ua/WLMO7AzrJPot3HQvW70F0/kJ215HR4MrF8+jWtCquXPpH/rFlvl98YLn/tIprf//NBrzZ7WVV+0rTAnzYmPlJdcHj36LqONGKBEiABEjAMQL8PaONm7/mN7RRoDUJkIBeAqxPo5cg+5PAQwIBIUDjYwE3CdDUKxkGg5eI4vgYQrrrIgKs7+MisByWBEiABEiABEiABEiABDxAgPk1D0D3gikpQKMzCBSg0QmQ3VURYAJGFSaPGFGAxiPYOSkJOIUABWicglHXIHwA0YWPnUmABEggYAnw+ShgQ8+FO0iAB8wcBMduJEACJEACJEACJEACJEACJEACJEACJEACJOADBPyhQIOrBGi2rl+JYf06mEXRViHAzfFLMXJgZ8Wol3j8CVSqWhvlK1dDdIFCKF6yLKJy5ZaL0WkVatBaNE445U7/HNn6agVoxNhrls7FuCF95WkyFpu7e+cW+nd4CYf275U+N4SEYO7qHahQpUYmt7QUTXQXP7UF/mwx9lYBmiMHfkavmNoQIkKiReXMjQXrdqN4qbLycrSIwigxOH7kIHq2rIn7d+9IH9sqDqtlLnfFX/is9X4g+qgRoBn9dk+sX7FA8brRcs2KArSiuOTXa5fL3ZTEbBxZR0Y/nHEtaFmXu235/i0zcRbZcvcu5HwkQAIkQAIkQAIk4BsE+Hei/jj5Q/5PiYIrBWiUnn2FqMKijT8hukBhTUERYwnRiFs3r+PUscM4dmi/JHh9YN9u/Hv5Qqax3C1A42z/NMEB4IgAjcj/vdG1Gfbv3SVPFxoahtmfb0PF52razDMp5Xf/OXsK3VtUx7Url+S+05dsRrW6jbQuB5aiHPkLFZH2Td7oAvJYrhCgsbdvTJN7iwBNclIihPDP2ZPHcP7MSUkk5ej/sXce4FFU79t+JPQmXfiBgIiIgIoKiHTpTRACSIsinQRQ6dKkSxGQUKQERSnBICBVAaUKUhVRUAFRmiK9CQhJ/L53+O8kuzu7O7MzW7J5znV5XZJ9T7vPmdmZszPn/vE75T8RvCRPwSSgkeNl4QeTED3WXk4kcuaJMcuRNduDhueMVgar+EjZRn9L0Lsm5yjp0hJU64GhVwClZ/3TXX0U0DjT4fqknhkKO7GZ5JDzABMJkAAJkAAJWEWAax7GSIbq+oYxCowmARIwS4D705glyPwkkESAAprgmw0ioFncPDfqPJaBAprgG55U3SLu75Oqh5+dJwESIAESIAESIAESCDECXF8LsQHV2R0KaHSCchVGAY1JgMyuiwAXYHRhCkgQBTQBwc5KScASAhTQWILRVCG8ATGFj5lJgARIINUS4P1Rqh16dtxLAnzBzEtwzEYCJEACJEACJEACJEACJEACJEACJEACJEACKYBAKGzQ4AsBjdYma9my50DMyh14tGQZp5H9+8/T6N6yJk7/cdzus9eiBuLVHv3xYM7cbmeDUVGD0U3j/N0+b6a+EQHN78d+RqeXqyibd0rKnS8/Pvx8JwoWKYZDB75Ft/AauHfvrvJZqafLYUbsRmR/MKdTs/QKaPzJT+8Gf+4Y+1pAI3Xr3dQyeTs3r1+BAV3C1T/JeH20ahdy5X1I/ZsRKYwWA0fJjRUCGn+Ov/TJ6PlA8ujZgFHvfPd0/Ircp3dEQ2WjXFt6pWMv9B8dbZfVm34kL8CKY8FTXwL5OX9/c6bPTbYCOSNZNwmQAAmQAAmQAAkELwFeJ5ofm1BY/9Oi4EsBjZYQQeTGIiXJnDWb20GRdYRNa+Lw1ZplOHXiqCLZMJI8rbnoXfdxVaev22ekrxLrjYBG8ol8JvKV2uoaoPzNUVSitc6kJaAxI2Vx7K+j5ELmi6wplyj1tBqa2gQ0IpTZv3OLIjP+bvc2nDt7ComJibqnSjAJaDavW45B3VvZtb/wI49h5tJNKFCoiO4+JQ/0JR+px+hvCXrX5BzPRVqCaj1AtOpr2qYThr0XY5ddz/qnu/oooHGmw/VJPTOUAhp9lBhFAiRAAiTgLQGueRgjF6rrG8YoMJoESMAsAe5PY5Yg85NAEgEKaIJvNtwX0ORCneIZEJbmgeBrIFuUaglwf59UO/TsOAmQAAmQAAmQAAmQQAgS4PpaCA6qji5RQKMDkrsQCmhMAmR2XQS4AKMLU0CCKKAJCHZWSgKWEKCAxhKMpgrhDYgpfMxMAiRAAqmWAO+PUu3Qs+NeEuALZl6C80G2atWq+aBUFkkCJEACJEACJEACJEACJEACJEACJEACgSOwffv2wFXOmhUCobBBgy8ENMsXzsa7g3rYzRLZ9Gzw+NkIS5vWafZ8sWIxhvVqb/f33kMmIKJHfzhuGqI19YyKGoxuGufv9nlzeBkR0Nz99w76dw7Hzs3r1apGT1+EBs3bYe7kEZg7ZaT69469ByNy4FjNJukVcviTn94N/twx1rsRqd5N97Ta9NY7k9Guax9DQz1rwhB8GD1OzVOhSi1M/mgVMmXOov7NrIDGcaysEND4c/wFhNHzgeTRswGjYz/y5S+IBWt3I1+BQobG8ezJE+j4cmVcOn9OzTd4wmw0b9/Nrhxv+pG8ACuOBUMd83Mwf39zBs5Ntvw8CVkdCZAACZAACZAACaQQArxOND9QobD+p0XBlwIarbK15KvJ2yWymQlDemLP9k2mBs1XAhp/tc9o570V0Pz333+YPWk45k8bY1fl2+M/QHhEd+VvegU0e3d8hag2dSFlSkouuzbaH8f1Nq21qdQioBGxyoqFczBzwhD8c+O6UZRqfLAIaA4f3IueberhxvWratvSpEmD8bPjULNRknRbb0f9wUfaYvS3BD1rclrr8+7W4d0x0XsO0LP+6a4evWvhescvFOK4PqlvFHktqo8To0iABEiABLwjwO8ZY9xCdX3DGAVGkwAJmCXA/WnMEmR+EkgiQAFN8M0GCmiCb0zYovsEuL8PZwIJkAAJkAAJkAAJkAAJhA4Brq+Fzlga6QkFNEZoacRSQGMSILPrIsAFGF2YAhJEAU1AsLNSErCEAAU0lmA0VQhvQEzhY2YSIAESSLUEeH+UaoeeHfeSAF8w8xKcD7Lp2ajSB9WySBIgARIgARIgARIgARIgARIgARIgARLwGQHbhm4+q4AFeyQQChs0WC2gObR/F96IaGS3kVyOXHkw97OtKPZ4aU2mo/t1xqrY+epnpZ4uhxmxG5H9wZwex0ACfj/2Mzq9XAXXr15W4t1JM+Rzo5vG+bt9ujrtEGREQCNZVyyag3ED728mKUk2+RsyYY4ydj99v0f5m8iC5izbgrIVqmg2Sa+Axp/89Gzw54mvPwQ0lWs2xKSY5UifIaOn5iifX792BT3b1MWRH/ar8VqbEpoR0Mh3yqg+HbEmboFahxUCGn+OvzTcG3GLng0YD+79Bt1avoiE+Hhdx4ergd2+cTX6vN5U/djVceZNP5LXacWxoGtyBiiIv785g+cmWwGajKyWBEiABEiABEiABIKcAK8TzQ9QKKz/aVHwpYAm7qMZmDi0l121Uz5ahWp1m2gOyOb1KzC4R2uIUEJPypUnH2rUb4YmrV/HtNH98f2eHWo2Xwho/Nk+Pf33dP/fqMWrGDntY49FXb54Ht1b1cSJXw+rsXnyFcC8ldvxcNHiugU0jmKK/AULK9JeKctociwrc9ZsiFm5AyVKPa0WlRoENDdvXFOOiV1bvtSFUEQuTzxVDiJ6CgsLw5Cotmq+YBDQ/HXmJKJa18Gp34/Z9ceIhD55Rn/xkTqN/pagZ03O7Bz2dA5o2qYThr0XY8daz/qnu8lGAY0zHa5P6jo9gdei+jgxigRIgARIwDsC/J4xxi1U1zeMUWA0CZCAWQLcn8YsQeYngSQCFNAE32yggCb4xoQtuk+A+/twJpAACZAACZAACZAACZBA6BDg+lrojKWRnlBAY4SWRiwFNCYBMrsuAlyA0YUpIEEU0AQEOyslAUsIUEBjCUZThfAGxBQ+ZiYBEiCBVEuA90epdujZcS8J8AUzL8H5IBsFND6AyiJJgARIgARIgARIgARIgARIgARIgAQCSoACmoDiVyoPhQ0arBLQyHzcsWkNBke2wZ3bt+wGx9NGco5t0LtJoq0SR6GD1QIaf7fPm5ltVEDjKO3JnS8/3hgyESILuXfvrtIETyIgvQIaf/LTs8GfJ77+ENB4mqOObdy4+lMMiWwD23lf1rtnxm5Ehaq17UKvXr6IruHVceLoEfXvkQPHQmQ1ntLpP46jS7NqyuaitmSFgMaf4y/t9kbcomcDxvPnzqJT08qQDTNtSUsC5I6zjN+kob0Qt2CmGlasRCnMXb4NIupKnrzpR/L8VhwLnuZMID/n72/O9AO5ydZrr72GTz75RG1U4cKFsXv3bhQoYHyz4eQ9W7NmDZo0sd+gevz48Rg4cGAgp5/puv/66y9UrFgRp06dUsqyipfphrEA3QQSEhJw9OhRyBxdsWIFTpw4gQsXLtjlz5kzpzK2lStXRv369VGtWjXDG0LoblCAAw8cOKD079at+/cA1atXx9q1a5E1a9YAtyz1VD9hwgQMGjRI7XCwnCu1zuPejIpsqC7fKXLufPnll9GgQQPkzp3bm6KYhwRSJYFAXieGCvBQWP/TGgtfCWhEDNGzTT1VcCx1FyhUBPNX7US+/AWdmiLymMhXaqvrUckDJF/5KrXwdLlKeOh/D0PuoeX+2Sb09ebeV++6j60d/m6f0eNGi4GRtVVZV+3XqRkSExPVqkVeMXj8bFy5fAEdGlfEubP3710k9Ro8Hq9F2d+TyT1674iGaoysM374+U4ULFLMaHcgsp8BXcLVfFoyG7PyDm/mja1BjseNkTU+vWupImIaGtUOX61d5sQvbdp0eLZiNTxdvjKKP/Ekij5aEnkeKoDsOXKpkgcjohAjMms962daAy7nhAGdw7H3m6/tPm7WrgsGjpsJ6ZOR5E8+0i5fCGhu3/oHfV9vasfE6DqjjdmtmzeU40/k2e6OU2/Hz1amkXllZDxTcizXJ/WNHq9F9XFiFAmQAAmQgHcE+D1jjFuorm8Yo8BoEiABswS4P41ZgsxPAkkEKKAJvtlAAU3wjQlbdJ8A9/fhTCABEiABEiABEiABEiCB0CHA9bXQGUsjPaGAxggtjVgKaEwCZHZdBLgAowtTQIIooAkIdlZKApYQoIDGEoymCuENiCl8zEwCJEACqZYA749S7dCz414S4AtmXoLzQTYKaHwAlUWSAAmQAAmQAAmQAAmQAAmQAAmQAAkElAAFNAHFr1QeChs0mBXQJCYkKBtKzpk8Anu2b3IaFD0byZkRVPx75zYGdWuFHV+tVev2tPGf0U3j/N0+b2a2UQHN3X/voH/ncOzcvF6tTjaFPHvyhPpvT5ve6d000Z/8zGwgaeu43o1I9W66p9Umqat245YYM3Oxx00WRXgS1boOTv1+TB2bMs88jxmxG5A124N200Vr88IXatTDe/NXIkPGTC6nlmzcOGFwFFYunmcXE2gBjTfHtzfiFj0bMMp37qg+HbEmboHKKE++Api3cjseLlpc12GrJfnp2ucddO07wim/N/1IXogVx4KuTgUoiL+/OYMP5CZbFNAYOxAooDHGK5ii//nnH8TExGDs2LFOwhk97axatSomTZqEChUqqJtD68kX7DEU0AR+hEJdQKNFuGXLlpgyZQoKFSoU+AFgC0ggyAkE8joxyNHobl4orP9pddZXAhoRiAzs2kKV6ErdrTpEof+Y6U7XQK7WTOq93AYitBbpjLvkzb2v3nUfqTcQ7dM9Mf8v0KyARtaExvbvarfeIfK36Yu/xKMly+gS0JiRsjj298PocZg1YYj6Zy1xb6gLaLSOIREvvT3+A1Sv19TjWqLeNUuB7GsBjas1xwpVamFizHKntU0989+ffKQ9Rn9L0HteMrNmnpzT+b/OKMepyLNtafCE2WjevpsdTj3rn+74G5lXesYxFGK4PqlvFHktqo8To0iABEiABLwjwO8ZY9xCdX3DGAVGkwAJmCXA/WnMEmR+EkgiQAFN8M2G+wKa3KhTPD3C0jwQfA1ki1ItAe7vk2qHnh0nARIgARIgARIgARIIQQJcXwvBQdXRJQpodEByF0IBjUmAzK6LABdgdGEKSBAFNAHBzkpJwBICFNBYgtFUIbwBMYWPmUmABEgg1RLg/VGqHXp23EsCfMHMS3A+yOb4csH27dt9UAuLJAESIAESIAESIAESIAESIAESIAESIAHfEahWrZpd4RTQ+I613pJDYYMGx43O0qVLj1qNWyBT5iwuMSQkJOCXQwdw9fJFZZO6xMREzdhKL9bHuA+WetxIbnS/zlgVO18to2jxkpj72VbkyvuQ26EQ+c3HsyZi5vjBdnFGBTT58hfEgrW7ka+A9ubF/m6f3vmXPM6ogEbyrlg0B+MGdtesLixtWsxZtgVlK1Rx2Ry9Ahp/8tO7wZ87xno3ItW76Z6rzUqlDW27vIWoQWNdymH+PP0HBnVriSM/7Ldr8qjohWgY3l6zG5OG9canH05XP5O18TEzFqNu09aam927Oo6kACsENP4cf2mz48aZIt6Zt3wbSpUtr3suN2rxKkZO+9gp/vs9OxD5Sm3cu3dX/UyPZEuC5Tt7yoi3EBszTc2bLXsOxKzcoWzo6pgooHF/JuTvb858ArnJFgU0xr65KaAxxisYouUcvm7dOrRr1w7Xr1833aTy5ctj0aJFKFGihOmygqEACmgCPwqpUUAj1DNnzoy4uDg0atQo8IPAFpBAEBMI5HViEGMx1LRQWP/T6rAvBDSXL55H91Y1ceLXw2qV7tYWDu79Bt1avoiE+HjD99mSwZt1IL3rPlJ+INpnaHK6YOBqXcNV2VrCXFlHeWfyh3jj1UY4d/aUmrXX4PF4LWqgXVEitO74cmVcOn9O/fvEectRs2FzQ92RefB2ZGtsXrdczVe5ZkNMilmO9Bkyqn8LZQGNFgNZPxIRdemyFXTx1LtmKYX5WkCzfOFsvDuoh127Cz/yGGYu3YQChYro6k/yIH/zkbp9JaAR0ZIIl2xJ1uGjF65H5qzZDHFxPE/J9/7M2I2oULW2XTkU0BjCqiuY65O6MDn9JsHftvVxYxQJkAAJkIA+Alzz0MfJFhWq6xvGKDCaBEjALAHuT2OWIPOTQBIBCmiCbzaIgGZJeB7UFgEN/TPBN0CpuEXc3ycVDz67TgIkQAIkQAIkQAIkEHIEuL4WckOqq0MU0OjC5DqIAhqTAJldFwEuwOjCFJAgCmgCgp2VkoAlBCigsQSjqUJ4A2IKHzOTAAmQQKolwPujVDv07LiXBPiCmZfgfJCNLxf4ACqLJAESIAESIAESIAESIAESIAESIAES8CsBrm/4FbeuykJhgwbHTRd1dVxHUET3fujef5RLsUbyIr5YsRjDetnLNKIGjcNrkQOQJixMs7ZrVy5hyog+WPfZJ06fGxXQyLE1dlYs6jZ5RbMuf7dPB16nEG8ENFqbQ9oKLvV0OcyI3YjsD+Z02Ry9Ahp/8vNm41HHDurdiFTvZo7uBDRSd6EijyJy4Bg8X60OHsyZWxGVyOaPny+Jwfz3xyA+/p5dE6vWbozxc+JcHluHDnyLbuE17CQpUkB4RHdlg1DZ3FHmvLRr3zdfY87kETh6+KBShxw70oa//zyt/nveiu144qnnnOaB3g0q/Tn+0kitdsn5pEPPQZoCHsmjdwNGGYuhUe3w1dpldjy69nkHHd8YgrRp02keLyL5WTRnMqLH2m/Q2qbzG+gzYqpmuyigcX8m5O9vznwCeZ1IAY2xb+5gFdCcP38e4eHhOHnypNKhHDlyYPHixXjyySeNdTDEou/du4e3334bkydPdtmzNGnSoECBAihUqBAef/xx7NmzB5cvX8aFCxdc5hFxRmxsLF566SWX30+BQvnjjz8qsp2rV68qTShSpAiWL1+OfPnyaTaJAppAjVRSvSlJQFOnTh0ULVpUN7RDhw7h1KlTkHOnVpJz1YYNG1Chgr4N2XVXzEASCCECgbxODBWMobD+pzUWVgto/r1zGxOH9rKTTEu97u59F8+dgqkj+6rNy50vPz78fCcKFimma/qIHLtreHWcOHpEjZ+yYDWq1XnJZX696z5SQCDap6vjyYK01p2MCmikOC1RSItXe2D7xtU4f+6sWqOWgOb6tSvo2aaunUC5Y+/BiBw41lB3pJ5OTSvjrzP370kkaZUTygKayxf+xutNK0HWbd0xcAfWUTr+7AvV8f7Ha5E5S1anbHrX9ySj3vUzWyWHD+5Fzzb1cOP6/fsKSUZlOo4N9jcfqd9XAhrHNVOj5z8bG8dxcVWO0fFzZK93LdzQQZ/Cg7k+qW8AeS2qjxOjSIAESIAEvCPA7xlj3EJ1fcMYBUaTAAmYJcD9acwSZH4SSCJAAU3wzQabgKZO8fRIQwFN8A1QKm4R9/dJxYPPrpMACZAACZAACZAACYQcAa6vhdyQ6uoQBTS6MLkOooDGJEBm10WACzC6MAUkiAKagGBnpSRgCQEKaCzBaKoQ3oCYwsfMBgn8888/aNWqFXbu3GkwZ1J4njx5ULp0abRo0QL16tVz+VK71xUwIwmQgC4CvD/ShYlBJKAS4AtmwTMZ+HJB8IwFW0ICJEACJEACJEACJEACJEACJEACJOAdAa5veMfNl7lCYYMGqwU0Tz5bEX1HvY/SZSvo3kxbZBfdW9bE6T+O2w1XtbpNFIlNsRKlFLGDbC54/OdDWL5wDr5YsQiJiYlKvHyWLn163L71j5q/78j30bpTb8jml+nTZ7AT2WhtZigZ8xcsDGl/hoyZ0HvoROTKc3+TbX+3z5s5642AJiE+Hm9HtsbmdcudqtSzSaReAY0/+aUUAY3IjkRiYpvDese82OOlMe2TdYpExlUSScrY/l2xJm6B3mLVOBHh/PLjd9i8foXyN3cyJ70bVPpz/KXNroQ/OXPnxVPlKiFLtux4tUd/FC+ZJFQwsgHjn6f/QI9XatltBCr1lihdVtkUtXzlmorEx9aWg3u/wez3huPIwX1241G0eEnMWroJ+QoU0hwnCmjcT1/+/ubMJ5DXiRTQGDvdBquAxrFdIkjZvn07nnvOWUJmrMcpN1rkM1FRUZg3b55TJ0Q607lzZ7z55psoUaIEwjSkiXfu3FHEGGPHjsW+ffbfA1KglDF//nzIMeR4DAeSmqNQpnDhwti9e7ci2dFKFNAEcrTu152SBDSrV69WxEtGkxyPcXFxiIyMxPXr1+2yly9fHnJvnjv3/WswJhIgAXsCgbxODJWxCIX1P62xsFJAc/3qZYzp30VdT7DVV/iRxzBz6SaX6xh615ZczSVv1sOMCGgC0T6jx41VsNGnxgAAIABJREFUAhopp3/n5tizfZPaBDl/iCg5edIS0EjMqD4d7dai9MitHfu6a8uXeCOioVqn1D8zdiMqVK1tFxrKAhq9622u5onWWARCQCMSoajWdXDq92NqU+X+Z/zsONRsFG50mqvx/uYjFftKQKN1/ho9fREaNG+nm4/89tGvUzN8u3WDmqdyzYaYFLMc6TNktCvHyPqnVgMooHGmwvVJfVOV16L6ODGKBEiABEjAOwL8njHGLVTXN4xRYDQJkIBZAtyfxixB5ieBJAIU0ATfbKCAJvjGhC26T4D7+3AmkAAJkAAJkAAJkAAJkEDoEOD6WuiMpZGeUEBjhJZGLAU0JgEyuy4CXIDRhSkgQRTQBAQ7KyUBSwhQQGMJRlOF8AbEFD5mNkjACgGNY5Uvvvgi3n33XZQsWdJgaxhOAiRghgDvj8zQY97USIAvmAXPqPPlguAZC7aEBEiABEiABEiABEiABEiABEiABEjAOwJc3/COmy9zhcIGDWYFNCJ1eOyJp1CpZgPUeakVHvrfw14hX798EYb3jjCcN1v2HJgwdxm2bVyNTz+c7pRfpDIL1u5GnnxJG2aLeGVY7whsXLVUsz6tPP5sn2EIGhvhSRlTFqxGtTruN3f+YsViDOvV3q7KsLRpMWfZFpStUMVtU4xswukvfilFQCNjE3/vHgb3aA0RxuhJFarUgmxCmDtffo/h5/86o2w+eOSH/R5jbQG9h0xA84hu6PN6U3z37Tblz1YIaKQcf42/rS9zJ4/A3CkjNfuu1SejGzAe2r8Lb0Q0wo3rV3XzTR6YI1ceRC/6ArIZq6tEAY17tPz9zZlPIK8TKaAxdiqggMYYr0BFy8bNkyZNwsCBA52a0KxZM0RHR6NQIW2JmGMGKWvLli3o0KEDTp8+bfexbMIsUo3wcO83YbaaEQU0VhP1fXmpQUBjo3j8+HE0bNgQx44lbWYun8XGxqJ169a+h80aSCAFEgjkdWIKxKXZ5FBY/9PqmBUCmmtXLmFV7HzMjx6Lf27YC8JkzW5G7AZFUu0qGVlb0rrGmjLiLcTGTLP7yNN6mL8ENHIN6E37jB43VglopN6fvt+jSMLv3L7lshlaAhoJ3r5xtbKmlDyNil6IhuH2646uCpb1saFR7RRhsy2VeeZ5ZQ5lzfagXTYKaFzPkhO/HkbXFjVw9fJFNcjfApqbN65hQOdw7P3ma7uGytpjRI/+puSbZgU0RvlIB3wloNGax6XKlsf0RV+ocmtP54Pv9+xA5Cu1ce/eXTV03KxY1G3qfF1sdP3TsW4KaJxHg+uTnmbo/c95LaqPE6NIgARIgAS8I8DvGWPcQnV9wxgFRpMACZglwP1pzBJkfhJIIkABTfDNBgpogm9M2KL7BLi/D2cCCZAACZAACZAACZAACYQOAa6vhc5YGukJBTRGaGnEUkBjEiCz6yLABRhdmAISRAFNQLCzUhKwhAAFNJZgNFUIb0BM4WNmgwR8IaCxNaFXr14YMmQIMmbMaLBVDCcBEvCGAO+PvKHGPKmZAF8wC57R58sFwTMWbAkJkAAJkAAJkAAJkAAJkAAJkAAJkIB3BLi+4R03X+biBg3W0U1MSMDHsyZi5vjBuguVDdnGTF+EwsVKYNeWL/FGREPI5o7Jk5ZMRj7/9afvlQ0VtQQSWnn83T7dEP4vUGvTUE8bbkrWsydPoOPLlXHp/Dm1SpFizIjdiOwP5nTbDCObhPqLX0oS0Igc6MTRIxjxVgccObjPJess2bKj36hpaNC8HdKmTad7asjGr7MmDsWyBTORmJjoMl/R4iUxcNxMlKv0Im7f+gdvvtbYcgGNv8bf1kkR8ES2roM/jv/i1G8rBDRSqIxZ/y7h+PtPe5GApwES3pNiVuCRx55wG0oBjXuS/P3NmU8grxMpoPF05Nt/TgGNMV6Bil69ejVENOP4HTpu3DgMGDAAYWFhhpt25swZpcz9++0FcY899hg2bdqEIkWKGC7TFxkooPEFVd+WmZoENEJy0aJFiIiwl5eK4OnDDz80taG5b0eJpZNA4AgE8joxcL22tuZQXf/TWkt64qnnUPLJZ90CvHzxPH758Tvc/ucmrl+7ohkr6xfjPliKmg2buy1r8dwpmDqyrxoj0pqYlTvwaMkybvPJ+t+mNXEYGtXW6XrN03qYo4AmcuBYdOytvR4ZiPYZnb1WCmiE6+xJwzF/2hiXzXAloBEZUa/2DezWuAo/8hhmLt2EAoU8X+fu2b4JvdrVtxvPAWOmo9XrPZ3aEsoCmssX/sbrTSspa7a21KpDFPqPme7xOuf61csY0KUF9u/aYsfMnwIaEQlNGByFlYvn2bWhWbsuyvqjkbVNrUnobz7SBsdzZb78BRXhfb4C2kJSI+vTWtJuvaKef+/cxqBurbDjq7UqKll3nPvZVuTK+5ATPgpojJ5dPcdzfdIzI4ngtag+TowiARIgARLwjgC/Z4xxC9X1DWMUGE0CJGCWAPenMUuQ+UkgiQAFNME3GyigCb4xYYvuE+D+PpwJJEACJEACJEACJEACJBA6BLi+FjpjaaQnFNAYoaURSwGNSYDMrosAF2B0YQpIEAU0AcHOSknAEgIU0FiC0VQhvAExhY+ZDRLQEtDkzp0b9erVQ7p0rjfJuX79Or7//ntcvXpV+c9Vql27tvICcfbs2Q22zLfh0qbJkyerlTRt2hSyEQETCaRkArw/Ssmjx7YHggBfMAsEde06+XJB8IwFW0ICJEACJEACJEACJEACJEACJEACJOAdAa5veMfNl7m4QYO1dG2bR04a2gtXLl1wWbgIYt4YNgm1GoYjzf9t/u1qcztXAhop/NSJo8qmirJJm4g3JMkmeLIp37sfLMWDOXPbtcHf7bOWbuBLS638PG06KFxO/34MW7/8HKf/OK4OVJ58BVCtbhM8XrqsOs+9GcWbN67h0L5dyuaTyYVLsqlsxer1lE1AHb9fvKnHUx5/j79IlWLeH42v130G2RxXUpo0aVC85JMYPydOEVeZTSL5mR89Fp9+OB2y6aO7lDN3XnR+cxhebtsZGTJmMlt1qs/P39+cp0AgrxMpoDF2SFJAY4xXIKLPnz+PmjVr4vDhw3bVi+Sjf//+pr43T548iTp16uDYsWN2Zb/xxhuYOnWqqbKtYkUBjVUk/VdOahPQnD17FpUrV4YcT7ZUpUoVrF+/HtmyZfMfeNZEAimEQCCvE1MIIo/NDNX1Py0BjUcYOgIKFXkU42bFQsTRntLBvd+gW8sXkRAfr4Y2bdMJIh5xde8sa3gLZ7+HuZNHaBZvVEDzzPNVMfXjNcia7UGn8gLRPk/MHD+3UkAjZcsaSvdWNXHiV/trYVu9rgQ08rmWTEP4jp8dh9z58rvs2qED36JPhya4evmiGlPs8dKYHbcZufLkc8oXygIaORbejmyNzeuWq/0WMdO0hevwVLlKmgxlze3YkR8wOLKNpozZXwIaacfCDyYheuxAu3aGpU2rrOOLZNtokvNA2y5v4X8PF1Wy+puP1Ol4rpTv1bGzYlG3ySua3fG0Fpw8k5a4SdYvh02ej8YtX3N5fyjrkJPfeQsrFs2xa8Pb4z9AeER3zXZRQGN09nmO5/qkZ0YSwWtRfZwYRQIkQAIk4B0Bfs8Y4xaq6xvGKDCaBEjALAHuT2OWIPOTQBIBCmiCbzYoAprmuVH7sQwIeyD42scWpV4C3N8n9Y49e04CJEACJEACJEACJBB6BLi+FnpjqqdHFNDooeQmhgIakwCZXRcBLsDowhSQIApoAoKdlZKAJQQooLEEo6lCeANiCh8zGySgJaCRl4Dj4uKQJUsWXaXduXMHmzdvxrvvvosff/zRKU/16tWxcOHCoJLQvP/++xgxIukFt9atW2P27Nm6+ssgEghWArw/CtaRYbuClQBfMAuekeHLBcEzFmwJCZAACZAACZAACZAACZAACZAACZCAdwS4vuEdN1/m4gYNvqErMhnZ2G3L+hWGhBmJCQnYtfVLfPPVOiQkxCN9hoyo9GJ9PF+tjiKWsSoFe/us6qevyklt/IxsOugr5sFUbiiOv/Tp6OEfsGPTGlw8/5eKOywsLco8+zzKVqiC/xUqakokFExjGAxt4e9vzqMQyOtECmiMHRUU0BjjFYjoGTNmoFevXnZVt2zZEosXL0a6dOavKXfs2IHatWvj7t27ah05cuSA/L1MmTKB6LJdnRTQBHwIDDcgtQlobt68icaNG2Pbtm0qq8KFC2P37t0oUKCAYX7MQAKhTiCQ14mhwjZU1/+sFtCIKKJj78Fo3bG3btGE1pqJzBuR17w1fDJKly2vrO/d/fcOTv9+HJ/HxmDFormqBFZEDSKOuX7tijrdmrfvhkHjZiIhMUHZ9N5xTdBRwiAZM2XOgkcfL4Mijz6O5yrVQJNXXlfKC0T7jB43VgtopP7tG1ejX6dmSExMdGqOOwGNrI+M7d8Va+IW2OUT8chrkQNRt+kr6vqIxJ767SiWxLyPz5fE2MXLuL43f6UiZtZKoSygkf5uXr8CA7u2gAhdbEnmcac3hypiY5FWSxKB+3e7t+GTDybhyMF9amz2B3NChNS28ROBzZzPtuCxUk/jzu1byny3JVnH6tC4Is6dPaX+zZXEyZPAxNXxYnROJ4/PmCkz5q3YDhFp25I/+Uid58+dRaemlfHXmST5ofxdxPdPPltRkWX1HjpRlSUZXQv+6fs96N6ypjI2yZP8ptGuax9lXTFzlqzKRyKs2bN9E2ZNGIozJ39zip8Us0KNdeTuafw8jdP2TWsUUZQtuRMbeSorVD7n+qS+keS1qD5OjCIBEiABEvCOAL9njHEL1fUNYxQYTQIkYJYA96cxS5D5SSCJAAU0wTcbRECzuHku1CmeAWFpaKAJvhFKvS3i/j6pd+zZcxIgARLwFYHbt/7Bzs3rsfXLz3Fo/y7l9+LkzwfIb87ye2i5yjVRp0kr5fdao+9j8fdFX42e78o9dOBbdAuvgXv3kp5tltoGjJmOVq/39Lpix9+qXf3WbPZZEK8byIwk4GcCXF/zM/AgqY4CGpMDQQGNSYDMrosAF2B0YQpIEAU0AcHOSknAEgIU0FiC0VQhvAExhY+ZDRKwQkBjqzIhIQGxsbF46623cO/ePbuWDB8+XPm748ODBptrWTgFNJahZEFBRID3R0E0GGxKiiDAF8yCZ5j4ckHwjAVbQgIkQAIkQAIkQAIkQAIkQAIkQAIk4B0Brm94x82XubhBgy/psmwSCA0CRjcdDI1esxck4FsC/P3NmW8grxNTioDmzp07OHToEE6dOgV5jilLliwQYcFTTz2FjBkzmp60WuVnz54dzz33HHLnzq2Wb4WARp6d+uOPP/Djjz9C6pV/Z8iQAWnTpkXp0qVRtGhRw6IUx3ZlzpwZ27dvV9rvTUrO499//0VYWJjCXMoTQUSwPNvl2Le///4bNWrUwC+//KJ+lCdPHmzdulVha0WSjaRFcDNz5ky74uRv0dHRVlRhqgxfCGhEGLJ//35cvHhRPf6Ea7ly5ZA16/3NlM0meY7w6NGj+PnnnxEfH68eFyVLlkTx4sUtOc4d26h13MuxaMU8l3kix6WMh5yzbMf5E088gRIlStgd46lNQCPjYMV3j6tzqXw3lCpVyrK5Ke1NfgzYzolyzpbjoGzZshAJldXJVue5c+fU+SPnMZk/ck52lbTmtZXHq9axKt8PTz75pPL95a5t3jCSY+nYsWPKNYAcS0WKFEGVKlWU78zUkgJ5nRgqjEN1/c+sgEY2FylYpBiee6E6ajYMR7nKLxrecETmyPd7diDyldpOG1h4mj8iKRk2eb4ip3l3UA+ncC1xhQS52jDDVoCjYMXf7fPUb8fPfSGgcSWSkbrdCWjk8+tXL2NAlxbYv2uL0a6o8W8Of08Rb7i6ZzC76YiZtTrH48bVPNPqvN5NVYT/0Kh2+GrtMsMMn3m+KgaMnYEhkW1w4ugRp/yNWryKkdM+Vv+eEgU0/uQjoBL+/73FsN4R2LhqqeZ4yMZLC9buVsVARueXXKtsWhOHoVFtNaVPeiZBscdLY9on61CgUBGX4RTQ6CFpLIbrk/p48VpUHydGkQAJkAAJeEeA3zPGuIXq+oYxCowmARIwS4D705glyPwkkESAAprgmw0U0ATfmLBF9wlwfx/OBBIgARIgAasIyO/D898fg+ULZxv6bTJDxkx4pWMvdOo9BFmyZdfVHApodGEKqqC5k0dg7pSRTm16oUY9vDd/JWQeeJP0Pith9lkQb9rGPCQQCAJcXwsE9cDXSQGNyTGggMYkQGbXRYALMLowBSSIApqAYGelJGAJAQpoLMFoqhDegJjCx8wGCVgpoLFVvWHDBnTo0AG3b99WW5M+fXqsWrUKL7zwgsEW+iacAhrfcGWpgSXA+6PA8mftKY8AXzALnjHjywXBMxZsCQmQAAmQAAmQAAmQAAmQAAmQAAmQgHcEuL7hHTdf5uIGDb6ky7JJIDQIGN10MDR6zV6QgG8J8Pc3Z76BvE60QgKgNWPWrFmDJk2a2H00fvx4DBw40CncMfbVV1/Fxx/f31T3zJkzGDZsGBYsWOByYrZs2RJTpkxBoUKFDE/eI0eOoG/fvvjyyy9d5q1YsSKmT5+uyDbMCGh+/fVXjBs3DosWLXL78qdsxl2/fn0MHz4cFSpUcLlxs6O0wl3n9QhpZOPcvXv3YsSIEW555M2bF/369UP37t0hkp5gSkuXLkWbNm3smhQVFaWMn5XSnJ9++glVq1bF1atX1bpEeLFt2zZFSJE8Oc4Z+Wz16tV46aWXdKHTIxdyPI7dFSxyjt27dysiIUmOwprq1atj7dq1irxD7/Ehz9i5m6vu2iN19O/fX5lziYmJLkPlmJA5L5ILPWPpTuoi55U+ffpg2TLXm4I/+uijSn3NmzfXVZ+t4fIsZExMDEaPHo0LFy5o9idTpkwYMmQI3nzzTUXslNoENPIsatOmTfH111+rfIoVK4Zdu3bhoYce8nhcyPiNHDlS+Z4QGYqrVL58ecj3jsxpb6QoMpYyR0aNGoXffvvNbbv+97//4Y033tB9XnT83kt+3Hman3IOnjZtGlq1amXXL0/5pANyHElekdgYTXq+w2Ru9+jRQ/mOsJ1jPNXjbv7v27cPck2QXCqWnJWnskPl80BeJ4YKQ67/+XYkvZEvFCryKIZPno9nX6iO3375CZ2bVcWN60nXVdJiV2IQkUlMHNpL2VBFKzkKVvzdPqO0fSGgkTac/uM4ujSrBtmAJnnyJKCRWJHQjOnfBZvXrzDUHZEaDZscg4bhEW6vn8xuOmJmrc4fAhobQ6MiH9nwp+fb7ypzf9LQXohbYC+8lHJDQUDjTz62CfzrT9+je8uaTucZ+dysgEbKkPPMjk1rMDiyDe7cvmXouKlQpRZGT1+E3Pnyu81HAY0hrLqCuT6pC5PT+VzmOxMJkAAJkAAJWEWAax7GSHJ9wxgvRpMACWgT4P40nBkkYB0BCmisY2lVSRTQWEWS5VhNgPv7WE2U5ZEACZBA6iQgv229Hdka/9y47jUA+U1/8ITZaNzyNaQJC3NbDgU0XmMOSMbLF/5G1xY18MfxX5zqd/X8jd6GUkCjlxTjUgsBrq+llpG27ycFNCbHnQIakwCZXRcBLsDowhSQIApoAoKdlZKAJQQooLEEo6lCeANiCh8zGyTgCwGNPHgeHR2Nd955x6418pKrbBqRMWNGg620PpwCGuuZssTAE+D9UeDHgC1IWQT4glnwjBdfLgiesWBLSIAESIAESIAESIAESIAESIAESIAEvCPA9Q3vuPkyFzdo8CVdlk0CoUHAzKaWoUGAvSAB6wnw9zdnpoG8TgxWAY08OyQb9ItM5NYtzxu4pkuXTpE+RES43+zYRl+kBbLpvcht9CSRwsim/c2aNUOlSpVw6tQpJZujzEOrLJEYiEzmvffe01OVXYxIfObMmYP8+Z03o7VSQHP58mVFnOBOyOHYeJHPzJ07V5Eg6BGCGO68wQzx8fHK+IuExpbSpk2LLVu2oEqVKgZLcx9+584dhIeHY/369R7rSokCmuXLl+ODDz7QfXwIhMjISEycOFERquhJ3h4XIqMQoZAn+ZGW1EKkGDNnzlTkGO7EJcnbL4Kqd999F3KO8ZR+/vlnRViTXJbhLo9IrVauXInFixdj0KBBaqgrWZen+q3+XEskZkSe5Ko9V65cQd26dbF//341pFatWli1apXb+ZOQkGB4/KQCKVu+U4xIykR8It8/nsQzjn0U2df8+fPxyiuvuD0vuhLQiMRKzql6vvdsc1POc0a+L3PkyKGc62vXrq1rynhzrMrxMnbsWEWy5OnY0TpWBwwYoAiGOnXq5CSmooDm/ib3TMYIcP3PGC9vo7/7dhvGDequuZmFrcws2bIjcsAYvNy2MzJkzKT8Web0wg8mIXqsvajS3QYY8fH38PmSGEXQceLXw2qTc+bOi7eGT0bDFhFO3fBn+7xlGEz5EhMS8PX65Zj57mCcOelexCb3So1bdUD3fiORr4BxKWgw9dvKtty+9Q9mTRiCTz+c7la0+Hy1Oug78n0UK1FKrf6vMycR1boOTv1+zK5JjgIaK9vr77L8zefUiaOYPWk4dny1FlK3JNlgSURY736wFA/mzG0awfm/zmD2e+9gbdwCt2MuFYmIK+rtcajVMNzj5k6mG8YCNAlwfVLfxAjkmqW+FjKKBEiABEggJRPg94yx0eP6hjFejCYBEtAmwP1pODNIwDoCFNBYx9KqkiigsYoky7GaAPf3sZooyyMBEjBL4PgvP2JoVDvcuH5VKapAoSKYOG85cuXJZ7Zo5vcRgc3rlmNQ91aav0FmypwF2XPkQpFiJZTfPI8c2o9bN2/gyqULLlsTHtEd/cdEK7+XukoU0PhoMH1U7K4tX+KNiIYunyvr2ucddO07wqvaKaDxChszhTABrq+F8OC66RoFNCbHnQIakwCZXRcBLsDowhSQIApoAoKdlZKAJQQooLEEo6lCeANiCh8zGyTgCwGNNEE2L2jRogW+++47tUXp06fH2rVrUaFCBYOttD6cAhrrmbLEwBPg/VHgx4AtSFkE+IJZ8IwXXy4InrFgS0iABEiABEiABEiABEiABEiABEiABLwjwPUN77j5Mhc3aPAlXZZNAqFBgAKa0BhH9iK4CPD3N+fxCOR1YrAKaES8IpvwJyYmGprAspF9//793W78L5tcT5o0CQMH2m9y7aki2VhZyl60aBHOnj2rhHsS0IjkIioqCvPmzfNUvMvPRZ4gQhDH5z2sEtCcPHkSjRo1wuHDSZt3G2msEUGHkXKNxl68eBEiJjhy5IiatVSpUhChQ548eYwW5zFexEAi7UmeJk+ejD59+tj9LaUJaJ5//nkUK1YMsbGxHhk4BtSvX18RAHl6NunatWto3bo1vvzyS8N1SAabuMWdUMTx+Bg9ejREUjRy5EjDdYo8Sua5uyTHUZ06dXDsmP0m4Z4qk76UL19eEf7YUqgLaH766SdUrVoVV6/e38RAUq9evRAdHe0Sl5xLe/fujdmzZ3tCqvn5ww8/DJHnlC1b1mP+vXv3ol69enbt85gpWYB8V8TFxSmSKldJS0Dz+uuvo0uXLrrlSHLtIMepCGiMfl/KMf7111+jaNGibrtm9liVZ4NFDufunKAloClevLjLPlFAQwGNkePRFsv1P2+oeZdHpCUnTxzFxlVLcfH8X2ohDxctjqp1XlI2PEkTFuZUuFyfHz64F1+sWIy7/95BWFhalK1QBdXrNYVslmJVCvb2WdVPK8uRsREZyu5tG/DzoQN2Rcu4PlepBh574imkz5DRympDqqybN65h97aN2L9zCxIS4pW+CS8RzzxbsRqyZntQs7//3LiO1Z9+hBNH79+n5clXALUat0Dxkk+SD4Bg5iPnsYN7v1HG3bZxl23cn3m+Kp4uX1kZz2AQuYbUZDLYGa5P6gMWyDVLfS1kFAmQAAmQQEomwO8ZY6PH9Q1jvBhNAiSgTYD703BmkIB1BCigsY6lVSVRQGMVSZZjNQFPz9A41nfgT6tbwPJIgARIwJ6A/O7bpXk13Ll9S/kgf8HCWLB2t/L7FVPwEZBnKXq2qWf3u6OIY9p0fgMR3fshV96HNBstv1l+u3UD5kwegaOHDzrF9B4yARE9XD9rTQFN8M0FVy1KiI/HsN4RyrM6rlKpp8thRuxGZH8wp+GOUUBjGBkzhDgBrq+F+AC76B4FNCbHnQIakwCZXRcBLsDowhSQIApoAoKdlZKAJQQooLEEo6lCeANiCh8zGyTgKwGNNGPJkiWIjIy0a1G3bt0gL5YaSXfu3FE2Qjhz5gz+/fdfhIWFKS/XZsuWDU8++aSykYDRlzSsFND4on1G+DCWBGwEeH/EuUACxgjwBTNjvHwZzZcLfEmXZZMACZAACZAACZAACZAACZAACZAACfiDANc3/EHZWB3coMEYL0aTQGokQAFNahx19tnXBPj7mzPhQF4nBqOApkiRIpBN721ygkcffVSReojcIWvWrLh58yY2b96M6dOnO0lT9Gz8LzIXrc36Heu5dOkSFi5cqAgPrl+/rnloeBLQiKwmIiLCLm+6dOnQoUMHpQ2lS5dWPrt79y5EeiDSgs8++8yprnfeeQcjRoyw+7tcy65cuVL5mzzbJfmkHEkyp5o2bYq8efMq/86UKRPeeustJ9mAcBZJgogIkifJJ7KHl19+Gblz50ZCQgK+//57fPLJJ5rt0yP+8fW5Zd++fYqA5vbt22pVbdu2VYRBRp8Z09PWb775Bi+++KIiNbGlTp06KbKF5MkfApr58+djz549SrUXLlzAqlWrIJuFS0qfPj1EApEly/3N23PlyoVBgwYhR44cyr8PHDiAatWq4dat+y+UOyaZO127doWwFImHbS7I8bdp0yaneJHyyGfy3J5WciVlcqxH8v7666/4/PPPMXfuXLtxlc9eeOEFiMSN0vWvAAAgAElEQVRD5qdWcpRa5MyZE1euXFFDHY93OXa2bt0KEdX89ttvdkWKDEPOOdJ/reTqOJLzUfv27ZVzgBzrwu7bb7/FrFmzlLpcpVAW0Mi8lHPRtGnT1O7LHBUeMqZayZU0zJGv5D19+jQ2btyoyGzkWEieRLayYcMGlChRwiV7Oe83aNAAcj5JnmT8RJJTs2ZN5XvIVtdXX30FkVGdOnXKLr5gwYLYsWMHHnnkEc26HAU0GTJkUOaH7XwiohyRHomoR/j88MMPmDJlitMxJ8e1zF05riQ5Hkfyfbls2TLlWVzH7zGt75XkjTVyrMpzu/L9tWDBAieBjkh1Zs6cCfnu03OsNmvWDFu2bFGvAWSc5dwux6EkuUZ488031XOay8EMoQ8CeZ0YKhi5/hcqI8l+kAAJkAAJkIB1BLg+qY8lr0X1cWIUCZAACZCAdwT4PWOMG9c3jPFiNAmQgDYB7k/DmUEC1hGggMY6llaVJAKaJeF5UKd4eqR5wKpSWQ4JmCfA/X3MM2QJJEAC1hKggMZanr4sTes9lmzZc2DawnV4qlwlXVXHx9+DCEQ+mDjMLl7KiVm5A4+WLKNZDgU0uvAGRdCfp35H52ZVcf7cWbU9z75QHd99u039t6zFzozdiApVaxtuMwU0hpExQ4gT4PpaiA+wi+5RQGNy3CmgMQmQ2XUR4AKMLkwBCaKAJiDYWSkJWEKAAhpLMJoqhDcgpvAxs0ECvhTQnDx5EvXr14e8bG9LzzzzjLJBgu1Fd1fNlZdu5SVeeUH2u+++c9sruSaUF7rlReD8+fNrxp47dw61a9dWJDZ6UuvWrZVNJvzVPj1tYgwJeCLA+yNPhPg5CdgT4AtmwTMj+HJB8IwFW0ICJEACJEACJEACJEACJEACJEACJOAdAa5veMfNl7m4QYMv6bJsEggNAhTQhMY4shfBRYC/vzmPRyCvE4NRQJOckGyQP2TIEM2N6+W5IdnsXuQYiYmJajZ3sgiRE4hA4Pjx42q8bG4vgguRwoSFhTkN0OXLlyEb6K9YscLpM3cCGpFS1KtXTxWDSOZy5copMgARIbhK0raGDRvi2LFjakipUqWwbds25MmTRzObo+Qkc+bM2L59O5577jmX9YjoQJ6jcnz2aeTIkejfv78iMtBKR48exSuvvIKDBw+qH+upz9dnIhkfkekkT74UecjzZRUrVsTZs0kvbdaqVUuRv9hkL9IWfwhokvfZUSjjSZLkTkDTsmVLZX6ItMYxiRRERB/y/JxNFiUxcjx9+eWXijBKK0l5PXr0sPuoefPmmDdvnmY9EijiDJmrIkBKntzJbhwFNLZ8no53VzKZ2NhYpa9aSasuEYcsWbIEhQoV0mQnApI2bdpoin98OW+NHIeOkhTJu3r1arz00ktGilFj5Zw9Y8YMRSiW/Jwt5145B7sSlIjoSJ4vTZ7H07lURFSTJk2CfIckTzIv5Vxhk8g4dmTp0qXKuCSfLyJ+6dmzp+b3g8RJvyZOnIjBgwfbFSdzvVu3bpqstNhKoDCQfPLd7Ph9JEKYgQMHYurUqZplujuO5HtMpGQizrIlYSjHsMiZtNLkyZPRr18/u49effVVRTCVPXt2zTzy/K30WeaJLck1jgjSpH16jx9bnJwr5HhwVZ9XEzEFZgrkdWIKxKXZZK7/hcpIsh8kQAIkQAIkYB0Brk/qY8lrUX2cGEUCJEACJOAdAX7PGOPG9Q1jvBhNAiSgTYD703BmkIB1BCigsY6lVSVRQGMVSZZjNQHu72M1UZZHAiRglgAFNGYJ+i//ri1f4o2IhpBnNSXJs4/jZ8ehZiP752Q9tUjyL5gxHjPH2z/f9krHXug/OlozOwU0nqgGz+dxH83AxKG91AYVLV4Sg96dhQFdWuD61cvq31t1iEL/MdPhuC7rqScU0HgixM9TGwGur6W2Eb/fXwpoTI47BTQmATK7LgJcgNGFKSBBFNAEBDsrJQFLCFBAYwlGU4XwBsQUPmY2SMCXAhrZzKBjx452L53KC77yInqZMtqGbGn+qVOn0LlzZ+zdu9dQb2QhVV4sjoyMdHpp2UoBjS/aZ6ijDCYBFwR4f8SpQQLGCPAFM2O8fBnNlwt8SZdlkwAJkAAJkAAJkAAJkAAJkAAJkAAJ+IMA1zf8QdlYHdygwRgvRpNAaiRAAU1qHHX22dcE+PubM+FAXicGs4Bm6NChGDVqlNuX3eTFSJEMyKb8yZM8GzRixAgn2PI3EazYkjxHFBcX5yQuccwoz06JdGXdunV2H7mTe/zwww8QCcWNGzeUPCJp2bx5M55//nmPh5k8NyUSGtuLo9myZcOOHTvw9NNPa+b1RkCjJXUQkYbIZzy9YHjy5ElFMJJckiNyjoULFyJt2rQe++eLAC0JiBlZhqc2Xrx4EdWrV8eRI0fUUPn32rVr7eQWKVVAI9KlmTNnupSC2Dq9fPlytGrVyk4O4mou/P7778ox4SjtkTI8Pc8k8o2oqChFVGNL6dOnx9atW/HCCy84DZfWfNB7vB8+fBg1atSAjLEtiQAnOtr5ZWszfZLziUg57t69a9f+UBLQyLjJMSD33uPGjVOe+UyeSpcurZxXixQponnIaYm8HnvsMcj5y1UeW0Guvh/cyYTkedT58+erbfEkx7EFivCmWbNm2LBhg5q3U6dOiImJ0eyXloBGz/w8ceIEKleuDHnONXkS+ZWn48jI94rWMaD3nKAlcZLvPWGjdZy7kkXJfBkwYIBL8Y+nc3QofR7I68RQ4cj1v1AZSfaDBEiABEiABKwjwPVJfSx5LaqPE6NIgARIgAS8I8DvGWPcuL5hjBejSYAEtAlwfxrODBKwjoDsAb771F28tPQi4q0rliWZIHBfQJMbtR9Nj7A0D5goiVlJwFoCnp6HcaztwJ/W1s/SSIAESMCRAAU0KWdOTBrWG59+OF1t8As16uG9+SuRIWMmw524fOFvdG1RA38c/0XNW+rpcpgRuxHZH8zpVB4FNIYRByTDv3duo1+nZvh2a9JziyIWemPoRPTvHI6dm9er7SpQqAjmr9qJfPkLGmorBTSGcDE4FRDg+loqGGSNLlJAY3LcKaAxCZDZdRHgAowuTAEJooAmINhZKQlYQoACGkswmiqENyCm8DGzQQK+FNBIUyZPnozRo0fbtWrp0qWoX7++ZktPnz6Nl19+Gb/99pvBniSFy2YSvXv3ttswwSoBja/a53VnmZEEkhHg/RGnAwkYI8AXzIzx8mU0Xy7wJV2WTQIkQAIkQAIkQAIkQAIkQAIkQAIk4A8CXN/wB2VjdXCDBmO8GE0CqZEABTSpcdTZZ18T4O9vzoQDeZ0YrAKakiVLKmKJhx56yOOUvHnzJho3boxt27apsaVKlVL+nSdPHvVvf//9tyKV+OWXpBcoRRAwe/ZsXdKU48ePo1q1aopMwZbcCWgcBQMilBFBQMaMGT32SdpaqVIliGxAkshrtm/fjueee04zr1EBTXx8PCIiIiDPZ9lSy5YtsXjxYo/CEVv8okWLlDJsKVeuXPjmm2/wxBNPeOyfLwKGDBmiCC6Sp/Xr16NBgwa+qA5a865YsWLYtWuX3bxNiQKa8uXLK8KQ3Llze2QngpF27dph2bJlHueCowAqR44cilipTJkyHuuRAK1jUKQ006dPd5ImaUkt9B7vcnyIREeOV1tydfzOmDEDIqexJU/HavKOiiBl+PDhGDNmjF3/g1lAo2ugdAaJOEgEYIUKFXKZQ85Rbdq0UT+X70s5rl09V+pY0KVLl5RzwL59+9SP6tWrh5UrVyJTJvsX8R2Paalr48aNqF27tq4eTZkyBX379lVjX331VXz88ceaebUENHrOwVrnHb1MtOQ1rs6RjseqkXOCdFiOa+Fmkyu5Y6l1rIqoShgZfc5R10ClwKBAXiemQFyaTeb6X6iMJPtBAiRAAiRAAtYR4PqkPpa8FtXHKVSjZM1HBNtyDy3yWJHKXrlyxa67efPmhayHyZpp3bp1UaVKFV1rn6HKjP0iARIwRoDfM8Z4cX3DGC9GkwAJaBPg/jScGSRgHQER0Bz86y4afnIRt+k6sQ6siZLSAfi8dR5UKpIeHBITIJnVcgJGf/emgMbyIWCBJEACDgQooEkZU+LWzRvoHdEQB/d+oza41+DxeC1qoNcdmDVhCD6MTnrGNnuOXJj/+Td45DHnZ34poPEas18zHjrwLbqF18C9e3eVetOlS485y7fiqedewBcrFmNYr/Z27Rk3KxZ1m7Y21EYKaAzhYnAqIMD1tVQwyBpdpIDG5LhTQGMSILPrIsAFGF2YAhJEAU1AsLNSErCEAAU0lmA0VQhvQEzhY2aDBHwtoPnyyy+Vl7aTJ3mJ9c0333RqqTzA3KVLF3z++ed2n8mLyK+//jrkZe+cOe9bteXB5p07dyImJsZu8wj5LH369Fi7di0qVKiglnPt2jVMnTpVfSBaHpQ+ePCg+rlsGvHiiy+q/y5XrpzdRgrygS/bZ3DYGE4CmgR4f8SJQQLGCPAFM2O8fBnNlwt8SZdlkwAJkAAJkAAJkAAJkAAJkAAJkAAJ+IMA1zf8QdlYHdygwRgvRpMACZAACZCAFQT4+5szxUBeJwargOadd96BPDukNzlKCtKmTYstW7Yomx7akmOMUfmFyCJENDFz5ky1THcCmjlz5qB79+5q7ODBgzF27FhdXXKUDHiSWhgV0Pz000+QDf6vXr2qtEeLl6eGagl9REojMpJAJMe57ImZ2TZqiSC05kNKFNDExsY6PcvnjpeIh+SZOhG32JLjXJDn8kT8sWfPHjXGlTzGXV2OoqEiRYoozwcWLFjQLpuj1MLo8e6Yv3r16sqzhlmzZlXrsaJPjseiFJ4aBDTyXKgIoxwlMMkHUUuU5Uoe427OiFirffukF6ldnRsuXrwIGecjR44oxeXPn1+ZW7KRrp7kKJUxKqBZtWoVmjRp4rYq+R6SvixZskSN0xKuaRWi91xkxbn99u3baNasGTZs2ODxO9DxWNMr1NEzJqESE8jrxFBhyPW/UBlJ9oMESIAESIAErCPA9Ul9LHktqo9TqEWJzHXixImK8Ffu74ykNGnSKPeDsgb6+OOPG8nKWBIggVRIgN8zxgad6xvGeDGaBEhAmwD3p+HMIAFrCZy+Go+6H17AX/f+s7ZgluYVgWwPAF+8lhdlHhIVDRMJBA8B7u8TPGPBlnhHIDEhAX+e+QPHf/4Rd/+9g4SEBKTPkAH5CxbGI4+VQuYsSc9SeVeDcy6p59jPh3Du7CncvvUPMmXOotT32BNPIX2GjJZUEx9/D6d+O4rfj/+MhPh4pV9ST/EnnsT/ChVFmrAwS+qxFSL1Hdr/LS7+/adSV8knn9WUfjhWmpzF3X//RVhYGMLSpkWWrNlRonRZ5MydF45rLJ4abqWAJhDzQ+bED/t24sqlCwqPss9XRb789s8OJmcgz1tJ7NHDB/HPzevqnAoLS+uz8fY0Bno+v3j+L3RoXFE5Dmzp3dmfos5LrfRk14yR38dEamNLGTJmwrzl21CqbHmneD0Cmlv/3MTPh/bj6uWLKtd06TPgiaeeQ558BQzPTa1GX7tyCTJnk4+dmfnvNbwgzegoFSrzzPOYEbsBWbM9iLMnT6Djy5Vx6fw5tfUinxkdvVA5j+hNFNDoJcW41EKA62upZaTt+0kBjclxp4DGJEBm10WACzC6MAUkiAKagGBnpSRgCQEKaCzBaKoQ3oCYwsfMBgn4WkCze/duNG7c2O4l9G7dukFeLnVMe/fuVWLv3r1vXZYUGRmJ4cOHI2NG7R8JZCF45cqV6Ny5MxITE9V8ruqwBbz//vt2m1mIJGf27Nlu6fmzfQaHkeEkoBDg/REnAgkYI8AXzIzx8mU0Xy7wJV2WTQIkQAIkQAIkQAIkQAIkQAIkQAIk4A8CXN/wB2VjdXCDBmO8GE0CJEACJEACVhDg72/OFAN5nRiMAhpvZCgnTpxA5cqVce5c0oty8oyPPBtkS/Lc0Pz589V/eyMy+Oqrr1C3bl3Is0iS3AlozBwvZ86cQcWKFXH27FmlGE8yFaMCGkc5Trly5bBx40bkzJlTd7O1RAhGJDu6K9IZGAwCGi2OeqUPrrppdGwPHDiAatWq4datW7rmqGO8UemGVHLlyhXluNi/f7/aDZE1RUdHq/92rMdbyYTjMejqfOEotTA6xx2PES0BzQ8//KCInG7cuKH005s+3blzB+Hh4Vi/fr3KKjUIaKSzsiHtrFmzFNGLVpLzn5zXT548qX4sm9/27NlT51nhftjPP/+syMguX76s5vOFLEuEOiJIsiUjAppcuXJBRE5PPPGEx745nutk/ohgTY4Fd0nvucjxGPPmnCDtcOThqp2Ox6orqZRHMCEcEMjrxFDByvW/UBlJ9oMESIAESIAErCPA9Ul9LHktqo9TqETJpoci3u7Xrx/u3btnulue7vtNV8ACSIAEUjwBfs8YG0KubxjjxWgSIAFtAtyfhjODBKwlcOvefxj59Q3MO3gTiQ9YWzZLM0jgv/9QJkc6fP5qXuTJzMEwSI/hPibA/X18DJjF+4zA+b/OYO6UkVgb9zFEnuIqibii1+DxeK5idV3SFkepRaMWr2LktI+V4qXODyYOw5q4BS7rq924JfqMmIJ8BQp51feTv/2KD6PH4YsVi+z2oEtemEg5WrzaAxE9+ikSDU9JJBxvvtYY3327TQnNmCkz5q3Yrkg4RNDy2ScfYNqYAfj3TpLwW5i9FjVQs2jJs2vrlwr/Iwf3ua0+W/YcaNK6o8e2vvPGa1j32SeeuqJ8LrKfBWt3u+27r+aHo3QleVuE35zJI7Bo9nt2YzdlwWpUq/OSU98k/vMlMYh5f7QioHGVRKzeuFUHdO830ut5pQuswSAtAU3kwLHo2HuwwZKSwo//8iOGRrXDjetX1T++M+VDVKha26lMdwKaE0eP4P1RfbFry5cu21KoyKOIenscajUM13VuSF6QbewWzBiPC3//6bIOETB17D0EL7ftrAikXKVJw3rj0w+nqx8XKFQE81ftdCsukmA5V4jgJXkaPGE2mrdPei5dq06RWr0d2Rqb1y1XPx4wZjpavW7suUdPA335wt/o2qIG/jj+i2Y9Wu3InS8/Pvx8JwoWKeapePVzCmh0o2JgKiHA9bVUMtAO3aSAxuS4U0BjEiCz6yLABRhdmAISRAFNQLCzUhKwhAAFNJZgNFUIb0BM4WNmgwR8LaA5ePAgGjRogNu3kxbKXcle5GHm5C/qvvDCC/j000+RPXt2t72STQ8GDBiAefPmqXHyYnhsbKyySYNW8kZA48/2GRxGhpOAQoD3R5wIJGCMAF8wM8bLl9F8ucCXdFk2CZAACZAACZAACZAACZAACZAACZCAPwhwfcMflI3VwQ0ajPFiNAmQAAmQAAlYQYC/vzlTDOR1YjAKaIoVK4Zdu3bhoYce0j3lbt68icaNG2Pbtvsv8UpKLkMRQUTDhg2VDf61PtdbkaPoxhcCGtnsceLEiUr7bclqAY2jjEevwMCRk6M4wNty9PJ3F9e7d2+InEIvM7N1Xrx4EfLs2ZEjR9SitCQleqUPrtrjbwGNiDpEhpItWzbdiLRkRI5zYfHixWjfvr1apreSCUc5kxSoJRMxOzfXrFmDJk2auB3bFStWKPIYW/JW1CHPQoqsw5aCWUBTp04dFC1aVNfcuHbtmiIlkvPvhQvaL/GXLl0a69atg8wHxyTn6xdffBHx8fHKR57Og64aZdX5312njx8/rnzHHDt2TA0zIqApVaqU8v2VJ08ej2wdv7fd1ZO8ML3noilTpqBv375qVqPyJltGx2PIVTmOx6rWedQjlBAPCOR1Yqig5fpfqIwk+0ECJEACJEAC1hHg+qQ+lrwW1ccpFKLkHl7WCz/77DOX3UmXLp0ikS1RogRy586t3POLlFj+c5UefvhhLF++HOXLlw8FTCHfhx9//BHt2rXD1av3Nx+U9RoZv3z58oV839nBwBDg94wx7lzfMMaL0SRAAtoEuD8NZwYJWEsg8T/g75uJqDXvb/x59z+A3hNrARsoLWsaYE6TXKjzaAakT8uBMICOoX4gwP19/ACZVVhKQOQncQtm4v1R/dyKZxwrrVClFka8v8CjwENLQCP5dmxag8GRbXDn9i2P/UmbNh2GTY5Bw/AIOK4vuMosQovZk4Zj4ez3PJZvC5B6IgeNRdsub0L+31VyJaApWrwk3h3UHeuXL3LK6kpA8+fpPzA0qi0OHfhWdzslUCQqPd9+F227vqXZVqsENL6eH64ENA/gAQzq3grf79nhxEVLQPP7sZ/Rv3NzOzGHJ6DezCtPZZr5XEtAI8Kn6Yu+wIM5c5spWldeLQHN1I9WY+uGzzG6b2fd54fwiO7oPyba7TGUvEEiXZJzwZmTv+lqpwTlyJUHY2cuUUQ6WueE7RtXo8/rTdXywtKmxZxlW1C2QhWXddz99w76dw7Hzs3r7WJqNgrHu7OWQspwlc6fO4tOTSvjrzMnlZDkUirdndIRKAKgNyIaQp7flSRCqpiVO/BoyTJq7o2rlio8kyejMhwKaHQMBkNSFQGur6Wq4VY7SwGNyXGngMYkQGbXRYALMLowBSSIApqAYGelJGAJAQpoLMFoqhDegJjCx8wGCQSTgKZ79+5YunSp2oOpU6fi9ddf19WjTZs2oWXLlmps5cqVERcXhyxZtA3W3gho/Nk+XZ1mEAk4EOD9EacECRgjwBfMjPHyZTRfLvAlXZZNAiRAAiRAAiRAAiRAAiRAAiRAAiTgDwJc3/AHZWN1cIMGY7wYTQIkQAIkQAJWEODvb84UA3mdGIwCGm83n3e3Kb/Wxvta0gpPc9xROmJGQCOimUuXLuH8+fP46aef8N133+Ho0aPYvn2708aNnsQLRiQlWrIeEUqIWMJo+uOPPyDPY9mSt2NntF6teEeJgcSsXr0aL730khXFO5WhJUIRAYVsypgxY0Y1Xq/0wVUjjYytlHHgwAFUq1YNt27dfxnf0xx1jG/btq0idNH7cr6t3Z4kEo6SlVq1amHVqlUun9tzxUM2Na1bt66yyaktaQlbHNujV9JhK1OPgMaxDm9FHXPmzIE8c+iuPz6ZxB4KdWRg5piS509FEDV8+HDcu3fPruaoqCjlM8c55ygt8kZOJhWJwKZ169bKsWlLRueDLZ+cP2UTVhFPiXRGjp99+/bh8OHDSExMtOuXEQGNkXOnrwU0juWLFEcEb7LRsJEk0iE5xm0vuLs6F3k6dxipM1RjA3mdGCpMuf4XKiPJfpAACZAACZCAdQS4PqmPJa9F9XFK6VEinxHB7tdff+3UlUyZMmHAgAHo0KGDIiPRWi+S/CtXrsSYMWPw22/OG8LlyJEDy5YtQ+3atVM6qpBvv9F1xZAHwg76nAC/Z4wh5vqGMV6MJgES0CbA/Wk4M0jAegL/JgBLfriNoZuu4B/ri2eJOgiE/QfUKpQBH7XKhSzpKZ/RgYwhfibA/X38DJzVmSIQH38Pk4b2xvKFs70q56H/PYypC1ajROmyLvNrCWiq122iyEUcn73x1IjeQyYgokd/j8+53bxxDYN7tIbIGrxJtRq1UIQ3WbM9qJldS0Az69OvsObTj7By8TzNPFoCGpFVRLWug1O/H/OmmUoeV0ysEND4Y35oCWhmLNmAiUN6Yu83zmvY0mdHAc2RH/ajd/sGuHr5olcc+4yYqkiHAp1u3/oHfV9v6tTvtl3eQtSgsciQMZNPm6gloGnc8jWM6dfZZ8fq5vUrlGNV5prRJBKmfqOmoWWHKKdzwtmTJ9Dx5cq4dP6cWuxb70xGu659XFbjKJGxBRYrUQpzl29TpDeu0sG936BbyxeREB+vhJR6uhxmxG5E9gdzGu2Wy3gpe1jvCIhgxpYq12yISTHLkT5D0vPLf576HZ2bVYX0x5ZeqFEP781fqXsOUUBj2bCxoBAhwPW1EBlIg92ggMYgMMdwCmhMAmR2XQS4AKMLU0CCKKAJCHZWSgKWEKCAxhKMpgrhDYgpfMxskECwCGju3LkDeTF348aNSg/Spk2LtWvXomLFirp6dPDgQTRo0AC3b99W4q0W0Pi7fbo6zSAScCDA+yNOCRIwRoAvmBnj5ctovlzgS7osmwRIgARIgARIgARIgARIgARIgARIwB8EuL7hD8rG6uAGDcZ4MZoESIAESIAErCDA39+cKQbyOtGfAhrZ/L958+ZOABwlB94KMNxtyu+4eZ40whs5iaO8xZPcw9ZZ2YD/2LFj+Pjjj7Fu3TpFXCDPY+lNVgpoHCU6etugJ86IREFPeUZiHGUVktcbyZDeOkU6If21PYcm+Tp16oSYmBi7IlKagMZbMYcniYS30gzH8dASKGlx94eAxrFP3s5/x3OgllBH77y0Ms5KAY2tXfI90KqV/YYRrsQynuaUkb46jpUeAZKco9evX49PP/0Uu3btghzLRlJKFNDI86+y6bD02+pEAY33RAN5neh9q4MrJ9f/gms82BoSIAESIAESCAYCXJ/UNwq8FtXHKSVHiSRWxLDz5jlvgtizZ0+MHTsW2bNn19VFkW3LPXSXLl1UMbIto0hoNmzYgAoVKugqi0GBIUABTWC4p+Za+T1jbPS5vmGMF6NJgAS0CXB/Gs4MEvANgTvxwJgtNzDvuxv41zdVsFQXBNLIht7Zw/BZRF7ky5IGaeif4VwJQgLc3ycIB4VN0iQgzzcu/GASoscOtPtcpA4NmrdHoxYRKPZ4aeWzv/88jd3bNmLp/GhcuXTBLv5/DxeFCEMKFyuhWY+j1KJAoSK4ef0ably/qsQXKvIo2nXrg+er1UHmLFkhcpf9Ozdj6YfTceLXw05tGz87DjUbhbscVRFZTBgc5SSCEXlH8/ZdUb9ZW4g4R5KUv2lNHNZ8usBJgNGsXRcMHDcTadOmc6pLS0BT6cX6EJmGLWXLngMVq9dF1uz3JTby/yK2sSVp59Codvhq7TVrajwAACAASURBVDK78vMXLIzm7btBJD0P5sqtfHbt8iV8t2c7ln08y4lJunTpMWf5Vjz13At25ayKnY+fvt+j/E3GbNuGVZAxlyR5ajVugUyZsyj/zp4jFzr0HARpsy35a344Cmhy58uPkmWexc7NSc8y5X3of6hQtTbSZ8gAWZeWcSzzzPNKUx3Hwtb+hi0i0LjFq+ocvnf3Lg4f3IvVSz90EhNJv2cv24zHyzzjcl7564O5k0dg7pSRTtUVLV4SXfu8g6p1XlLHzeo2OR6r6dNnQEJigipVyZItO8IjuqNWo3DlGBKm3+/ZgUVzJuPo4YN2zRFZy9zPtqr8tdoq49GzTT31XGCLKVW2PFp37I1nnq+KdOnTK2N8aP8uxC2YiSMH99kVJeerd6Z+hEYtXrX7u8ha3o5sjc3rlqt/l/PGu7OWIixtWk10e3d8hag2ddXjxBYk5455y7dB2uUqOQpbXunYC/1HR1s6RFpSnXGzYlG3aWunvjuKajJmyox5K7bjiaee09UmCmh0YWJQKiLA9bVUNNjJukoBjclxp4DGJEBm10WACzC6MAUkiAKagGBnpSRgCQEKaCzBaKoQ3oCYwsfMBgkEQkDTrVs3yEvEViZ5KToiIkIt0moBjdm2Gm2f2fqYP3US4P1R6hx39tp7AnzBzHt2VufkywVWE2V5JEACJEACJEACJEACJEACJEACJEAC/ibA9Q1/E/dcHzdo8MyIESRAAiRAAiRgNQH+/uZMNJDXiUOGDMG4cePURhUsWBC7d+9GoUKFTA29EXGBY6y3AoxgFdDs3LkTsmHjwYP2L1UaAWylgEZLiGKkLe5iXYkkrCrfXTlfffUV6ta1f+GzV69eiI629sVNWxu0hDezZ8+GPPOWPFFAkxVaUovBgwcrm5gaTVoCGq1zBgU0Rsk6xxs5j+utTYRNzZo1UzadtSVX57fevXtj+vTpapyIUZYuXYq0Ll76dtcGI7IgeVZ21KhRmDp1KmQjXm9TShTQaB1f3vbfMV+2bNmwY8cOPP3003YfWSkasqqtwVZOIK8Tg42Ft+3h+p+35JiPBEiABEiABEKXANcn9Y0tr0X1cUrJUZMnT0a/fv3suiAbtC1ZskQRyDrOAT19lTXQJk2a4PTp03bhIoMVMa3Rd9r01MkYawhQQGMNR5ainwC/Z/SzkkiubxjjxWgSIAFtAtyfhjODBHxH4E78f/8nobmJuw8A/7efu+8qZMkIewB4OFMaLGqZC6UeSk/5DOdE0BIwuhZy4M+g7QobFuIE9mzfhF7t6iMxMVHtaamny2H8nGUQqYxW+vfObXzywSTMee8du49FHjMpZoUikHFMjlKL5J+LUKPjG0M0JS+JCQlYE7cAYwd0tWvjw0WLK7IQm0TGsT6RYbw/yn4NVOQUA8ZMhwg0tNKl8+cwdmA3bN+4Wv1Y1jEmzP0MNRs2d8riSnoigSJ6GDppHuo2eQVpwsJczqJDB75Ft/AauHfvrhrTtstbiBo0FiK80EoihRFhztCotnZMPMkufj50AF2aV8Od27eUYkVys2DtbuTJV8Bl+/w1PxwFNMkbJGM84v0FKFfpRZdr1xtXLcXgyDZqNpHJTFu4Dk+Vq+SybyIx6d8lXBEr2VLTNp0wePxsl3ISf50ORIrUtUUNXL180WWVIoaq/3Jb1KjXFIUfLaF5/HjTXnfHard+I/Fqj/6ac1OO1Y9nTcTM8YPtqu01eDxei7IXXNkCLl88j+6tatoJleTYEaGKSHa0fquQ+S+SmCFRbe34uBIIrVg0B+MGdlfbVKxEKcxdvg0ix9FKjtKV5DGDJ8xWxFBa6e6/d9C/c7idNGnKR6tQrW4Tb4bBZZ64j2Zg4tBe6uf58hdEzMod+F/hR5zyyLmsz+tN7f4u59uufUfoahMFNLowMSgVEeD6Wioa7GRdpYDG5LhTQGMSILPrIsAFGF2YAhJEAU1AsLNSErCEAAU0lmA0VQhvQEzhY2aDBHwtoJGNKxo3boz4+Hi1ZSNGjMCbb75psKWuw69cuQJ5qVdeYrWlYBLQeNM+y+CwoFRFgPdHqWq42VkLCPAFMwsgWlQEXy6wCCSLIQESIAESIAESIAESIAESIAESIAESCBgBrm8EDL3LirlBQ/CNCVtEAiRAAiQQ+gT4+5vzGAfyOtFx43dPohO9M9RRXCB93LhxI2rXru1URKgKaOQFxylTpjht4uiOYZEiRdC+fXu89NJLyiaPp06dUsI9jYuj5MRdvC8FNIULF1YERgUKuH4ZWe8cMhp34sQJyLNg586dU7NWr14da9euRdaszi+zGy0/ebyMbceOHbFgwQL1zyLF2LJlC6pUqWJXNAU0WaEltRg/fjwGDtR+odjd2GiV1alTJ8TExNhlo4DGzAy/n9cXAhopd86cOejePellbvnb6tWrlfNe8uROKma0d45lyaa3q1atQpYsWeyKOnnyJBo1aoTDhw/rqiJdunSoWbMmoqKi8MMPP2DYsGFqPgpo7BG6+l6igMbzVAvkdaLn1qWMCK7/pYxxYitJgARIgARIwJ8EuD6pjzavRfVxSqlRcu9bo0YNXLyYtHGdyGfi4uIgElgzae/evahXrx6uXr1qV8wHH3zgtCZgph7mtZYABTTW8mRpngnwe8Yzo+QRXN8wxovRJEAC2gS4Pw1nBgn4lkB8IhC98x9M2nUNt31bVaovPew/oEyutIhpnguP5g5DmgceSPVMCCB4CXB/n+AdG7YsicDNG9fQs009/PT9HvWPhR95DDOXbkKBQkXcopLn6BZ+MAnRY+2fAxNxRN2mrZ3yupJadHpjKLr3H+VWiu2qLlciBS15R7N2XTBw3EyPkg5hMqBzOPZ+87XahzLPPI8ZsRuQNduDdv1yJaDRIz+xFbR47hRMHdlXLfeZ56ti6sdrnOpyBCpMJg3thbgFM9WPKlSphckfrUKmzPbPRdkCjApo/Dk/XAloZD5OW7QeIhxylYTFqD4dFVGRLXXsPRiRA8d6PNw3r1+BgV1bQMqQJPN+/qqdEKlHoJOWRMldm0RIU7FaXVSp1RBlnq2oKYLS0ydXx2rvIRMQ0aO/22NVa87UbBSOd2ct1ZT6zJ08AnOnjFSbJb9VjJ8dB8njKR0+uFc5f924nvR7hJx7RkcvtKvLcd6L2Gne8m0oVba8UxUJ8fF4O7I1Nq9brll9/WZtMXr6Ik0G58+dRaemlfHXmZNK3tz58uPDz3eiYJFinrqi+3ORf/Xr1Azfbt2g5mnVIQr9x0zX1SbJ5Op8ptUICmh0Dw0DUwkBrq+lkoF26CYFNCbHnQIakwCZXRcBLsDowhSQIApoAoKdlZKAJQQooLEEo6lCeANiCh8zGyTgawGNvKwcERFh16qFCxc6vVSsp9l37txRHlA+fvw4fv/9dxw8eFB5uVf+u3fvnl0RgRDQWNk+PTwYQwKOBHh/xDlBAsYI8AUzY7x8Gc2XC3xJl2WTAAmQAAmQAAmQAAmQAAmQAAmQAAn4gwDXN/xB2Vgd3KDBGC9GkwAJkAAJkIAVBPj7mzPFQF4nGhHFGBl/Ea/07Zv0Qmy2bNmwY8cOPP30007FWCGgkRc/RdyyZMkStfxevXohOjpa+bfj5nnyNy3hgac+XrlyBXXr1sX+/fuVUHfClUWLFjk9D2Urv3Tp0hA5SqVKlVCwYEE88cQTyJUrF0RmIMmIUMZo/N9//63UK8IWWxo8eDDGjvX8oq0nPoH8XJ7Jks0x169frzYjR44cyrwrU6aMpU2TZ9KqVq2Ks2fPquWWKlUK27ZtQ548eezqMiugkWfepK4bN24o5XqSERndKNIxXhguXboUItQxkoYMGYJx48apWZKXI88eNm3aFF9/nfRCvrdzTjg0bNgQ33zzjVqXlswmJQloFi9erJy/bMlbOY+R8dIT6ysBjd5yO3fujPnz52vOKT3tt8VofT9oyWEuXbqEBg0aYN++fU7Fi6hGBGpy7ixRogTkHJ43b17IOcaWjMw5RwZGZFneinn0nIu0jlVvzwl6x4gCGs+kAnmd6Ll1KSOC638pY5zYShIgARIgARLwJwGuT+qjzWtRfZxSYpTcK8va6cyZSZsSSj+GDh2KUaPcb/Kot79aa6MlS5bE1q1b8dBDD+kthnF+JGB0XdGPTWNVIUqA3zPGBpbrG8Z4MZoESECbAPen4cwgAd8TEAnN6iO3MeLrazhzOxGJ9KJYC/0/IAOA+o9kwHuNcyJPljQgYmsRszTrCXB/H+uZskTrCWxctRSDI9uoBcs9+7SF61Hpxfq6Krt25RJ6tW+AIweTnrl5oUY9vDd/JUTykDxpSS2KFi+JuZ9tRa68ntcNtWQvxUqUwtzl25Ajl/1ze45SCxFNTF/0BR7MmVtXv77fswORr9TGvXt3lXjhMjN2IypUrW2X35WAJmrQOHTo+f/YOw8wKYqtDR/YJQdJEgQFAZEkIkmyJMkZRKIiWbJEJQfBQFCi5CBREBAvIEmQHEQRRECSZMlRibvs/3+FPTvTUz1TPd0Tdvec+9xH3ak6VfVVdU/P6arzfugR1KE5GtztXVr97dcOv/0+m0L1m7dX6ifeeXRtUd1RtlCJN+jLuasMwSNmATSBXB8yAA10HwGgUe23Peohm4exc76nsm/W8qrjnds3qXOTynT4wNN9wYmTJKXpy7dSngKFvdb1dwHE87/9+isaM6g7RUS45k5UaTvlM6mp+BuVqXbjVlSkVHmv8CXNp+xaNbquZf2YNX4kTf6sv+OjvK8WoYmL1hP642wXz/5FbeqVIYBbNPMEU9G3BX2mjBpEM8d97PgI8KcZK7ZRjtzR+4b1c4zCRtfZjauX6b06JenCmad7rHFNoZ+XLpwV/210z8Fne7dtpE5NKjtgRqUqVKdRM5ZRwkSJVaZLqczBX3ZR+wblXO5Nnu7ZMjiT0f1M1gEG0ChNCxeKQwpwfC0OTbbTUBlAY3HeGUBjUUCurqQAB2CUZApKIQbQBEV2bpQVsEUBBtDYIqMlJ/wDxJJ8XNmkAv4G0AwfPpzGjBnj6FXixIlFMoBChQp57CmAMkgSsHTpUtqxYwedP3+enjx5ojw6fwNo/N0/5YFyQVbASQH+fcTLgRUwpwAfMDOnlz9L8+ECf6rLvlkBVoAVYAVYAVaAFWAFWAFWgBVgBVgBViAQCnB8IxAqm2uDEzSY04tLswKsACvACrACdijA79/cVQzmcyIS7SPx/f379x0dmzJlCrVvr3Z41WhN6MEB2bNnp507d0qTC1pJxK+1L4NSYC9Sjx49RBHsKSpevLgLMMT5c9W1rfdjBKA5d+4cVahQgU6cOOHium/fvtS7d29Km9bzIWZ/Amj++ecfqlmzpoClaCaDMahqEkrl9CAD9G3w4ME0ZMgQW7sJQEuTJtGH7j21owJ98NQ5/TXqbwBN6dKlxb49QKNULSIigho3bkzLli1zVHEGQOGPvkIz9H2QXcuye5YZGIhsnCr3JQB3AN7RzNN9zpOWej+xHUCzceNGAfLCwWbNZEAwu8Aksu8H/fpEP2T3DyTGnTZtmgDPhIWFebwkzKw5lfVl1Jiv15LqvUjv3wwcR/We4VzOrnn2pe2YUieYz4kxRSNv/eT4nzeF+HNWgBVgBVgBViDuKcDxSbU552dRNZ1iYqlDhw4J4PGtW7cc3QdsddOmTZQ+fXpbhoR4c7169WjdunUu/qzEngGgPnjwIJ09e5Zw1hXAWMRnCxQoQDiLaoc5t/Hw4UMRD0A7hQsXpkyZMiklizTTD5w93bVrF128eJEiIyPFWVrAyr2ZrJ8ASqdMmZIKFiwowLn6a9ibTzsBNBjL6dOn6ffffyf0Ff+dKFEiMV8AeSdPntxbd0x/jjWB88VXr14V84Y1Dvg7W+gqwN8z5uaG4xvm9OLSrAArIFeA89PwymAFAqPA48gouvUwinr/7xZtPPuA/olExvrAtB2bW4kfFUUvJA2nj8qnpNp5ElPisKcgADZWINQV4Pw+oT5D3L/IiAga2LUFATKimRnIhFbnh+ULaGCX5g4fRgAPGdSiXY/B1K6n+v4+PRAlLDycpi7dTAWLlXa0D4BEu4bl6PSJo46/DZ8wn6rVb6Y86Q8f3KderevRrp+iY5ytuvajjn1HuPiQgU/MQHUePXxAvds0oB2b1gi/svF46rQeKGMngCbQ60MGoFFdj3fv3KLOTarQH7/tdcglmy+ZltjHtmLBdDpy8CmABvbWux0pV76CyuvF3wXPnPyTJn7yEW3+YYXPTQEI9XarLtS6a39KliKlRz+ya9XMNbRpzXLq07aBo42MmV+gOat2U7r0mVza1V/PMniMtwEDFNOqbim6fuWSo2iXfp/Su536ulQdNbArfTNrguNvVes1JYxJ/0z5297t1P6t8oT1D+vz8QTat+sn2rT66f5YT4AiPXjHDEzK2zi1zwH2QTuaGcF9nP3t3LyWurWo7rJnUxX0wwAa1ZnhcnFFAY6vxZWZdh0nA2gszjsDaCwKyNWVFOAAjJJMQSnEAJqgyM6NsgK2KMAAGltktOSEf4BYko8rm1TAnwAamW8c3F29erVhsgVsrp09ezYBXIMDwr6avwA0geqfr+PmenFbAf59FLfnn0dvXgE+YGZeM3/V4MMF/lKW/bICrAArwAqwAqwAK8AKsAKsACvACrACrECgFOD4RqCUVm+HEzSoa8UlWQFWgBVgBVgBuxTg92/uSgbzOfHy5csisf6pU6ccHWvQoAEBsIGEdb7YzZs3BVxg377ow5iefOoT8fsCcUD/sQ/o0qXoA4SAaFSrVk0MQdanpk2b0vz57ocHPY15+/btVL58eQJwA2YEoFmwYAE1bx59oBplkWQf8BmVBBj+BNDgsCz6tnDhQsdQfYGO+LI2/F1HljwzZ86cInnm888/b0vzt2/fpipVqtCePXsc/lKlSkXbtm2j/Pnzu7WhCn0w6px+LfkbQJMxY0aRqBHXoapdu3ZNgKwOHz7sqIJrq1mz6AP7ALUAtKKZr2tOfw3ielq/fj1VqlTJpbtmYCCycaoAQvRzkyRJEgF2Klq0qKp04l6ih/fEdgCNPpkpxNKvF/xNry8Shu7evZuyZMmirC8Kyr4f9MluZd8RL730Em3YsIGyZs2q1J6ZNaeyvowa9TeARg9E8lV3JdEk4B9/A29U+xVK5YL5nBhKOljpC8f/rKjHdVkBVoAVYAVYgdipAMcn1eaVn0XVdIqJpQBrHjp0qEvXJ0yYQJ07d7Z1OGvXrqXq1V0TmuG/ATHWA2P0v5WdgdkAEg8cOJDmzJlj2L+33nqLxo4dazpuAIeIl+7du1dArNFnIwPUpVevXtShQwcBevFmehC4c1wPQJavvvqK+vTp4wKH9xQXQh30D3MHaLUnQ7yyVatWor8A56jGGTz5NIqFO9fBXKF/c+fOJZyvNTLEzzBWxAG8QX/hQx9jde4LYEeYu9GjR9OTJ08cTcqAx97mjD8PrAL8PWNOb45vmNOLS7MCrIBcAc5PwyuDFQicAk+iouj+Y6Jf/35Mg364SYdvR9LDKAbR+DID8aKIUoXHowZ5klCfcinpmUTxKFE4g2d80ZLrBEcBzu8THN25VXUFrly6QK3rlKK/z59xVAJsodF75mKFfx0/Qq3rlqY7t244/MhgFXqohVnYCpzLYBN6yMPebRupU5PKDthC2vQZadZ3OyhzVvU9cWhLD5OoUKMBfTJ5sYDEaCYD0NRq1JIGjZ2ltFdUfbbkJfWgDzsBNIFeHzIAjQwkIlNCNg+AmUxctI7yFSxmVeaQqf/P3du0df3/BEgFwBznmKhqJ1OlSUefTPmGipaqYFhFf62mTJWGZn63nV58yTtAHU719WUAGsTmh/VoRf9bEh37VwUOOXdcD3HCZ7Jrdev676nHe3UcVbPnykvTlm0h6OFsC6aNpS+G9hR/0mAzuKdMGPmho5gMLKPvhydQjepc6cvJ4FoqEC9ZPVVQFgNofJ0trhdbFeD4WmydWc/jYgCNxXlnAI1FAbm6kgIcgFGSKSiFGEATFNm5UVbAFgUYQGOLjJac8A8QS/JxZZMK+BNAc+TIEapatSrhcL5mSPAwadIkaRD9zp07YgPsxo0blUYRP358eu2116hdu3ZiQ2qbNm0c9fwBoAlk/5QE4EKsgE4B/n3ES4IVMKcAHzAzp5c/S/PhAn+qy75ZAVaAFWAFWAFWgBVgBVgBVoAVYAVYAVYgEApwfCMQKptrgxM0mNOLS7MCrAArwAqwAnYowO/f3FUM5nMi4ActWrQQwBnNPME0VNaALLGgpwSG+uSCRkAJT23rQQV6iAYOKmK/kXOSwty5c9NPP/1EGTJkUBmWKKNPzmiUdA/7k2bOnOnwW6RIEQHJSJ06tVJb2E8FQMeNG08PZHuDjpgF1kydOlUkStQsTZo0BLBHnjxqh0NRD5oOGDCA5s2b5/DTrVs36tnz6cHLYBjWM8blrD36gX4OGzbMlgPdAGXgmnG21q1bE4AWMmiTFQCNbN16Wwt6uIe3xJAyGMiiRYsEFEXVsI8P0Cn0FyZbT96uUdW29JAPI2COGRiIrG0VQIhMO7PJWv/66y8qU6YMXbhwwdGNuAigkY1ZDxvC9bV582ZxbzRjSDZap070wXGZnwMHDoh5uHv3rsO1DIrjqd2uXbsS5l8z50S5+noq68uoLX8DaPTXsy/fyej7rFmzxHemZrVq1aLx48e7JZXVX6sMoHGf+WA+J5q51kK5LMf/Qnl2uG+sACvACrACrEBwFOD4pJru/CyqplNMKyWDK/sCJFYZtwxabNSWDECDWC7+3qRJE7p3757XJhMkSEAzZswQsTsVCDgcIv6KeOLSpUu9+tcKAD4zbdo0atSokcd2jAA0iEujTcQe9GYUFzp9+jThvO2uXbuU+4mCOFf7ySef0AcffEDQR2/6OIMn557ijIDj4CwwgDeewDN6/xUrVhQxe2/AYSMADeYZ8wA4uN4YQGNqqQSlMH/PmJOd4xvm9OLSrAArIFeA89PwymAFAq/A48gounn/CW0/84jGbrlDJ+9G0n28V4/HABVvsxE/iuiZcKK6uZPSe0WSUY404ZQkAVF81s6bdPx5iCnA+X1CbEK4O24K/LZ3O7V/qzxFRkSIz3wFJtz75y51bVGd4E+zVl37Uce+I1za1EMpAISZvXInpXlWfQ+nDDSib8sZIIEO5H21CE1ctJ5SPqO2f1PrtL6/Mj+y/qhCU6wuSQB/+rRtSPt2bna4shNAE+j1IQPQjJ3zPZV9s5aSVKMGdhVgFmcLD09AHXoPo7dbdaEkSZMp+YkphZ5ERtLF86cJcJQdm34Q/7x/71+l7kOXkV8tpgrV60vLW71WVQA0d27fpM5NKtPhA/scffD12tHDomTXqh5eJbvf4V74UcfGtGn1MtEnDVJz+sRRl3ulDDKl9+/rfcfTBOohOgkSJKSpy36iAoVLeJx37O0dNaALLZkzyaXc2NkrqWzl2h7rMoBG6ZLiQnFIAY6vxaHJdhoqA2gszjsDaCwKyNWVFOAAjJJMQSnEAJqgyM6NsgK2KMAAGltktOSEf4BYko8rm1TAnwAabIzF/50Nh9irVavm1ktsQG3bti199913bp9hE2zJkiWpePHilDdvXsqVK5dIEIHEDdpmRCS4cD4cbzeAJtD9MzmNXJwVEArw7yNeCKyAOQX4gJk5vfxZmg8X+FNd9s0KsAKsACvACrACrAArwAqwAqwAK8AKsAKBUIDjG4FQ2VwbnKDBnF5cmhVgBVgBVoAVsEMBfv/mrmKwnxMBn0ESP2dr2bKlSKInS0rnaR0ggSGSzDsnfPMGtNEnF4R/T0APffuyNqtXr07Lli2jxIkTO4rLxmkGtHH58mUqV64cHT161OHTKOmer4AAzbEemOANOmIWQOMPcAbW8Zo1a6hq1ap23Cp89vHHH3+IeUKCS80SJkxIgCoAMGHFTpw4QWXLliXorVm6dOkEyChfvnxS17JEmyNGjKB+/fp57YqsPW9rwQ4ATZUqVWjFihWUJEkSr32UQaxk9WVrzizg4/79+1SvXj1at26do1+yax0fBgJAI0vY+vrrr4v+qe7PmjhxInXp0sVFZwbQPJUDUB7s7zxz5oxDH1w3uH5UDQenoS8SoGqGvaVbtmwhXLua6dent+tM374+oSw+j6kAGpnunTp1EnAd1eS9smvDCM7EABrvqznYz4neexj6JTj+F/pzxD1kBVgBVoAVYAUCrQDHJ9UU52dRNZ1iWik9+Br9N4qv2DE2PbAVPhFD1J8blQFoateuLeAiT548MdUV/Nbs3bu319+xiDnUqFGDEE/0xQDiBtzFKIYuA9AgRjl79myaPn26tElZXAj9fPPNN+n48eO+dFPUMdLEDgANztNingHo9sWef/55Qjy8YMGChtVlABrE4Dp37kw//vijtB4DaHyZjcDW4e8Zc3pzfMOcXlyaFWAF5ApwfhpeGaxAcBQAbwYgmhsPouiX849p1v5/6OcLD+nu4yiKAkyFWTTRExMVRQnjxaPMSeJTw1eSUeWXElHuZxNQsoTxKD7rFJwFzK1aVkB1/4jW0C8XLTfJDlgBUwr8sHwBDezS3FHHFyAMKuuhDfhbjYbv0NBxc136o4dSeIOlGA1mcLd3afW3Xzs+1rel/zxVmnRUplJNCpdAmj0JdvP6VdqybiVhDxIsY+YXaM6q3ZQufSZHtUAAaB49fECAdZw5+SedP32Sjhz8hY7+/qv4f0TEY5cheNMUddvWL0sP7j+FfsvGpDkM9PqwCqD589B+6vBWBbp755Z0WrO/nI+q1m1K5arUoRdy5CJAWGKbYexHDuyjjau+pQ3ff2OoBcadLWdumrx4A6XPlMVNBqvXqgqARg9sQSfGz1tDJSu45530Nk/6tSpb17iOerdpQDs2rXG4Gz5hPlWr38zx37duXKN2Dd6gU8cOi79poJnbN6+7/F0D0+DeS+6lCQAAIABJREFUohnePwLEpRmgR72Hj/fWdeXPcZ8d2LUFrV+52FEnRcpU9EaVOpQgYUKvfi6eO017tm5wKVe5TmMaPn4ehYWHG9ZnAI1XablAHFOA42txbML/Gy4DaCzOOwNoLArI1ZUU4ACMkkxBKcQAmqDIzo2yArYowAAaW2S05IR/gFiSjyubVMBfABocVkXSiVOnTjl6BHDMqlWrKH369G69xGZiHMzVgvIokDZtWho7dqzY7Owt6YW/ATSB7p/JaeTirIBQgH8f8UJgBcwpwAfMzOnlz9J8uMCf6rJvVoAVYAVYAVaAFWAFWAFWgBVgBVgBVoAVCIQCHN8IhMrm2uAEDeb04tKsACvACrACMVMBHKh7Of9rIdN5fv/mPhXBfk68fv26SPj3888/OzoXP358WrJkCTVo0EB57SDRHJLU65PneYPJyAA0qsAQ7CEaNWoU9e3b16WfMrCMDCBTtGhRwjMh9h95MrSD5H96aIg/ADSAbCCxIvZPaeYNhmAWQCMDeeTMmZM2bdpESPjnzWRzDQAL6sv2fHnzZ+fnRmsCsAnMdZEiRXxq7tKlS2JenOFKcDR69GhCskkjw767OnXquCRCVAG8GF1P3taCHQAajGXevHnUvHl0cgGj8W3YsEFAh5wTgcquPxmgQ/X609qG9pUqVaJHjx45umMEkQoEgAadkAFkVLU7ffo0VaxY0WXvJHzGdgCN/n5lNGZcy61ataI5c+Y45jtTpky0detWwv1KxWQQp8GDB9OQIUNcqlsF0Miug5gKoJFBe7zdd5zFlN2DPYG6GEDjfSUH+znRew9DvwTH/0J/jriHrAArwAqwAqxAoBXg+KSa4vwsqqZTTCu1fPlyt5ivKizZl7EuWLDALcY0ZswY6tGjh4s7fYw4a9asBMDprVtPEwXmyJFD1AGIJXny5IRYE2KRAJ7qATIqsW34RuxbDy959tlnBUylbt26ImYcGRlJ+/fvp6+//pq+/fZbNwk8wW5kABrE0TAHmgHeXrlyZcdZP/x7w4YNHZ8jRtisWTNaunSpS9uIS7dv354A6dFi24jzI24yefJkN00QbwdEu0SJEi5+Zs6cSXv27BF/u3r1Kq1cGZ1ME3XQl2TJkonP06RJQx9++CGhz5oZxWIxB4gttmjRwgHuPnfuHK1fv57Gjx8v2nK2bNmyCagzzhXLTB9PypgxIxUqVEjAjDR77rnnROwwUaJEYt7atWtHgEWzha4C/D1jbm44vmFOLy7NCrACcgU4Pw2vDFYg+ApERhHdefCE9px7RD8cu087zzyki/eJ7kdG0pO4SqKJIkoQjyhleDx6LVNCeiNrQqqWOwlleSaMEoXFIzB62FiBmKwA5/eJybMXN/quChZQUUMPfSlWuiKNmb2SkiR9Gl+C6aEUVes1JQAg9HECb+15AtDIIBPe/Kl+HggADYAy+3ZsprUrFtKvu7fQpQtnTUG67QTQBHp9WAXQYB43rVlO/d5v7Abmkc0xgDQ1G75DlWo1okxZsppeh6rrJljlEL/9+/wZmvfVKFo2b4p0HbXrMZja9XTdSye7Vr2tK/0YVQA0ehhS4iRJafryrZSnQGHTkunbS5o8Bc1YsY1y5X3VxdeS2RPp8wFdHH+r06Q1DRw9w/Hfh3/7mdo2eIMePrgv/qYBavSQLVlfJ3/Wn2aNH+nwNXb2SipbubbpsRhVkAF7rDpPmz4jzfpuBwE+ZmSq94FAwLisjpfrswJ2KMDxNTtUjHk+GEBjcc4YQGNRQK6upAAHYJRkCkohBtAERXZulBWwRQEG0NgioyUn/APEknxc2aQC/gDQIED50Ucf0ZQpU1x6g8O93bt3d+thRESEOFD8/fffOz7Dcx423RYurBY09CeAJhj9MzmNXJwVEArw7yNeCKyAOQX4gJk5vfxZmg8X+FNd9s0KsAKsACvACrACrAArwAqwAqwAK8AKsAKBUIDjG4FQ2VwbnKDBnF5cmhVgBVgBViBmKoBDiF9P/pza9hhM5arWDfoBOX7/5r6OQuE5cdmyZQKu4QyRQJK4sWPHUufOnSksLMzjBXDjxg3q0KGDWyI8T0nnNYcyAA0+AwgF/QKkQmZIIgf4AxIPOvfbE9RCn+gefgHIQaLCJEmSGI5Rpg8KGwFo2rRpQ0jep1nu3LlFgr8MGTJ41BFj+vzzz91AN96S/+sT8GEsW7ZsMdQOnZABE5AUEHu5tKSCRrrL+qgK3QjEndQogWSCBAnE+N59912va9q5nwcPHqS3336bjh496tL9tm3b0qRJkwh+PRmSVmKNaYZrHsk3GzduLL0nG60D1Pe2FvQgjcyZM9Pu3bspS5Ys0i7qy2uF0A7gLrVq1TL83gC0Cok6kTxSszfeeEPAk5AIVG/z588XSSedzVOSTudyMjCTp+sqUAAajL1ChQoE0IlmSMK5evVqKlmypOGyMFqjqBAXATRGsBYZdEj1usP+1A8++IDGjRvnMjfwmT9/fpe5OXDgAJUpU4bu3r3r+DuuWXz/eTPMffXq1en48eMuRWMqgAaDQOLecuXK0bVr1xxjgj4A0yHBq5FBc5Rp2rSpy/fygAEDaNiwYdJ7CQNovK0wctMNOrOZU4Djf+b04tKsACvACrACrEBcUIDjk2qzHAoxS7WecikzCowcOZL69+/vUgVnNRED8ochfoR4EWI7miEeO2NGdEI3/N0oRozPAJNFn2UxOMTRAK8FbMQ5RuwJto0zoF26dHE70zp06FDq3bu3YZz42LFjIkb422+/OcbiKVYnAzJrFVEPIHf48xR737Vrl/iN7gxkRrwD0CCjeLbR73OMGfAXIzMLtoYfWYwZAHAAcwCVkRnWAqDymFdnA1wI54RlcUUZ0Firi/cIWAPly5cP+vsvf1xDsdknf8+Ym12Ob5jTi0uzAqyAXAHOT8MrgxUIHQXwuufxE6Ir/0TSuuMPaPNfD+jI1Qi6cu8J3X8SRZFPiKJiK3gliih+PKJE8eNRsjCiF1OGUcHnElLdfEkpf4ZwSp4oPoXF1rGHzhLkngRQAc7vE0CxuSmfFBg1sCt9Myt6X1uFGg3ok8mLKSw83LQ/PRRGBqzQQyJqNHyHho6ba7ktZz8yCILpBgwqyKAWdkEXAJ5ZPm8qTfqsP/17947PXfYGCtFDP2RQHa3xQK8POwA06PupY4dpyActCTARVXs2w3P0fp/hVKVuE0qU2Hgvsaq/UCt35e/zNKR7S9q7/UeXruV9tQhNXLSeUj6T2uXv+mvV27rSj1cFQLN320bq1KQyaXuhVGAoRrrq2zOC2ejXv378y+dPpZF9O4hm9D6cP8PnGpwG/66/D1gZi9EY9fAcu9ZYv8+mUP3m7Q3dMYDGLqXZT2xRgONrsWUmzY2DATTm9HIrzQAaiwJydSUFOACjJFNQCjGAJiiyc6OsgC0KMIDGFhktOeEfIJbk48omFbAbQIOg34oVKwjJFpw39+JQODYMP/vss249vHLlClWuXJlOnz7t+Kxnz540cOBA5dHMnj1bHCrWrFSpUuLAq1HShC+//JIAxNEMh/71wBzts2D0T3ngXJAVcFKAfx/xcmAFzCnAB8zM6eXP0ny4wJ/qsm9WgBVgBVgBVoAVYAVYAVaAFWAFWAFWgBUIhAIc3wiEyuba4AQN5vTi0qwAK8AKsAIxUwHsy2hQ5mU6d/oE5cpXkNr1GExvVKkTtERc/P7NfR2FwnPi48ePqVOnTiLpnd5y5MghEu/VqFGDMmXKJBLiYe8PoDP79+8ngEcAlnDeAwQfANhgXw4AFZ7MU3JB1MP+ou7du1OuXLlEksEHDx4QEhdi3xD+6Wxoc+3atYRkdTIzgj4AWoOkh6+88orLtYE9U0jKh+T5GB/8J06cmO7duyfcGwFoABcBzMXZkNyxT58+hgkFr1+/LmA6X3/9tVvXvUFHZAn40N6HH35oeK0bJVo00gJzfuTIEfroo48ISSmdzVNywGDdOS9duiSgSoBN6A3z1q9fP6pbt64hFAjXBJIuAraDfW56a9iwoVgzKvtwZIki4Q/Qpr59+1LWrFnFPCEp5Y8//ij2q2mJLDH3adOmdUBevK0FfaJI+AVIBsksZSYr7ww3qF27tuhjoUKFxNpHUk/s3wN4BwAo6KQZwCvr1q2jYsWKSdvCGq9WrZrLdYtrCrAmQIH090LNCZJSYs/f1KlTXfx+9dVXQkOZBQpAg7ZlgCrcqwDcQGJP572J0Pb3338X49XmGJ/jnqLpHhcBNKVLl6Y1a9ZQihQpXKYT66tZs2ZucDNPiWfhAOt0zJgxYu06W7du3eiLL75wW2s3b94Ue1P37dvnKP7SSy+JPiFhrczQBpKsAqrkDGrRysZkAA3GAP169erlMnQ8D+C6A3RJnxwXMCZ87+j312JPMHQygmAxgMb7t2QoPCd672Vol+D4X2jPD/eOFWAFWAFWgBUIhgIcn1RTnZ9F1XSKaaUQk3COP3qLNVkdH+KJ+N2PWLKn38xGMWJPUFPNH2IqAJro4wCIHzifC9XKy6ApqpDkM2fOiNizM4gW500RIw/XJeU0AtCowIu1vgIQjzi4ZgDEQitvMUlogrgUYniaVaxYkVauXGl4jtYsgAax9ipVqtCePXtc4inQF/FOT2Y0Z4hjQk+9GQFovMVvrK5fru9fBfh7xpy+HN8wpxeXZgVYAbkCnJ+GVwYrELoKPIyIolv3n9Cmvx7TumP36MjVx3Tl30h6RPHoURRRxJMoigrd7nvu2X/AmXBAZ8LjUarweJQ+UXwq/1ISqpsvCWVOGZ+SJ4pHCUClYWMFYqEC3n7D64f8y8VYKAIPKaQV0ENjfAXCYJB6X8VKV6Qxs1dSkqTJHBrEdACNDGphB4Dmn7u3qd/7jWnn5rVK6wV77vIUKEJvt+oi9vD079TUUc8bKMQMgCbQ68MuAA3EQAzyr+NHaPHM8bT626/p4YNoSLonkbNkzUGfT/9W7LePbQYITcfGb9LpE0cdQ0uZKg3N/G47vfhSHpfhBgJAowKpUZ0DvS8ZLAq+7ty+SZ2bVKbDB57uE3QeP9bMwC7Nae2KheIzPZxGf+3UatSSBo2dJfYiXjhzilrVLUXXr1wSda3AvGRj9idYq0S5KjR65gpD8BIDaFRXIZeLKwpwfC2uzLTrOBlAY3HeGUBjUUCurqQAB2CUZApKIQbQBEV2bpQVsEUBBtDYIqMlJ/wDxJJ8XNmkAnYCaHDwFskqcIjfOfEEAttz5swhHFqXGZICVKpUic6fP+/4ePHixVS1alWl0SDAh0QZCxc+DfDB7ATQBKN/SgPnQqyATgH+fcRLghUwpwAfMDOnlz9L8+ECf6rLvlkB3xTAs/2xY8fEQbbly5fTqVOn6OrVqy7OUqdOLZKv4dkbz+5ly5b1eujNt94Ev5b+4N0bb7xBq1atouTJkwe/c3GkB/oERaGcoMuXKcHvZiR3LF68uEiKhyRtSDrHxgrENgUQw8FBbSQqXLp0KR0+fJhwgNjZAC/Onj27OMCMA8dIPqpPdhbbdOHxxD4F9AkdzI4Qz1lY+2+99ZZI5KslKjXrJ1DlZUkVkKy2Vq1abl3QJ5UwSuYbqL5zO6yAnQpwfMNONe3xxQka7NGRvbACrAArwAqEvgI/LF8gDkVp9nL+1xwgmkD3nt+/uSseKs+JgDwgKR1gEFYN8cxx48aJvTpGUAmtDf3vwHz58gnQBeLuZm306NEC4uKpTSQHxDsLvNfQG0AQSJKPhPmA65w9e9alSNu2benOnTv0zTffiL8b/WZFIn4k6D9x4oRLfeyLApQib968AqaD38sHDx4UYA1niA8+S5gwIWHPlmZffvklde3alTBPiRIlcomHGSUzRBytZMmSlDJlSgERAmDH2ZAkEPE1QHv0hj4gBvfqq6/SgQMHxJ4t5/5o5ZHkTyWpoNm5tKM8EltizvAey8gwzowZM1KaNGkcY71y5YpbTNK5fsuWLQV8xRks4qm/gGi0a9dO7I0zax9//DH9+uuvjjF4Swp64cIF8V4OMVZnw1rF+4UkSZIIqE769OnFx/r3WwDVYL3IYFSe+q56zSMhJa4NDeKk+UTiTly7SEiqvVsDsAZrC4lGT5486dK8N+hRIAE0gDnhndTAgQOlEuHdDq55XKeHDh1yuY6QcBRzDDiVpkkov98yiueZWdey+5UneBiAR0iQqr9nFyxYUOxBxXrS3pfB9/bt22nQoEFugDKzIBSMCdcCEr3ivRzawPtxvK9YvXq1SGzrvC5xH8EeUs1efvll2rRpk4BcPXz4kHDtaqb/3jPzXlkfV/YEunGeF1miVk/zifsWvnP0QBn4xHzhngIwFTTAdyUgPnrzBqVCeQbQeL96QuU50XtPQ7cEx/9Cd264Z6wAK8AKsAKsQLAU4PikmvL8LKqmU0wqhRgGYoGA6WoGGCwAzogB+sNkv0dlIBQZgAa/5X/66SdDgLRzf2XxBsRjtmzZQunSpXMUhQaAyeJMqmbYewWgOOKEKoY4Lnxohrgi4hF58rgm6DOK2XoDhzv3QR8HwO/09u3bq3ST8FuoevXqjrLe4g9mATTQsEmTJg7/uGcA5qt61lcGq8Z+UMDAEcN0Ntk68gbeVhKJCwVVAf6eMSc/xzfM6cWlWQFWQK4A56fhlcEKxAwFIqOI/nkYRX/fjaSdZx/TxmP36NClx3T78ROK+P+k2JHh8SkiMopQLtSgNEDIgCMTFi8ehcePorBIorD4RJmThlOxrIkFcCZX2viUOkkYJQyLovjxGDoTM1Yl99KKApzfx4p6XDcQCgzv1YZWLoreL+orNEEPbkDfZTAbOwA0srYAYuk9fLyQ7P69f6nne3Vo7/YfHRL6Oi6VObAKoImIeEwDOjWjjauWujUXHp6AChUvS68WLUU587xC2XLkpnQZMglohhZbMQsKMQOgCfT6sBNA4ywm1szf58/Q7i3raOP/ltKvu7cSdDeyF158iSYt3kCZsngGbausD1/K6OcoLDycpi7dTAWLlfbFnUudyZ/1p1njRzr+lihxEpq+bAvlLVjUpZzZdaXvmApcBu/ruraIjmGnTZ+RZn23gzJnzW56nJvWLKc+bRs46mXM/ALNWbWb0qXP5OZr1MCu9M2sCY6/fz59GVWoXp9u3bhG7Rq8QaeOHRafOQNm8N/6z50BNVvXf0893qvj8NnvsylUv7laLF9lsAd/2UXtG5Sjx48fOYqPnLyIKtdxB7p78odrYViPVvS/JdF7mVOkTEUzVmyjHLnzS6sygEZlhrhMXFKA42txabajx8oAGovzzgAaiwJydSUFOACjJFNQCjGAJiiyc6OsgC0KMIDGFhktOeEfIJbk48omFbADQIMDqT/++CONGDGCfv/9d7ceDB06VBxYNUoAYRXwcvToUapRowZhc6pmoQSg8aV/JqeRi7MCQgH+fcQLgRUwpwAfMDOnlz9L8+ECf6rLvr0p4JwI3znZWXh4uEjahQRHSBxj1ZCwZt++fQKaiANYSKLjDG1EciK0h8RPOBCmmtTKar/09fH7YMaMGeLZXg+cUWmrTJkyIiFPsWLFvCadU/EXKmUYQBP8mYjtABqZwjj4isRXSIjIxgrEdAXwPQhw14cffkiIk5gxJNJEUj4caNYfPjbjh8uyAoFUwCqARt9XJFxEYl88a3lL7BvIcWptMYAmGKpzm6GoAMc3Qm9WOEFD6M0J94gVYAVYAVbAPwog1tygzMt07rQrDCP3K4UEiKZs5dr+aVjild+/uYsSSs+J2N8D0En//v0J/+6L5ciRQ0BskNBOxWSJ+JHED+AQGRhF5hPJAfHuAon/VH4X//bbbwQYDEAxqtawYUPRBvY3ff3116KaJ2iqPhGhajtI2A8wM8AAEyZEH3LU6hu1OWTIEML+K5l5gpbgvU/nzp19gqMAFvTdd99Rzpw5VYcX8HJ2rGmt04BRTJs2jRo1aqS0zpwHC4BPvXr1xLtAVcN7DySUrFOnjkiWCfMGoJEl0XRuT79+9O+3ALMYP368IZjI6vWH965Lliyhpk2burwHVdUE5bDuAAABkNnIAgmgQR+wzj766CMaM2aM8lAwl9AC4JKyZcvGGQAN1kCrVq3c7jnQY+PGjVSiRAk3DXfu3Cn2ft66dUtZX+eCSDSL3/9FihQxrC9LeqraWPPmzcV3AxKsAnylNz1UKCYAaLR1jWvJCK7kSR9oju8x2Xw612MAjfdVFkrPid57G5olOP4XmvPCvWIFWAFWgBVgBYKpAMcn1dTnZ1E1nWJSKdneHU/xTTvGJgOHyEAoMgDN4MGDCTFPVdMDUbDPf/PmzQJ4rBngwNhbpcUYZGW8tXf58mUqV66cyx5HxIKbNWvmUlWmtxmozoMHD6hBgwbiTAHMbF/N7ms3A6CRxSCN4DGe9AT4B3EVzYxin7J15Et73uaWPw+sAvw9Y05vjm+Y04tLswKsgFwBzk/DK4MViJkK4P3q3UdEV+5G0tk7T+iPy49p7Z/36O9bkXTtXgQ9jh+PouLFoyjxT6InUfh/FEX9R6exC1KjoWLAjIlH8QRoJt7/J7COT0//GR5FlCJBfHr+mTDKmykxvf58AsqeOowypQyjDMnDKEEY6rGxAnFPAc7vE/fmPKaNWBUs4G1c9/65K0ASv+3d7ijqDIXR/mgVagE/srY+GDyGmrXr4Wh7cLd3afW3T/d4wgqVeIO+nLuKkiZL7m0opj+3CqABOKNvu4aE73zNUqVJRx99+hW9UaUOAULjycxqagZAE+j14S8AjV6/J5GRdPH8adq0ehktnz+Nzp856SYx1hPWVTDs2OED1KZeGbHWNdMgKVb7o18v8Dd2zvdU9s1aLq7Nrit9v1QANPq1mDhJUpq+fCvlKVDY9DAB1QFcR7PsufLStGVbCNeSW990sBjtXqXvz/AJ86la/ei4vx7ekjR5CgFuyZX3VXKG2lgZh9HA9dCc9Bkzi7afe+FF01rpYTlwgLMk7XrK38eo3ges3gtND4QrsAJBUoDja0ESPsjNMoDG4gQwgMaigFxdSQEOwCjJFJRCDKAJiuzcKCtgiwIMoLFFRktO+AeIJfm4skkFZACatGnTEjZqIoGDkT18+JCw+fTu3bsEgIyR4UAxDpJ68nXlyhWqXLkynT592uEGiSY+//xzrwf6b968STgcv23bNpcumAXQILEvkgjIElUEo38mp5GLswJCAf59xAuBFTCnAB8wM6eXP0vz4QJ/qsu+jRTAS2AcPOvUqZPXRPhWEn6jneXLl1OPHj3o7NmzShOCZ+ePP/6YunTpErBE++gnkjnhgNydO3eU+umpUNGiRQkH7nLlymXZVyg4MHtQLxT6HNv6EBcBNJhDLUEZEm+xsQIxVYFjx46Jg8Q///yzpSHggPY333xDBQoUsOSHK7MCgVDAbgCN1mfEMKdMmUJp0qQJxDCU22AAjbJUXDCWK8DxjdCbYE7QEHpzwj1iBVgBVoAV8J8Ca76dR4O6vSNtAIe1cHCoTKWa/uvAf575/Zu7xKH4nIiEbqNHj6avvvqK7t+/r7QuAJ4ZNGgQ4bepGUiwUSL+sLAwAWAZMGCARxgOQDIAdaN9M4a9TB07dqQVK1Z4rKZ/J+P8m95TgkYAl7GvqV+/fsrdcn53AvhO9erVXQ4Ww5FRmwCcvPnmm9J3Wt6gJegrQBgdOnRQegcUjPdUyiIaFARcAvOBNaW6pjVXAGADytSmTRtKliyZz13B+zWs50mTJnmEryDOiTLly5cn7NurWbOmMoAGndu/fz9VqFBBCutQAdDMnTtXaKRy/WHNAVqVN29eZV3wzhHXPYDi9+7dU66HghUrVhTvFwFt8WSBBtCgLxpcp127dl6vI1zrc+bMEbrp3zHqYSWmBLKxMJKcYt+ls6VOnZoSJ05suRXECrGnVG+e/OP9AZKumgGHwT+uJ7yLz5Mnj9d+nzhxQtx3jx8/7rUsCuBeOGLECOrevTsh8SogU+vWrXOrG1MBNNq6xp4JrOuTJ92TLciEAtQMugDa5c0YQONNIXLbr+yccMR7bS4BBTj+x+uAFWAFWAFWgBVgBfQKcHxSbU2EYsxSredcykiBUAHQ4Pc9YDEAqmimjxGbha3Az6lTpwhnRZ3PsGIPFQDPmk2dOlXEQDUDrHb9+vWEmISq4XcZ9jouXLjQUQUxYPwWdjaZ3i1btqRZs2Z5PQur2hdP5RAPgdaaycA/zvXNAGguXLggtD5z5ozDBWKJiAmYsSNHjghAkDPQVwbzkQFoQiWGZma8XNZVAf6eMbciOL5hTi8uzQqwAnIFOD8NrwxWIHYp8DCS6OKdSLr+byRd+TeKTt6MoOt3I+j8nSg6cu0R3Xn4hO5FEEU8fkKPnxBF4v8URRQmCDKEf/3vHy5gGEBshEVGURjFE8UTxCMKD4tHCcOJ0iQNo+dShNNLqcMoTdJ49HzqhJQlVRilTx6P0icLo2cSMWYmdq00Ho1VBTi/j1UFub6/Ffhh+QIa2CUaEAyowZxVuyl9piymmr5w5hS1qluKrl+Jzi/X77MpVL95dGwODvVQisxZs9PslTspzbMZlNuTtTV+3hoqWaGaw4ceRuHruFQ6ZQW6EBkRQR91bCxAKJqlSJmKJi5aR/kKFlNp3k1Tb7AdMwCaQK+PQAFonIVFvHfvto3Uv1NTunXjmuOjvK8WoYmL1lPKZ9Rjx0oTplBIpkOrrv2oY1/XGLSCK7ci+mswUeIkNH3ZFspbsKhL2UAAaGTXsi+gHdl1VKpCdRo1YxklTOS+11HfrnbNbFm30nE/NILI6K8JQGoAiur+bk36ddcWoaHda+fG1cvUrmE5On3iqGOOajVqSYPG+vau4cqlC9S6Tin6+3x0fD//a6+L+07yFM+4rRkG0PhypXGd2KwAx9di8+waj40BNBbnnQE0FgXk6koKcABGSaagFGIATVBk50ZZAVsUYACNLTJacsI/QCzJx5VNKiAD0Jh0IS2kfQ0oAAAgAElEQVSOA7jDhw8ngGSQNMKT4YAuQDXff/+9oxie85D84PXXX5dWRYD30KFD1Lp1a0IiU72ZBdBky5ZNtI+D+HoLRv/smAP2EfcU4N9HcW/OecTWFOADZtb0s7M2Hy6wU032paLA48eP6aOPPqIxY8aoFHeU+eCDD8QBMtXEar62ozVYpkwZ8UzsLcmSqUFICqv0M378+JQpUybKkiULvfzyy7Rnzx5xIOzq1auGzSPh2aJFi6hWrVoBOUxnRgccOhw5cqSjSsOGDUUCOyNjAI0Zdf1TNiYBaJCQDb8xVe3gwYMCUIVDlDJLlSqVSGhVrJjahjLVdrkcKxAIBQA3a9SokWGiQcSP8D0HYFny5Mnp119/Fd8viFfJjKFMgZi1p22Y/a4MXM9iRkt6AE3ChAkJzxuekpgC+K3yjJUvXz4BDsyaNWvIiMEAmpCZCu5IkBXg+EaQJ0DSPCdoCL054R6xAqwAK8AK+FeB+mVeprOn3PdPaK3mfqUQdeg9jEpX9B/smN+/uc9xKD8nAkxy+vRpAQ7euXMnAUjgbHgvgP03hQsXprRp0/q0gI0ANIgFwRAH2rRpE23YsMHRPhIQlixZkqpVq+Zzu/CNvUVIcjd+/HgBxLh48aJoEzEpgCFatGhBSAro69g0IEWXLl08vi/BXqRRo0aJhIDaHiq8m+nUqRNNnz7dRVdP0BskV8RerG+//ZauXLki6uH9zSuvvCLeJyHG5snQJsA3gJ/s3bvXBT4BCEvZsmXp7bffFoAGKyAWnxaKTZUwxgMHDoj5RlwdiSn177KwrjH/lStXFu+woJu3vW1munf79m1xPQHqcOvWLUdVXEdVqlQRMR39fcGMf5TFXjkAoVatWuWIpWJdI9EkEnyqrmlP1x/edWTIoH74Xz8GQJMGDx4sQCxPnjzxOEQApvDezvkaMatJoMpDM4CtJk6cKOLZWHMwXEMAA3Xt2lXsd7RzTQVqbMFuBxAnvItXAUlB74EDBwpwlOq7e4wP91HM0dKlSz0OF98NuN/i3bhmuG/iGna+rvFZbEiIiucBxKbxfYnvZOf7JpL0FipUSECl6tatq3x/CfZ6iinth/JzYkzRkON/MWWmuJ+sACvACrACrEDgFOD4pJrW/CyqplNMKoXYLmIra9ascXTbU6zRjrHJACPvvPMOAYDsbPoYcfbs2UX8zEzsSbY3SQ+GQZxg5syZjqZlMByVcev3K8v8yPoTqBgB9ldiHxrij5rZCaDZvn27gGfjPC3MGwDdSFMAihFrhj/NZDAfGYAGZ3wRu2WLuQrw94y5ueP4hjm9uDQrwArIFeD8NLwyWIHYqUBU1H/j+o/7gn0qTy0e3X9M9G9EFN16EEX/PIykuw+fvpfH6/l/70dRPIoSYBmU+68KpUxKFB+MmnjxKEWiMEqeKD6lShyPkoUTJQqPR/HjPfXv8jwHmA1zZ2LnAuNRWVaA8/tYlpAd+FmB3/Zup/ZvlScAHGBh4eE0delmKlistKmWt67/nnq8V8dRx8iPHmqB75NJi9ZTsTKVlNvTAyDSps9Is77bQYDZaAagSKcmlcX+UO17y2w7qPf94lk0dcwQh9+yb9ai3sPHU3ynPHlWADQAS7xXpyQBiKGZWdDI8vlTaWTfaOi2nQCaQK8PKwCaQ/v30OWL5xw6Zs+Vj158KY/yulq/cjH169jEUV62rpSdWSz46OED6t2mAe3YFB3L9wQIMdOc/vpJmSoNzfxuu5tWgQDQ3Ll9kzo3qUyHD+zzef2jogyo4uk60uuLuZ6xYhvNGjeC/rdkjuiLEUTm2OED1KZeGbr3z11Rrk6T1tS8fU9qXbc03bl1Q/zt7VZdxH3CLtPfX3HfHAfoVvmqPjWB++KwHq0cY/V272cAjU8yc6VYrADH12Lx5HoYGgNoLM47A2gsCsjVlRTgAIySTEEpxACaoMjOjbICtijAABpbZLTkhH+AWJKPK5tUwB8Ampo1a4oD5C+99JJyb7CZGJuMo196P0340KtXL0LCRm1T8bVr12jHjh3isCsOcWuGhLw4hKwdWMdzIg7Z58+fn+7fvy82uzobNuXhUKyzoT0k00YdJAv+8MMPHR8Hun/KwnFBVsBJAf59xMuBFTCnAB8wM6eXP0vz4QJ/qsu+9QoYJfRSVQqARSTmwrOjJ/PWDpLiFChQQLg4fPiwIXiiYsWKtGzZMjL7Pa86Hk/9RNIyHMbr3r27YfItHFhEAi8kA0KCOr3BBw7z4ZneajIt1TGplNMfDpQdeHT2wwAaFVX9WyYmAWh8PfiI6xFJAjt27Ch+3zpb0aJFCb9jVZPG+Xc22DsroKYAvr8An9EnF8R3aOfOnUWSN6Nki0jSiESaAMbpE0QylElNf6ulzH5XWm0vttXXA2jMJnTAdwISGg4dOlQk4NUb4q74e6hAaBhAE9tWMI/HVwU4vuGrcv6rxwka/Kcte2YFWAFWgBUITQVWf/s1De72rtfO5S1YlNr3HEKlKlT3WtZsAX7/5q5YXH9O9AagMbvGQrE8fsfjPcLy5ctNAUeQ8B9AGIBmkcwvceLEVLVqVQL4w9t7qFDUgfvECsgUwLtEJJlcv369y/WB9V6mTBkBuQIUKJTeI/JMBlcBZ5AUEpBqBjgZ4D6lS5cWezutQH4uX74s9pYCuqIZ3j0ATAX/WJ8yQ39mzJhB5849TWiQM2dOAe4KlThtcGeOW/dFgbj+nOiLZvo6HP+zQ0X2wQqwAqwAK8AKxC4FOD6pNp/8LKqmU0wrpd+v5Cs4RHXc2DcO8AnObWoGWDfOfDqbXTFi/fic937L9i4hfoBYq1kDtN15v5YM7hIIAA3iajdv3qQ///yTTp48KWLQOEvrDEXWxmYngGbBggXUvHlzh2y+AINQGTHvxo0bi3MQmsn26zOAxuwKjRnl+XvG3DxxfMOcXlyaFWAF5ApwfhpeGaxA3FNApNz/j0cTJf4lmhLjnLMn+u9RuvfygNT8VwdQmrgnIY+YFbCsgNlz/79ctNwkO2AFTClgFtwgc47vlFEDutCSOZOi40W58tK0ZVsoVZp0LlX0UAt8CIBDv0+nCPiNN/vn7m364N1atH/PNkdR7HMeNWMZJUwUvZdHNq5GLTtR748nKO9BQ1udm1QhgE006/PxBGr0XmeXbloB0FgBroiveQlIwk4ATaDXhxU9Zo0fSZM/6++YG7MgH0CAWtUtRdevXBI+EidJStOXb6U8BQp7W5Z++VwP/UAjw8bPo+oNouOyZhsGaGpg1xYE2I5mRqCVQABoZOvXqD+exrpz81rq1qK6KeCUXt9BY2fRt3MnO2A4uC8NHD3DrVk9NAf9rd+8PX3cu62j7NjZK6ls5dpmp0daXjZn2XLmpmnf/kRpns3gcxt6qA0cGYFzGEDjs8xcMZYqwPG1WDqxXobFABqL884AGosCcnUlBTgAoyRTUAoxgCYosnOjrIAtCjCAxhYZLTnhHyCW5OPKJhWwA0CTMWNGKlSoEFWrVo1q1KhBadKkMdkLIhwcRjLv7777znTdEiVK0OjRo6l169Z09OhRt/rYrDplyhSXv585c0YkbXA+pOxcQF8n0P0zLQJXYAWITCem5xfUvGziugJ8wCx0VgAfLgiduYgLPcFz4fvvv+8yVCTxGjBggICtaAmOrl+/TjjwhsT3ly493UygGRKy9+7d2+MmFAAo6tWr55J0H+0MGzaMcLguWbJkLj7xXD5hwgQaNGiQeDY2254vcyc2/YwaRX379nWrjr7jAGCWLFmUXMPX5s2bqWXLlo6EO1pFQGgA1WjQoIGSr0AUMptUnwE0gZgVz23EBQCNpsCJEyeoevXqdPz4cRdRFi1aJA5jsrECMUEBgDOqVKniklAQ/a5du7YAual+v+D7EbCaOXPmuAw71OAbMWFOzPbR7HelWf+xvbxVAI2mD56xNm7cSE2bNiWAuZ0Nz13Tpk2LcQlp9UklzMJ5Yvva4fHFbAU4vhF688cJGkJvTrhHrAArwAqwAv5VABDYBmVepnOnTyg1lK9gMQGiKVmhmlJ5lUL8/s1dpbj+nGhXckGV9cdlWAFWgBVgBVgBVoAViEkKxPXnRDvmiuN/dqjIPlgBVoAVYAVYgdilAMcn1eaTn0XVdIpppfr3708jR450dBswV+ztBmzVHwYgt35v+JgxY6hHjx4uzeljxNgHNX/+fOVkkJozTwAa7KsChOXw4cO2DzUQABqcHcBcLVy4kLZs2UJnz551OYPgbVB2Amj0+wa9+fbUN/2cVaxYkVauXOlyjoIBNN5mN2Z+zt8z5uaN4xvm9OLSrAArIFeA89PwymAFWAFWgBVgBQKvAOc/Dbzm3KI5BWQAiHTpM9H0FVvp+Ww5lZxhP3LbemUJ8BDN2vUYTO16DnGrLwPQJEiQkCZ/s5Fee72Mx/bQ13lfjaLxI1xzXoycvIgq13E9Vy+D4pgBisjaAkwH0IfsL+dz6WcwATSn/vyD2jUsR7duRJ8ptRNAE+j1YQVA88PyBTSwSzScpUS5KjR65gpKlDiJ0jo+cvAXalu/LD24f0+Uz5j5BZqzajfhegiGyeYWfRo/b43bGlTt36bVy+jDDo1c4sqq16q3daXvg/5aN9JTBkIxA9qJiHhMAzo1o42rljq6kP+112nionWUPMUzhtL8tnc7tX+rPAHwAitSsjwdPriP7v1zV/z38AnzqVr9ZtL6owZ2pW9mTRCfpUyVhrLnykvwB0ubPiPN+m4HZc6aXXVaPJb76/gRal23NN25dcNRzggUY6ZBGVzKCGzDABozynLZuKAAx9fiwiy7j5EBNBbnnQE0FgXk6koKcABGSaagFGIATVBk50ZZAVsUYACNLTJacsI/QCzJx5VjsAI3b96kd955h7ZtiybRextO+/btafDgwZQkSRLq06cPTZ8+3a2KDECDQhMnThSJxmUmqxPo/nkbO3/OCugV4N9HvCZYAXMK8AEzc3r5szQfLvCnuuzbWQFAHcqWLesCIcyePTutWrWK8uTJIxXrxo0b1LBhQ3GoS7N06dLRTz/9RPnyuW4i0T6/ffu2SLq/Z88eR51UqVLR6tWrqWTJkh4nRZawH1CcrVu3Us6capt5VGddBslBXRw+xLN1WFiYqitHufPnzwvwzr59+1zqhhoowGxSfQbQmF4KtleISwAaiIfDtS1atHDREaCBWbNmmT50a/tksENWwIsC+C5488033SDBPXv2pE8++cQ0LAOHqzt16uQW8wGIGGA5HJRns18Bs9+V9vcgZnu0C0CjqfDbb78JgNO5c+dchJk3bx41bx69eTYmqMYAmpgwS9xHXxXg+IavyvmvHido8J+27JkVYAVYAVYgdBVY8+08GtTtHVMdzFuwKLX9YBCVqVTTVD1ZYX7/5q5KXH9OZACN5csq5BxERkbS9evXCf/0t2E/GN6xsbECsVEBxL7xLhoAOX9bihQpKHny5P5uhv2zApYVuHXrFt2/f9+yH28OsBcibdq0Pu2J8ObbzOdx/TnRjFZGZTn+Z4eK7IMVYAVYAVaAFYhdCnB8Um0++VlUTaeYVmrq1KnUoUMHl25jfx3OXvrD9MAbrKv169dTpUqVXJrTx4hxdnTu3Lmmu+QJQCODmJhuwKACzhrs3LmTMmTI4Cjxzz//UM2aNQUsRrNPP/2U+vZ1TZDprQ+ID2HeoOWdO3e8FTf83BskRr8P/oUXXqDdu3cTzijorWvXrjRhwtMEezBAhhYvXuzTPk39nMn6yQAan6c9pCvy94y56eH4hjm9uDQrwArIFeD8NLwyWAFWgBVgBViBwCvA+X0Crzm3aF6B/Xu2Uce3K9Hjx48cles1a0t9R06i8PAEHh0CUDJ2yAe0aMY4R7kUKVPRjBXbKEfu/G51ZQAaFMrw3PM0avoywl5lmT2JjKRvZk+kL4b2cNlHhfIT5v9Az6RO61ZNBvAA5ObTKUsEJMLIMKYN/1tCAzo1dWmrdbcB1KH3MLfz+1YANDeuXqb36pSkC2dOObrTqGUn6v3xBK95AgCk6NO2Ie3bGZ3fBE68gUL0oJX0GTML0Er6TFmkkgRyfVgB0Jw8eoja1CtDd+/cEuNQBRtpg14yeyJ9PqCLQwMjHfX6qWhu/qokwjqcM/FTmvRpP5fq3q4Vo+tn1dK5NLJvBwKwRTMjqBI+11+r3taVvl1VAM3tm9epS/NqdPi3nx0uXnjxJZq0eANlypLVq3R7tm6gLs2qulyrfT6eQI3e6+yx7p3bN6lzk8p0+IBrvhtUSpo8hbiH5cr7qtTHpjXLqU/bBtLPKtRoQJ9MXkxhNuU00K9L+J26dDMVLFbaqzaeCsjgUig/dvZKKlu5tktVBtBYkporx0IFOL4WCydVYUgMoFEQyVMRBtBYFJCrKynAARglmYJSiAE0QZGdG2UFbFGAATS2yGjJCf8AsSQfV47hCty7d4+GDRtG06ZN83i4unz58iJpae7cuR0jRgLGunXr0smTJ11UMALQIFi2Zs0aGjt2LO3fv9/RHhIXtGvXjvr1cw3Swmkg+xfDp5K7HwQF+PdREETnJmO0AnzALHSmjw8XhM5cxPaeDBkyhIYOHeoYZsKECWnjxo1UpkwZj0OXgWuQCB+Hq/TrF47Wrl1L1atXFy//NTOTHFwGngB0Ef23y65cuUIVKlSgP/74w8Ulks337t3b68YVT/04c+aMAA8cP37cpVi3bt3oiy++sOTbrvGbTarPABq7lPfdT1wD0Fy4cIFKlSpFuJ40K126tPgNiyRhbKxAqCqA774PPviAxo2L3lSKvrZt25YmTZpkGj6jjRNwt1q1arlAi/E9DiBciRIlQlWOGN0vs9+VMXqwfui83QAadHHZsmXUqFEjl5gpgIibNm2i9OnT+2EU/nHJABr/6MpeQ0MBjm+Exjw494ITNITenHCPWAFWgBVgBQKjQM1iWenShbOmG3ulUHFq32soFX+jsum6WgV+/+YuXVx/TmQAjc+XU8hW9GcyR/2gfU1GGbLiccdYAScF9O8f/SmOLwlQ/dkf9s0KGCmgj637SylPiXb91abMb1x/TrRDa47/2aEi+2AFWAFWgBVgBWKXAhyfVJtPfhZV0ymmldq+fTvhvGVERISj6y1btqRZs2bZvndbBmDJmDEj7dixgwBscbaYDqCR/Ya0A0CDPZE484pzByoWP358KlKkCHXp0kUAVZs2beqoZieAxhPoR6WfzmX0vipWrEgrV66kZMmSOYoxgMasqjGjPH/PmJsnjm+Y04tLswKsgFwBzk/DK4MVYAVYAVaAFQi8ApzfJ/Cac4vmFQCQYkCnZrRx1VKXyu16DKZW3fobQmgAhZk/dQyNH+EKXG7Sphv1GCLPFWEEoNEartu0DTVt051eyJFLtPvo4QP647ef6YthPV0AFSiPWNiEBWvp9bJvGg4a/ftyWC+Xz7NkzUEfffoVFS1VgeKHhbl8dvniOZo1fiQtmzfF5e/ZcuamyYs3SCEtVgA0kRER9FHHxrRp9TJHewD4jJu3mgoUKSkdF85nHz98gPp1bEKnTxx1K+MNFKIHqCBGM2LyIqpc+21pe4FcH1YANA8f3KderevRrp/WOcYBkMm4+Wvo+Ww5PV4Ye7dtpL7t3nLAa1DYCGISKAAN+vDP3dvUp00D2rv9R7f+l69Wj97p2IfyFChseI0C7oJrbuaXH9P5M665FuGw+6DR1Lx9T6k2gQLQoPE1y+bToK4tXPqhAos6+Msu6tGyNt26cc1RN/vL+WjKkk2UJp33s9SjBnalb2ZFg9Y1J3lfLUITF62nlM+klmrz1/Ej1LpuaQIESm/9PptC9Zu3N38jltSQ3Vvyv/Y6TVy0jpKneMZyG1vXf0893qvj4qdyncY0fPw8F4AOA2gsS80OYpkCHF+LZROqOBwG0CgKZVSMATQWBeTqSgpwAEZJpqAUYgBNUGTnRlkBWxRgAI0tMlpywj9ALMnHlWOJAnfu3BHJE7dt2+bY+Jw4cWKxEbpkyZKUMmVK6Ujv3r1LCxYsoCNHjojPsXm5Tp06lDdvXluVCfX+2TpYdhZjFODfRzFmqrijIaIAHzALkYkgcjvQ5AztCJ1eck9iugKXL1+mcuXK0dGj0ZstWrduTVOmTKHw8HCvw9PDazJnziyeVV988UW3ul27dhVwGs1w2Gv9+vWUOrX8RbTewc2bN6ly5cq0b98+x0feDoZ5HYCuwMSJE8UBNGd76623xLN0ggQJzLpzKw9tKlWqRI8ePXJ8BtAj/p4/f37L/q06MJtUnwE0VhW3Xj+uAWhkh1NDJRGS9dlkD7FZgUOHDgmw261btxzDBDx4w4YNlCVLFktDlwHe8F02fvx4S365slwBs9+VrKOrAv4A0Dx+/JiaNWtGS5e6bvhetGiRSEYQU4wBNDFlprifvijAyRN8Uc2/dThBg3/1Ze+sACvACrACoavAqqVzaUj3lj53sEDhEgJE4+ngppFzfv/mrkxcf05kAI3Pl2LIVmQATchODXcshinAAJoYNmHc3YAowACaqIDoHJsa4fhfbJpNHgsrwAqwAqwAK2CPAhyfVNMxrscs1VSKeaWuXbtG2G9++PBhR+exd++nn36iDBky2DqgXbt2iX35zvvEq1evTsuWLSOc/3Q2OwA0OF/SvHlzWrhwocO1895BnBPAedNTp045Pu/Xrx+NGDHC1nFrzqwCaIz2gcE/9vGXLVuWSpUqRa+88gphDjNlykRp0qRxnLsxG3fXx6E87Udu06YNzZw506FbgwYNaPHixUrnLZzFls2ZDDjOABq/LNGgO+XvGXNTwPENc3pxaVaAFZArwPlpeGWwAqwAK8AKsAKBV4Dz+wRec27RNwUunjtN779dkS6ciY6dwVOufAWpVdd+AtbyTOq0wjmgCL/t3U5TRg9yg8J4ArWgrh5qAVhEokSJCVAPswZ4RrN2PTyCtQFPGTWgqxtQBm0BYJMx8wuU+5VCdP70Sbp04SzduX3TrRsAwgD4kK9gMWkXrQBo4HDTmuXUt11Dcs6fA/hO6+4DCECedOkziXZvXr9Kv+7eQl9/NcpFd0AyACp58uSJKIf+Tv12M72U91V6cP8eJUkaDXrG51cuXaDWdUrR3+fPuIwHWrxSqDglSpyEug743AXgEaj1YQVAg8Hs2bqBujSr6tACf4OWDd7pQPWbtaPnX8xJCRM9jU1r63jBtLGinrN5gpgEEkCDPl2/cok+7NCI9u/ZZniJYI0kS5GSACe5eukCnTl1TMBR7t/717BO1/6fCfiMHsKkVQgkgAbX6Yje7eh/S+a49BdjerdjX6pc5216Lks20VeUPXvyGC2c8SV9t3CGS3lc06NnrqCylWsr3U5kABZUrNOkNQ0c7erb2aHsmsfniZMkpenLtwookB0GwE77BuXo8ePoXDwAg7XrOcQO99J7QfqMmWnGim303AvR+ZEYQGOL3OwkFinA8bVYNJkmhsIAGhNiyYoygMaigFxdSQEOwCjJFJRCDKAJiuzcKCtgiwIMoLFFRktO+AeIJfm4MivACrACcVYB/n0UZ6eeB+6jAnzAzEfh/FCNDxf4QVR26abA999/L8CEmgE6s3nzZipdurSSWrKDcvPnzxdJwJ3t33//Fe38+OOPjj/7coBND7EBWHHHjh2UPXt2pf56KiSD8aRLl04cMMyXL59l/3CAjTA42Ddp0iQXf6ECCjCbVF8FQIPDhIAG4QAn1kGyZMkIugJAlDx5clt0dW7j4cOHFBYWJtp57bXXxOFC/Lfd9uDBAzp48CCdPXvWMa5EiRJR4cKFRZv6e7iZ9rFOcHAQ+kKzyMhIgu88efJQrly5XGBIcQ1AAx3tgBdA09OnT9Pvv/9OmEtNYxweBajVrrWJ/srWJ+61uA4KFixIgFDZbVqbly5dcowN9zGsH0/Xg2xd23m94nDwsWPHBBw3IiJC9A3XKg4DZ8uWzfZrFe3he+rixYuirUKFConrKBimB7ahD/PmzROHv63a7du3qUqVKrRnzx6HK7OQN6O16u97qdWxq9Y3uq/imi9QoIDb4X5Pfs1+V6r0MZTWqkp/rZSx4x4uax/PrwAV4t6imVHyBk/9N/p+wH0b91Hcq+yAEsr6wAAaKyuL64a6AhzfCL0Z4gQNoTcn3CNWgBVgBViBwCgQGRFBdUrmEAcmrdirRUtR+55DqFiZSspu+P2bu1Rx/TnRbCI85cXGBVkBVoAVYAVYAVaAFYjhCsT150Q7po/jf3aoyD5YAVaAFWAFWIHYpQDHJ9Xmk59F1XSKaaWwd6xVq1Y0Z45rIrdFixZR48aNbR2ObJ+gUTt2xIjv3r1L2CO1fft2xzjGjBlDPXr0EP8tA8LIYCd2iWAVQLN8+XJq2NA18ST2sH711VfiHIK3fVtmNTUDoNHvGwTUaNWqVab3G8vmTHaOgAE0dq3K0PLD3zPm5oPjG+b04tKsACsgV4Dz0/DKYAVYAVaAFWAFAq8A5/cJvObcou8KHNy3k7q1qEF379zyyUmqNOlo/PwfKO+rRQzry6AWH0+YTx/3bks7N69VahdAkYFjZlD1Bi2U8hcAWAGAwlefD1Ty71wIYxo753sqULiEYV2rABr0b0CnZrRx1VLT/Xvt9TLUZ8RE6t+xCZ06Fg0d1xzVaPgODR0318Uv9o8P7NqC1q9cLG0PIJo5q3Y7wDdaoUCsD6sAGozt8wFdpMAhVXG9AYcCDaBBvwGSGf9xH1o6d7LqMAzLZcmag/qPmkZFSpb3eP0EEkCDzgKY06dtQ9q3c7PPY1SBUjk7B3CrVd1SAvLjbMMnzKdq9V3zA+k7Nfmz/jRr/EiXP+PeN3HRegIUyg4bNbArfTNrgsOV3YAbvC8a1qOVG/hHP34G0Ngxm+wjNinA8bXYNJvqY2EAjbpW0pIMoLEoIFdXUoADMEoyBaUQA2iCIjs3ygrYogADaGyR0ZIT/gFiST6uzAqwAqxAnFWAfx/F2VZzJ4UAACAASURBVKnngfuoAB8w81E4P1TjwwV+EJVduiggO1BnNmH9zZs3RbJvAEY0a9myJc2aNcvlBbzsENSyZcuofv36pmZFf3gradKktHXrVgH9sGqLFy+mJk2auLjp1KkTTZgwQWkzjmr7hw4dojJlytCtW9GbkQC82LJliwBSOJvVw2P6+nq9ZP49jUN/6NATgObw4cPUs2dPWrvWePNT8eLF6csvv6RixYqZ1hgJ4rGGBg0aRH/++adht5MkSSKgP3369KG0adMqTZMnqMv58+fFwcylS403NeXIkYPgA+vbDIjm/v37NGPGDBo+fDhdvXpV2leMp3///tS9e3cB7ohrABoZzAoAqp07d1KGDBm8zi/mb+jQoTR37lwC8MHIihYtSp9++inhgKgvACPMJdbIsGHD6OTJkx779dxzz1G3bt2oQ4cOlDJlSq9j8HRA1tv6fPbZZ2ncuHHUqFEjl3F5q4dOVa1aVdQFxMas4RodOXIkAVD25MkTw7X9/vvvU69evQTEyZvpDyo7399wf8CBY1z3mAvNMKd9+/b15tr2z2WAs9y5cwvAmcq6VekQ9MW9QbM0adKIQ+XegDv+vJfqQSNmD67r6xvNn/67DFCZ3bt3i3WE8S1ZskRcY0b31fjx4xOeXUaMGEEA2+nN6nelr2sV93h8f2mG75P169dTpUrqyY1RF+sC60MzQK+2bdtG+fPnV1latpfxF4BGBmIyAypUuU9BDKwX3A/x/KHy/CJLqgAAZK1atdy09Qagkd1LfIHsnDp1ikqVKkWAlGnmj2de2xcPO4zRCnB8I/SmjxM0hN6ccI9YAVaAFWAFAqfA94tn0bCerW1psGCx0tQOIJrSFb364/dv7hLF9edEs4nwvC4yLsAKsAKsACvACrACrEAsUSCuPyfaMY0c/7NDRfbBCrACrAArwArELgU4Pqk2n/wsqqZTTCyFvczYZ4O985r5ChAxGv9ff/0l9odfuHDBUcTTPkF9jNjMXlitAdk+oDVr1lC1atVEEYy3efPmtHDhQkefSpcuTSiTIkUK26fSCoAmIiJCAIGwN1wz7HVbt26d2KelYmbj7mYANAsWLBBaapY5c2axTzFLliwqXXOUkc3ZlClTqH379i5+rJ4hMNUpLhwwBfh7xpzUHN8wpxeXZgVYAbkCnJ+GVwYrwAqwAqwAKxB4BTi/T+A15xatKXD4t5+pd9sGdPniOVOOsuXMTaNmLKcXX8rjsZ4R1AJn1wFamPzZAAKQxcjKVq5NPYaMJUA0zBhigwBbjOjdjs6f8XzOXfPb6L3O1KnvCEqWwvNZd6sAGrTnC3zj7VZdqPNHnxCgFKMGdKElcya5SSID0KDQn4f2U4e3KkhhQ0YAGtTz9/qwCqBBHx8+uE9jBn9Ay+dPNbNERFkAhz6Z8g0VLVXBsG4wADToDNbwiaO/05fDetGerRtMjy1vwaLUrsdgKlmuKsUPC/NaP9AAGu06AIxq05rlXvvnXMAslEqr++jhA+rdpgHt2LTG4S5lqjQ087vt3u9l67+nHu/Vceknrsnew8eb6rtR4UePHtIvO3+ie//edRRJ8UxqKlS8LGG8dtnf58/Q4QM/u7hLky4DvVqkpGOdMIDGLrXZT2xRgONrsWUmzY2DATTm9HIrzQAaiwJydSUFOACjJFNQCjGAJiiyc6OsgC0KMIDGFhktOeEfIJbk48qsACvACsRZBfj3UZydeh64jwrwATMfhfNDNT5c4AdR2aWLAjJ4TOvWrQUAQ9VkB9NkEJsjR44QDqzduHFDuAZEA8AVQB7MmL8ANDi01qJFCwKERrPw8HDavHmz6Led9uDBA2rQoIE4vOetLauHx4IBoMHBP4AfBg4cqCxbx44d6fPPPxdAFRU7ffo0NW3alHbt2qVSXJRJkCAB4YAeEt97A4rIoC6AYkyaNEnAMTyBS5w7BADPJ598Itr2ZrhGAKw5evSot6Lic1xnK1asIBxo/PDDDx11ggXY0Hdaf4gTnxsl3Fca8H+FZPetihUr0sqVKz2uH0AozM4fmoTvOXPmmDog+vPPPwuYlTfwjH7cAKjMnDmT3n77bY/gIqMDsrinAixz7949r5JqaxP3OfhDf1Xq4TAvwDqqAAzAXwBpGD16tNc+aQVwvQAEAsiSp2vHCOqBA9uA+QB2o7dgXR8bN24UsDbnw+sAi4wfb8+mKmVxdQX9fS8NNoDm4cOHpr4rnn/+eXGfKliwoItS/gLQeFurNWrUcAPWmV03snsmDunPmzePcP0Hw/wFoMFY9LAd/M05oYJsvL7cpzQ/tWvXpqlTp0rBRVoZOwE0uIdgDeD7TDNV2JTz2PXJEBImTCiAWCVKlAjGkuA244gCHN8IvYnmBA2hNyfcI1aAFWAFWIHAKRAZEUF1SuagSxfO2tboa6+XESAaT4fv+P2bu9xx/TnRbCI82xYsO2IFWAFWgBVgBVgBViDEFYjrz4l2TA/H/+xQkX2wAqwAK8AKsALmFEBSpAkj+hKSsz2fLae5ygEozfFJNZH5WVRNp5hYSraHB+PAPipnqIivY8O+HuyV/Pjjj11ceNqzqI8RY/2tX79eeX8mGtLvA8qYMSPt2LGDALPRDPubsKdSM1/2G2F8AwYMEHpp1q1bN8JeVGezAqC5fPkylSxZkgBo0axfv35iP6mq6cfqDTJkBkCzfft2Kl++POHMAczXcwbYo1inTnSSPiM/Vs8QqGrG5QKrAH/PmNOb4xvm9OLSrAArIFeA89PwymAFWAFWgBVgBQKvAOf3Cbzm3KJ1Bf69e4dmjh8hgDCAeXiy1GmfpTbdB1Ldpm0oUeIkXhv3BrW4f+9f+nnHJgHYABwCFhYWTgWKlKRSFarRM6nTem3DU4EnkZF0aP8eWjxzvGjn5vWrjuIpn0lNuV8pRFXqNqFyVetabstsRzH2yZ/1F7o/efLEsPrrZd+knkO/pOy58jrKACLRqfGbdPav4y71jAA0KHT21DGaMmoQbdu4itA2DGCLQiXeoE++Wmw4fn+uD7OaGZXHPP+4ZhlN+qSfEnAofvz41KBFB2rdfQClS59JuRuzxo8UcwbNvpy7ipImS65c10rB2zev045NP9DOzT/Q77/upssXzrmAmzCPGTI/T68UKk4ly1ej4mXfpDTPZrDSZMDqmpk7zFvNRi2pQ6+hlD6TOTi6NiBAfc6c/NMxviRJklHhkuW83s8Ajdq/Z5uL7nlfLUqZsmQNmFbcECvACgRHAY6vBUf3YLfKABqLM8AAGosCcnUlBTgAoyRTUAoxgCYosnOjrIAtCjCAxhYZLTnhHyCW5OPKrAArwArEWQX491GcnXoeuI8K8AEzH4XzQzU+XOAHUdmliwJ6KAw+BKCjffv2ppTSwzpkh9f0B7QAWti6dSsVLlzYVFtdu3alCRMmOOr46kff6LVr1wiHzA4fPuz4KG/evAKSky5dOlN9VCmsP+CGOmPGjKEePXq4VLd6eCzQAJrXX39dHFpctGiRigwuZapWrSoAQN6e3fbt20fVqlUjzJkvpgKF0a/p4cOHiwODQ4cONd0kwBv6A5Z6J2fOnKE333yTjh933eTkrTFAaABxAvBHs2ABNvR99ReA5tChQ6aBDAAG4d6B+5svZgSlkPnau3cvValShW7duuVLU4SNP0uWLBGQKiOTJaZ87733qG3btspwJDxj4DrFwVVAazxtzNP3A9f4jz/+SNmyZfM4xtu3bxNAF2vXrvVJi4YNGwogmtE9QQagAehl9uzZNH36dGmbwbo+Ro4cKcAYzgZoEuAVwbJA3EuDCaABzAnPM86H0VW0BhRmw4YNLtApfwBoVNYqDujrgXVmn030h96hAa59XJvBMn8CaJYvX+52//R03eP7oVOnTob3DBWNACoDfE/1XgWfRkA2/f39hRdeoN27d1OmTNEbeGVAKzPP73iewfyjz5rh+W3dunVen8FU9OAyrICRAhzfCL21gQQNdevVfwokixdPABDF//77d8ff4sUTz6jeyrjVs8uXkx+xjv7rH/rk+G+DMlqfvJWzy5fm5+l6j9ZSpqnjb5Jy8f4bm6cyzvMTEF+6PmGtSPugrSWnNWW4lgzKGOqla9NlXZrx9Z/mHvslKSPtl66cy1rSXVde9ZK0GXp3Du4RKxC7FFi5aCYN79XG9kEVKl6W2vcaSoVLlHPzze/f3OWO68+JDKCx/RJkh6wAK8AKsAKsACsQSxSI68+JdkwjJ2i1Q0X2wQqwAqwAK8AKmFdg7qTPaNJn/alGgxbU9oNB9NwLL5p34qcaHJ9UE5afRdV0iqmlsC8Me5Wd90tiXw72s+fMaQ0ctW3bNgGOefTokUOefPny0aZNmyh9+vRSyWT7bFu3bi32uop3+V4MezRr1apFaFuz6tWri31BiRMndvxNv4cfH2AvfufOnb014fj8r7/+Ent3L1y4IP6Ga2XNmjVCT2ezAqCxumcekJxWrVrRnDlzHF2yE0CDsZcqVYqw51szs4Ac9LFLly40adIkhw+jPYFW9VCeXC4YUAX4e8ac3BzfMKcXl2YFWAG5ApyfhlcGK8AKsAKsACsQeAW8nRHX9+iXi4HvI7fIChgpEBHxmI79cYC2bfgfXbvyt6MYgDD5C71OBYuVpueyZKP4YWHKInoD0Cg7isUF/7l7m3ZvWU/7dmymyMinAOiEiRITwDPYm508xTPS0QMM8/03s+nUsT/E5wCpVKzZkHLmfsUvavljfdjdUcQgsXYP/LxDwEI0qJHWzvPZcgrYyEt5CgiNzRr232MfftV6TWn4hPlPz3ax2aIA5g5gpd1b1tGRg7+4+LQ6b7Z0kJ2wAqxAnFWA42txc+oZQGNx3hlAY1FArq6kAAdglGQKSiEG0ARFdm6UFbBFAQbQ2CKjJSf8A8SSfFyZFWAFWIE4qwD/PoqzU88D91EBPmDmo3B+qMaHC/wgKrt0UQAHMnDQTDOsufXr14sDcGZMfwAuSZIkAtwCMIZmSPB948YNx6E9JOVMkyYNJUiQQLmpmzdvUuXKlQlJ8zUDCGHnzp2UIUMGZT+ygj///LMA0Ny/f9/xcdOmTWn+fP9sfJAlhMehQcAWnM3q4TFvABpAMpCYHXMD+/XXXwkHDTUDYAJgFM2QoBz91Ex2KNG5/1gL7dq1I2gJiEdkZCTt379fHFzEQU69dejQQXxmdHDSCNSSI0cOAe9BX5MnTy4OcAIEMmvWLCn8YtCgQTRkyBDDTS16AE3q1KkJ608zWXs//fQTAVRz8uRJl2HhUCoOkGL8MsMBUAAGAPRwNlwjzZs3pxYtWhAOoUK7Xbt20eTJkwltGVmwABv6/vgDQIONMx988AGNGzfO0VzChAmFHiVKlJBKgjqjRo2ivn37etQXH547d07cA8ePH09Xr151KY9rAcn5c+XKZaj99evXBRwJ9xNnw/zhwGiFChXE+tTaAkQAMKqzZ8+6lM+cObM4EPzii/IEBHptEyVKJNYHoAKwggULCugRDvtCnwMHDtDYsWPdrrlkyZKJawX3Z5j+esVB4KVLlxKuhzt37rj0cfDgweIaMjIjqIO+DdT/448/BHQHh361vmh+AdXBQVvZd4UMQIPDzABQaJYqVSrxvaH9JsS/A2wTSJPBHlKkSCHm+NVXXw1kVxxtBepeGiwADe6fOEB/7949MWb9/VS7BgEq0n/v4jP9fdTqd6WVtQowW5MmTRxzZ/ZZDeAjAJA0A2AH90yrz01WFq4/ATSy55J33nmH5s6dK+0ynvPwPetsuN+0bNlSwLlw/4ZpzxW4V3377bduvjzdE2VJFawAaPDcANDZnj17HP2QJY4wmiNAmZAI4dKlS44iZhNKWJl/rht3FeD4RujNPeIBNWrUIDwvs7ECrEDoKaAKdfJWzgWM5AU25TdfetCSHrKkA2A5w6Y8gqT0YCQNUuULlErmyweQlBSM5COUyu++fABJSSFL/82fV8iSrpwlX07AJukad1pTnvr15EkkvVezBF259DRRmt2GA6adP/pEHDTVjN+/uavMz4l2rzz2xwqwAqwAK8AKsAKsQOxQgJ8Trc8jJ2i1riF7YAVYAVaAFWAFfFHg3r//UI0iz9PdO7coLDycajVqSW26D6SMmV/wxZ2tdTg+qSYnP4uq6RRTSxnta8QeodWrV1PWrFl9GtqRI0eoZs2ahH05muEdxooVK6h27dqGPmX7bLHnE3tLsf/TkxntjV20aBE1btzYpSr2xterV0/sgdXM295mZwcy3YzgOsEE0GAvarly5ejatWuO7tsJoJEBbswCjE6cOEFly5Yl7O/XzGjvmdUzBD4tZq7kdwX4e8acxBzfMKcXl2YFWAG5ApyfhlcGK8AKsAKsACsQeAU4v0/gNecWQ1sBBtCE9vxw79QVACioc5MqdGj/HurS71N6t5Nr7gZ1T1ySFWAFWAFWICYpwPG1mDRb9vWVATQWtWQAjUUBubqSAhyAUZIpKIUYQBMU2blRVsAWBRhAY4uMlpzwDxBL8nFlVoAVYAXirAL8+yjOTj0P3EcF+ICZj8L5oRofLvCDqOzSRQGADwD80Cxp0qS0detWKly4sCmlZPAWo8TaphzrCk+ZMoXef/99l7/ikNy8efMMgSWq7QFYAAiIs/kT5HH+/HkqXrw4XbgQneCwYsWKtHLlSgIUQjOrh8e8AWj0+ujBK56StqOuJwDNW2+9RZgzgIb0hkN4AH1g/pDYXzMcuFy7dq0L9Eb7DAcgkQx+1apVLuUB1ujcuTOFhYVJp/vgwYP09ttv09GjR13qeTrYqdfBuX/Tpk0Tiell7RnBZGQHOjWfsrZwcHThwoWUJUsWqXY4dAoggQZXCNS6Vb2eUM5uAA0AKxMnThSgoSdPnji6grnAnBjBrAA6ApTEuU6RIkUEWAVQGZlhrQFag0OdzgbAEe4VGkRGX1cPisB69rY+Ma7PP/+c+vXr5+IO10779u2l/ZNpi4LQAPUAd9CvTxwABoTniy++kPqsX78+AcYhu14BqKpTpw4BnKUZNMQ1DDiTzMaMGUO9evVy+Qj3E0AOUqZMKa0DGALGjO8PzfAsBNgD+qc32UFlrQy+zzAeXPtG9wYz69lKWVk/7YKn+dKvQN5LgwWgcdbF0/0U5ZYtWya+W5zvEYCt4bC9USzB7HellbX6119/iWQCzs8LAFoBlOXNZKCSTp06ietQ/zvDmy87P/cngEYGVzGCs8j08fb9AB2QBAA+jx8/7pAlb968Ar6YLl06pXuVFQANGgAAbOjQoY62cO/GPTpPnjxep0r/XQVQF4BY+fPn91qXC7ACVhTg+IYV9fxTd82aNQJAw8YKsAKsACvACrAC/lWgaKkK1L7XUAGi4fdv7lrzc6J/1x97ZwVYAVaAFWAFWAFWIKYqwM+J1meOE7Ra15A9sAKsACvACrACviowa/wImvzZAJfqDVp0oNbdB1D6jJl9dWu5Hscn1STkZ1E1nWJyqTNnzog9ys57fzAe7PvBvt1KlSop763CXmjAYpo2beoCPYE/7DHr3bu3R19Ge0Gff/55sa+taNGiUqmN9tOiPH4LpE2b1q2ebC9t8+bNxZ5T533r+opGe1yxdx/19WYFQHP58mUqWbKkC8hHdb8b9rk2bNiQNm/e7NIlswCazJkz0+7du6X7t+EY+6ywRh49euRo5//YOxM4m+r//7/NjDGDKQbZDUJ2Ctlly75kJ5QilCVb9mxZKlK2vnxRCinCr8I/S7JlVynbN7KTnaExg5nxf7w/Ord7zz3n3s+559x7z8y8Pj16YOaznefnc5b7uefzfr722ms0Z84c3feYlYw8XwYOHEgzZsxwlPX07pbZPQQp+TxNzX3HfcbY6GJ9wxgv5AYBENAmgPg0mBkgAAIgAAIgEHgCiO8TeOZo0d4EIKCx9/igd/IE9mzbSP06N6LQ0DCat3ILla1QVb4wcoIACIAACKRYAlhfS7FDZ6rjENCYwkccTO2hySpQHAS8EsACjFdEQcsAAU3Q0KNhEDBNAAIa0whNV4APIKYRogIQAAEQSJME8PkoTQ47DtoEAWwwMwHP4qLYXGAxUFTnRkAdQL1AgQJi01Tu3LkN0dKSkCxZsoQ6d+5sqB5Pmffu3UsNGzZ0kZXwOcJBc1kuYTZpSUD8IdFR+nnt2jXiTW1HjhxxdF1rk5vZzWPBEtDIbqbTCvyvJxVSB0xncDIbNDmf1oZRT4IBrfnAMpHly5e7iYrUc+/w4cNUu3Ztl82kerIALbEAi4iYi7dn2LVr1woph/MmRu6LP8VJRs4zKwQ0LE3hOcybxyZPnkxnz5516UKpUqWIOcTExGh2TUsuULRoUeKNtHpllIp4oydLaFja4pw8yYR69OhBCxcudGT3JsdRMrIQpFWrVkJ4oaTu3bvTggULNI9Li63M/NQSM3ADMnOOxVAsXGAunKKiosRG2nLlyrn1UesckL0maEmc9M5VPakHb8jlecEbke2QtK7j3jY1+7PfgbyWBltAIzO3tTZ1e5N5WCWgkZmr3L9XX32VFi1a5JgWnmQnznNn165d4n6k3Cf4uYnFUbwBPpjJnwIaI+fbwYMHhdznzp07AgeLqzZv3kx8zfGWjFwTta5VZgU0Ws/ensRlyvEkJiZS165dia8DStIT9HhjgN+DgFECWN8wSsz/+SGg8T9jtAACIAACIAACzgSerVGPqtVpRA2qlqLGjRsDzj8E8JyIqQACIAACIAACIAACIKBFAM+J5ucFArSaZ4gaQAAEQAAEQMBXAnfj/qamFfPTndu33Kro8Go/6v7maIrO/oSv1ftcDvsD5NDhWVSOU0rPdfToUWrWrJmL6EQ5pvLly9PIkSOpQYMGuu/xJiQk0JYtW2j8+PHivXt1Gjx4ME2ZMsWrkERPQKPUx++kDhgwgIoVKybq4nb37dtHXD//6Zz4HVJ+p4nlOlqJ3xvid5n5HSPnxNIafle1TJkyLrIcfm+NOY0YMYL4XSfnxG2sWrWKMmfO7NaUGQEN95HfIed3qJXk7R077ie/B9apUyc6duyYW3+8vaupfg+LrwH8nnCHDh00OfJ7zbw/YsWKFS6/Hzt2LI0aNUp3zFnk88EHH7i9k/zmm2/Shx9+qCkqMruHIKWfp6m1/7jPGBtZrG8Y44XcIAAC2gQQnwYzAwRAAARAAAQCT8Db3mh1jw5cDHwf0SIIBJIABDSBpI22/EEgOSmJ9v20mSYM7k6XL56jmvWb0bvzllOGiEh/NIc6QQAEQAAEbEYA62s2G5AAdQcCGpOgIaAxCRDFpQhgAUYKU1AyQUATFOxoFAQsIQABjSUYTVWCDyCm8KEwCIAACKRZAvh8lGaHHgfuIwFsMPMRnB+KYXOBH6CiShcCalmCrwIa3mBWo0YNunHjhqN+qyQYvDGMN9jxxrC7d++69J83/7EQJDLS/MsJvOmLBRfOiQPy+isYoNYGu8KFC9POnTspZ86cjm6Y3TwWDAENb0bkzT7ZsmXzesZpbcTTCvyvJRJhIdHq1aulx5+lSBx0XUmeBEZaAhoWgvDGy7CwMI/HpbUBUi+4++zZs8WGTiVx8Ptt27ZRhQoVvLLjc2PMmDE0ceJEl7xWnXteO+Alg7eNsWbrr1q1qjj/8+XLp1uVWrRhVFp1/fp1cQ1w3qirN+/U57RR0cP06dPFpmAlvfTSS/TZZ59pHpsW23bt2tHSpUs9bljWuu7IMtGS1+hdI8eNGyc2VivJyDWBy7DYhgUZ3qQZegIavpYPHz5cc0Ou2XnnS3mt6ziLUb755hvKlCmTL1X6XCbQ19JgCmiMXE937NhBderUIb5+c/J2/loloJGdq2rZibf+KRNEfS5WrFhRCGiyZs3q8xyyoqBdBDTqa6kREcvly5eF5IqvjZw8zTd/CGi0xGUy/dcS31ktjbRijqCO1EkA6xv2G1d+ljv61z16ttbzRA8fCtGg+O+fvys/S05OfiQh9JBHKeMtn091OfVJqV+px9GeRh7nPnnKZ1VdD//h5OCn6pMLG4WlkDv+y9zRZzvWpeoTzxXHnHA+Hqe/K3PKLZ9FdfHYudUt069/mDuXdatLI4/63HA+Z3TPF6fzyisvjTbtd+VAj0AABMwQqFq7IVWu+Tw1qFrSb2vOZvoXrLJ4TgwWebQLAiAAAiAAAiAAAvYmgOdE8+ODAK3mGaIGEAABEAABEDBDYN60sTT/wwmaVXAwrnYvv0Hd+g6nLNHZzTRjqCz2B8jhwrOoHKfUkOv06dPE713u379f93D4/T5+pzlPnjz01FNP0Z49e8S78levXtUt88477wjJCAtjvCX1+0ulSpWiiIgIYimK0TRt2jQaNGiQx/cm+f1BFrzw+2jqxP3l99jLlSsnhC7nz5+nuLg4t3xFixaljRs3UkxMjGYXzQhouEIW27Rt2/bRewr/JO7b6NGjifc95M6dW/yUx2Dr1q00depUl3d8+d04Pk7xHTARscDmxx9/FMfF+xDU72xeuHCBqlevTmfOnHE5Ht5TUaVKFfGO+vvvv09PPPGvOIznDr8Dqrw7phRU5EV169Z1vEPPPPj9RH7fWy0NKl68uGCp9x602T0ERucQ8geGAO4zxjhjfcMYL+QGARDQJoD4NJgZIAACIAACIBB4AojvE3jmaNHeBCCgsff4oHfeCRz97QC91roWJcTfpZx58tOMxWupSPEy3gsiBwiAAAiAQKoggPW1VDGMhg8CAhrDyFwLQEBjEiCKSxHAAowUpqBkgoAmKNjRKAhYQgACGkswmqoEH0BM4UNhEAABEEizBPD5KM0OPQ7cRwLYYOYjOD8Uw+YCP0BFlS4ErAoArrXByQoJBm9cGzFiBM2aNctt5LxtYDM61GoWRgLXG22L82ttsNMSAJndPBYMAc2yZcvEBkXZpA78z+XUwdB37dpFtWvXdhFScMDkRo0ayTZDN2/epAYNGrhsFu3WrRt98sknbhsu1XIB3oDIUozSRFhgAAAAIABJREFUpUtLtacu/9xzz9GaNWsoc+bMjvJaIog+ffqI+a6+/us1eujQIapZsybdunXLkcWKc0/qIL1k8qeAZsCAAUIY5Uk+xSIJFg6xhEZJRqVFXI6lLl26dHHUoXdtuHbtGvE4HzlyROTNlSsX/fTTT2JDrkxS8zIqoGGZSYsWLTw2xRty+Vi++OILR76SJUuKTbjZs3sOZiB7LWIpA5+rx44dc7RhVG6gJVYYOXIkTZo0yeX4tK6jvCF3y5YtLiIvGf7+zKPFztP4+rMvgb6WBlNAY+R6Kju/lbGxQkBjZK5qnVcsL5s5c6budNG6x4wdO5ZYShPsZNXzp9ZxaI2l1j2Yy86bN4969+7tqEbrOqPHSn39CbSAhvullthpCfzU/VeL2fLmzSuebwoVKhTsaYH20wABrG/Yb5ARoMF+Y4IegYAzATfhjYYgSkb+5CZZ0pFNeavLTbJkREqlFi2pJUuqPukKm9T51DIjRZbli5RKqy4fRFKaYiQd2ZSmlMipTavqcpN/OY2dVzHSP8w9SpZUeTTnkqpNzXlppF9OwibduiRFUnF/36b4u+7B06y8ItV6vjn1GDiGSparSPj+zZ0snhOtnG2oCwRAAARAAARAAARSDwE8J5ofS6z/mWeIGkAABEAABEDADIE7t29Rkwr5PK4/soimwyt9hYjmsSzRZpqTKov1SSlMbu9uOksw5GpArpREwNN76kaP48knn6SFCxeK90hlk/q9US7L71u+9tprmpIYrXpZzrJgwQLxvqzMu8d8zH379qVFixbJdtORjwU5//d//0dFihTRLWtWQPPgwQPq3LkzrVixwnD/+H1qfqeqU6dOjnd5nSvRem9T611j5zJa7/bz73fu3ElNmzZ1eX/bSIf5nV3+3FaxYkXdYkbfazTSPvIGjwDWPIyxx/qGMV7IDQIgoE0A8WkwM0AABEAABEAg8AQQ3yfwzNGivQlAQGPv8UHvvBNgAU3v9nWp6nMNadC46fRE7nzeCyEHCIAACIBAqiGA9bVUM5SGDgQCGkO43DNDQGMSIIpLEcACjBSmoGSCgCYo2NEoCFhCAAIaSzCaqgQfQEzhQ2EQAAEQSLME8PkozQ49DtxHAthg5iM4PxTD5gI/QEWVLgTUAcB5E9OGDRsoa9ashkhZLaDhDZs//vgj9ezZk/7880+3vshsujJ0AERkBwGNFn+zm8cCLaAxKt3gcdISw6gD66uD/RsJ3O88F/r37+8iNNKb8+r2jJ4b6qD2WsHvDx48KOQxd+7cEV3ka75RqU5CQgK1adNGlFNSWhDQ8LG2atWKPv74YyF60UoXLlyg6tWr05kzZxy/ZrkPb5w1ko4ePUo1atSgGzduOIoZFarItMdCnVGjRjmyGhHQyEgHlIrV1zqePywkCAsL89hN2WvRpk2bhOhJ2XjvyzWBO6LmodVPrY3KelIpmTHwVx47CWgCfS0NpoDGyHmqFkjxXPj222+pefPmmtPCCgGN0bnK1wc+L5TkTR6llg2Fh4cLOVPVqlX9NdWl6w20gKZJkya0cuVKioiIkO6jt4znz5+nKlWqEN9rOAVDQHPy5Elxn7t06ZKju3PnzqVevXppdl8rWAILAxcvXuz1HuCNB34PAjIEsL4hQymweRCgIbC80RoIgAAIgID9CMTevE6NK+Sj+/cS/NK5Wg1a0BvDJlKR4mUc9eP7N3fUeE70y/RDpSAAAiAAAiAAAiCQ4gngOdH8EGL9zzxD1AACIAACIAACZgnMeXckfTpritdqMmaOok7d36QuvQdT1GNZvOb3NQPWJ+XI4VlUjlNqy3Xq1CmaOHGikLIkJycbOjwWz3BZfseRZTBGkpaAZs2aNRQaGiredR49ejSxkEUvtWjRgqZPn07cByMpKSmJli9fTr1796bbt297LcrHxcfI73ZHRkZ6zG9WQMOV8/u6bdu2FXsJZBP3bcqUKeI9Lv77nDlz3IrqvZf7yy+/UN26dTVlMnoCGq583759YtzPnTsn202Rj9+BX7VqFZUoUcJjOdn3dg01jsxBJ4D7jLEhwPqGMV7IDQIgoE0A8WkwM0AABEAABEAg8AQQ3yfwzNGivQlAQGPv8UHvvBNITHwg4gakTx/uPTNygAAIgAAIpDoCWF9LdUMqdUAQ0Ehh0s8EAY1JgCguRQALMFKYgpIJApqgYEejIGAJAQhoLMFoqhJ8ADGFD4VBAARAIM0SwOejNDv0OHAfCWCDmY/g/FAMmwv8ABVVuhBQBwDXkmTIILNSQMOb+AYPHkyrV6/WbLp8+fL01VdfUbFixWS6Jp1HLSbxFEhculIPGbWC3WvxN7t5LNACGhZ1sAwlKipKGhO/cNKlSxf64osvHGWcZRMcMJ0DpHPweCUZDdyvlOMNe1y3kvTkGGq5gKykQ6lXb1No5syZHW3L9sUbSLWUwM4Cmueff54KFizo7ZDE72NjY2n//v1C0HP16lXNMqVKlaK1a9dSTEyM2+937NhBderUIZ4/nHw9p7l9lhdwfUoaOXIkTZo0Seo4ZDKdOHFCtHH8+HFHdiMCGm8iCuc++CoEkb0W8WZmvoYryai8Se8c0qrHio3KMuNjNo9dBDTBuJb6Ot8U5uryetc3NWMWKvHmc74nySStueRvAY3Ra7VaKOPtGMeNG0fjx493HH7Dhg3Fs5W3AAAyvMzm8aeARkvK4ul66suxcACG999/n/heoKRgCGi0hDKenlf4GZvFd4o0xxfxnS+8UAYEFAJY37DfXECABvuNCXoEAiAAAiAQWAIz3nmLFs+dZmmj/MxTp3Er6jl4nIt4RmkE37+548ZzoqVTEJWBAAiAAAiAAAiAQKohgOdE80OJ9T/zDFEDCIAACIAACJglcOf2LWr0dB66lxAvVVXmqMepc69B9GKPAZQp6jGpMkYyYX1SjhaeReU4pdZcCQkJ4l1Rfg968+bNdPbsWbp586bjcENCQih37tzE7zM2btyY+J0sfn9VPW9k+Xh71zguLk70Y+PGjcR948TvjVWrVk20ny1bNtmmNPOx3Ob7778Xspa9e/e6HGuOHDmoVq1a1KFDB/F+a6ZMmUy1ZbQwHzu/H80iHk9SIH4v+aOPPiJ+j1ZJZ86cIf658zu5/DtP75H98ccfNGbMGGIBELfNicU7/G7/l19+qcuaBT78PjH3Mz7e8/Wemb799tvUo0cPW7zHZ3RMkN8aArjPGOOI9Q1jvJAbBEBAmwDi02BmgAAIgAAIgEDgCSC+T+CZo0V7E4CAxt7jg96BAAiAAAiAAAh4JoD1tbQ5QyCgMTnuENCYBIjiUgSwACOFKSiZIKAJCnY0CgKWEICAxhKMpirBBxBT+FAYBEAABNIsAXw+SrNDjwP3kQA2mPkIzg/FsLnAD1BRpQsBqwKAHzx4UAS0ZlGDkubOnUu9evWSJs4bsHij2OzZs3XLDBkyhCZMmOCXTVdq4Qh3wlPweekD08l4/vx5qlKliiMIOGfjDXosWYmIiHCUkpU+6PUn0AKaF198kZYsWWJ4M6Wav7OMhzdvNmjQQMhIlPTBBx/QoEGDDA+DrJRE3R+jweu9bQrljqvb8FXUMW/ePOrdu7eDhVGpgWGIkgXUDMycU7yZkzdn8uZO3vDqnPr06SN+p75nLl26VIiNlFS4cGHauXMn5cyZU/IIHmXTknYYnQ9Kgyy5uHXrFh05coRYOnPgwAHat28fHT582G2DrBEBjRF5mK9CENlrkbr+7NmzU7NmzcRGXCOJpUPffPMNsaCKU4ECBWj37t1i87YzT65769attpv/zscqKxwzwseXvMG4lvo635Tj81VAY1Q4lRIENCzl4oAFe/bscQy/ngxLKy9fJ/v27evL1LG8jFXPn1od42sqXxOdN/PzBn9nWYzsAbFo5vr163TlyhU6dOgQ/fzzz8SBBrZt2+YSbIHrC4aAhtvl4AadOnVyHJKeWE8rb/HixWnLli2G74uy/JAPBNQEsL5hvzmBAA32GxP0CARAAARAIHAEYm9ep8YV8tH9e4+CtZlN/KxTr2lbIZ4pXOzfAGfqevH9mztpPCeanX0oDwIgAAIgAAIgAAKpkwCeE82PK9b/zDNEDSAAAiAAAiBgBYGZE4fS5/+Zaqiqxx7PSl16D6GO3ftTxkyZDZX1lBnrk3Io8Swqxwm5rCEg866xNS2l3Fr4XbgNGzbQjz/+KN7n5cTv2bNghgU5evsFeV/Cp59+Kt7P5cTvnrZt25bKlCnjFxj8bjPvp+Ax5fdtlcTCoMqVK1ONGjWoYMGCFBoa6pf2UWnKIYD7jLGxwvqGMV7IDQIgoE0A8WkwM0AABEAABEAg8AQQ3yfwzNGivQlAQGPv8UHvQAAEQAAEQAAEPBPA+lranCEQ0JgcdwhoTAJEcSkCWICRwhSUTBDQBAU7GgUBSwhAQGMJRlOV4AOIKXwoDAIgAAJplgA+H6XZoceB+0gAG8x8BOeHYthc4AeoqNKFQP/+/YW4QUlaAf5lkLFEgTdx3b1715FdVt7Cwb2XL18uBBq82UsrVapUiRYtWkQlS+oH75Ppp6c8alkF52WRSufOnc1WrVleK0B69+7dacGCBS75ZaUPep0MtIDGVzGHJwGNWQbObLTm6rp166hx48YuCAMhoFEH4DciEXHurHoDamoU0CjHy4Km9u3bu8ha9MQynuaU0ZNaPVb16tUTcpRMmTLpVsXSHJ5bX331lRDfOG8olWk/JQpoEhISqE2bNuK4rU4pWUCjJTfxVThlhmswrqUQ0DwaMa054Mu1miV9/fr1c0wDvXm0a9cuql27Nt2/f1/kjY6OJhawlShRwswUsqysPwU0Ws9zfO9o3bq1x/6z7Or48eP02Wef0dq1a4UkjK/jsilYAprLly+LsT527Jijq1rPrxx8oWvXrkJYoySeSzNnzpQ9ROQDAdMEsL5hGqHlFSBAg+VIUSEIgAAIgEAKIjB93CD6Yv6HpnscEhJC9Zu3p16Dx1HMk095rQ/fv7kjwnOi12mDDCAAAiAAAiAAAiCQJgngOdH8sGP9zzxD1AACIAACIAACVhC4deMaNa1UgO4lxBuuLkt0dnrpjaHU4ZW+lCEi0nB5dQGsT8ohxLOoHCfksoYABDTWcEQtIJCSCOA+Y2y0sL5hjBdygwAIaBNAfBrMDBAAARAAARAIPAHE9wk8c7QIAiAAAiAAAiAAAiAAAv4igPU1f5G1d70Q0JgcHwhoTAJEcSkCWICRwhSUTBDQBAU7GgUBSwhAQGMJRlOV4AOIKXwoDAIgAAJBJfDrr79S+fLlg9IHfD4KCnY0moIJYIOZfQYPmwvsMxaptSdqQYOvAhq1TIXn7oYNG6h+/foe0V26dIl69epFLKvRSo899hjNnTtXCCdCQ0P9OgybNm2iBg0aEAcgV5I/A3NrBUjnY2UezsmsMCA1CGiOHj1KNWrUoBs3bgg0YWFh9OOPP4qfGU2ysiQIaIySdc+v3hjLOWTFVHqtx8fHU6tWrWj9+vWOLHpB/9WCLRajcOB9nj9GkxFZEAsLJkyYQB9++CE9ePDAaFOO/ClRQKMl2fAZgKpgVFQUbd++ncqVK+f4jVVSD6v66Kke9RzKlSsX/fTTT8QCJasSzze+TiYnJzuqZG6ZM2cW/w7GtRQCmkdDYdVcPXToENWsWZNu3brl8X44btw4Gj9+vGMemLn+WTU/nevxl4CGn+FeffVVIS1Ukox8h8/Fvn37Eq9b+ZqCJaDhY+bn1Tlz5ngc71OnTom5c+HCBY9zx9fjRzkQkCGA9Q0ZSoHNgwANgeWN1kAABEAABOxD4PqVS9S8SiG6fy/B506FhIZSw5YdqefgcZS/YBHpevD9mzsqPCdKTx9kBAEQAAEQAAEQAIE0RQDPieaHG+t/5hmiBhAAARAAARCwisD0cQPpi/kf+VxddI6c1K3PcGr78usUHp7B53qwPimHDs+icpyQyxoCENBYwxG1gEBKIoD7jLHRwvqGMV7IDQIgoE0A8WkwM0AABEAABEAg8AQQ3yfwzNEiCIAACIAACIAACIAACPiLANbX/EXW3vVCQGNyfCCgMQkQxaUIYAFGClNQMkFAExTsaBQELCEAAY0lGE1Vgg8gpvChMAiAAAgElcDMmTNp7dq1NHz4cKpTp05A+4LPRwHFjcZSAQFsMLPPIGJzgX3GIrX2ZNWqVcRByZXkKXi2JwbqDXBaogB1eQ7y3aJFCzp37pxb1enTp6fRo0fTgAEDiCU0gUgnT56k6tWrE0txlPTcc8/RmjVrHMH7reqHVoB0PakKBDSZSS2N8XWe8vhpCWjWrVtHjRs3dhleCGjMz3Z/CGi4V/PmzaPevXu7dFBLbGNWfOHcgLquevXq0TfffEOZMmVy6ceZM2eoadOmdPjwYSmAfK2rW7cu9enThw4ePEhvv/22oxwENK4Itc57q6QeUoNlMtP06dNp8ODBjlpkRW1Gmt2xY4f4rJ2YmOgotnLlSmrdurX4dzCupWbPQ3X5d999l4YNG+aGxahsTV2B1lzyJMwyeo+waq4mJCSI5za+bylp5MiRNGnSJMe/Y2NjqWHDhrRnzx7Hz5YtW0YdO3Y0Mp38mtdfAprLly9T7dq16dixY1LPcvw8xufmkCFDpI83JiaGunTpQs2bNxeCxLNnz4qywRLQcNtqiaKW4IoFbJ06dXIcZ+XKlYXMzeh6mTQoZAQBDQJY37DftECABvuNCXoEAiAAAiAQGALTxrxJXy6c6VNjLJ5p3Koz9Ro8jvIUKGS4Dnz/5o4Mz4mGpxEKgAAIgAAIgAAIgECaIIDnRPPDjPU/8wxRAwiAAAiAAAhYReDalb+o+bMF6cGD+6aqzJEzD73SbwS16tKT0qcPN1wX1iflkOFZVI4TcllDAAIaaziiFhBISQRwnzE2WljfMMYLuUEABLQJID4NZgYIgAAIgEBaJXD37l2x3ykYyeh+pQMXg9FLtAkCIAACIAACIAACIAACICBDAOtrMpRSXx4IaEyOKQQ0JgGiuBQBLMBIYQpKJghogoIdjYKAJQQgoLEEo6lK8AHEFD4UBgEQAIGgEuBAqaVKlaLr168TB7oMpIgGn4+COvRoPAUSwAYz+wwaNhfYZyxSa0+0gtVryTi8Hb9aCFG4cGHauXMn5cyZU7Po3r17RXD0W7duuf2+VatWxOK6fPnyeWvW0t9rBXXPkiULbd++nUqXLm1pW6dOnaKaNWvShQsXHPWWLFmStm7dStmzZ3dpy6yAhqUW3NadO3dEvd7kLUaD6quFBhwYn4Ocs1DHSBo1ahRNnjzZUcS5HvUx6Ml6ZNrbt28fsVgoPj7eIw+jHNRty2wKVQfg91V4tHTpUhEMX0l6ggYZPlbm8ZeARrbeHj160MKFCzXnlJHjZEEB8/3iiy8cxbTkMPw5h0VGPMfUiUU19evXp2rVqlGxYsXE56IcOXIQX2OUZGTOycwvvWP0VQgicy2Ki4ujli1b0g8//GCau8wYWSX1kGnLbB61IILrU4tDzLahnkORkZHivlKpUiVRdTCupb7ON+6v1nxK6wIa5qK+5lesWJE2bNhAWbNmFeO8a9cuIWG5f/9R0JK8efOKZ5lChYwHRjY7J2WvQwUKFKDdu3dT7ty5TTWplqxwZZ7uiUuWLKGuXbtqtsnXab4v83WbGZYoUYKio6OJxWGcjEiPjAiO1Nd3GTY3b96kBg0a0P79+x3HwsfWuXNn8W+WUvFxMh8ljR07lsaNG2eKNwqDgFECWN8wSsz/+RGgwf+M0QIIgAAIgID9CFy/cokaPm38s0doWBg1bdOVegx42yfxjEIC37+5zwk8J9rvPEGPQAAEQAAEQAAEQMAOBPCcaH4UsP5nniFqAAEQAAEQAAErCbw3sg+t+OxjS6rMmSc/dX9zFLXo+CqFhT16j0EmYX1ShhIRnkXlOCGXNQTMvAtqTQ9QCwiAQKAJ4D5jjDjWN4zxQm4QAAFtAohPg5kBAiAAAiCQVgnMnj2bzp8/T4MHDxZ7WQOZEN8nkLTRFgiAAAiAAAiAAAiAAAj4lwDW1/zL1661Q0BjcmQgoDEJEMWlCGABRgpTUDJBQBMU7GgUBCwhAAGNJRhNVYIPIKbwoTAIgAAIBJ3ARx995BLgskqVKkJEw8FR/Znw+cifdFF3aiSADWb2GVVsLrDPWKTWnpw8eZKqV69Oly5dchziBx98QIMGDTJ0yP3796dZs2Y5yjRp0oRWrlxJERERbvWcOXOGnn/+eTp+/LjL71i8woIHljSo576hzpjIrA7ez1X5I0C3VoB0vXZkpA+eDllWuKLUYUSCwWXUApoaNWoQS4yioqKkR4IDo3fs2FHMGSX169dPiIg4mWXg3JFVq1YRy22UxMHkWcTEgeWdk1EO6oOV2RTKwh0W7yjJm7hJD6i6ntQuoNESeXz77bfUvHlzj2Poq+CH5U18TeN5ojU/9c4d/nnx4sXpv//9rxAYhIaGejwnjMw5mfml15ivQhDZ89AqsZLMBSQlCWhYOMb3W74HKonFrOvXryejn1e12GixUIvNZMdQhr3stdTX+cZ90Dr3IKAhUkvs1FI2loqMHz/eMYx9+vQRz2jBerbSmk/qeSEjWfE2L7XOAU8iwXPnzlHdunXpxIkTLlUPGzaM3nrrLcqWLZvHJu0koOGOqsfdWeSnnjP+Eix6GyP8HgSwvmG/OYAADfYbE/QIBEAABEDA/wTeH92Pln8621BDL7zYg17tP4ry5C9oqJxWZnz/5k4Fz4mmpxUqAAEQAAEQAAEQAIFUSQDPieaHldf/1u88RGUqVBXfEwmm//yp/DsdafxMnY90ynrIx713tKHVtg91Gq3PPEHUAAIgAAIgAALWErh25S9qWqkAJSUmWlYxr1myNLtp25eIJdreEtYnvRF69Hs8i8pxQi5rCJh5F9SaHqAWEACBQBPAfcYYcbzfZIwXcoMACGgTQHwazAwQAAEQAIG0SiAuLo54f+H9+/epR48eNGDAAK/7paxiZXS/5IGLVrWMekAABEAABEAABEAABEAABKwmgPU1q4mmjPogoDE5ThDQmASI4lIEsAAjhSkomSCgCQp2NAoClhCAgMYSjKYqwQcQU/hQGARAAASCTiAhIYGeeuopio2NdemLv0U0+HwU9KFHB1IYAWwws8+AYXOBfcYitfZEK1i3c8BqmeM2IgCIj4+n9u3b05o1a1yqrlmzJi1fvpxy5col06Tf8hw6dIi4L7du3XK0UaRIEdq8eTPlz5/fknb5Oahhw4a0Z88eR32eAoGbFQYsXbqUunTp4mgrY8aMtG3bNqpQoYLm8RiRYHAFagENj+FPP/1ELFORTdeuXSOWgxw5csRRZMmSJdS5c2fx75s3b1KDBg1o//79jt9PmjSJRo4cKduEIx8LX1jYoiS1oEH5uVEO6o7IbApVj01kZCRt3bqVKlWqJH1cWvKe1C6gUc85huU8XxR4ar558+al3bt3U758+aT5ckYtUdfcuXOpV69ejnq05mjRokVp48aNFBMTI9WekTknM7/0GvVVCCJ7LVILkXzlLgPNyP1Hpj5/5nn48CGxWGvOnDmOZvg57+uvv6bWrVubbnrXrl1C7MovhCtJLR4JxrXU1/mmd+5BQEPEc+nVV1+lRYsWOcaa74d8X1Q/Y/AcYylco0aNTM8xKyvwh4CGr8uvv/66Sze7d+9O/HOW9KiT+h7Bv+frMMtnZGQ9dhPQeHoeU4sP+Tl09erVxM8dSCAQSAJY3wgkbbm2EKBBjhNygQAIgAAIpB4C169combPxtCDB/9+dtY7uvTpw6l5h1eox4DR9ERuY2tJnojh+zd3OnhOTD3nGI4EBEAABEAABEAABKwkgOdE8zR5/a9p06biu6W0mNykO/9IbxQRDzPRldqo8gYrn24fnfqnKRZS5EAByGeqj6r+6R6LmXyPOug+1mbq9LU+PeGTVh9l5FDcj0DlU/cxABIpTXGWp3Yl+pgWr4U4ZvsRmDS0J61eOt/yjuWLeZJeGzSGGrfqTCGhobr1Y31SDj2eReU4IZc1BMy8C2pND1ALCIBAoAngPmOMON5vMsYLuUEABLQJID4NZgYIgAAIgEBaJsB78fh/Try3nPfE9u/fn7JmzepXLIjv41e8qBwEQAAEQAAEQAAEQAAEAkoA62sBxW2bxiCgMTkUENCYBIjiUgSwACOFKSiZIKAJCnY0CgKWEICAxhKMpirBBxBT+FAYBEAABGxBYPr06TRhwgTNvrCIZsSIESIAuZUJn4+spIm60gIBbDCzzyhjc4F9xiI190Qt5GBZwPbt26lQoUJSh62WtnCQ7x9//JFq1KjhVv7777+nJk2auAS4qFevHq1cuZKM3q+lOmcwE8s8evfuTQsXLnQpOXr0aPH8IhOQ3FuTLMro2rWrSzZPAdJlpQ9a7WoFqfe3gIb7sWzZMurYsaM3FI7fb9q0SQhmlMAn0dHRtGPHDipRooTIoyVZMSpK4nqMCJeMyEC0DlRmU6iWSGXWrFnUt29faXanTp0S0qQLFy44yqRFAY3WMfMcqlOnjpg/nDxdmzwB//bbb6lly5aOLFr1HDx4UIzDnTt3HPm0pDie2uEXd3n8lfTSSy/RZ599pllEZn7pteWrEET2WqQ+n/m6uWHDBqpfv770vOaMn3zyCY0bN85Rpnnz5jRz5kwKdQqSkJIENHwgWpIYFk7x5shs2bIZ4uOc+cGDB0LYtWLFCsePw8PDacuWLVS1alXHz4JxLfV1vnGn1ece/wwCmkfDqX6eqlixojjPjh075iIiUn7u700BRiev1QKanTt3igBqzgLB7Nmzi3OgVKlSmt3r0aOHy/OeUVZHjx4Vz7o3btwQ9Xt6vtK6VvH85uuaOqmv7wUKFBDytNy5c3vEzJLHVq1a0fr1613uQx06dBDPnSyhUZLR+5PR8UV+ENAjgPUN+80NBGiw35igRyAAAiAAAv4lMGXEJLjqAAAgAElEQVT467Ry8VyPjYSHZ6CWnbpT9wGjKfsTnp/Dfektvn9zp4bnRF9mEsqAAAiAAAiAAAiAQOongOdE82PM63/8fg4SCIAACIDAIwLexFT+lE0p7TuESFaKriySTbn00aI6HWIpmfokxFCOPkrkffQsoSGg8lUiJVmftz7evnWDZk4cRsnJSX45NWOefIp6DhpLDVp21HzXFeuTctjxLCrHCbmsIWDmXVBreoBaQAAEAk0A9xljxPF+kzFeyA0CIKBNAPFpMDNAAARAAATSMoHY2FixT/vu3bsODLwHivcw9+vXj6KiovyCx2i8gAMX/dINVAoCIAACIAACIAACIAACIGABAayvWQAxBVYBAY3JQYOAxiRAFJcigAUYKUxByQQBTVCwo1EQsIQABDSWYDRVCT6AmMKHwiAAAiBgCwJxcXFUpkwZR5BOrU5ZLaLB5yNbDD06kYIIYIOZfQYLmwvsMxapuSdaAfEXL15MXbp0kTpsFgSMHz/ekbdy5coi+LX6/suB79UBsAsXLkw//PADFSxYUKqtQGQ6fPiwCN5+7do1R3McyJ+lCiyYMJNOnDhBtWrVIhY5KMlbgHTuB8v5jhw54igzadIkGjlypNeuaLUXCAFNw4YNafXq1RQZGem1j1rzQqu8WgiTK1cu+umnn4jnkGxSy5K43Ny5c6lXr15uVQRCQMMvb/Kx7tmzx+v5o3eMs2fPFi96OicIaB7RYClP9erV6cyZMw48fN7w+SObWIrEfOfMmeMoUrJkSdq6dSvxuasktUzI23mmbl9LTpBSBTRa3Pv06SPkOrISL61zQ0vOlNIENFqiGJ4LkydPpuHDh0vzUc8flri1b9+ekpOTHb9q164dLV26lNKnT++SPdDXUrVYiYUd69at8/pyuh4rCGgeDefly5fFswoLZzgpwiF+/nJ+Jhs7dqyLyEn22ufvfFYJaPgazUEYOnXq5LIRgvvPc/2tt97SPa/MyJG4frUgKdgCGu6T+pmAZYAsUGQZmyKqMyqa9PdcQP1piwDWN+w33gjQYL8xQY9AAARAAAT8R+DShbPU7NkYjw106vEmvdxnmF/EM0rD+P7NfQjwnOi/eY+arSXA6xDHjx8Xa268BvPHH3/QzZs3HY2EhIQIgSxLblk626xZM8qZM6e1nUBtKZ6A1pq2rwfF0mmWF7OYuXXr1lS+fHkXgbuv9aKcPQnwd8v8Lt3Zs2dFB2XF1fY8GvQKBOQI4DlRjpOnXPydHN8nkEAABEAABEAABNIegcLFSlLPweOofrN2LgeP9Um5uYBnUTlOyGUNAQhorOGIWkAgJRHAfcbYaOH9JmO8kBsEQECbAOLTYGaAAAiAAAikdQK8n3bq1KluGDgGwBtvvCFkNJkyZbIUE+L7WIoTlYEACIAACIAACIAACIBAUAlgfS2o+IPWOAQ0JtFDQGMSIIpLEcACjBSmoGSCgCYo2NEoCFhCAAIaSzCaqgQfQEzhQ2EQAAEQsA2BadOm0cSJE732hzfPc5BoDtRuJuHzkRl6KJsWCWCDmX1GHZsL7DMWqbkn8fHx1KpVKxEwS0mlSpWizZs30xNPPOHx0LVkLVqSAK7k5MmTQgZx6dIlR51GRDeBGgMOIsYv0w0bNsylSZZN8AYWDh7mS+LjZkHA9u3bXYrzc9HgwYN1q2R5X8uWLYWoR0kyghcO3s/Sh/nz57vU7U2MYVS8ohZvKI3Jju3GjRupUaNGLuKEZcuWEQdNd05a7YwePVoEVpeRWvC4jhkzxuUZ1FMQdqMc1AMouylUSyAjy+706dNUr149cW45p9QuoFEH2eJj1zpmHvNXX32VFi1a5MDDAQC3bdtGRYoUkTqNtSROWkIHswIarfMgpQpotKQ93q47zoOhdQ3WE3WlNAENH+cvv/xCdevWpVu3bjkOm4NTLly4kFiIIXM9c+a1d+9eIbJyri9LliziHv7000+7zfNAX0unT5/uco/jvvF9sHTp0h7PQS2pjt65zj9XXxeMzDkurzWXWDDCwUK1ktF7hD/m6qhRo4S8SEksy+L5oEjNjDKQuihalMmsgCYpKUkcJ0sQ+fqpTq+99poQh6kFTM75zAho+NmZn+nWrFnjqNIOAhr1szY/5/Tu3ZvefvttRz+7detGn3zyieFrjUVDj2rSOAGsb9hvAiBAg/3GBD0CARAAARDwH4FJQ3vS6qWu66TcWoaISGrTtTd16zOMonP4XxSB79/cxxjPif6b96jZGgK8DsFrACyQVmTAsjVXqlSJ+DugmjVr4rO4LLRUns9KAY0aVY4cOWjGjBli3So0NDSVk0x7hwcBTdobcxwxud07+TtEJGMEWEDTf9Awino8CzE/wfCfP5V/PySNn6nzkU5ZL/m4t452LKrTSH3GaCE3CIAACIAACKROAkWKl6EJMz+nYqXKiwPE+qTcOGPNUo4TcoEACIAACPhGAPcZY9zwfpMxXsgNAiCgTQDxaTAzQAAEQAAE0jqB2NhYeuqppyghIUETRdasWal///5iD1JkZKQluBDfxxKMqAQEQAAEQAAEQAAEQAAEbEEA62u2GIaAdwICGpPIIaAxCRDFpQhgAUYKU1AyQUATFOxoFAQsIQABjSUYTVWCDyCm8KEwCIAACNiGAAdSL1myJPGX1TKpatWqNGLECJ9FNPh8JEMZeUDgXwLYYGaf2YDNBfYZi9Tek1WrVlHbtm0fBZz4J3kL3q0lVPEkruFA7ixSUVLx4sVpy5YtlDOn/wL7qQPEc9ueAsorfeNnlDZt2rhIX/h3HMh87ty5QhJgJHjTb7/9Rh06dHALTuaNsdIffnmPxT5K4mvD0qVLhaRFS1bAAdHef/99IfJTJ28B6dXMXnzxRVqyZIlucDQ9AQ23wyIZDt6vJ1TYt2+f4Hzu3DlHN5977jkRzC1z5swuXWehTufOnWnFihWOn7PIgMVJzz77rNdTVEuWxIIe5qrVP6NyAXUHZAU0fOwso2DRiZL4uNauXUvVqlXTPS69OcoF0qKARk/WwqKL+vXr0/3796WvbUpGvh4OHDhQBGxzHhstecbBgwdFEME7d+448urJuNSDymPfpEkTOn78uMuvUqqAhg9C63xjPsuXL6dcuXLpzmtmznn4upOcnOzIpyeb8ofUw+vFxIIMH3zwAQ0ZMsStpvHjx9Nbb70l9aI2s9qwYYO4DzjLZ7hST2KzQF9LN23aRA0aNHB5vuB76H/+8x/d49y5cyc1bdrU7bg8Xd+CLaDxdq/0x1zdtWsX1a5d23F9Y5GR83kjI6uzYDr7VIVa/hIeHi6eQzNlyqRbHz/b8DPHtWvXhHDI+VidC7HU7ssvvyRv60A9evQQ4iclyT6X6j1j2UFAk5iYSF27dhXHryR+XuU+c+LnHQ42x4yQQCAYBLC+EQzqnttEgAb7jQl6BAIgAAIg4B8Cf50/Q80rF3SpPDxDBLXv1odeemMoRWf3LGG3slf4/s2dJp4TrZxhqMtqArwO36tXL/rqq69MVc0ieRal58uXz1Q9KJzyCfhTQKPQ4XW2BQsWeF0fS/k009YRQECTtsYbR/uIAJ4Tzc+EtL7+5ybd+Ueko4h4mLCz0MZF0KPKG6x8un106p+mWEgR/vg736MOanOUaVuVR/dYzOTT66OZOrWOWaY+PeGTVh9l5FDcj0DlU/fRRzGVEYmUpjjLU7sSfTR/ZUUNIJCyCJQoW4FeGziGajVo4eg41iflxhDPonKckAsEQAAEQMA3ArjPGOOW1tc3jNFCbhAAAT0CiE+DuQECIAACIAACRGPHjnXZJ6vFJHv27PTmm28S73uPiIgwhc3bvi515QcummoOhUEABEAABEAABEAABEAABPxIAOtrfoRr46ohoDE5OBDQmASI4lIEsAAjhSkomSCgCQp2NAoClhCAgMYSjKYqwQcQU/hQGARAAARsRWDq1Kk0adIkQ32qUqUKDR8+XARZNZLw+cgILeQFASJsMLPPLMDmAvuMRWrviVZAej7mFi1a0EcffUSFChVyIOAg1ps3b6bXX3+d/vzzT8fPeb6ycIRFK1pp1KhRNHnyZMev8ufPTxwcXU9OIss8OjpaPB+wtEOdfBXQcD1agh2l/gIFCgi5ywsvvKAr0GGmHCidRTCrV69265uRAFDqIPNKZb1796Zhw4ZRTEyM4MiBq3744QcaN24c/frrryIbB0TPli2bQ/JiVEBTuHBhUWfBgq5BGpU+qAU03A9nkRHPIe7jM888I1465Plz+vRpmjNnDs2ePZuYk5K8CWW0ZCLcPxbWlChRQnfKsOCDx4qlGErilyFZgMTSJK0UKAENt71y5Upq3769SzB9lh1NmDCB+vXr5xKQn9n+/vvvQoKkjDEH7L97966De1oU0NSoUUME1Y+KinIZTr1rG78wy9ck5qyVeJ6yJITnrnPiF2g//PBDt+vWzZs3hWRj//79juxFixYVfSpSpIhuGxs3bhSyABYqqFNKFtDwsWhJVp588kkhHmHpklrixTImvkew5Ms5sRSCOWkFZ/SH1EP23mMmH89LFqwyI3XKkSMHTZkyRcg4tD7H8tw8cuQIsZSHhWrqxPeFmTNn6s5tzh/IaykH6eR7/Z49e1y6WqlSJXEusUCMz0NmwsfFTBYvXuzIW7ZsWWKJm5L0rm/BFtB4u1f6Y67qsVVYsTyOxW12TGoBjVV9ZLET3zsjIyO9Vskivy5durjk42vQ0KFDdSWD169fp0GDBtHnn3/uVr8dBDTcKZbPdOrUSfP4K1asKMRVWbNm9coHGUDAHwSwvuEPqubqRIAGc/xQGgRAAARAIOUQeGdID/pm2SMBZcZMmaldtz708htD6bEs0QE/CHz/5o4cz4kBn4ZoUJKAJwk8V5E7d2567LHHqHLlyvS///2PLl68KL5Xcv7Ow7kp/k6Cn8H58zlS2iWgtU7Ic6NZs2Ye13SdifHc5O8iLl++THFxcZowORAIfw+n9x1I2h2BlHvkENCk3LFDz30ngOdE39kpJbH+Z54hagABEEhdBLyJqfwum2KcisDIStGVjPDpH2GRrgTon36JEZfNa3U+GZETC7YedVJfIuYkiQpGvkcIuZ/afbx3L4F+WLOCEhMT/XaCsXjmjWGTqGrthm5tYH1SDjueReU4IRcIgAAIgIBvBHCfMcYN6xvGeCE3CICANgHEp8HMAAEQAAEQAAEi3hPFe6kTEhK84siZMycNHDiQXnnlFcqQIYPX/FoZEN/HJ2woBAIgAAIgAAIgAAIgAAK2JID1NVsOi987BQGNScQQ0JgEiOJSBLAAI4UpKJkgoAkKdjQKApYQgIDGEoymKsEHEFP4UBgEQAAEbEWAAyGULFmSODiC0VStWjURsLdmzZpSRfH5SAoTMoGAgwA2mNlnMmBzgX3GIi305MyZM/T888/T8ePH3Q6XA+JzkPjz588Tyzy0Ahp5CmbEG2Y7duwoRBtWJ5bB7N69WwT7UiczAhqu68aNG8THtWrVKt1uc/CmXLlyEYtwypUrRwcPHqQrV64QBwLSS926dRPyFRaHyCQOWNazZ09atGiRTHaXPBMnTqSff/7ZcQzeBDQsNGjZsqVLHXyM/NzGx8dB9lneoSS1gIYFRBx0bf78+Yb6GhISQjNmzKA+ffroSol4czbLB1j+45y4fyxd6NWrFxUrVkwE1FJENxwknmUO6qBv06ZNo8GDB+v2MZACGj4/+Ljefvttzf7w3Gb+HJjs0KFDLucfS3t4jDlgPktoOKV2AY1WgDaeP99//724hqkTC4/q1atHJ0+edPlV+fLlxVxiGQpLmjhx3Tt27KAxY8bQvn37XPJ7EqFwRq3rDZ8L06dPFwIkboPnJV8b1q5dSyzkdJZ48XWEAxQq6amnnhKyL35h9969e0ImpaTvvvtOCMKU9NxzzwkRU+bMmb2ed2rxgyfRjXNl6uBm/Du+XjRv3lyzTT7n+vfv7yaU4cw8XnztZjEVMzh79iyxxEedvEmp/CH18ArQogzMh+eM3nnPzfA9gu8tzImP9dixY2L+JCcna/aCr2l8vfMWVDCQ11Lu6FdffSWEGM5yMhmMfN7yucMiLiXZRUBj9F7pr7mqdd1hVnnz5hWiIWeBoAzzQOWxWkDDsmIWJvKzqqzYkKVXfP3n51rnxNdWltjwfZfPJR47liDNmzePWOqjnH/8u/DwcJd7MveBr3vx8fFig4Ui2tIaf73rp/r67uk5V2u8Lly4QNWrVyd+rlcnfn5jSSESCASLANY3gkVev10EaLDfmKBHIAACIAAC1hO4fPEcNa9SiCIiM1LHV/tR19ffoqjH3EXm1resXSO+f3PngufEQM0+tGOEAK/d8XcV6u85eE2Zv1uoVauW5hocr3/xZ3IWRPN3QOrvJVhazrLtmJgYI91B3lREQGudyMj6vhrFqVOnxHddq1evdqPEom+1gDkVoUxzhwIBTZobchwwkdt6v9HvmQCRhPzuxHWianUbAwcIgAAIgAAIgIBNCMyeMoIWzX7XL715pkot6jFwDD1bo55u/ViflEOPNUs5TsgFAiAAAiDgGwHcZ4xxw/qGMV7IDQIgoE0A8WkwM0AABEAABEDgEYHRo0eLd5pkE+93HTJkCPXo0UO2iCMf4vsYRoYCIAACIAACIAACIAACIGBbAlhfs+3Q+LVjENCYxAsBjUmAKC5FAAswUpiCkgkCmqBgR6MgYAkBCGgswWiqEnwAMYUPhUEABEDAdgQ4WCoHyPU1yYpo8PnIV8Iol1YJYIOZfUYemwvsMxZppSdHjx6lZs2auYkavB0/iz8+/PBDioyM1Mx6584datKkiRA7WJ38KaDhvnKAMA4oPmrUKLdgYUaPhWUU//3vf6l9+/bSAdKVNlj+06pVK9q/f790s/ysxWPDQpmtW7eKct4ENBysiiV/HMBcK6llFWoBDf+eg6uxcIiFIDKJg7gvWLCAunbt6pULB3VnGcHChQtlqtbMw7Ia7qMnSUMgBTTKPGPB4gcffCB9XDyWy5cvFwIkDniXVgQ0HFzo1VdfdRMyMY9NmzZR1apV3Rju3LmTmjZtSrdu3ZLm65wxe/bsIkBPxYoVdctfv36dGjdu7CaukWmQg8CxtKBRo0ZCfKVOaulGShDQKPPam2RFjw8zZ0GD1ngqZfwl9ZAZMyvy8FxmGVHnzp3p9u3bPlfpy70lUNdSX69vDRo0oGXLlokgn8OHD3ewsYuAxui90l9zlaVkfM9WX9s4QOqsWbO83lN9nnQmC5oV0LAYsWzZsuKay89U+fPn96lHLJThZw+jieVYK1asENco5qxO6mfTQApo+LrCz0lz5sxx6Rb3maVEpUuXNnq4yA8ClhHA+oZlKC2rCAEaLEOJikAABEAABGxMYNqYNylz1OPUpfdg8WewE75/cx8BPCcGe1aifS0Cq1atorZt27oIlbt37y7WAfS+B1PXw9+3tW7dWkilnZPd120wI/xLwGoBDfeWxffvv/8+jRw50qXzlStXpvXr15PR96X8SwC1+0oAAhpfyaFcSiaA50Tzo4f1P/MMUQMIgAAIgAAIWEkg9uZ1alwhH92/l2BltVSxWh16bdAYqlC1ttd6sT7pFZHIgGdROU7IBQIgAAIg4BsB3GeMccP6hjFeyA0CIKBNAPFpMDNAAARAAARA4BEB3v/65JNPGsaRL18+IaLp1q2bdFmj76scuChdNTKCAAiAAAiAAAiAAAiAAAgEmADW1wIM3CbNQUBjciAgoDEJEMWlCGABRgpTUDJBQOOOPR2lc/zwIT0MyrigURCQIQABjQwl/+bBBxD/8kXtIAACIBBoAnFxcVSsWDHiP82k6tWrEwfsrlGjhmY1+Hxkhi7KpkUC2GBmn1HH5gL7jEVa6gnLDzgA1pdffun1sDno/dy5c0Xw79DQUN386qA4Xis2kMHfAhqlK/xyHQdw4gBjHLjfSOJA6Syw6dGjB2XKlMlIUZe8LCgYPXq0CCqenJysW0/x4sVFnjp16ojnLJYKyQpouFKWoPALgVpJRkDz2WefCUbMivvLEh+99PzzzwvBT8mSJaW5cN3Mk6VHRtM777xDw4YN8yif4ToDLaDhNjloPAtlevbs6VVGUalSJSFgYW5qCZCeoMEoK7P5ExIS6ObNmy7VZM2alSIiIsxWTRykjcVW6uSp/n379lGbNm3o3Llzhtrn84kDDpYoUcJruRMnTgjZ1vHjx73m5QwsQZo0aRINGDCAEhMThWSKA8KpU0oV0Cjz+scffxTz+s8//5Ti0rdvX8GF7zGekr+kHlKdtDATX9tZijV58mRD9xcOdsmiCb4eemOl1d1AXEuVdjkIIl/f3nzzTbp69aouPT6m8ePHE88B/rv6WmwXAY3Re6W/5ipfZ/m6tm7dOgfT8PBw2rJli0d5k4XTN0VXpRec09NB8f2XxTW8lsWiPb7m8/3bOQVTQMP9YBkbS5yc+8ViwMWLF1NYWFiKHjN0PmUTwPqG/cYPARrsNyboEQiAAAiAgPUE/r4TawvxjHJk+P7NfYzxnGj9vEeN5gjwmpl6nbZevXq0cuVKwyKP06dPE5c9efKko1PR0dG0Y8cOqfVmc0eC0nYk4A8BDR8nf4fJsmb+HkRJGTNmpG3btlGFChXsiAJ9MkgAAhqDwJA9VRDAc6L5YcT6n3mGqAEEQAAEQAAErCQwc+JQ+vw/Uy2r8tma9en1oe9QmWeqSNeJ9Uk5VHgWleOEXCAAAiAAAr4RwH3GGDesbxjjhdwgAALaBBCfBjMDBEAABEAABP4lwHur582b5xOSmJgYGjp0KPEeJU/xBLhyxPfxCTEKgQAIgAAIgAAIgAAIgIAtCWB9zZbD4vdOQUBjEjEENCYBorgUASzASGEKSqa0KqBhxUxIulAKDQml0HQhxP/xSxLpQ8IoPCScwtKFUNLDZLqX/IASkx9Q8sOHlEzJlJScREkP+X/9oJr+HkgW5HCfue8h3Pd0IfToZ/zvdEKZk5ycRMn0kB4+5F4/FP3ln/GfVkt1uF3mxvy4/gdJDyxvw1emzCVMjDEHsWIOSZSYnGSb/vl6XEo5CGjMEjRfHh9AzDNEDSAAAiBgNwJTpkwRQWWtSHoiGnw+soIu6khLBLDBzD6jjc0F9hmLtNgTljQsWLCAVq9eTYcPH3YIT1jw8Oyzz1L37t1F0G0zQpWUyJVlKgcPHqTvvvtOiCI4cJg6mH7u3LmFGISDfzdv3lwEKff2Qp0RFrGxsbRz505iqcOtW7ccRTmIVMOGDYlf5FNfP4zUzwHLv/nmG+LntP3797uMPUsBJkyYIF0dC3A2b95MGzduJA6Uz4mDn1erVo1YPpMzZ07pupwzch+3b98uRDnOAbX0KmvUqJEQ6xgR3fjUMQsKMTM+72bPnk0///yzQ+DDIqO6detS//79qXLlypbOKQu6nSKqYNEHi01kRFLM++233xbiKBZhyKZLly6JMVqxYoXHIt26dSMWIuXLl8+Rb+/eveIcdj6v+Zd2kQrJMtDKx6KHPXv2CNEKXxOcr5t8X3nmmWeoU6dO9MILL1C2bNnMNJViy/L9hYVSLGphRiw0cpa18v22SJEi4jrA4je+5rPEyEwK9LVUuYcqx6f0ne+bfL8sV66c6WMyw8NIWSvvlUbaVedl4Rzfm5XE1xC+hxi5bplpP6WXVeRvLHPyJEdiqczUqVOF8Ed5puP5zNLG+fPnu2DwJEcMBC8+jlq1atGxY8dEc/xMyJIifhZCAoFgEsD6RjDpa7eNAA32GxP0CAT8QeBewl26lxAv1naEzJjfxfrnT34f6+E/P+fnIv4/NCyMsmbLQRGRvguU/XEcqBMEUgsBfP/mPpJ4Tkwtszv1HMfRo0epRo0adOPGDUs+V/M6P687OCeW23bu3Dn1QMORSBPwl4CGO6CWefPPWJzUunVr6f4ho30JQEBj37FBz/xHAM+J5tli/c88Q9QAAiAAAiAAAlYRiL15nRpXyEf37z16f9JMqlq7Ib0+dCKVLFfRcDVYn5RDhmdROU7IBQIgAAIg4BsB3GeMccP6hjFeyA0CIKBNAPFpMDNAAARAAARA4F8CvPe1ePHippAULlyYWGTTrl07CgkJ0awL8X1MIUZhEAABEAABEAABEAABELAVAayv2Wo4AtYZCGhMooaAxiRAFJcigAUYKUxByZSWBDQsI2FZC4tbMoVFUvlspejpHKUpf6Y8FB2RhR4Pj6KI0AwUFsKykkeJZSUJSQkUe/8OXUu4Qadvn6M9l3+h32/+T4hpWGjCcppAJO57WLpQigiLoMpPPE0VcpSh3BlzUnTE45Q5fSbKEBIujo8FM0q/7zy4S7fuxdJfd6/Qb9eP0IGrv9OdB38/kugkm5fRhIekpwo5ylKLgg0oY1gknblznhYfX0nX4m8EXfLC4819alO4CZXLXlIEp9h35SB9c3o9JSTdC8SQ+b0NCGj8jthrA/gA4hURMoAACIBAiiPAAdQ5ELhzYF2zB1GlShUaN24c8Z+c8PnILFGUT2sEsMHMPiOOzQX2GQv0BARAwL4ELl++LAQ3LOVJTEx0dJSFBnXq1KGKFStS5syZ7XsA6FnACTiLpDhol5JYjsRyHw4wWLBgQVOSH56Xa9asEdIVJWXJkkWIqbj+iIgIzePm/rD8iyVgnFg40qFDByGWQgIBfxLAtdSfdP1Td3x8PLVq1UoI8ZS0bNky6tixo38aTMW1KgKoVatWGZL7sVzr+++/p7Vr14pnEL62s+iFJXtmBVG+4ub+sCSSv6PjxPc1niNG18Z8bR/lQECPANY37Dc3EKDBfmOCHoGA1QSuX7lIW9atpIvnTgm5Lf+flJhIiYkPKPH+PRHojv/nn/OzzP0H9ynqscepWduuVLdZBwoJ/fddLqv7hvpAIK0SwPdv7iOP58S0ejbY97h5bYAFtEoyK5o9efIkVa9enTh4g5JYSMOibqS0R8CfAprvvvuOWrRo4Rc/0u0AACAASURBVAI1Ncjt094s0T5iCGgwE9IiATwnmh91rP+ZZ4gaQAAEQAAEQMAqAh+OH0xL/zvdVHU16jWl14e+Q0+VftrnerA+KYcOz6JynJALBEAABEDANwK4zxjjhvUNY7yQGwRAQJsA4tNgZoAACIAACICAK4GBAwfSp59+ahpLsWLFhIimdevWpP6sY3QP04GLpruDCkDAJwKfzXmPZk0erln2nVlLqHHrzj7Vqy70694d1KtdHfEuvzr1G/kuvdxnmCXtpKRK7sb9TQNebkY/79rq6Pb0Rd9Sreebp6TDQF9BAARAAARAIE0QwPpamhhmt4OEgMbkuENAYxIgiksRwAKMFKagZEoLAhoWkfCiIMtI6uapRjVyP0slo4sJ2Yyv6ca9W7T38i+07uxmOh57SghfWPzij8T9D00XSpVzPk2NC9ShctlKUWSYb31/kJxIJ2JP057LP9MPF36iK/FXhUDHl76zDKd+vprUv8yrFB4aLg6d6zn/91/Uf8cYIboJZsoQmoFGPtOXquR8RvDjlJicSDsv7acpv8yhB8kPgtk9S9qGgMYSjKYqwQcQU/hQGARAAARsS2DSpEk0depUy/vHgZ1Hjx5NDRs2NFQ3vqA2hAuZUyEBbDCzz6Bic4F9xgI9AQEQAAEQAAEQAAEQAAE7Edi1axfVrl2b7t+/L7pVvHhx2rJlC+XMmdNO3URfAkiAA8d37dqVvvzyS0ers2bNor59+wawF2gKBLQJYH3DfjMDARrsNyboEQhYTWDpx5Np9vvjXGS96jYUaZ1yneY/n6lcgyZ/vIyin8hjdZdQHwikeQL4/s19CuA5Mc2fFrYD8N5779Hw4f9uKK9SpYqQzxp9J185sLi4OGrZsiX98MMPjmN98cUXacmSJW6BFzzBSEhIoN9++43Onj1L9+7dE/J0FqqXKFGCOJiDWREuS3ZPnz5Nv//+O3Fb/O8MGTIQC3hKlixJmTNntnysmM1PP/1EV69eFcdTs2ZNyps3r9d2+PmFZRwHDhwQLLieTJkyib6WLVtWV/7uteIAZPCngIZ51KpVi+7eves4El8ENMHgy1z2798vRE3K3CtVqpSY2zw39JLzeaHMg+zZs1PFihVNz1m9c4LPO+5bwYIFTZ936uNiMSSv+V68eFFweOaZZ8Q5zgkCmgCcoGjCdgTwnGh+SLD+Z54hagABEAABEAABKwhcv3KJmlcpJITwvqRaDVpQr8HjTIlnlHaxPik3AngWleOEXCAAAiAAAr4RwH3GGDesbxjjhdwgAALaBPTi00yePJlCQkLE97b8p/J3fjeff6b8r5XH+Wda+ZQ61XVbWadz3Xzk6j45H5Pz75S8Wvk99VfJr76XYd6BAAiAAAikPALnz5+n8uXLe3y/2MhR8bsNI0aMoObNmzvehzL6rhXi+xghjrxWEvAkoKnbtA1N+fhLCg0LM93kx++Nok9mTtasBwIaCGhMTzBUAAIgAAIgAAJ+JoD4z34GbNPqIaAxOTAQ0JgEiOJSBLAAI4UpKJlSu4CG5S1PRGajZjHPU9OYuhQVzhsP+afmE8tWkpKTae+VX+jLE9/Q/279SUkPk81X7FRDSLoQKp+tFHUv0ZGKPl7o0ZeCFvSe+x6fmEA7/tpL/3dqvZDoGJXQ5IzMTlOrvk15MrkGD0t+mEyL/1hJXxz/P0p6mGQpDyOVPZ29NI2pMOCfMf+35J0HcTRi92Q6dutPI9XZMi8ENMEfFnwACf4YoAcgAAIg4A8CsbGxImgFBwTwR+KArO+88w6xkEYm4QtqGUrIk5oJYIOZfUYXmwvsMxboCQiAAAikRAIcrOrGjRuUnGztGqoWi6ioKNMBvVIiY/Q5ZRHgoG3Xr18Xwdv8nSIjIylLliz+bgb1p1ECHAiyX79+NGfOHAeBsWPH0rhx46SI4P4ghSnFZTp06JAI1nrr1i3Rdw7aun37dipUqFCKOxZ0OPURwPqG/cYUARrsNyboEQhYSYCfF3u3qUE/791FimRGtv7CRYvT8Mmz6Zlq9WSLIB8IgIAkAXz/5g4Kz4mSkwfZAkZALaDhz9a7d++mfPny+dyHQYMG0ddff+0oX61aNVq4cKGQpnhLR44cocGDBwsJjl7iQD+NGjWiqVOnivdujCQOKDF+/Hj67LPPiNeL9FKlSpWIZSbPPfecRyGIUt6TLCM+Pl6sYU2bNs3lu4tvv/1WBKLQS7dv36a5c+eKciyt0UvMgut/9tlnDUl+jHDzNa8/BTT8Ga9JkyYuXfvggw+I559M8hff7777jlq0aOHoAs+hNWvWiO+TeP5x/1asWKHZxRw5ctCMGTOoffv2LvPOWzmujOcBl2WJjZH0v//9jzjYGEuiPH23ppx3Y8aMkZpr6rHPmDEjbdu2jSpUqCC+r/jPf/5DQ4cOJT4/lOQsEPJVQMPnNQd54bngnFq3bk3z58+n6OhoI3iQFwQCSgDPieZxY/3PPEPUAAIgAAIgAAJWEPhg7ABatmCG4arqNG5FvYaMpyLFyxguq1cA65NyKPEsKscJuUAABEAABHwjgPuMMW5Y3zDGC7lBAAS0CejFp+Hve4y+VwXG5BD2OEt2nMU6nsQ2RmQ9XA8nGQGQsxxHRsRjpQjIuW098ZBRYVGw5EJ6Y6c+LrWoSIuBN8GRemz16vQ0tjgfQQAEzBHo27eveDfCylSmTBkaOXIkNW7cmBD/1EqyqMufBDwJaLI9kYs++b+fKG9MYVNduB17k/p2akBHDu7XrAcCGghoTE0wFAYBEAABEACBABBA/OcAQLZhExDQmBwUCGhMAkRxKQJYgJHCFJRMqVlA83j4Y9Qgfy3qVKQlZUqfkVjmYoW8RT1QLFy5l3Sfvj29gVad+n90PeGmJWOZMSySXirWlloUbEDpQ8Is33z4kIi47wlJCbT+7Bb66s/vDPWdxTjjKg2izOldN55yvWfunKc+20fRvaR7lrAwWgmP9cRKQ6nCE2UpNN2jL/KUxOKd6Qf/Sz9e3Gm0Wtvlh4Am+EOi9wFE/dJV8HuKHoAACIAACNiRQN26dUXwDG8iGgho7Dh66FMgCWCDWSBpe24LmwvsMxboCQiAAAikRAIHDhygWrVq0d27d/3efedAWH5vDA2AgI8E1EHafKxGqthLL70kAjcigYA/CJw6dUqIRi5cuCCqZ9kRi0ZKly4t1RzuD1KYUlwmDq7K615K6tOnD82aNcvy7ztTHBh02BYEsL5hi2Fw6QQCNNhvTNAjELCSwIN78dSyamG6cvmS4WpzPJGLXhs4mlq/1MdwWRQAARDwTADfv7nzwXMizhq7EVALaLh/ixcvpi5dugS0qyyhYLEFy1aMpCFDhtCECROI5dieEgsvWGzM+T2JZ9R11KtXjxYtWuRVyKMny+BznmUivI6lTnoCGg76tHbtWurcuTOxJEU2tWrVij7++GPKlSuXbBG/5/OngGbp0qVu83TdunUiqIen5G++egKarVu3irkg8/0VS5imTJlCYWFhxPV16tRJqhyvmbLcpn79+l7H1tdzjitmwc68efM8zjU9AU3x4sWpd+/emkFdzApo+Nzu37+/EDc5J76e8c9kJFhewSEDCPiRAJ4TzcPF+p95hqgBBEAABEAABMwSuHblL2r0dB5D1TR8oRO90m+EpeIZpQNYn5QbCjyLynFCLhAAARAAAd8I4D5jjBvWN4zxQm4QAAFtAohPg5kBAqmTAMtptOQ+VomAIBdK5+ArK5nSEkd5kgvxzNQaR29j66voytN8MSpNUvKn5LPr/PnzVLZsWUpOTrb8MJ5++mmaOHEiNWnSRLpuxPeRRoWMFhPwJKDhpt6ZtYQat+5sqtVf9+6gXu3qUFJiomY9dhHQnDj2O43u05nu3L4l+pk7Xwy9P38lRWd/wtTx6xW+G/c3DXi5Gf28CwIavwBGpSAAAiAAAiBgIQEIaCyEmYKqgoDG5GBBQGMSIIpLEYCARgpTUDKlRgENy0eKPV6Y+pbuRoUfj3kkb6F0fuX7kB5SYnIinbx9lj76bQGdiD1N/DNfEvc1S4bHaEzFgVQ8SxHRf38m7mdSchLduBdL7/0yh367flSq7/kz56GpVUdT9ohot+6x2Gbwzgl0+OYfQnIT6JQjIppm1Zyo2be4B3fp7b1T6bcbRwPdLcvbg4DGcqSGK8QX/IaRoQAIgAAIgIAGgTp16oigG3oiGnxBjWmT1glgg5l9ZgA2F9hnLNATEAABEEiJBCAYSImjhj77kwAENP6ki7r9RSAxMVEEV1RSXFycW1BCo6IR3B/8NVqBqZcDg/Imj9DQUEeDmzZtonbt2tGtW49e8jYqJQpMz9FKWiaA9Q37jT4CNNhvTNAjELCSwKVzf1L7euWJN2YZTRkiIqj1iz1o0IQZlC5diNHiyA8CIOCBAL5/c4eD50ScMnYjwM/J6uAH+fPnp5UrV1KlSpUC0t3Y2Fjq0aMHff311z6199prrwm5TPr06TXL60kpZBtjHiyLKV++vG4RLQHN+vXrqW/fvvTDDz9oltMS0PAayPTp04Uox5ck01df6vW1jL8ENMypX79+YtyVFB0dTTt27KASJUrodjcQfLUENK+88grxPJWVH/G9YtmyZWKNlKU1RoKfFC5cWMy5ggUL6nLgfvD66vz5830dWmI5E18n9PbvaAloeD3v008/1W3XjIAG8hmfhxIFbUQAz4nmBwPrf+YZogYQAAEQAAEQMEvg/VF9afmifz+r6dXHASvrN2tHvYaMp5gnnzLbrG55rE/KocWzqBwn5AIBEAABEPCNAO4zxrhhfcMYL+QGARDQJqAVn0b9HjbYgQAIgAAIgIAvBLSER1yPltBG62dKXm8CHEUCZFawpG7n0KFDdOHCBV8OXapM5cqVRUyfBg0aeM2P+D5eESGDnwh4E9DUbdqGpnz8JYU67e002pWP3xtFn8ycrFvMLgKao78doNda16KE+Luir7nyFqBFa3ZT9idyGz1kqfwQ0EhhQiYQAAEQAAEQsAUBCGhsMQwB7wQENCaRQ0BjEiCKSxGAgEYKU1AypTYBTXhIeqqXtwZ1L9mJotJnotB0/wY70gLM8pX4xAS68yCOYu/dprN/X6QbCTfpXtJ9yhAaTrky5qCYx/LTY+kzU1T6zBQW4rm+pIdJdFOIXD6m364foSQf5CtZwh+jd6uMoIJRBTy2l5icRH8/iKM7D/6my/HXRL8fJCdSZGgEZY+MpugMWShjWCRlTp+JwkO1N286M2FRTFziXZpzaBFtOr/D63yMDIugQWV7Up281TTzbr24i97/9T+CZaBTi4INqGfJzhQRmsGt6Ut3r9Lr20YIbik9QUAT/BGEgCb4Y4AegAAIgEBqINCwYUMaPXo0BDSpYTBxDH4hgA1mfsHqU6XYXOATNhQCARAAARAAARAAARAAgVRDgIM0durUiUqXLk2ZM2em3bt3E0tolJQxY0batm0bVahQIdUcMw7EMwEOWPnCCy/Q8ePH6emnnybe9PHnn3+6FOrevTvNnTvXRV4EriAQTAJY3wgmfe22EaDBfmOCHoGAlQT2bfueBr7SmhIS4g1Xy9fs5xo0pzHTFtBj0Tmkysf/fZuuX7lIj2fNTlFZshGlSydVDplAIK0RwPdv7iOO58S0dhbY/3hPnTpFNWvWdAuuwAEYWAozePBgKlq0KKnnrlVHpifCYJlM7969qUuXLsRSFU6HDx+mzz//nBYvXuzWPP+M86oTC0emTp1Kw4YNc/kVHx/n79q1K5UqVUr87ty5c7RhwwaaOXMmXb161SU/yzxYKFOsWDHNQ1cLaHLlykXPPPMMrVu3zpE/T548VL9+fcqQIQMlJSVRz549iQNPOCcWemgJRxo1akRvvPGGWBdhQe/169eFFGfevHl09uxZlzp4vDZu3EgxMTFWDZPP9fhLQMNzoXbt2nTt2jVH3zp27CjmhrPYWt3xQPBVC2iU8WbpNicWGfF5xeddeHg4HTx4UEiHeMycU6ZMmej+/fsOaU1kZKSYMy+++KI4J5jtihUr6L333qPbt2+7lB07diyNGzdOd9yWLFki5r5z4nOuW7duYv4p5wS3v3fvXlq+fLmmIMpTO1oCGp7Hq1atcjTLQmkOuqLsAeK/t23bVvxeS+rE68S5c7sHeNC7jvB64axZs4jZIYFASiCA50Tzo4T1P/MMUQMIgAAIgAAImCFw9fJFavxMXq9VNG7dmXoMeNuv4hmlE1if9DocIgOeReU4IRcIgAAIgIBvBHCfMcYN6xvGeCE3CICANgGt+DT8/eSYMWOIRTT8HSr/qfw9Pj5e/Ez53/l3zvmVcs75nH+mVU62Ti7LSau9QPVB77j450ggAAIgAAIgYIQAvw/07rvvindb9BIENEaIIq+VBNQCGv7c7vy8k+2JXPTJ//1EeWMK+9Ts7dib1LdTAzpycL9u+bQqoPEJKAqBAAiAAAiAAAgEhQAENEHBHvRGIaAxOQQQ0JgEiOJSBCCgkcIUlEypSUDD4pWXn2pHjQrUEeKVEJ0AAop05o9bp2jtmU10PPYU3U2MF6IUFsY8JP5S7lH8gZB0IRSWLpQiwyIpW4Ysou5quSrS4+FR4ndaiUUuLKGZfnA+7bv6K/G/ZRP3+9XiHalpTD1KHxKmWYz7euj6/2j5n9/RX3evUHxSPLGM5t920oljDwsJExKdTGGRVDq6uOh7gcx5hJRFr++82BT74A69sW0kXYn/d/OfVke4joo5ytLYigMpg4bo5fb9O/TKj4Po9v2/iZkHKvHxzXvuPcqd8Qm347yfdJ9Wn/qeFh770tC4BKrvRtuBgMYoMevzQ0BjPVPUCAIgAAJpiUDTpk2JN/xXqlTJ42HjC+q0NCtwrFoEsMHMPvMCmwvsMxboCQiAAAiAAAiAAAiAAAgEg4A6SKO6D2+++SZ9+OGHfgt8GoxjRpueCWgFK3UukT17dtqyZYsjOCZ4goAdCGB9ww6j4NoHBGiw35igRyBgJYFVn82maeOH0P1793yqtlyFKvTWOzOoeLlnPZZ/mJxMp/84REvmTaMDu3dQ/phC9PrQd6h4+coUEhLqU9soBAKpmQC+f3MfXTwnpuYZnzKPjd/nHThwIM2YMUP3AFiE0axZM+rcuTNVq1aNsmXLZtnBaokwWMzxxRdfUL58+TTb2blzJ/G7MLdu3XL8ngM3sCBGvZeApR4svVACFnGBihUrCnEHS2W0EgdYYmkNv2vjnJ5//nkhz2BhsjqpZRnOv2dZyKJFi6hOnToe17N++eUXqlu3rstxFS9enL766isqW7asZl9ZvMHrZCNGjHA5RruIev0hoDl9+jS1a9eO9u//N0gBC6s3b97sJvRxhhYovnprmyx4YXnyyy+/LCRCzonHkSVJPJZaqXXr1jR//nyKjo52+/WNGzeoZcuWtGPHDsfveI6zTClr1qxu+WNjY6lhw4a0Z88el/yezgnOeOLECWrSpIkQRCupZMmStHXrVuK1OXXytJ7H48XH06FDBzcWSj2yAhrIZyy7HKMiGxDAc6L5QcD6n3mGqAEEQAAEQAAEzBCYMvx1Wrl4rmYVIaGh1LhVZ+o1eBzlKVDITDOGymJ9Ug4XnkXlOCEXCIAACICAbwRwnzHGDesbxnghNwiAgDYBBMi0dmZ4EtPICHP8JeHho9QSCskKe2Tz6UmGtLiYrVNLRKRXp/Jzdf/UgiXnfHq/U7dhdZ1WHZe1Mxu1gQAIBILA5MmTxTs9WgnxfQIxAmhDi4BaQFO4WEliWeGZP//nyP7OrCXEMnlf0q97d1CvdnUoKTFRFM/+RG6KzJiJzp0+4agOAhpfyKIMCIAACIAACIBAIAlgfS2QtO3TFgQ0JscCAhqTAFFcigAENFKYgpIptQhoWD7D4pZGBWpTRFgGSkfp3HiyoIXlLZvO76CN57fRxbjL4t9JD5Ok2PNLFBEhGShHZDRVzVmR2j7ZlB4Lj6JQDRENt3Ut4QYN3TWRzsddkqqfhS7P5ihPIyr0pUxhGd3KsMTlz9gz9J/Dn9Oft09TfGKCEObIJJbZsEQnb8acVDtPNaqXrwZFhWfW7DuLeCYdmEk7L+tbipU2s2XIStOrj6W8mXJp9vfjQ5/TmjMb6UHyowWnQKTiWZ6k96qMokzp3RnymAzeOYEuSI5JIPprpg0IaMzQs6YsPoBYwxG1gAAIgIDdCPCGft6IHxcX55eu8ab/8ePHi8AZMglfUMtQQp7UTAAbzOwzuthcYJ+xQE9AAARAAARAAARAAARAIBgEPAloOGDol19+6RZMNBj9RJuBI+ApYCUH7+Q5wYE4kUDATgSwvmGn0XjUFwRosN+YoEcgoEXg0P4dtOLTmcSbuLu+PpSKlKpA6UJCvMKa/nYfWv75fynxn81qXguoMmSNzkYNmrWhFzr3pIJFS1H6DBFuVSQ+uE8HdmykOe+NpuPHDhMHu+bg4U8WfYrGTP+EnipTSaqvRvuG/CCQkgng+zf30cNzYkqe0am37+fPnyeWqxw7dkzqIFlIU79+fWrcuLH4k0UuaqGGTEWXL1+m2rVru7RbtGhRYmlMTEyMxypYytKpUyfxzMCJzy0WbnB/lKQl2pCtn+tlCQ1LQZzTsmXLqGPHjm590xPQcHvr1q2jIkWKeDwelt60b9+e1qxZ48hnpq/h4eFC1lu1alWZofBbHqsENCwbOnLkiBC4LF682K2/06ZNo0GDBukKfgLJV2ttMyQkhJYvX05t2rTRZX3y5EmqXr06Xbrkuh+gXr16tHLlSo/rod9//72QwyjnQ1RUFG3fvp3KlSvn1t7BgweJJU937twRv5OR9yiVGGlHbz0vS5YstHbtWiGz8pRkBDQ8rv369aOFCxe6VPXaa6/RnDlziNcNkUAgJRHAc6L50cL6n3mGqAEEQAAEQAAEfCVw6cJZavas9mf5Fh1eoR4D3g6oeEY5DqxPyo0onkXlOCEXCIAACICAbwRwnzHGDesbxnghNwiAgDYBxKfBzACB1EmARTZaspxgiXX05Ex6YiQeFTPSpJQiF9KTNlklIgr2PEidZ5f1R9W0aVMaPXo0ValSRbdyxPexnjtqlCOgFtA8U/U5Kl76afpi/keOCuo2bUNTPv6SQsPC5Cp1yvXxe6Pok5mTHT9p1u5lunj+NP28a6vjZxDQGMaKAiAAAiAAAiAAAgEmgPW1AAO3SXMQ0JgcCAhoTAJEcSkCENBIYQpKptQgoGG5SsciLanDk80pg458hqUqv18/SstOfEN/xJ4U8hYzKX1IeiqQOS91LNKCquaqQBGhGdyqY+nKjr/20qSfZ0o1xTKbMRUGULnspTT0OUT7rxykGb8vpCvx16TFM+qGWcsTERpBBaPy0wuFGoq+ZwyLdMnGbAbtHE/HY0957Xd4SHpqXKAO9S39iubmwOO3TtKQ3RMp7sFdr3VZkYHFQ4PK9qT6+WsSzwvnxLKeX64dorH7phHPh9SQIKAJ/ijiA0jwxwA9AAEQAAF/EJgyZQq99957llfNQUFGjhwpgnQYSfiC2ggt5E2NBLDBzD6jis0F9hkL9AQEQAAEQAAEQAAEQAAEgkFg06ZN9MILLzikvRwosHLlyjR8+HBiAY0vAU2DcRxo0zoCLHDu1q0bff31145K8+TJIwK+DhkyhHLnzm1dY6gJBCwigPUNi0BaWA0CNFgIE1WleAIPeSPyw2RKTkoSG3qTkxLp79jrdPXSRbpx9S+6ce0qxcX9Tffv3aPk5CRxvOnTh1OGiAjKHPUYZcuRi7LnzE3ROXJTRKYoCgkJFeKV0H/+VF8DZYBxnw7/vJNmTxlBP+/dKYpERETQS70H0ou93qLIjFEOuYvYuJycTAl3/6aDe7fRN8sW0M5tP9DduDiZpnTzcL/DwsLoqZJlqHm7l6hO03b0WHQOCg0No7t/36Zvv5hH82dMpju3b7sEu+dyefLmoylzv6LiZZ+FhMbUKKBwaiOA79/cRxTPialtlqee42EJDQtQdu3aZfigWK5RqlQp6tKli5DC5M+fX6qOefPmUe/evR15+fzgz/4yklkWT7Rq1YrWr1/vKD9p0iTxvoySWFjL/VES188yGF5fkknXr18Xkp19+/Y5sjds2JBWr15NkZGu70RrCWi4PRbWdOjQwWtzzJ3f87l//9F7xyyQ4TUyFoXIJK2+sphj5ky5d8tl2vAljyepsC/1qcvwuuFHH31Er7/+uq58hssEkq+WgKZdu3a0dOlSj0IULVayc1ZLXsNzneevOqn7x+IaFtzws7e3xNIoFsdwe5xYXrNt2zaqUKGCW1G9sZ88ebJY5/X2mcGbgEZPPsPXFJ73kM94G0383o4E8JxoflSw/meeIWoAARAAARAAAV8JTB7Wi1Yt+a9L8dZdelG3vsMpT/6CvlZruhzWJ+UQ4llUjhNygQAIgAAI+EYA9xlj3LC+YYwXcoMACGgTQHwazAwQAAEQAAF/EVBLkJR/q8U7/hQGqevWkiHp9XPEiBGOdx78wYjfeWLxzNNPP+21esT38YoIGfxEQEtA02vwOHqza1NKiH8UwzPbE7nok//7ifLGFDbUi7/vxFLfTg3p0C97RDleE3h//kpatnAGBDSGSCIzCIAACIAACIBAsAlgfS3YIxCc9iGgMckdAhqTAFFcigAENFKYgpIppQtoWDhSJ291GlC2O0WGRRD/2znxIuSdB3/Td6c30apT6+j2/b/pIT20jHVU+szUsmADal24CUWFZ3JpnwNCnL5znnr+f/bOAz6q4nv7T3qDkEZI6IQihKrSmxTpIFUEAUFAQepfEIFQRBCkCAIBpEuTXgSBHwLSe5EivZcAISQhvW/yvnMxa7Ykuduym/CMHz9kd8+cOfM9s7tzZ+/Mc/RbWe3VLvQexr47FC52qpsfRbxB0S8w5uyPeJUQJh00YWgRnJztnNC4cF10L9MBXk4esLayQpIiGUeen8bPV5ci5d+DKrJrq6iLJf6FoQAAIABJREFUDwLr/4D89vk0TBMUiRh0bCyCYoONEnd2sXg5emBxwx9RwMFVYyzEpsRh9uWlOPbiTHZucs3rFKAxf6p4AWL+HDACEiABEjA2gcjISPj7+ysPUjWG/w8//BDjxo1T/hjN6yNjUKWPt4kAN5hZTra5ucBycsFISIAESIAESIAESIAESIAESIAESIAE9CPA9Q39uJmyFg9oMCVd+rZ0AkJEJikxAfFxsUiMj8Pzx/dw8+oFPLxzA4/u30bQ4weIiIiAQvFGbEYUcS+U+meZeCyeF0X8LQ51LuhdCEVLlkaZdyqhrH8VlK1QFe7eheHg6ARHJ2fY2zsI4ywRKRQpuHf9EpbNmYTjh/5UiUMcaO9fqSoGj5mKCu/WkXxGhL/C36cOYeuaxbhx9W8kJiYq4zJWLkT/fAsXQYfufdGweXusnPcD/tq3SxLsSWeQsS1h713IB1MXrEOl6vVha2dvrFDohwRyNQH+/qaZPs4Tc/WQzvPBC0EHIZgixCFevXqld39r1KiBn376SRJPyUxkIiEhAZ07d5YEYdKLECAWgjJy73dRF7AR/oTojBCUS0lJQa9evaTH6SUz8ZisOipEQ4SwTnrJTHBDmwCN3PbE3EKIxSxcuFDZTsa+yE3EggULJD/ppXr16ti/fz/c3d3lujC6nSkFaHx8fLB7926t4icZO5LTfLUJ0OzcuRMfffRRlnxFnGKsrV+/Xmkn7i07evQovLy8sqyrbfzt2rUL7dq106in/r4Rok1CvElOUc+nrgI05cuXx5EjR1CoUKFsm8tKgEaIVQuhmXXr1qn4GTlyJH788UeKz2RLlwaWSoDzRMMzw/U/wxnSAwmQAAmQAAnoQ+Dl86doV7uUJHovxOw/6tYX/YaPg7dvUX3cGbUO1yfl4eRcVB4nWpEACZAACehHgN8zunHj+oZuvGhNAiSgnQDPp+HIIAESIAESIAFNAvv27UO3bt2MjkZc87Rp0wbTpk1D5cqVZfunAI1sVDQ0MgF1AZpqNetj2i8bMX5IDxWRmCmB69CqUw+dWr968TQGdG6E5OQkqZ5fOX/MXb0bk0Z8bhQBmsjXYbh59SJiY6KkfRFOzi5w8/BChSrV4eyieTZpdsELX190aqgU3vEpUhyrdp+Bl7dvdlUzfT0lJRlXL5xG6Mvn0p6I8pXfQ6myFfT2p61iXGyMtBckIjxUycHGxhZlKlRG4aIlYW1jo1d74v6112GvcOf6ZRXGxvCtV0CsRAIkQAIkQAJmJMD1NTPCN2PTFKAxED4FaAwEyOqyCMjdcJbujAswsrAaxSg3C9AIEZWS+YtiRp1xcLcvoLEZUlwwhydGYO2dbTgYdBxCDMUUxcHGHq2KNUavdzrD1T6/UvgkUZGIzff+wOo7W7Nt1tbaFr3LdUG3Mu01+qFIU0jCKQefHTe6iIudtR38XIujY6mWEGI6tyMe4PdH+xCVFJ1tzOkGzrZOmPj+16juXUVrnf89PoyF11eZjH/GRpsVbYivq/SHvY3mYRF3Ih4g4Ox0RCRFye6bpRtSgMb8GeIFiPlzwAhIgARIwNgEpk+fDvG/MUrTpk2lwz/EAR4ZC6+PjEGXPt4mAtxgZjnZ5uYCy8kFIyEBEiABEiABEiABEiABEiABEiABEtCPANc39ONmylo8oMGUdOnbEgkI0Zm46Ci8Dn+Fl0GPcfPqeVw5fxLXL19AWFioFLK45ykzMZWMAjQZRWfU7TN+3om/bWxsUKJUaVR8tyaqVq+L0uWrwNPbF26eBeHg6Kx5v5IiBQ9vX3sj8PK/31XEZ9K5Cr/587vio08+kzaI/fn7Rpw/dQTi4Pr0fpgqB6JtBwcHSeQmu7aEbcGC3hg1ZR7qNGkDR2fdN7KZqh/0SwLmIsDf3zTJc55ortHIdnUhIDY+37hxQxJE2bFjB0JCQnSprrTt06cPhCiKi4uLRv0HDx6gXr16CA4OVr4m7qMZPXq07LZu3ryJwMBASWxGlLJly0oCLI6Ojnj27Jnk//Hjx0p/wnbIkCGy/QtD0Ub9+vURHh6urCdEL3r0UN1cr00ARG5/QkND8cEHH0jM04u2NrIL/Pz585IfISQkihBoOXnyJPz8/LKrarLXTSlAI4J2dXXF0qVL0bVr10zFjnKar7oAjYeHB06cOIEKFbI/SKB3795Ys2aNMh9yhYh0EaAxJNlBQUGoXbu29P4SRVcBGvGZsHLlykxzlTG2zARoRM4pPmNIFlnXkglwnmh4drj+ZzhDeiABEiABEiABfQhMHtEX+3asR4dP+6Pv8HEGHcymT/tZ1eH6pDyinIvK40QrEiABEiAB/Qjwe0Y3blzf0I0XrUmABLQT4Pk0HBkkQAIkQAIkoElA3P9z7do1o6ER1zrt27eXzvopX748eL6P0dDSkYkJqAvQpIuu7NmyBoHTxihbb9KmM35ctBE2trayI1o6exKWzvleaf9J36EYPGYa/q93W70FaBIT4nFw9xYsmzMZQY/vZxqLf7Ua+HLEd6jbqGWWAizfDe+NPVv/uz8rq86pC9II4ZeMfXF0csay7cdQocr7SFUosHXNL5j3w7cQMaeXoQHT0Xvwm3si1euL5+as2oWGzdply1js4bh09jjmTvkGNy6fz9Te1tYObbv2llh4+xbN1q8wEPH+vn45ls+dIgnQZFasra3RtmsfDPzme9m+ZQVAIxIgARIgARKwQAJcX7PApORASBSgMRAyBWgMBMjqsghwAUYWJrMY5VYBGisADjYOGPf+MNTyfhfWVtYq/NKQhsjEaCy7+RsOPTuF5NRkk/IVIjSdS7VGB7+WEIIsilQF7kY+xA8X58kSPMln54JJ1UegmldFjX5EJ8XgkwODTNoHGysbiWFKagoEO12KqCuEgBY0+AFC0Ea9hCW8xtAT4xESH6aLW51tRRxz6k5EBfeyGuMhOTUFvz/ch+U310ORlqqzb0utQAEa82eGFyDmzwEjIAESIAFjEoiNjYW/vz8iIyMNctukSROMHTtWQ3gm3SmvjwzCy8pvIQFuMLOcpHNzgeXkgpGQAAmQAAmQAAmQAAmQAAmQAAmQAAnoR4DrG/pxM2UtHtBgSrr0bUkEkhMTEPzsMR7fv42bV87h4umjuHvzGmJiopGamqoiOJP+WSVEYxwdneDk7AIHJyfYOzhCbD4Sz6fbiLriMHpFSrK0ySghIV7aBJWUmCj5FSWjOE26GI1nQW9Uea8W3q3VEGUrVkPREqXhWagwrK1tkJaaiqCHd/Br4DT87/eNSE7O/L6rdH9i45I4ZD69TUtiL2IRcRbyLYyBI79Do1ZdkK+Au6WFyHhIIEcJ8Pc3TdycJ+boEGRjRiIgRETOnDmDvXv3Yv/+/bh+/bpszy1btsTGjRs1Dlk4ePAgmjdvrpw/iPeG8P3hhx/K9p2VoRD8aNy4sVKcJiuhjKz8REdHo3Xr1pKASHoJCAjA1KlTVaoZIgBy5coVNGjQAKItUWxtbXH48GFJ+EaXoh6Dvn50aTM7W20CNF5eXmjbti3s7DTvBdfm7+rVq3j+/LkkVpTZfPGnn37CiBEjtAqb5DRfdQEacY/Y0aNHIfqdXVEXoPnss8+wevXq7KrBkPGXrfN/DcS1wMyZMyHGf3rRVYBGriiT8K9NgEZ8bkyePBlCoCljEe91wV2b2JXc/tGOBCyBAOeJhmeB63+GM6QHEiABEiABEtCVQEjwM6xbPBt9Bo+GR8FCulY3uT3XJ+Uh5lxUHidakQAJkAAJ6EeA3zO6ceP6hm68aE0CJKCdAM+n4cggARIgARIgAVUCu3fvRs+ePY2CRdzH3LFjR0l4pmzZskqfPN/HKHjpJAcIZCZA8yr4Ob7o1BAJ8XFSFJ7ePlj5+0kUKeEnK6qY6EgM6d4C1y6dlezFesDCDftR6b3aegvQCKGVgEHdsxSeUQ9OCNH8ELgOxf3KaY3bFAI0JcuUx49jBmLvNtV7mkQAxhCgiYoIx7TRAyUhHrlF7AX5v4k/oWufwVkK8jy8exOj+nfCo3u35LqW9plMmL0crTv30nq/nmxHNCQBEiABEiABCybA9TULTo4JQ6MAjYFwKUBjIEBWl0WACzCyMJnFKLcK0AixkSZF6mFUta9gbSXkaFRLfEoCVt3ejD8eH0SSIilH2AoRmuL5iuA9r8p4EfcSl0KvIzo5RlbbBZ08Mbfu9yjkrLqJLTUtFedCLmP8uZmy/JjLSAjozK33vSREo15EHyacm4ULr65CkaYwSYhWsEJp1xKYV/97SZhIvYQlRGDM2Wl4GPXEJO2byykFaMxF/r92eQFi/hwwAhIgARIwJoEZM2bgxx9/1Nul2DQvNvPXqFEjSx+8PtIbMSu+pQS4wcxyEs/NBZaTC0ZCAiRAAiRAAiRAAiRAAiRAAiRAAiSgHwGub+jHzZS1eECDKenStyUQSIiLwZ3rl3Hj8jlcOnsMVy+eQVjoK+lQd/F/+ueS+LdAATcU9CkMz4I+cPfyRgE3D3iIf9094VrADS75C8BOEqGxlQ4GF/WF6EtKcjIS4+MQHRUh/R8RHorw0BBEvA5DRNgrhIUEQxw2Fxsbq4FEiNkUL+mHd2s1kMRoyld5H/b29li9YDr+2LoOSUnZ33eV3oeMQjeWwF49BrG51KdwUfT88ms07/Ap3Dy9LTFMxkQCOUKAv79pYuY8MUeGHhsxMQEhAvLo0SMcOnQIy5cvx4ULF7JsUYiDjBw5UsVmyZIlGDhwoPI5Dw8PSeSlQoUKRon+t99+Uzk4ws/PD6dOnUKhQrodhivmQN26dcO2bduUcWkTBTFEAERdsER8TrRv3x4FCxbUiYXIizgwIzQ0VFlv165daNeunU5+jGmsTYDmgw8+kOLMly+fTk2JOeA///yD/v374/z58yp13dzccPz4cVSqVEnDZ07zVW9Pl/5aggCNEJoJCwtDSEgIrl27hr///ht37tzBsWPH8Pr1axW+OSlAI9oS+T137pzWcbN27VqjHRaj08CkMQkYkQDniYbD5Pqf4QzpgQRIgARIgATyGgGuT8rLKOei8jjRigRIgARIQD8C/J7RjRvXN3TjRWsSIAHtBHg+DUcGCZAACZAACagSqFmzpnTvgyFF3AfdpUsXjB49GuI+JPXC830Mocu6OUkgMwEaZ5f8GkIxUwLXoVWnHrLCu3rxNAZ0boTk5Dd7AvzK+WPptqOwd3DUS4Dm0N7tCPiqG1JSkmW1n9HI0ckZ05dsRv2mbTTqGluAZtGmg/hj06/Y8dsyrXEaKkAT8iII3/TriBtXsr5HMzNIw8bNQK+vRmkVihE+h/VsJe0J0aeMmPQzPv3i//SpyjokQAIkQAIkYPEEuL5m8SkySYAUoDEQKwVoDATI6rIIcAFGFiazGOVGARohNuJs54R5kuBJMQ1uilQF9j09gmU3f0NM8hvFXksvhZ0LSQIuHo5uKqGmpKZg8/0/sPLWJovugr21HbqX6YCe73SCyI96uR1xH2PO/ChbkEfXzlpbWaN3uS7oVrY9hDhRxiI2Nv717CTm/bMcQpgoLxUK0Jg/m7wAMX8OGAEJkAAJGIuAOHDL398fkZGROrts1KgRxo0bl63wTLpjXh/pjJgV3nIC3GBmOQOAmwssJxeMhARIgARIgARIgARIgARIgARIgARIQD8CXN/Qj5spa/GABlPSpW9zEoiPicK1S2dw7vhf+PvMUdy+fgWJiYkqIQmhF58ixVC6nD+K+5VDkeJ+8C1aAt6+ReHl7Yv8BdxhZWOrVzdSkhIQ+ToMoSEvIDY4BT1+gGeP7+PJw7t4eOcmXoUEQxxiLUq6EI6buweqvF8bLi75cGjfTileSxeV0RWOEKHxLVIMH382EG0+7gP3gj66uqA9CeQJAvz9TTONnCfmiaHNTqgRSEhIwN69e6V7Wm7duqXBp0iRIpI4SKlSpZSvzZgxA2PGjFE+Ll68OM6cOQNfX1+j8FX3r4sIiHoA6qIgTZs2xc6dO+Hi4qI0NUSARl2MxygA/nWSlwRo0rmIe646d+6Mv/76SwXV7NmzMWLECA18Oc03NwnQiDn43bt3sXr1auzZswf37t3TKiaZ2ZjMSQGa7N4X4nAXMSZKliyZnSlfJwGLJcB5ouGp4fqf4QzpgQRIgARIgATyGgGuT8rLKOei8jjRigRIgARIQD8C/J7RjRvXN3TjRWsSIAHtBHg+DUcGCZAACZAACfxHYMeOHfj888/1RmJra4uuXbtKwjMlSpTI1A/P99EbMSvmMIHMBGjEngL115q06YwfF22EjW32+wyWzp6EpXO+V/bmk75DMWrKfMTFxugsQHP98jkM6d4C0VERKnT8q9VAt77D8G6tBrCzt5d8Xzh5CBtXBuLB7esqtvld3bBgw5+oWK2myvM7N6zAtUtnpedeh73C0T93Kvcx2NnZo2nbLnByfnNfoKubB/oMGQPhSxT1vgihm7qNW0KI5aQXYVv7g+bI51pAekr83bRNF631xZNzVu1Cw2bttI6CmOhIfNu/M86dUL1PziW/Kz77ahQateiAAh6eSFUocOvaJWxaGYizxw6o+BJ9EiI5glnGoi0v4vXWXXqhbZfP4PdORck8OSkJIh+7Nq7EqcP7NBgv3nII71R6N4dHMZsjARIgARIgAdMT4Pqa6RlbYgsUoDEwKxSgMRAgq8siwAUYWZjMYpQbBWhsrW3RougH+LrqF1qZBceFSGInQbEvzMJUn0YzE6BRpCmw5/FfmP/PSn3c5mgdN3tXrG4yFy52zhrtxibHYczZabj1+j7SkGb0uBxsHLCq8c/wcnLXEMARojOzryzBkeenjd6uuR1SgMbcGQB4AWL+HDACEiABEjAWgVmzZmHq1Kk6uROHYIwdOxa1a9fWqR6vj3TCRWMSADeYWc4g4OYCy8kFIyEBEiABEiABEiABEiABEiABEiABEtCPANc39ONmylo8oMGUdOnbHASSkxJw/eJpHP7zd1w8fRQP7txEUlKSFIr4DLKxsYF3IV9UqV4H/lVroFQ5fxQpVgrehYvB0TmfyUJOS01FTNRrBD97IgnRPLhzHf9cPI1rly8gMuI1UlNTlTGKP/Ka8ExGsEKEpliJUhg0+gc0bdfNZMzpmAQsmQB/f9PMDueJljxiGZuhBITonBCyGDhwIJKTk1XcrVu3Dj169FA+179/f6xYsUL5uH79+pKITf78+Q0NQ6o/bNgwBAYGKn0JwZKNGzdCHAqha1EXoNEmZmOIAI26WI6u8WVln5koizHbyMpXTEwM2rZti6NHjyrNDBEDSneyb98+tG7dWmUu+dlnn0njT73kNN/cIkBz8uRJDBkyBJcvX9Z7OJhTgKZhw4aSsFXG64k+ffpg6dKlsLOz07tPrEgC5iTAeaLh9Ln+ZzhDeiABEiABEiCBvEaA65PyMsq5qDxOtCIBEiABEtCPAL9ndOPG9Q3deNGaBEhAOwGeT8ORQQIkQAIkQAJvCIh7lsU5PXfu3NEZibj3oFu3bpLwTNGiRbOtz/N9skVEAwshkJUAzc2rF/FFp4ZIiI+TovX09sHK30+iSAm/LKMXQilCMCZd2EWsBSzcsB81G3yoswBNyIsgDOrWDI/u3VK26ebhhakL10v+1NcZhJG4f+jArk2YPLKfMnbx/Ht1PsDc1bvh7KJ974R6f32KFMeq3WcgxHi0lcxEW4StEKMZP2sZmn/0CaxtbGTXz0yARvRp8ayJWDHvBxVfLTt+irE//gIhQqNeJA5/bMb4wZ8q92wIm+btu2HK/LUqQkL7d25EwKDuShdCOGfe2j2oUr1uprm+cfk8Rn3RGS+fP1XatO/eDwHTF8sSKbKQtwDDIAESIAESIAFZBLi+JgtTnjOiAI2BKaUAjYEAWV0WAS7AyMJkFqPcKEDjbOuEWXXG4x230hrMhGDLT5cX4/CzU0hJU5iFqT6N+jgXxNx6k+Hl6K5SXYi1BMeGoPfh/0NqmvGFW/SJNbM6Djb2GPPuYDTwraXVZOXNjdjyYA+SU1U3rxoag7WVNRr61kLAe0Mh/lYvdyMfYsK5mQhNeG1oUxZXnwI05k8JL0DMnwNGQAIkQALGIBAbGwt/f39ERkbKcic2ygcEBOgsPJPunNdHsjDTiASUBLjBzHIGAzcXWE4uGAkJkAAJkAAJkAAJkAAJkAAJkAAJkIB+BLi+oR83U9biAQ2mpEvfOUkgLS0Vzx7dxf+2rcOJv/biwd1bSExMUB68LA5VL1ehEho2a4cq1euhaMky8PD2gb2Dk9YNV6aMXYjRxMfFQGwEe/rwDi6cPIRjB3bjxbOnEAfU52XxGcFVfBe4ubljwDeT0KXPUFOipm8SsFgC/P1NMzWcJ1rscGVgRiQgRE+++eYbFY9Dhw7F/Pnzlc/JEXUxJCR1/5mJk8hpQ91X06ZNsXPnTri4uCirW6oAzfTp06WDMMxVTCVAExoaCiFkc+PGDWXXMhO2MaUAjTa+li5AI+bgc+bM0XiPZjVGSpQogZ49e6Jdu3bo2rUrnjx5IpmbQ4BGiDzOmzcPX3zxBXr16oUtW7YoQxevbd68GUJwioUEciMBzhMNzxrX/wxnSA8kQAIkQAIkkNcIcH1SXkY5F5XHiVYkQAIkQAL6EeD3jG7cuL6hGy9akwAJaCfA82k4MkiABEiABEjgDYFt27ahX79+OuMQ9wqJe5+KFSsmuy7P95GNioZmJpCVAI02gZUpgevQqlOPLKO+evE0BnRuhOTkJMnOr5w/lm47CiEco83n0IDp6D1Y85426b6mSV9jw/J5yvaEMMqCDX+iYrWa2ZI7tGcbxgzsqiK+Mm3RBkmARVsxlgCNHPEW0b42FpkJ0Ny/dQ39OzZAdFSEMvSa9Zti5vJtyJe/QKYsBMNVC6Zj4fQApY2rmwdW/H4CpcpWkJ4TNpNH9MUfm1cpbfoOC8Cg0VOzZ7x3O0Z/2UW5D8S3aAms2HkS3j5Fsq1LAxIgARIgARLITQS4vpabsmW8WClAYyBLCtAYCJDVZRHgAowsTGYxym0CNOJGBr/8xbGo4TTYWGkqyT6JfoZvz0xFaEK4WXjq26iHgxtm1h6Hkq6aC5spaSn47txsnH912aJFaIT4y7teFTG9VoDWgzGexwbjm9M/ICQ+VF9MWuvZWdthwvvDUcfnfVjBSsVGCPgsv7EeWx/sgSIt1ajtWoIzCtCYPwu8ADF/DhgBCZAACRiDgDhgY8qUKdm6atCgAcaNG6e38Ex6A7w+yhY1DUhAhQA3mFnOgODmAsvJBSMhARIgARIgARIgARIgARIgARIgARLQjwDXN/TjZspaPKDBlHTpO6cIJMTF4OTBXdi6Zglu37iKmOgoaYOUOGhZfO5UqvoeOnzaH1VrNoRHQR+45HOFlbV1ToWXZTupqQpERYQjNPgZTh/ag22/LcPzoKfS5qO8KkQjcvJ+rfr4+rvZeKdKDYvIA4MggZwmwN/fNIlznpjTo5DtZUVAXVhFiDZs3LgRQtDOkPLgwQPUq1cPwcHBSjeffvop1q1bp7zvV9wXM23aNOXr/v7+OHr0KLy8vAxpWlm3f//+WLFihfKxvn0T8xQhvLF+/XqlL21iNoYI0AgxkJEjRyr9+/j44OTJk/Dz8zMKC3M6MZUAjS5+c5qvpQvQiPehEG7RVipWrCgJ+9StWxdFihRBhQoV4OHhATs7O8lcfZzntACNiOO3335Dly5dpM+S69evo1GjRhCCROmlfPnyOHDgAIoWLWrOoc+2SUAvApwn6oVNpRLX/wxnSA8kQAIkQAIkkNcIcH1SXkY5F5XHiVYkQAIkQAL6EeD3jG7cuL6hGy9akwAJaCfA82k4MkiABEiABEgA0v3V7733Hh49eiQLh4ODg3Q/hRCeEffu6Fp4vo+uxGhvLgJZCdCImDb/ugAzxw9VhtekTWf8uGgjbLK4p3Dp7ElYOud7ZZ1P+g7FqCnzpce6CNA8f/JQEl0JCX6m9DV5/lq07txTFq6UlGSMH9wDB3dvUdrXa9Ias5Zvg72Do4YPYwnQDB4zDX2GjNF6JmrGRnURoJk1YRg2rQxUVnd0csay7cdQocr72bIIf/USX3ZphEf3biltZy7bhiatO2Wak8yEcNQbi4p8jSHdm+PGlQvSS7rElW3gNCABEiABEiABCyLA9TULSkYOhkIBGgNhU4DGQICsLosAF2BkYTKLUW4ToHG0ccAA/15oV/JDDV5iM+HsK0tx8NlxpKSmmIWnvo062NhjSKXP0ap4Y81+IQ0h8WEYc2YagmJfWPThDqIfixpMQ4n8mpvDklOTMevyYhx+dgpCGMYYRQjOeDl64NcmcyDGhnqJSIzC2LM/4m7kQ2M0Z3E+KEBj/pTwAsT8OWAEJEACJGAogdjYWFSuXBnh4ZkLGIoN/GPGjEGdOnUMbU6qz+sjo2Ckk7eIADeYWU6yubnAcnLBSEiABEiABEiABEiABEiABEiABEiABPQjwPUN/biZshYPaDAlXfrOCQLhIc+xKnAq9u3agqiI11AoFFKz4vOmXIWK6P3VKFRv0Bwu+Qto3SCVEzHKaUPcd5WYEIfoiHD8uX0tNqxcgFchL/OkEE0hn8L4fMhodOj1FWxt3xzazUICbxsB/v6mmXHOE9+2d4Fl91ddpKV+/frYu3cv8ufPb1DgcsRBZsyYId0jk16E2MWZM2eMJhqh7l/ck7N7927ky5dPp75FR0ejdevWOHHihLLe0KFDMX/+mw3y6cUQARp1wZKsRD10Ct4CjOWMBX3CTEhIgBAVEuM1vWSW45zma8kCNE+fPkWTJk1w7949FeyjR4/GqFGj4OnpmWU6zClAI94XO3bsQPPmzVVinD17tnT4S8YycOBABAYGGiympc/YZB0SMIQA54mG0HtTl+t/hjOkBxIgARIgARLIawS4Pikvo5yLyuNEKxIgARIgAf0I8HtGN25c39CNF61JgAS0E+D5NBwZJEACJEACJABs2LABX30/xw3EAAAgAElEQVT1VbYoHB0d0adPH4wYMQLe3t7Z2mdmwPN99EbHijlMIDsBmvu3rkkiMNFREVJknt4+WPn7SRQp4ac10pjoSAzp3gLXLp2VXhfrAAs37EfNBm/Ob9VFgEZd/Ma/anUs2LAfrgXcZVM6dXgfhvdqrTxDNav4jSFAU7JMeSzdegQeBQtlG6NcAZqI8FB82fkDPLhzQ+mzeftumDJ/bZZCQBkDUBew6TssAINGT5VMRG5Fzq5fPqeskvH1rDoi9oLs+G0Zbl59I0Ajyse9B6FcxWrZ9p8GJEACJEACJJCbCHB9LTdly3ixUoDGQJYUoDEQIKvLIsAFGFmYzGKU2wRoXO3yYW6971E8fxENXhGJkRh0fBxC4kPNwtKQRoWQSvuSzTGgYi/YWdtquBKCLa/iw/DT5cW4Gn7LYgV2bKxs0L1Me/R+52MNxV/Rh7+CTmL+PysQlxJvCC5lXTtrO/Qs2xE9yr1R71UvfwWdwDwjtmeUoI3ohAI0RoSppytegOgJjtVIgARIwIIIzJkzB5MnT9YaUe3atTFp0iSIf41ZeH1kTJr09TYQ4AYzy8kyNxdYTi4YCQmQAAmQAAmQAAmQAAmQAAmQAAmQgH4EuL6hHzdT1uIBDaakS9+mJnDnn/OY8k1/3Lt9EykpKdKGKGtra3gX8kH3vkPQtlt/uLp5wsra2tShGNV/aqoCoS+eYu2iGdi1ZS3i4+ORmppq1DbM5czW1hZNW3XA2BlLkK+Ah7nCYLskYHYC/P1NMwWcJ5p9WDKADATURVp8fHxw8uRJ+Plp3ywuF5420ZFPP/0U69atU97zqy7S4eTkhKNHj6JGjRpym8Hly5exaNEipX3ZsmUhxGHEwRC//fYbevbsqXxNX4GbBw8eoF69eggODlb6Wrx4MQYMGKASpyECNOfPn4cQTxFzofSybds2dOqk/Z5l2YAswNBUAjSia71798aaNWuUvaxevTr2798Pd3fVAwdymq8lC9Covy8EPPE5IMRn1L+ftA0fcwrQFC9eXBKp8vX1VQktLCwMrVq1gshzehHXSvv27UOzZs0s4F3AEEhAPgHOE+WzysyS63+GM6QHEiABEiABEshrBLg+KS+jnIvK40QrEiABEiAB/Qjwe0Y3blzf0I0XrUmABLQT4Pk0HBkkQAIkQAIkAFStWhWPHz/OEsXgwYMxfPhwg4Rn0hvg+T4cdbmFQHYCNIkJ8fimX0ecPvKnsktTAtehVaceWrt49eJpDOjcCMnJSdLrfuX8sXTbUbh5eEmP5QrQJCUmYFT/zjh5aK+yHbmiKBkDC3kRhD5tayMk+Jn0tI2tLZZsOYxqNetrxG8MAZp2Xftg4pyVsu69kitAc/ncCQz4uDEUKSnKmOf8uhMNm38ke5j9feYY/rd9ndK+0ru10L57v0xzkt/VDQs2/ImK1WrKboOGJEACJEACJJCXCXB9LS9nN/O+UYDGwLxTgMZAgKwuiwAXYGRhMotRbhOg8XHyxrJGM+Fk66jB63LodXx3/ifEGkncJKcT4uNUELPrfYdCTm8WZ9SLEHCJT0nAtbBbWHZzPZ7HvUSi4s3CjqUUIaRTwD4/fvswEA42DhphRSRGYfSZqbgflfUCsNz+ONs6YV69ySjlWkyjimAz6cIcXHx1FalpeeMQDPVOUoBG7kgxnR0vQEzHlp5JgARIICcIxMXFoVKlSggPD1dprk6dOhg7diwaNmxokjB4fWQSrHSahwlwg5nlJJebCywnF4yEBEiABEiABEiABEiABEiABEiABEhAPwJc39CPmylr8YAGU9Klb1MREBu4Dv+xAdPHD0dsbKxSeMbZ2QUNmrZEnyFj4VehKqys9BSeSUtDiiJF2pyUqlBACMIkJcQhOiIMUZERSEiIR0pSoiR2Y2vvAEcnZ7i5e0iCKjZ2DrCxtoG1jY20Mcva2kbWxiltrFKSk3D5zGGsmD8NVy+eQ1JSotTX3FrEd4Bf2fIYN/0XVKn1QW7tBuMmAaMQ4O9vmhg5TzTK0KITIxE4ePAgmjdvrvK9u2HDBnTr1s2gFl6/fi35vXDhgtKPEIaZP3++8vHNmzdRv359lXtpAgMDMWTIENltT5o0Cd9//73S/rPPPsPq1aulxydOnEDjxo0l8T5RhDjc4cOHpTZ1Kbt27UL79u2VVTLzY4gATWhoqCRAc+PGjUx5yYlZMO3evbuSaeHChbF161YULVpUTnWT2OSkAE1mAiU5zdeSBWj69++PFStWKHOdmWhPZoNB/X3r7OyMY8eO4f3339eooi3306dPx+jRo2WNNfX3VGb5Fc4OHDiAli1bqohZVqxYEYcOHTLKITGyAqYRCRiBAOeJhkPk+p/hDOmBBEiABEiABPIaAa5Pysso56LyONGKBEiABEhAPwL8ntGNG9c3dONFaxIgAe0EeD4NRwYJkAAJkMDbTmDNmjUYNmyYVgziXgdx/4R43ctL+xmM+vDj+T76UGMdcxDIToBGxLT51wWYOX6oMrwmbTrjx0UbpT0D6mXp7ElYOue/e/jURWPkCtCEv3qJz9vXxbPHD5RNZCV8kxk7be1l5scYAjRDA6aj92B590PJFaDZvm4Jpo0eqOyiq5sHVvx+AqXKVjDakJk1YRg2rQxU8Wdra4eBoybjk75D4eTsYrS26IgESIAESIAEciMBrq/lxqwZHjMFaAxkSAEaAwGyuiwCXICRhcksRrlJgMbGyhrvelXCj7XHQgidqJfAf1Zi75NDSE79TxnWLFD1bNTO2hatijXBwEq9YG9tl6mXlNQUxKUkICQ+FH88OoBzIZcQmRSDpFTLEKOxtrLG6GqD0LhIXYi/MxYR+8Z7u7D2zlYoDBSFsbGyQdkCfphb7zvYWmsufj2PfYmvT01CWMJrPTNi+dUoQGP+HPECxPw5YAQkQAIkYAiBuXPnQhx6kV6E8ExAQAAaNGhgiNts6/L6KFtENCABFQLcYGY5A4KbCywnF4yEBEiABEiABEiABEiABEiABEiABEhAPwJc39CPmylr8YAGU9Klb2MTEOIr4a9eYP2SWdiwchGSk5Olg+Ht7O1RqnQ5dOrRHy07f4Z8ru46NS18JCcmIC4uBvGxMQgLDsLt65dx//Y1PLxzAy+CHiM8PAwJCQlSe+KzTPyb/rd4LP53cnJCwUI+KFayNEqULo9y/lVRpkIVuHoUhJOTC5zz5Yetnb1OsQnjl88eYeuqhdi3cxNevXyhPDBeZ0f/VhCx2trZwdHRCXYinn/7k6pIkZgKgR+FQqGv+0zr5cuXHz2/HI7+IyZLbbKQwNtMgL+/aWaf88S3+R1heX1/9uwZ6tWrh8ePHyuDq1GjBsTc2dPTU++AT58+jUaNGiEp6b/7jdetW4cePXoofWoTp6hVqxb+/PNPyLnfJSwsDK1atcL58+eVPhcvXowBAwZIj7X1TdyrM3XqVNn9EnMgIZyzcOFCZR1/f38cPXpU4wAKQwRoRDt9+/bFqlWrlO2UL18eR44cQaFChWTHqy7I06JFC+zYsUOau5mrWIIATU7ztWQBmt69e0McspJeMoo2yRkj6oJMliJAI4SmxHtVfAZkLMOHD8fPP/+st1CmHCa0IQFjEuA80XCaXP8znCE9kAAJkAAJkEBeI8D1SXkZ5VxUHidakQAJkAAJ6EeA3zO6ceP6hm68aE0CJKCdAM+n4cggARIgARJ42wlUrlwZT58+VcEg7p8R9xWJ+wsMuS8qM7Zy7nfKWPfi87c9S+y/uQjIEaC5f+sa+ndsgOioCClMT28frPz9JIqU8FMJOyY6EkO6t8C1S2el54VAzZIth1GtZn2lnVwBGnUxGOGgVsNmKFyspM6ozh47gOdPHynrZSYSY6kCNOriMH7l/LF021G4eRhPNOv2tUsY+HETZY7VIfu9UxEtO3yKRi3ao3jpchDiNCwkQAIkQAIk8DYR4Pra25Tt//pKARoD804BGgMBsrosAlyAkYXJLEa5SYDGwcYe3ct0QM9ynTRYCdGZvodHIDjuFdKQZhaWxmjUzd4Vo6p9hRreVTXEW9T9p6alIkmRhMjkGLyMe4UroTdwMvgCQhJCEZcch5Q04x/EIKePQhyoVqF3MbH611qFdG5F3Mf4szMQkRQlx12mNo42Dhj97iA08K2lYSM2Jc6/thJ/PjmCpNRkg9qx5MoUoDF/dngBYv4cMAISIAES0JeAOKCrYsWKEAdf1K5dWxKeadiwob7udKrH6yOdcNGYBMANZpYzCLi5wHJywUhIgARIgARIgARIgARIgARIgARIgAT0I8D1Df24mbIWD2gwJV36NiaB1FQFnj64jZVzp+CvfTuRlJgoCcC45MuPGnU/wKf9h6Nq7UawtraR3WxyUiIiwl/hVfAz3LtxGZfPncA/F88g6OljSeRF+E8v6aIzmTlXfz39887e3h6ly1VA1ep1pU1jxctUgJe3L1zdPWFjYys/1sR4HN67FVvWLMaNq38jMSFBdl1hKOJxlARyCqNgId83Ijl+ZeHp7QtHJxcoFCmIjghH8POneHDnBoKfByH81Uu8Dg/VYKFTwxmMC/kWwYK1u1GqQjV9XbAeCeQZAvz9TTOVnCfmmeGdJzoi5gBff/015s2bp9Kf8ePHY+LEibCz033TcGRkJDp37oy//vpL6bNIkSI4fvw4SpUqpdLOggULpEMdMs5Dtm7dik6dNO/fVgcuhCa++uor5dNubm5SG5UqVZKe0yY64uvri2PHjqFMmTKy8nfv3j3pHh8hLpNevvvuOwihF/ViiACN8LVv3z60bt1aZV42ffp0jB49Wlas586dgxCciYh4s+lflF9++QUDBw6UVd9URqYUoJkxYwbGjBmjDL148eI4c+YMRJ7VS07yzasCNPHx8ejatSt2796txGspAjQioEePHqFp06Z48OCBMj5xjXLw4EE0aNDAVEOcfknAqAQ4TzQcJ9f/DGdIDyRAAiRAAiSQ1whwfVJeRjkXlceJViRAAiRAAvoR4PeMbty4vqEbL1qTAAloJ8DzaTgySIAESIAE3mYCv/76q3Q/VHpxcXHB4MGDpfuM3N3dTYaG5/uYDC0dG5mAHAGaxIR4fNOvI04f+VPZ+pTAdWjVqYdKNFcvnsaAzo2QnJwkPe9ftToWbNgP1wL/vdfkCtCcO34Qg7s3V7l/zlhdz20CNN8N7409W9cou/9enQ8wd/VuOLvkMxYSyc+hvdsR8FU3pKRkf36qEKRp2+UzfNiuK3yLlpD2bLCQAAmQAAmQQF4mwPW1vJzdzPtGARoD804BGgMBsrosAlyAkYXJLEa5SYDGxdYZ39cYiWpeFTVYRSRGoe+REYhKijELR2M1am1lDW8nL4x/bxjKuvnBxspalmuxITM5NRnxigQEx4XiacwzXAu/jSthNxGe8Fp6XgjW5FRxsHHAsg9mwsfZG9ZqixGxKXGYdWkxTgSf0zscIXJTwN4VSz+YAQ9HNw0/kUnRGHZiAp7HvszVgkTZAaIATXaETP86L0BMz5gtkAAJkICpCMyfPx979+7F2LFj8cEHH5iqGa1+eX2Uo7jZWB4gwA1mlpNEbi6wnFwwEhIgARIgARIgARIgARIgARIgARIgAf0IcH1DP26mrMUDGkxJl76NRUCRkozbVy9g1cLpOHX0ABLi4yXXXgW90bJDN3T9fCgKl5B3YLq4xychLgZBj+7h7o3LuHTmGC6cOoIXz4MkoRVTlPTPPgcHB5T0K4v36zbCu7UaonT5yihUuDjsHBzlbTZKS8ONS6exfvk8HD+4F7Gx8u7TEu2W86+CSu/WRJ1GLeBftQbcvXzwn7yOaq9TFSl4ev8WLp45ivMnDuHmP39LgjSG8BEMhFhQ/2Fj8OmAUbDWQXzHFDmhTxIwNwH+/qaZAc4TzT0q2b46AW2iDcJGHMQwdepUODk5yYYWFBSEPn36qIjPiMrDhw/Hzz//rDEPCAkJQZMmTXD9+nVlG2XLlpXus8lKJEab2Eq3bt2wdu1a2Nr+J3wnBGk+/PBDJCW92eAuyhdffIGFCxdmK66jTZxHXeQmIxhDBWi0iXuI9rZs2SL1IasihHKEeM3du3eVZjVq1IC4BvL09JSdP1MY5qQATVZiKDnJ15IFaPr3748VK1YoU12+fHkcOXIEhQoVyjL9CoUCM2fOREBAgIqdJQnQiMDWrVuHXr16qcRoKe8FU7y/6DPvEeA80fCccv3PcIb0QAIkQAIkQAJ5jQDXJ+VllHNReZxoRQIkQAIkoB8Bfs/oxo3rG7rxojUJkIB2AjyfhiODBEiABEjgbSUg7hGqXLkyXr58CXHejhCdGTRoEFxdXU2OhOf7mBwxGzASATkCNKKpzb8uwMzxQ5WtNmnTGT8u2gibDPfnLZ09CUvnfK+06TssAINGT1WJVK4AzbEDf2BEn4+M1EtVN+2798OEn5Zr+L559SK+6NQQCfFx0ms+RYpj1e4z8PL21RqH3L5k1glt9ees2oWGzdopq8THxWLk5+1x7sRfyudadvwUQgDIFKIvD+7cwKSv++DG5fOy2RcsVBhffTsFLTp0h4Oj/PtLZTdAQxIgARIgARKwAAJcX7OAJJghBArQGAidAjQGAmR1WQS4ACMLk1mMcpMATQH7/Jhb73sUy1dYg9Xj6GcYfnICYpLfLBbk5iJEZzwc3DCw4meoXeg9ONjY69yd1LQ0JKUmITopFg+jn+DG67u4GnYDD6OeIi4lHoo0hc4+da3wsV9b9K3wCeys7VSqCiGco8/PYNblxVKM+hThs3nRhhhepR+EaI96OR18ET9eWiD1NS8XCtCYP7u8ADF/DhgBCZAACehL4OrVq6hSpYq+1Q2qx+sjg/Cx8ltIgBvMLCfp3FxgOblgJCRAAiRAAiRAAiRAAiRAAiRAAiRAAvoR4PqGftxMWYsHNJiSLn0bg4AQn7l28RRWLZiOc6eOICkxUdokVLhocXTrOwTtuvWDS363bJsSh6UnJsThzrW/8ffpo9Lmo1v/XEJMTDRSU1OzrW8Mg/TPQPGvp1dBVK1eBzXqN0W1mg1QvHR52Nk7yGom5NkjbFoZiJ0bf0VkZARE37QV0U6xEqXQ4MM2+LBdV/hXrQkbO/n3QaWlpiL81QucPrIPh/Zsw9/nTiImOkpWjNqMrK2tUaFSNXw/bzVKlquktx9WJIG8QIC/v2lmkfPEvDCy814ftm3bhq5du2rMFQoWLIjvvvsOXbp0yVSgIjk5GTdu3MCcOXMk8Qf1+YYQuDhw4ACKFi2qFZy2tr28vLBkyRK0b98eNjY2ynqirU2bNmHAgAGIi/vvPm4hgnHo0CHUqlVLpQ1h36NHD0nEJWMRfRo3blymIjRCbGP27NkYPXq0Sr3MhHSEkaECNMLHpUuXJEGeiIgIZbt2dnaYPHkyhg4dChcXF5V4YmNjsXHjRowYMQJRUf/NXcRcZMeOHfjoI9NsyNflHZCTAjQiLjGeOnXqpDXEnOJryQI0v/32G3r27KnCZ9q0afj2229V3msZDcLCwqQxtmbNGg2uliZAo01oSAQt+jhmzBiTHMKgy/uBtiSQHQHOE7MjlP3rXP/LnhEtSIAESIAESOBtI8D1SXkZ51xUHidakQAJkAAJ6EeA3zO6ceP6hm68aE0CJKCdAM+n4cggARIgARJ4WwmI+42mT58uic4I8Zl8+fLlGAqe75NjqNmQgQTkCtDcv3UN/Ts2QHTUm3vZPL19sPL3kyhSwk96HBMdiSHdW+DapbPSYyFMs2TLYVSrWV8lQrmiLaYUoGnT5TPpvn71YokCNNp4ZRa/gUNBWV3s0Xh49yY2rpiPPVvXIDFB3pmqRUuUxsxlW1GuYjVjhUI/JEACJEACJGAxBLi+ZjGpyNFAKEBjIG4K0BgIkNVlEeACjCxMZjHKTQI0QpQlsP4UFHIuqMHqWthtBJybnmcER6ytrOBk44R2JZuhVfHGKORUELbW/23W1HWwCMGZ2OR4PIh6jBMvzuFy2A0Ex4UgUZGENGg/BELXNtTthVCQyFc+O9WNlcJOtP3N6R+kf/UpBexdMbvuRJTMr7nxNSk1GSNOfo+7kQ9zRGhHn/iNVYcCNMYiqb8fXoDoz441SYAESOBtJsDro7c5++y7PgS4wUwfaqapw80FpuFKryRAAiRAAiRAAiRAAiRAAiRAAiRAAjlHgOsbOcdabks8oEEuKdqZg4BCkYKbl89i5bypOHvyMBITEiAODi9fsQp6DfwGjdt8DFs5gippabh74xKO7PsdZ48fxO3rV5AQH5+pcEtO9FV8Hor/C7i5o2LV6qjTqAUateqIQkVKymo+Juo1dq1fhvXL5+Fl8AuNvghO1arXRudeA9GweXs45XOV5VebkRABenjnOvZuXY0929cjPPSV3uxcC7ihR/9h+Hz4BFjb2OodEyuSQG4nwN/fNDPIeWJuH9V5M36xgXj16tXo169fpoJ1QvzEw8MD5cqVQ5EiRXD27FlJ9EQIr2RWKlasiN9//x1lypTJ1EaIxAwbNgyLFy/WsBHiK35+fqhatSquXLmCBw8eQNirlxkzZmDUqFFaxSUePXqEpk2bSnUzlmrVqiEgIEASfPH09JReEmIpJ06cwMSJE3H+/HkV++yEdIwhQCMa3L59O7p166a1n0IQqEqVKlJcQvQnM/ZZ8cjpEWxKARp1oRfRt7Zt22Lz5s1wcnLS2tWc4GvJAjRPnz6Vxvy9e/dU+AixIiF05O/vLwkzibxdvXpVEoLKKCwlXrO3t4cQP0ovc+fOld7DQvzFwcFBKWSjLffikBd1YafMxqT6e6p48eI4c+YMfH19sxzG2oSGMhOpyun3A9sjgewIcJ6YHaHsX+f6X/aMaEECJEACJEACbxsBrk/KyzjnovI40YoESIAESEA/Avye0Y0b1zd040VrEiAB7QR4Pg1HBgmQAAmQwNtKYP369ejQoQPEfQI5XXi+T04TZ3v6EpArQJOUmIBR/Tvj5KG9yqamBK5Dq049pMdXL57GgM6NkJycJD32r1odCzbsh2sBd5XQ5ArQiPX8Yb1aK+tmJmijb7+11bNEARpFSgrGDuqGQ3u2KUOu16Q1Zi3fBnsHR2N2X6svcS/pi6DHOHP0Txz8Ywv+PnMMKSma92ymVy5eqiwWbjwA36IlTB4bGyABEiABEiCBnCTA9bWcpG05bVGAxsBcUIDGQICsLosAF2BkYTKLUW4SoPFy9EBg/R9Q0MlDg9X5kCuYfOFnxCsSzMLRVI3aWFnDx8kbH5dpi/e8KsPT0R32NnawgpXeTaakKhCVFI2/np3AwaDjeBYbjARFot7+MqsoYpxa81u8510Ftlaq4jmJikSsvbMNm+79obMAjrWVNcq4lsScut/B0dZBo/mHUU/w9anvEZP83yY6o3fOQhxSgMb8ieAFiPlzwAhIgARIIDcS4PVRbswaYzYnAW4wMyd91ba5ucBycsFISIAESIAESIAESIAESIAESIAESIAE9CPA9Q39uJmyFg9oMCVd+jaIQFoa7t+6iqWzv8OJw39K4jPiM6TKuzXwxYiJqNmwhSwBk6jwV9izdTWO/LkLt69dRkxMtEFhmaKy6JeHpxeqVK+DZm27SMI6dvbZb4RKiIvBgZ0bsGL+NDx7+lgpCiPEZ2rXb4zPBn2LarUbyRPpkdGx0OAg/G/raqxdNk8SodGniNiq12mIsdN/QTG/8vq4YB0SyBME+PubZho5T8wTQzvPduLo0aPo1asXhEiFoWXIkCGYOnUqXF2zF4fLSoQmuzimTJkiCVoIYYzMyqlTp9CmTRtERERk507r615eXhDXE9WrV8+0vrEEaEQDhw4dwieffILQ0FCd4xXiMyNHjlSKgOjswMgVTClAc/HiRTRs2BBxcXEqUffp0we//PILHB21zzNNzdeSBWgEKCEoI97nuhY3Nzds2bIFu3btQmBgoEZ1dYEYcwnQiEMQhNCNEJjKWIQQ1bZt26Dr/XS6cqI9CRhCgPNEQ+i9qcv1P8MZ0gMJkAAJkAAJ5DUCXJ+Ul1HOReVxohUJkAAJkIB+BPg9oxs3rm/oxovWJEAC2gnwfBqODBIgARIgARLIeQK63o9w8XnOx8gWSUAQkCtAI2y3r1uCaaMHKsE1adMZPy7aCCEOs3T2JCyd873ytb7DAjBo9FQNyHIFaNTFYISjOat2oWGzdiZLnCUK0IjOfje8N/ZsXaPsd7Wa9TF/7V4458tvMhaZOU5VKPA86JEkiLN93VIEPb6vYdrjyxH4+rvZOR4bGyQBEiABEiABUxLg+pop6VqubwrQGJgbCtAYCJDVZRHgAowsTGYxyk0CNAUdPRHYYAqEEI16OfPyb/xwcZ5JhFTMkhi1RsUNHF4OHviwaH18WKwB3OwLwMnGAbbWthCCLPqU1LRURCfHYvejA9j5aD8ik6KhSFPo4yrTOpU9ymNqrdFwtnVSsUlDGu5EPMA3p6cgPkU30SBHGwd8WaEnPirVTKNd4ffXm5uw9cEeJKVmrsxr1E6a0RkFaMwI/9+meQFi/hwwAhIgARLIjQR4fZQbs8aYzUmAG8zMSV+1bW4usJxcMBISIAESIAESIAESIAESIAESIAESIAH9CHB9Qz9upqzFAxpMSZe+DSEQHPQIy2ZPxME9OxAXF6sUnxnwzfd4r24T2Nhmfpi6aDctLRVXzx3D+uXzcOnsCYSHhUo+xMHLllhEbEKcpZBvEdRt1Bxiw1Gx0hWyDVWI0Bz53zYs/mkSngc9QWpqqnSwerc+A9Fn2AS4exXK1ocuBtERYdi6KhArF8xCfLzqoeZy/fj4FsEXX09A+x4D5FahHQnkOQL8/U0zpZwn5rlhnuc6FBsbi+XLl2PixImIiorSqX9OTk746quv8M0338DX11enugqFAps3b8bAgQNltVu6dGksXboUjRs3luY+2ZXz58+jc+fOOovrlC9fHtu3b0eFClnPV4wpQCP6EhQUhGHDhtUmvJ0AACAASURBVGHHjh3ZdU16vUaNGli1ahX8/f1l2eeUkZiThoeHIykpSdmkvb09PDw8ZOUtqzjFmAkLC4P4N2OR49+UfC1dgEbwmjlzpoZAS1asxfgSwjXlypXDvn370Lp1a43rDUsRoBH9EOOiVatWEO/7jEUINI0aNcrgsZdT7x+28/YR4DzR8Jxz/c9whvRAAiRAAiRAAnmNANcn5WVUfS564cIFeRVpRQIkQAIkQAIyCKiLu1vqvQwyupIjJlzfyBHMbIQE8jwBnk+T51PMDpIACZAACVggAZ7vY4FJYUhaCegiQPPw7k3061AfURHhki9Pbx+s/P0kCnh4Ykj3Frh26az0vBCkWbLlMIRQinqRK0AT8iIIfdrWRkjwM6ULIWgjhG1MVSxVgEY9R94+RbBq9xl4+xaVjUL8PnJ433/3HlZ6txbad+8nu742Q7Gmc+74QYwb/CkiwkOVJv5Vq2PBhv1wLeBukH9WJgESIAESIAFLIsD1NUvKRs7FQgEaA1lTgMZAgKwuiwAXYGRhMotR7hKg8UBg/R/g5aQpQHM+5DImX5iLeIVuYiZmgW5go062jvB0cEeTIvXRtGg9uNrnh521LWytbGFjbQ0rZL9hM2MIKakKPIt9ge/Oz0Zw/CukpKYYGOF/1YXwzPJGsyDEg9RvdoxOjsG3p3/A3chHOrVX2KUQZtf5DgW1jIPopBj0PTISEYlREGI0eb1QgMb8GeYFiPlzwAhIgARIIDcS4PVRbswaYzYnAW4wMyd91bZ5oILl5IKRkAAJkAAJkAAJkAAJkAAJkAAJkAAJ6EeA6xv6cTNlLR7QYEq69K0vgZioCKwO/AGbVy+RxGdEqVCpKsRmqer1P4StnX2WrhNio7Fr43LsWL8Cj+7fQXJysr6hmKWes4sLKlR+Fz36D0f95h1gbWObaRxiw1JifCwO7NyAX2ZNxKuQl5JtQW8fjJw0Gw1bdoKdvYNR+xEdGY7Z4wdjz45Negn62NnZoUbdD9C+2+co4fcOfIqVhIurO6ysrI0aJ52RgCUT4O9vmtnhPNGSRyxjy0hAiFRcvnwZu3btwp9//okHDx7g1atXKpAKFiwIPz8/tGjRAu3atUPVqlUhvv8MKfHx8dizZ48kgnPu3Dm8fv1a6U4IXAhRic8//xziwDohRqdLEYI6U6dORWBgIEQ7WRXRtwkTJqB///4QwjrmKk+fPsWSJUuwadMmKQdChE8UwVmIzbRp0wa9e/dG2bJlKaqhR5LeVr5ibi0En4YOHarxvs6IUbznZs2aJYk3pb/fxDXH4MGDsWzZMhXi6gI0eqSDVUjgrSfAeaLhQ4Drf4YzpIfcTUB8xyuFqYU4tZUQr/53z1tamvS3ELOG8u+0N38jDakKhSQaDaW4o5X0/S9qW4u1LCurN/PNf18Xf4v/xOtyBCFzN1lGTwIkkJsJcH1SXvb4WS6PE61IgARIgASMQ4ACNFlz5PqGccYZvZDA206A59O87SOA/ScBEiABEjAHAZ7vYw7qbFMfAroI0CQlJmBU/844eWivsqkpgetQpIQfBnRuhOTkJOn5rARI5ArQaGurXpPWmLV8G+wdHGV3NTw0BAFfdcPTR/ekOk7OLhAxV6jyvoYPSxWgESIvg7s3V/7WK9bw563di7qNW8rioEhJwYRhvbB/50al/dCA6eg9eLT0WAgHvXz+VPmaX7mKKFW2gizfwkj4DRjUXWmfLkwkxgULCZAACZAACeQVAlxfyyuZ1K0fFKDRjZeGNQVoDATI6rIIcAFGFiazGOUmARoPBzcENpiCQk4FNVhdC7uFgHMzEJeS9cZDs0A2YaP21vbwdvJEmQIlUd+nBqp5VYKjrQNsrKxhY2Xz5mZyGUXclB6ZGIXplxbhUug1KNIUMmrJM+lW+iP0eqcLHGxUD98QQjfnQi5h0oWfkSpulJdRRH8a+NTE2PeGwtZac4Pq0ednMPPyIiQq3ix+5fVCARrzZ5gXIObPASMgARIggdxIgNdHuTFrjNmcBLjBzJz0VdvmgQqWkwtGQgIkQAIkQAIkQAIkQAIkQAIkQAIkoB8Brm/ox82UtXhAgynp0rc+BBSKFOzfvgbTxw1Xis8UL+mHQaN/QMMWHbMVUwkNDsLaX2Zg3++bEPE6HOKQ+NxYxEGWPoWL4pM+g9Cp11dwdMmfaTfEQTTxMVH4ff1SLJ87FdHRUZJtseIlMWPpFpSp+J7RD7x89eIJPm9bGy9fBusnQmNvD0dHJ9jY2MLewQFeXgVR3K8cSpV5B41adURp//dyY9oYMwnIJsDf3zRRcZ4oe/jQkARMRkAIaFy5cgV//PEHXrx4oWzH1tYWtWrVQv369VGyZEmdBW5MFjAdk4CJCIj3wsWLF7F9+3ZEREQoW3n//fclYakSJUponV+La499+/ZJYlEpKSlwdHREy5Yt0axZM4NFqEzUVbolgVxBgPNEw9PE9T/DGdJD7iLw36HNaUhLTZXkYJLioxEbEYaI8FcIDXmByIjXiI+PQ0J8POJiohEfF4OU5CTpMKjUlBTpX/F9Lg4hEp9DtnZ20jzY1tYONnZ2sLd3hKOTM+wdnaR/nZ1d4FrADe6eXnD39EYBT2845XOHtSSkLURqrCVRGlEoZpC7xhOjJYG8SoDrk/Iyy89seZxoRQIkQAIkYBwCFKDJmiPXN4wzzuiFBN52Ajyf5m0fAew/CZAACZCAOQjwfB9zUGeb+hDQRYBG+N++bgmmjR6obKpJm84oWfodrJw/Tflc32EBGDR6qtZw5ArQiMrqseV3dcPyHcdRunwl2V1VF0cpWaY8lm49Ao+ChTR8WKoATUjwM/RrXw8vgh4rY27evhumzF8LG1vbbFkI8Z0vOjaUfi8WRfwGsHDDftRs8KH0WORu0YxxsvKnrbFnjx+gb4d6CAsJll4WvyMv235Mq8hPtsHSgARIgARIgAQslADX1yw0MSYOiwI0BgKmAI2BAFldFgEuwMjCZBaj3CRAU8DeFfPqfY+i+Xw1WD2OfoZhJycgNjnOLBwtoVEroehr64SS+Yuhokc51CtUA2XdSimFaKythEXWJSY5DhPPzcI/4bcgRGmMUbydvBBYfwo8Hd013IUmhGPQsQCEJ/63OS6rNvPb5cP494fj/YKVNczETS0jT03Btde3ZAvaGKN/5vRBARpz0n/TNi9AzJ8DRkACJEACuZEAr49yY9YYszkJcIOZOemrts0DFSwnF4yEBEiABEiABEiABEiABEiABEiABEhAPwJc39CPmylr8YAGU9Klb30IPLx1Bf06NkR0dLRU3d3DE1/833hJhMVGOrAx8xL08DYWzxyPv/63E+LQ6LxQXFzyoUuvL9B78Fi4ehTMskvREWFYFTgVG39dhKSkJGlTVLX3a2Luun1wzlfA6Dj2bFyGSd8MkPwa6zAcEbOHpxdW/n4cRUq9Y/SY6ZAELIUAf3/TzATniZYyOhkHCZAACZAACZAACVgWAc4TDc8H1/8MZ0gPuYBAWhoUimQkJcQjMT4Gr188woObV3H31j8IevoEL148R0xMNGJjYxEbE4PExEQV4er0tS31zxzxWLyW/rz4O+M6WPrz4l87Ozs4OTnB2cUF+fPlh7unJwoXLgK/MuVQunxlFC1dES5uBSXRGjt7R1hZ2+QCsAyRBEggrxLg+qS8zFKARh4nWpEACZAACRiHgLF+czdONJbnhesblpcTRkQCuZEAz6fJjVljzCRAAiRAArmdAM/3ye0ZfHvi11WA5uHdm+jXoT6iIsIlSHZ29sjnWgCvw15Jj4UgypIth1GtZn2tEHURoLl/6xr6d2yA6Kj/zgpt370fAqYvliW8IgRbBndrhicP7ypj6d5/OEZM+ln5O2jGIC1VgEasncwaPxSbVy1UhitX5EXUnTPpa2xYPk9ZV12E53/bf8OEoT2Vr9dp1AI/rdgBB0cnWW8EXbnJckojEiABEiABErAwAlxfs7CE5FA4FKAxEDQFaAwEyOqyCHABRhYmsxjlJgEaF1tnTK7xDap6+WuwikyKxueHv0ZUUoxZOFpio1awgpejB2oWqobGheuiksc7sLG2gXg+syJEZ8ITIjDk+Hi8SggzSreE8M30WgGo5lUR1lbWKj7jUxIw58pSHH5+SlZbVT39ManGCAghmoxFxP0g8okkQpSoSJLlKy8YUYDG/FnkBYj5c8AISIAESCA3EuD1UW7MGmM2JwFuMDMnfdW2eaCC5eSCkZAACZAACZAACZAACZAACZAACZAACehHgOsb+nEzZS0e0GBKuvStKwEhoDK0ezNc/+eyVFWIr3Tu9SX6DhsPF1e3TN2lKhS4e/1vLPlpIk4dPYiUlBRdm5ZtLz7HbG1tAas39/+IthUKhez6+hg6ODig3ce90GvQaBQu5gcra9X7fzL6fP7oLhZOD8ChfTuluES8PfsPwVcBs2Bra6dP85nWSUlORM/m1XD/7m2jCdCIxhwdnTBh1hK06NTLqPHSGQlYEgH+/qaZDc4TLWmEMhYSeHsIREREID4+3uQdtrGxgaenJ8S/LCRAAiRAAroR4DxRN17arLn+ZzhDerBMAqmpCiTHxyD4yV08vn8bd29cwZ0bQnDmMSIjI5RCM+prhemfK+preuliM6K3WQkOaBOrsba21hCqET7E//b29v8K0+SDt3chlC3vj7L+VeFXzh/FS1dAfg8fWNvYIi2bdi0zC4yKBEggtxLg+qS8zFWvXl2eIa1IgARIgARIwAgELly4YAQvedcF1zfybm7ZMxLISQI8nyYnabMtEiABEiABEnhDgOf7cCTkFgK6CtAkJSZgVP/OOHlor9Yu+letjgUb9sO1gLvW13URoNEmniJ+n5wwewXaftw7y982hUDOt190wYVTh5VxeHn7YtmOYyhWsozW2NSFVLx9imDV7jPw9i1qcF+0OdDGYs6qXWjYrJ2G+YPb1/Fll0aICA9Vvla9bmPMXLYVrm4emQ63Q3u2YczArkhNTVXafDniO3w5cpLysbrQjxAVWrTpIN6t1UDWMN786wLMHD9UaftenQ8wd/VuOLuontkqyxmNSIAESIAESMBCCXB9zUITY+KwKEBjIGAK0BgIkNVlEeACjCxMZjHKTQI0Djb2+LRMR/Qo11GDVUqqQhKgCY57BSFGwvIfASEAYwVrlMhfFJ1LtUaDwjXhbJu5mq1gue/JYcz9Z7nRML7rVQkTq/+fpnBMWhoexzzDwKOjkZKW9WEYtta26FG2I3qU7QTRp4wlNS0VK29twpb7u6HIxo/ROmUBjihAY/4k8ALE/DlgBCRAAiSQGwnw+ig3Zo0xm5MAN5iZk75q2zxQwXJywUhIgARIgARIgARIgARIgARIgARIgAT0I8D1Df24mbIWD2gwJV361oWA2IT1y4/fYv3KRZJwip29PRo0aYX/m/gTCpfQvrlJ+FcoUnDz8jksmTUBZ08ekQ56TD8EUpf2s7MVh4W7urnDs2AhlCjph4I+RaFIVeDZo/t4FvQE4aEhiImOMknbIjY7Ozu07dwDnw0eg6Ily2YpQnP5zGEEThuLa5cvSCzFIZezl29BnSbtlMI52fVXzuuC8/pfpmPutHFG7bcQoBkzLRBtP+knJwzakECuJMDf3zTTxnlirhzKDJoEcj2B3r17Y82aNSbvR/HixXHmzBn4+vqavC02QAIkQAJ5jQDniYZnlOt/hjOkB8shkJaWiqSEeMSEB+Pi8T9x9sQh/H3xPIKDX0CRolCuUYnPDrGeJ9avMh4iJJ4XhzGl/y+Enq2trKVDmcRzkmhMhtfThWWEj3RfQpA6fQ1S7KdL+/c1sQ4n7NLbS/eXbptx3VK8li9fPpQvXwE1632AWg2bofg778LBKZ8kRiPEr7MSwbGcjDASEiCB3EqA65O5NXOMmwRIgARIgATeXgJc33h7c8+ek4AxCfB8GmPSpC8SIAESIAESkEeA5/vI40Qr8xPQVYBGRPy/7b9hwtCeWoPvOywAg0ZPzbRjugjQCCchL4IwqFszPLp3S8Vn18+HYMDISSjg7qnyfEpKMk4c3IO5k79B0OP7Kq+J/Rk9B4zMNDZ1ARrxu+XURRvQ/KNPtNbRtS/qTnQRoBG/ua79ZRbmTx2t4qZkmfKYOHsFKr9fR+V31vi4WGxcMR+/zByv8rtxkRJ++GXTXyhcrKTST+L//x36m34dcfrIn8rnipcqi3nr9mYq1pNueO74QYz+8mNER0Uo6377QyBEflhIgARIgARIIC8R4PpaXsqm/L5QgEY+K62WFKAxECCryyLABRhZmMxilJsEaGysrCGETH6sPRZCUkW9LLq+Bn88OoDk1GSzsLT0RoVoi42VLYrnK4yhlfuignsZ2FjZaA07UZGEvodHIiQ+1CiCPi62zphVZxzKuZXWaC82JQ6jTv+AOxEPskTo5eiBGbUDJCEd9RKfkoDeh/4PrxMjjRKvpecyPT4K0Jg/U7wAMX8OGAEJkAAJ5EYCvD7KjVljzOYkwA1m5qSv2jYPVLCcXDASEiABEiABEiABEiABEiABEiABEiAB/QhwfUM/bqasxQMaTEmXvmUTSEvD8f07MH5ob8TGxsDW1hZlK1TCsIDpqNGwRaZuxOGOt/+5gEUzxuH0sb8kO2OLz4jPLWdnF7xTsSqatfsYjVp2gJdPMaUATKoiBU/u3cCBP7bg0P924PGDu0hKSpLddbmGIg7Bpf0nvSURGt9ifpkeQpmaqsCu9cuwfN5UvHzxTLIrXa485vy6C77FNe8dkhuDNrtHd/5Br9a1EB8fb4gblbr29g4Y9f1sdPxssNF80hEJWBoB/v6mmRHOEy1tlDIeEng7CFCA5u3IM3tJAiSQuwlwnmh4/rj+ZzhDejA/AbHmlxAdjusXjmP/H1tw7crfePrkMRISEqTghNiMEIARRXxuCBEYIejs4uIC1wIFkD+/K9w9PODp6YWC3j4o6FMYBdy94OySHw4u+WHv6AKxJmVtYyP5EiI06aI0GQVkhPhMSkqKJIqdkpSIhLhoJMRGIyYqAq/DQhAaEozQkJcIeRWCqIgIREZGIDo6GomJicp1y/T1S0ns5l/hG3d3d5QpVwGNm7VB7Sat4FPiHVjZ2FGExvxDjxGQQJ4lwPXJPJtadowESIAESIAE8iwBrm/k2dSyYySQowR4Pk2O4mZjJEACJEACJCAR4Pk+HAi5hYA+AjTPHj9A3w71EBYSrNJNG1tbLNlyGNVq1s+0+/qItty4cgHDerZCRHiohl/XAu4o7lcOnt4+uHnlAkJDXqgIrqRX6NjjC4yethC2tnaZxhYS/Az92tfDi6DHKjY+RYqj8nu14eDohGHjZ8LDy1t6XZ++ZHSsiwCNqBcTHYmAr7rh1OF9Gn1wcnaRxGKKliyNW//8jeBnTzQ4WFtbY/rizWjSprNG/bPHDmBoj5YqdQSrzp8NRKceX6JYqTKwd3BU9vvyuRP4bekciHoZi987FbF48yElo9zyPmCcJEACJEACJJAdAa6vZUcob75OARoD80oBGgMBsrosAlyAkYXJLEa5SYBGSM4Uci6IpR/MhLOtkwavq6E3MeH8LAhBE5bMCQghH8FPiNA08K0JO2vNRRhFmgKrb23Bxvu7kJqWajBOIX7Tt3w3dCrVCvY29ir+klNTsPneH/j19qYs22lVvDEGV+oDRxsHFTtFWioOPD2OOVeXGCVWgzubgw4oQJODsDNpihcg5s8BIyABEiCB3EiA10e5MWuM2ZwEuMHMnPRV2+aBCpaTC0ZCAiRAAiRAAiRAAiRAAiRAAiRAAiSgHwGub+jHzZS1eECDKenSt1wCL589wvjBn+LKxbPSQYwF3NzRf3gAuvYdDmsb20zdPLl/Ewunjcbh/XukesYWnxENi8MpGzRthe5ffI13Kr+faTxJifG4cPwA1vzyE67+fdZkIjTi4Myunw1An2Hj4eb5ZtOWthIXHYkF00Zj99Z1iI+Pg529PTp/2g9Dxs2Eg5OL3NRkaxf1OgxDujfFjX+uZGsr18DewQFDR09G9wHfyq1COxLIdQT4+5tmyjhPzHXDmAGTAAmQAAmQAAmQQI4Q4DzRcMxc/zOcIT2YkUBaGuJjI3Hn8ilsWrkAx48fRWJCgiTMki40I9YEhXCzEI5xc3dHkaLFUKx4SZQu+w7e8a/y/9i7Cyirqj0M4N/cmu5mhu6QEgml44EIgiAKGCiKICit0iWdkvKohyiYhKCiIoqAIggi3R1DTPfcfGsfnHEKuDm3vvPWLGDmnB2//5XH3eee/aFslVoIDI+Fh0IFD3jAIEJqRMAMxJOSUmKNZRM0iBYBg/ifXg/xDJ8IiM5JT0Tc5bM4d/JvXDh3Bpcunkfcjeu4eeO6FOYsQnJyxy7mIgJ0xGZHkZFReP6lvmj11HMIL10JckXB5wAtGyyvpgAFKHBPgOuTfCVQgAIUoAAFKOBsAlzfcLaKcbwUcEwB7k/jmHXhqChAAQpQwLUFuL+Pa9fXlWZnTgCNTqvF6IE98fO3GwtQ1KjTAEs+/REiFOZ+h7mhLZfOncI7r3fD5fOnTebv9mJ/jJi8QAqQedAh5jV+8Ev48evPij1NBNGs/eYPhEVESz83dy65jZsaQCOue1AIzYPmJsJkxs9bhY7dX5LuNxc+xNxnj3sbGz9ebrJv7gX+AUFY8ukPqFm3odlt8EIKUIACFKCAowpwfc1RK2PbcTGAxkJfBtBYCMjLjRLgAoxRTHY5yZkCaARQgMoPHzwxBWX8ShXxSlWnYcDu0biTVTQZ1y64Dtyp+JC6v8oPo+sNQoOIOv9+aP2fMYsPkP8Vfxxj98+E1qCzykwivcPxwROTEO4dWqA98QF3Ubs+Pw9Fuqb48CBvhRdG1O6PFqUaF1kwUes1GLd/Fg7Hn5A+LO9OBwNo7F9tvgGxfw04AgpQgALOKMD3R85YNY7ZngJ8wMye+gX75oYKjlMLjoQCFKAABShAAQpQgAIUoAAFKEAB8wS4vmGemy2v4gYNttRl28YIaDVqrF00FR+v+EB6+EhsFtnyP50xauZyBIaE37eJ5ITbWPT+SGzf8jm0Wq1NwmdE2EuT5m0x4N33UblGPWljSnHkZKbj7u0bEA8ghUaWglLlJX1fzOWPXdvx37mTcObkUWkTSVscPj4+eGXgO3h50GgoVJ737eLSmWN4f8RrOHH0L2ksEVGlMHbmMjze9mmrDSsjPRVzxw7Etq/WW61NEUDT7+338OqwyVZrkw1RwNEEeP+taEX470RHe5VyPBSgAAUoQAEKUMAxBPjvRMvrwPU/yw3ZQskLiOfq9Fo1Th3agy/XLce+vbuQlpqatw4o/m4QYS3+/v6ILV0GDZs0RbU6jRBTtgIiSpWBf1AYZCJwRlrPuxdWU5LHv0HZBuh14rlAA9RZ6Ui8cxPXL1/A1fMncPTQHzjy919ISkxETk6OtL6ZG6wjwnQqVKqMDp27o9PzryEwIhYeHvfWJnlQgAIUsIYA1yetocg2KEABClCAAhQoSQGub5SkNvuigOsKcH8a160tZ0YBClCAAo4rwP19HLc2HFlBAXMCaEQL2zetx/i3XyzQWN/BYzDwvWkPJLYktCUjLRVLZ43FF/9bYlQZY8tWxNg5K9Dg8VZG3zc9c/wwBvRojbTU5CJ9OEIAjRhUTnYWPl+zGMtmjYNWq3moRY26j2HSgrWoUKXGA88V7c6bOAybPvnvQ9ssfEJQSBhmLP8cjz3R2uRreQEFKEABClDAGQS4vuYMVbL+GBlAY6EpA2gsBOTlRglwAcYoJruc5GwBNJ5yFQbUeBmdy7Ut4qU36LH0+Fpsv/oLRCgJjwcLyDxkqB1SDRMaDJeCfQofmdosPPtDf6j1aqtQqmQqDKvdD21im0JW6IPzap0ac/7+EL/c3FdsX2X9YjGryViEeRVMUxY1v55+C2/uGYUcnXXGaZXJllAjDKApIegHdMM3IPavAUdAAQpQwBkF+P7IGavGMdtTgA+Y2VO/YN/cUMFxasGRUIACFKAABShAAQpQgAIUoAAFKGCeANc3zHOz5VXcoMGWumzbGIETf/2OGaMH4syJo9LpUdExmLH8M9R69In7Xq7OycKKOeOwYfUSaDQam4TPiL+vYsqUw8B3pqBtl16QyeTQ63U49NtO/LbzO9y4ehFyuQLlK1dH66e6o5IIqPHwQFZmOj5dMQ+frl6MpMQEYwjMOic4OARvj5mOzr363X/zSYMB336xBjPHDkZ2dhYUSiWat+mI92YsQ0h4tFn9Fr4oJysTqxdMwv+WzbVaHcQ4+/QfijdHz7bKGNkIBRxRgPffilaF/050xFcqx0QBClCAAhSgAAXsL8B/J1peA67/WW7IFkpeQISxHNy5CVNGDcbdu3ekcGXxJf5OUKlUiIiMQt36DfBMzz6oXKcJPH0D4SFTGL1hUsnP6N8e74XTGKDNzkTK3evYue0z/Lj9G1y5fFEK2RE/F+E6Yr4irLtRk6aYuHAdAsNKOcX87GnLvilAAeMFuD5pvBXPpAAFKEABClDAMQS4vuEYdeAoKODsAtyfxtkryPFTgAIUoIAzCnB/H2esGsfsLAIpSQnY9sVafPfVx7h49mReCIu41xhTpgKeaNMRHZ7pjRq1G0Aml5s8rasXz2L5nAnY89M3yMrMkK5XKJSo36QFZnz4GQKDQ01u0xYXiECen775EpvXr8SFM8fzxprr0KpjN3Tt9RpKl69s9P1WvU6Hnd9txNIZY3D9yoWHDlv01f2lAXht6DiERVjnOY2HdsoTKEABClCAAnYQ4PqaHdAdoEsG0FhYBAbQWAjIy40S4AKMUUx2OcnZAmhEaEoF/zJY1Ox9qGTKImY3Mm7hnX3v406W7TZQsEuhbNRpgNIPUx4biVqh1Yr0YIABXbe/hgxtptV6bxrVECPrDoCf0qdAmzqDHgfvHMG4A7Mh+s1/iJq/Vq0nulV4EspCNRdBQytOrMeWHy1ypgAAIABJREFUy99bbYzO1BADaOxfLb4BsX8NOAIKUIACzijA90fOWDWO2Z4CfMDMnvoF++aGCo5TC46EAhSgAAUoQAEKUIACFKAABShAAfMEuL5hnpstr+IGDbbUZdsPE8jOTMeymaOx9fOPkJ6eBrlcjjeGjsGrQyZAJlfc9/Kt65dj0fQxSE5OelgXZv9cPATUtHUHTJz/PwSGRkjt/PbTVqxbNhvH/j4IdU6O9D0fH1883vI/eH3oeFSqWU/63pkjBzBjzCAc//ug2f0/7ELx92npsuUxYd4q1G3c6r6nZ6alYNKQl7Brx7fS5pURkdHoP2Iinu79xsO6MOrnOdlZ+PS/c7Bk9kSjzjfmJBFA0/OVNzF00kJjTuc5FHBKAd5/K1o2/jvRKV/KHDQFKEABClCAAhSwuQD/nWg5Mdf/LDdkC3YQ0Osw650+2PTlZ9DpdHkDEIEs3Z/rhZ6vD0N0uapQeHoD8LDDAK3XpUGvRUZKAo7s24kF08bh8uVLeY2LvwNDw8Iwd9k61GzS3ugNkaw3OrZEAQq4qgDXJ121spwXBShAAQpQwHUFuL7hurXlzChQkgLcn6YktdkXBShAAQpQ4J4A9/fhK4ECFHBmAfH8RfydOBz58zcc3r8H6pzsAtMpXa4SHn28JSpXrw2Vp5czT5VjpwAFKEABChglwPU1o5hc7iQG0FhYUgbQWAjIy40S4AKMUUx2OcnZAmgEkq/CB7ObjEXVoIpFzDR6DZYeW4sfr++GCCfh8WABEeLzfKWn0adqj2JP7PFDfySrUwpFwpivGqjyx5TH3kHNkCpFGsnW5WDAr6MgQoTyh9D4K/0ws/FoVAmqWOQj+emaDLy5ewziMm+bPygnvpIBNPYvHt+A2L8GHAEFKEABZxTg+yNnrBrHbE8BPmBmT/2CfXNDBcepBUdCAQpQgAIUoAAFKEABClCAAhSggHkCXN8wz82WV3GDBlvqsu2HCRzcuwMLJo/E2VPHpFMrVKqC/371K4LCIu976am//8Dk4a/hwtlTUqCKrQ5fP388/8qbGDhqJuDhgaS7cZg7YQh+/v5raNTqAt36+weg24v9MGj0TCk4JycrAxPefhG7ftxWYINMa49VBPY89ngLTF64DqGRMQ80G/BcW2RmZkohP01bP4l3py5GRExZi4ckAmg2LJ+NZXMnW60ecoUCPV7sh5HTllk8PjZAAUcV4P23opXhvxMd9dXKcVGAAhSgAAUoQAH7CvDfiZb7c/3PckO2UPICIpRl2pDe2Pb1pgLra+LvhOrVa6Bnn354vP2z8AsKg0LpWfIDtFKPBoMeORlpuHLmMD5dtRC//rITaWlpea2L+QaHhGDWolWo26ILA2is5M5mKEABgOuTfBVQgAIUoAAFKOBsAlzfcLaKcbwUcEwB7k/jmHXhqChAAQpQwLUFuL+Pa9eXs6MABShAAQpQgAIUcC8Brq+5V71zZ8sAGgvrzgAaCwF5uVECXIAxiskuJzljAI1CpkCH0i0x+JG+kHnIirjdyryD8Qfm4HL6dattLGCX4pRAp8KvU5k2GFz7tWJ76/HjACTnJFstgEbhIUe3Ch3xarXnoZQpCvSpM+jxydmNWH9uM/QGfd7PGkXUx+j6g+Cn9C1wvlavxd64A5h+eEmB80uAzWG6YACN/UvBNyD2rwFHQAEKUMAZBfj+yBmrxjHbU4APmNlTv2Df3FDBcWrBkVCAAhSgAAUoQAEKUIACFKAABShgngDXN8xzs+VV3KDBlrps+0ECIqRl+Zzx+OKjD5GTnQ2ZTIaJc5bjqZ797ntZZnoKpgx/Fb/u+LZICIy1tUPDI/DG0LHo/spgqemjf+7B3AlDcerY4SKfhxJ/tz3e8j+YMG91XhDMvHEDseWztcjKyrL20Aq05+vrh+f6DMCbo2ZI4TfFHTqdFrNHvYFNn66Vxh4VHYP+Iyehc8/XLR5bdmYGVi2YhI8+nGe1z4mJAJouz72MMXNWWzw+NkABRxXg/beilSn870QfHx9HLR/HRQEKUIACFKAABShQggIiTDX/Ycsw2hKcVol2xfW/EuVmZ1YSyA2g2bplI/T6f59xE82L94/+/v4oW74CmrXugIZN26ByrQZQ+QaInzp8SItBr4der0VS3BX8fWA3du/4Bn/9uR93797Jm2vu33W5ATSzF69BneadHX5uVio/m6EABUpAgOuTJYDMLihAAQpQgAIUsKoA1zesysnGKOC2Atyfxm1Lz4lTgAIUoIAdBbi/jx3x2TUFKEABClCAAhSgAAWsLMD1NSuDOklzDKCxsFAMoLEQkJcbJcAFGKOY7HKSMwbQeMADPkpvfPD4ZJQPKF3ETQSZ/Hx9Lz48uQ6p6vQSdxXjE4fBarEttpuCCPN5tsJTeL16ryKdiPF33f4aMrQFH5ixdDTl/ctgZuPRCPUKLtCU6O9q2g0M2jMW2boc6WcipGZig+F4LKIO5B7yAudnaLMwdv9MHE88Y+mQnPZ6BtDYv3R8A2L/GnAEDxfQaDTQarXSV+7vb9++jUuXLuH69etITEzEjRs3kJCQgJSUFOkrIyNDOvd+h9h8KSAgAN7e3ggKCkJYWBjKli0LPz8/REdHIzY2FuXKlYOXlxeUSiUUCoX0JX5feMOOh8+AZ1DA9QT4/sj1asoZ2VaAD5jZ1teU1rlBqylaPJcCFKAABShAAQpQgAIUoAAFKEABRxTg+objVYUbNDheTdxlRMcO7sWiqe/i74N/SFOuVqMWlm/cA1//wPsSbFy7GCsXTkP8nds2ZwoJC8ebIybimZcHSX0d2vsT5k8egTMnjxbpW/zd1vCJVhg/bxWiYstLP184eQg2frIKhTfKtfbARd9lK1TGmBlLUf+Jtvdt/vrF03ihQwPpXrS4d9z+6ecwdMJcBIdHWzSkjLQUzHyvH77f+pX1AmjkcnR8picmLvzEorHxYgo4sgDvvxWtDj/P4sivWI6NAhSgAAUoQAEKOI4AA2hMrwXX/0w34xX2F9DrNJg2tDe2bdkkhbKI94yenp7SMxbi7wHxZ/GreK4iKDgYjRo/jhZtn8QjjVrDPyQKSpXnvbBmD/sH0ojAGfGUo1ajhjorA5dPHcK+Xd/jt19/xtmzZ6TnTHLfE4u5irU7cajVaun7wSEhmLVoFeq26MJnQez/0uQIKOAyAlyfdJlSciIUoAAFKEABtxHg+obblJoTpYBNBbg/jU152TgFKEABClCgWAHu78MXBgUoQAEKUIACFKAABVxHgOtrrlNLU2bCABpTtIo5lwE0FgLycqMEuABjFJNdTnLGABoBJcJI2sU2w9Dar0OEqBQ+srTZ2HBuCzZf2p4XZmJrYE+5ChHeYYj1jUaqOg3XMuKQpk43OohGzEMlU0IE2Kj1Gmj099/431pz8VP6YHS9t9Eosl6xht1/eANqvdpa3UnteCu8MLBmH3Qo01Kaa/5DhNC8t28a/k44Cb1BjzCvYCxq+r7kmv8QP7udFY/+v76HTG2WVcfnTI0xgMb+1eIbEPvXgCO4JyAeZMr9EqEy58+fx8WLF6UvESyTlJSE1NRUKVwmPT1dekhIPBwkvsSDT+Ir/+9Fmw97QFI8TJT/Szw8lftn8Xu5XA4fHx+IfweKLxFUExISgpiYGFSuXBmVKlVC+fLl80JqGE7DV7M7CfD9kTtVm3O1hgAfMLOGonXa4Aat1nFkKxSgAAUoQAEKUIACFKAABShAAQrYT4DrG/azv1/P3KDB8WriDiMSmy1+vmoBVix4XwpEEX83TJizHB2f6wu52BiymOPahVOYMrIfjhzcJ91btfUREBiEl/oPx6tDxktd3bxyDlPf7Y8/f9tV5F6u2BSyXadnMWH+Gig9vWEw6DFx8Iv4ceuX0r1hWx/iXm+rDl0wfu5qePsFFNudRp2DeeMGYdOn/5PGX6FyVQwaNR3N2z9j0fCSE+7izR4tcO7MKYvayX+xuNfdun0nzFi5xWptsiEKOJoA778VrQgDaBztVcrxUIACFKAABShAAccUeNjnqx1z1PYdFdf/7OvP3s0TyA2g+ebrzVIDwcHBeGPQUOzftxeHDvwhPZshjtwgGrFeKJ6diIktjQqVqqBO/YaoXrcRSpWpgKDwaMiVXjDke4bOFu9Bi/z9pNciMzURd+Ou4dKZYzh++ACOHz2Mq5fvPWOSG6yT/xmQcuUroN2TnXHj2hVs27JRWscTATQzF65EvZZdGUBj3suJV1GAAsUIcH2SLwsKUIACFKAABZxNgOsbzlYxjpcCjinA/Wkcsy4cFQUoQAEKuLYA9/dx7fpydhSgAAUoQAEKUIAC7iXA9TX3qnfubBlAY2HdGUBjISAvN0qACzBGMdnlJGcNoBFYSpkCkxuMQIOIOpB5yIr4pWkysOrkBvx0Yw9ydNYNUSncmUquQvvYFnil2nMIUPpJ4TFnki9i/J+zka7JfGhtPeWeqBdaE72qdIUCcmy9vAO7b/0BEaRjy6O0XynMf3wCgj2DCnQjPiB+NOEU3vtjGrQGndWH0DiyPsY9OgRecs8ibf9y43fM+ftDaPRaPFvhKfSp1qPIedm6HCw99hG2X/vZ6mNzpgYZQGP/avENiP1r4G4jEH8/iw2CRNhMYmIi4uLicPPmTRw/fhynT5+WfhXfFz/X6XTSr470oKN4OEls1iM2QBKbEPn6+qJq1aqoVq0a6tSpg9jYWJQqVQqRkZHSz8WXCLPhQQFXE+D7I1erKOdjawE+YGZrYePb5watxlvxTApQgAIUoAAFKEABClCAAhSgAAUcU4DrG45XF27Q4Hg1cYcRXb1wGstmjsHO7fcCRipWroqFn3yPyJiyxU5fBNasXTQVG1YtQlpaaoncgxX3VNs/3QMT5q+FXKmStqf8Ys0H+GjZXNy9c0u6HywOcf+1UtUaeGvUNDRp01n63q1rFzF5eF8c3Le7RMYq+owtUw4DRk5C+2degkcx93gNej2OH/oNb73YEZkZGdK4RcBO3yHj4O3rb/bL7vyJv/DSU42le+PWOlQqFdo82QXvL/vCWk2yHQo4nADvvxUtiS02/3W4wnNAFKAABShAAQpQgAIWCzjS57ItnkwJNcD1vxKCZjdWFcgNoNm2ZZO0vhYTG4u1m3fBNzgCf/36DbZ9tQEH9v+OtNRUaZ1OnCOeexBfueHVSpUKsTGxqFuvPqrXfhTRpcshKrYcAsOi4ekTIK35iTUyGACZ+NXDQ/q9+FW0V9z9DLFGKBYKxc/FehsMBugNeuh1Oug02UhPuov4W9cQd+0yLp87icMH9+PkqZPIyszMW08UTeSuLYrxenl5oWKlymjRtgM6P/8aAiNKY/3SqVg6f8a/ATQfrEC9Vs8wgMaqrzI2RgH3FuD6pHvXn7OnAAUoQAEKOKMA1zecsWocMwUcT4D70zheTTgiClCAAhRwfQHu7+P6NeYMKUABClCAAhSgAAXcR4Dra+5T6/wzZQCNhXVnAI2FgLzcKAEuwBjFZJeTnDmAxgMeiPWLxsInJsNf5Qfx58JHijoNn5zZiO+u/Qy1TgOD9Els6x5KmRKtY57AGzVeQKDq3w0RREjKR6e/xJcXv3lghyI8p3PZdni12vPwU/pI54rAnH23DmLhsdXI0GZJHwa39iHG3btSV/Su0hVyD3mB5nUGPdaf3YRPzm2ySd9BnoGY3XgsKgSUKTItEdjzyi/DkKPNwYfNZyDGL6pIbe9kxWPw3vGIz06yNotTtccAGvuXi29A7F8DVx9BbuCMCJ1Rq9XIzs7Gt99+i02bNuHUqVPSn8VX7kNKzuwhHl4SgTPe3t6IiopC165d8eSTT6JMmTIQG/yIDZbEFwNpnLnKHHuuAN8f8bVAAdME+ICZaV62PJsbtNpSl21TgAIUoAAFKEABClCAAhSgAAUoUBICXN8oCWXT+uAGDaZ58WwrCBgM+GX7RsyfOAy34m5Imzy+MXQMer4xEj7FBKGIe7Znjv6J+ZNH4K/9e60wgIc3If6uCgoOQcduvfH68EnwDwyRLlJnZ2LLJ8uxfctnSIy/K907jY4tg+f6vIkWHZ+Fh4dMOu/qhVNYOX8y9vz0HdLT0x7eoRXOEI7tOnXHsInzERoZU2yLSQl3MOPd1/HLD/c+S/XY4y0wZNwcVK3dwOwRrJwzFisXzbT4nrmw9Pb2ga9/AEJCw/HG8PFo3qG72ePihRRwdAHefytaoczMTEcvG8dHAQpQgAIUoAAFKOAAAj4+95754WG8ANf/jLfimY4jUDiAplRMDNZ9vRuBkeWk5+yy0pJw4eRh/P3HLvz603Zcu3YVKcnJeRPIDasS63xi3Un86unpieDgEASHhCA4LAKBQSEICgpGYFAwgkPDpD/7+PrBy9sHnl7eUIiAGoVSalMEZKtzspGVmY7srEykp6UiJSkRiQl3pX5TkpOQkhSPhLt3kJSchPS0NClkRjyHkhtmk3t/RPxZjCU0NAyPPtYIT7R5CjXqNUZ4bAXI5UrodBp8snhKgQCa2YtXo07zpxlA4zgvUY6EAk4vwPVJpy8hJ0ABClCAAhRwOwGub7hdyTlhCthEgPvT2ISVjVKAAhSgAAUeKMD9ffgCoQAFKEABClCAAhSggOsIcH3NdWppykwYQGOKVjHnMoDGQkBebpQAF2CMYrLLSc4cQJML1qrU4xhR5w14KjyLDaHJ1GZhx/U9WH3qU4hQGGuFuYjAG6VMgW4VOuL5Sk/DX+lboIZ6gwGX067hjV/ffWBtRejM1IbvoVZI1QLniRCYCymXMffv/+JqxnXo9DqrxeeI0JuG4XUxom5/BHsGFhmfWq/BoN1jcDntuk1CexQyBdrFNMOwOv0gxlL4+O+JT3Ay6SymNXoPfoVcdQYd9t8+jEkH51utlnb5j88KnTKAxgqIFjbBNyAWAvLyYgVEmIz4Eg/2JCUl4bvvvsOOHTtw7tw5XLlyRQqicZdDBM5ER0ejQoUKaNy4Mbp06SL9XmxeJB7EYhiNu7wSXG+efH/kejXljGwrwAfMbOtrSuvcoNUULZ5LAQpQgAIUoAAFKEABClCAAhSggCMKcH3D8arCDRocryauPqL01CSsXz4XqxfPlO7JhoaFY9aKL1G7QVN4yIp+hkWdnYXPVi3A2qWzkZqaYlWe/Js+5jYsvlemfEU81e0FdO8zEIEhEUX6vH39Ii6fPwO5QoEqNesiIDi8yDk3Lp/FZ6sWYse3G6WwGnEPurhD9Je7Iaalk4stWx5vvjMF7br0gkwmL9KcRp2DHzd/gmmjBkr3vYNDQjFi8gLpfLlcYXL3KQl38FrXJ3Dl0gWT5yDuRfv5ByA4NByBwaEIDY9E2QqVUbFqTcm0fNXaJo+HF1DAmQR4/82ZqsWxUoACFKAABShAAQpQwLkFuP7n3PVz19HfL4AmILJcgRAWvU4LdUYKzh75Hds3f44Tx4/i5s3ryMzIkNarcp8LEY5iHU58iWCY/GuBuc9FiGckxFf+0Jrc80RbuV+iTdFG7lfhtT1xvTgnt7/cX5UqlRQ6U7psObRo3Q4tOnRHcFRZKFTeYnB5Y9JrNVi/5H0snjdNaickNBSzFq1C3RZdGEDjrv9BcN4UsIEA1ydtgMomKUABClCAAhSwqQDXN2zKy8Yp4DYC3J/GbUrNiVKAAhSggAMJcH8fByoGh0IBClCAAhSgAAUoQAELBbi+ZiGgk17OABoLC8cAGgsBeblRAlyAMYrJLie5QgCNCIJ5sUo39KzUBZ5yVbGOIrTkTNJFrDglgk3O3fvQtQVxLuLD16GeQRhQ82U8EdUASpmySL+iz4N3jmDsgdkPrG2EdygWPD4JkT5FN4MQF2Zps7H50vf48sI2ZGizLA5dEWOvF1oLQx55DTF+UUXGJgJ6/rp7DKP2z7Dpa7KMXwwWPDEJgSr/Iv2cTj6P5OxUNIioDRFWk/9IVadjwp9zcDzxjE3H5wyNM4DG/lXiGxD718DVRiAeAjpx4gR+//13fP/999i/f7+08U7uQ0HW2vjHmdxyN13KfZCqevXq6NChA1q2bIn69evDy8vLmabDsVJAEuD7I74QKGCaAB8wM83Llmdzg1Zb6rJtClCAAhSgAAUoQAEKUIACFKAABUpCgOsbJaFsWh/coME0L55tucCls8exYOJQ7Nvzs9RYmye7YOjEBYiKLVds4xdOHcGS6aOw95cfTA45yd+gCDyJjimNyJgy8A8Ikn6UkZaCuOtXcPvWTWjUaojNJmvXb4juL/VH2849oVB5SuflZGcCBgM8vXwKbAaZv32dToucrEwoVZ7SlzjSUxKx9dNV2PLZGly+cO/zUl5e3ihVuiwiomPh4+sHvU6H5KQE3LhyEQnxdwpsgGmqttgg85lefTHgnfcRFBZZ5HLR//mTf2PsoF64eO6MtGHli/2GoM9boxEUWjRo50H9Gwx6rF82EwtnjDOrLpFRpdC2U3c0bNYWZSpUQVRMWSg9vU2dMs+ngNMK8P6b05aOA6cABShAAQpQgAIUoIDTCXD9z+lKxgEDMDaA5l8sA7TqbKQn3ZXWvy5fOIPLZ4/jxNG/cf36NWRmZkrrbrmBNGIdUKyViV9z71sUDqbJ/+xI7u/F+fkP0V5uG7nXiz+LdTqxHhkWFoYqVauj2iP1EVtehC/XQqlyVaDy8oXHfQKhdVo1NiydiiXzpkvjDQ4JwcyFK1GvZVcG0PC/DgpQwGoCXJ+0GiUbogAFKEABClCghAS4vlFC0OyGAi4uwP1pXLzAnB4FKEABCjikAPf3cciycFAUoAAFKEABClCAAhQwS4Dra2axOf1FDKCxsIQMoLEQkJcbJcAFGKOY7HKSKwTQCDgRUtK/+gt4qmwbqO4TQiMCZzQ6LfbE7ceWyz/gdNJ5s0JoApR+6FCmFXpU6IQgz4D7fng6KScF7+6biktp1x5YW1+FDyY/NgJ1w2re9zwx9oTsZGy59D12Xt+L+OxEs8buJfdE13Lt8VylzggoJvhFDCBHl4P3/phu84AXH4U3RtYZgOalGhWZtwjBEYfMo+AH48X3RPDM6D9mIEuXbZf/ZhypUwbQ2L8afANi/xq4wgg0Gg0SEhKwZ88efPjhhzhz5oz0cJFWq817wMgV5mmtOYgHosTDUOKhqICAAPTv3x/du3dHREQEw2ishcx2bC7A90c2J2YHLibAB8wcp6DcoNVxasGRUIACFKAABShAAQpQgAIUoAAFKGCeANc3zHOz5VXcoMGWumy7sIBer8Mfv2zH5OF9kZgQL91zHDZ+Nrq88Aa8vH2LgIlQl+83fozF00ch/u4ds0DF3ztR0TFo0f5p1G3YFGUrVkNwaLjUVnLCXVy+cBp/79+DA3t3ShtB9ugzEI80aCoFzYiNJVMS72Lvjq24c+uGdH312o/By9c/7/NKBr0eqUnx+OuPX3Hu5BGpjUefaANf/0CpD61Gjd93bsPGdcsRf/c2mrXthEcebYzYcpXgFxAEnbhfffcWLpw5joO//YzdO75FWlqqWaEuYq5VazyCoRPmoUHTtsV6JdyJw4q547Fpwxrp5/Uea4J3pi1F5Rp1TfI9fWQ/Rr7eHbdu3jDpOnGyGGejpq0xfNJ8VKhW2+TreQEFXEGA999coYqcAwUoQAEKUIACFKAABZxDgOt/zlEnjrKggOkBNCI/2iCtO0lhMQYDDHotMlPikZYcj8tnjuLsyaM4f/Y0rl29iqSkROTkZEOdkwPxPElxz47kD6DJHZ1oP/dLrG0qlUrpS+XpBS9vb0RGRqFipcqoVbseKtaoh+DwaPiHREIhAmfgIa05Fr5PUrj2Ikjn40WTsXzRHGkuQcHBDKDhfyAUoIDVBbg+aXVSNkgBClCAAhSggI0FuL5hY2A2TwE3EeD+NG5SaE6TAhSgAAUcSoD7+zhUOTgYClCAAhSgAAUoQAEKWCTA9TWL+Jz2YgbQWFg6BtBYCMjLjRLgAoxRTHY5yVUCaASeSqZEn6o90LlcO4hwk/sdItxEa9DhYsoV7Li+B6eSz+FG+i1karOKDXWReXggUBWA8v6l0STyUbSObQoRGiOXye59+LqYIzEnGctPfIxdN/chN0zlfuMRbTSPboSBtfog1Cv4vuMWITQ6gx5qrRoH7x7BnrgDuJB6Bbez4qXQmPsdwqKMXwzqhz2CruXbS8Ez9xu7Rq/B15d+xIpT6x86bktfsGLe5QPKYGmzaVDKFEY1l6NT4+MzG/H5ha1mBfAY1YkTncQAGvsXi29A7F8DZx5BVlYWjhw5gjVr1uDPP//E7du3kZOTI4XO8DBOQDz8pFKpEBQUhCpVqqBfv35o2bIlfHx8pM2ieFDAUQX4/shRK8NxOaoAHzBznMpwg1bHqQVHQgEKUIACFKAABShAAQpQgAIUoIB5AlzfMM/NlldxgwZb6rLtwgJZGWnYtG4ZFs0YK92XLRVTGuPmrsJjIizFo+hngBLu3MTqBVPw1ScrzbqPK5PJUKVaTbzy9mipj8CQe8EzhY+k+Fs4ffQQylWujujSFe792GBA3PVL2LJ+BX7c+gUS4u+gfKVqqP5IfZSrVA2BwaHQ6XRIFOExZ0/i1NFDiLt+BWUqVEbXnq+i3dO9EBQWmdfV+RN/ITkxATXrNYK3X0Cx47h1/RJ2//A1/rdkJu7euW3WC8jbxwcDRkxE95cHwsvHr0gbGnUOftj8CWaMHiTdHw8MDMKURevweJun4OEhM6rP2zcuY+64t7Frx7dmBeWIzTi79X4dg0bPgGcxwUNGDYInUcDJBXj/zckLyOFTgAIUoAAFKEABClDAiQS4/udExeJQ8wSKC6D56OvdCIws99AAlyKMIozGoIdoU5OdhezsTKizs5CaeAfJCXeQnBSPtKQkpGekSetlWo0GOr0OOq1W+hJrjDK5HDKZXHp2QuXpCU8vL/j5ByA4JBwBwaEIDouCl28APL28ofLyhlLlDQ+Z3KjAmbzxGgzITk/Gr9u/xJqlc3Hh/DmKtZ4SAAAgAElEQVTpRyGhoZjxwQrUb/WM6XPna4oCFKDAfQS4PsmXBgUoQAEKUIACzibA9Q1nqxjHSwHHFOD+NI5ZF46KAhSgAAVcW4D7+7h2fTk7ClCAAhSgAAUoQAH3EuD6mnvVO3e2DKCxsO4MoLEQkJcbJcAFGKOY7HKSKwXQCEARQtMmthleqdrjgWEu4tzcIBrxoWytXisFuVxLv4mknBTk6NXwlKkQ6hWEsv6xCPMKgUKmgMJDLv16v0OExNzOjMfiY2twKP6Y1K4xh2jzkZBqGPLIa4j1i37oJTqDGLMO4tdsbQ5uZt7GzYxbSFGnQa3XwEvuiWDPQMT6lUKUdxiUMmXe+AtvqJPbmRjrqaTzGHtglhTGUxKHCMOZ12S8FERjzHEz4zbe3TcVt7LuGnO6y5/DABr7l5hvQOxfA2cbgVarRVpaGnbt2oXNmzdjz549SE9Ph/g+D8sExINVXl5eqFmzJrp164ZOnTohMjISCoWCDzpZRsurbSDA90c2QGWTLi3AB8wcp7zcoNVxasGRUIACFKAABShAAQpQgAIUoAAFKGCeANc3zHOz5VXcoMGWumy7sMCduGtYOHkYfvxmk/SjFm074u1xc1C2UvVisY4d/A2zxgzEmZPHTA46EX/fxJYui3enLUajlk9KG0Qae+j1Opw/cRgffzgHf+zZiaTEhLxL5XI5AoOC4eXtI4XiZKanIT09TRqf+BL3TcMjo9G24zPo2W8YomLKwUNmXLCL6CQnOxPbv1yLD6aNQnpamrFDzjtPzLvNk13x1piZiC1fpdjr/97/K6a9+wYunT8r3csdPHoann3lLXj7+j+0v+SE2/jvnPH45qv1yMrKfOj5hU+Q6lK2PN56byraPN3L5Ot5AQVcRYD331ylkpwHBShAAQpQgAIUoAAFHF+A63+OXyOOsKhAcQE0677ejQBzAmgeACzW80Qstvi18CGeURQh1WI9S/zUQzrz30O631FMqLYp9cztX6POxo0Lx7Hhv/Pw/XfbkJn577qbCKCZuXAl6rXsyucyTMHluRSgwAMFuD7JFwgFKEABClCAAs4mwPUNZ6sYx0sBxxTg/jSOWReOigIUoAAFXFuA+/u4dn05OwpQgAIUoAAFKEAB9xLg+pp71Tt3tgygsbDuDKCxEJCXGyXABRijmOxykqsF0AhEEUJTyicSI+oOQKXAclA+IDAmP7oIpNGLzRikj2X/89FsDw/IxP+M+EC2CIS5mHoFMw8vRVzmbWiMDJ/JHYMIoQnxDMSQR/qhXlgNqOQqo14T0ogNBilQ597YxSE+Vu4hjVvm8fBNJDR6DS6kXMGYA7OQqjZ98wijBlrMSaI2T5drjwE1XyzyQfjCp4v5fX91FxYfX2Oyrbnjc/TrGEBj/wrxDYj9a+AsI8gNnjl69CgmTpyI06dPQ61Wm7xJkbPM157jFA9SidAZET4zcuRItG/fHiEhIVAqlXzgyZ6FYd8FBPj+iC8ICpgmwAfMTPOy5dncoNWWumybAhSgAAUoQAEKUIACFKAABShAgZIQ4PpGSSib1gc3aDDNi2dbJnDp7AmM7Ps0rly6KN077PvWu3hp4HvwCwgu0rBGnYMdX2/A9NGDkJ2VZXLH4p7liIlz8HSvN+Dp7SNdn5acgF3bN+LowX3SZ5Meqd8YT7R7GiHh0Xn3MsVngPbt3IpVH0zD2dPHzepbzM3PPwB1GjTGoPemoVLN+v+2r9cj7tpFaRznTh6Fj58/mrRsjwbN/gMvb19pnClJ8fhw5mhsXL/arHva0TGxmDj/f2jQtG2xbtcuncXS6aOwc/sW6edPdnkOg8fPQ1hUzAOdE25fx0dLZuLbTRuQmpJs1thEQE+TFu0wYd5qhEY+uD+Ti84LKOBEArz/5kTF4lApQAEKUIACFKAABSjg5AJc/3PyArrp8PMH0IgQ6JjYWNw3gMagAyC79ySiEc8fOgqpFGitVePy6cP4Ycun+PHbLYiLuymFXouv3IMBNI5SMY6DAq4lwPVJ16onZ0MBClCAAhRwBwGub7hDlTlHCthegPvT2N6YPVCAAhSgAAUKC3B/H74mKEABClCAAhSgAAUo4DoCXF9znVqaMhMG0JiiVcy5DKCxEJCXGyXABRijmOxykisG0AhIuYcc/io/NI9qiBeqdEOwZ6BRQSzmFEF8QDxNnY5tl3fg68s/IEWdBp304XHTDxEW46PwRs2QqhhUqw8ivcOkudjqEIE1mZosbL/6Mzac/1qax78hNrbq9d92RUhOoMofy1vMRJhXyAM7FME4kw7Ox9GEU7YfmJP0wAAa+xeKb0DsXwNHH4F48Eaj0eDgwYOYNGkSjh07hpycHEcftsuMT2weVL58eQwaNAg9e/aESqWCXG67/191GThOxOYCfH9kc2J24GICfMDMcQrKDVodpxYcCQUoQAEKUIACFKAABShAAQpQgALmCXB9wzw3W17FDRpsqcu28wsYDHr89dtOvP1SJ6jVavj5+WHE5AXo9FxfeMhkRbCS4m9jzcL38emapWZBPlL3UUxZvB6x5atIG0+mJsVj9pg38cfeX5CZkQ4PAN4+vmja6j94452piC5dQTpPp9Piredb4fCff0Cr1ZrVd+5Fnp6e6PnKm3hr3Dxpjga9HudO/IVFU9/BiaOHkZ2VCblCgYCAIHTr3RcvDRojheWI847/9TuGvtwJKSkpJo9B3JN9d8oCdOr5Gjy97oXv5D8y0pLx8bLZWL14pvTtSlWqYcaKjShXqXrxfRkMOH/yMNYsno59u3YgPT3NrPAZ0XhIWDhee3sUnus7tNi6mzxZXkABJxXg/TcnLRyHTQEKUIACFKAABShAAScU4PqfExaNQ0b+ABoR1FIqJqZAAI34nk6Tg8N7vsPxQ7+jcvXaqNWwBfxDoiBXejq0oFgn1eRkIe7iSfz49QZs+eozxN+9mxc6I+Ym1inFr9J6WmgoZi5ciXotuzpVwI5DF4GDowAFwPVJvggoQAEKUIACFHA2Aa5vOFvFOF4KOKYA96dxzLpwVBSgAAUo4NoC3N/HtevL2VGAAhSgAAUoQAEKuJcA19fcq965s2UAjYV1ZwCNhYC83CgBLsAYxWSXk1w1gCYXUyVTIconDE2jGqJTubZSEI1SprSKtQhqSddk4tCdo9h8aTsupl5Fti7HKgEuCpkCoZ7BeCyiDrqWa49SflFQWWncuZPP0mbjbMpFrD+7CaeSz0P82R6HUqZAxzJt0L/GC1DJVcUOIUenxtbLP2Ldma+QpbPPOO1h87A+GUDzMCHb/5xvQGxv7Mw9iAduzp8/jzlz5uDbb79FZmamM0/HqccuNjhq0qQJBg8ejLZt2/LBJ6eupmsMnu+PXKOOnEXJCfABs5KzflhPhTdobdas2cMu4c8pQAEKUIACFKAABShAAQpQgAIUoIBDCezZs6fAeHI3UHOoQbrZYLhBg5sV3I7TzcnOwrZPV2DW+GHS5okVK1fDsEnz0bjlk8WO6sqF05g6/FX8fWi/WWEnL/cfilfeHoeA4FCp/fXLpmPpnMlS+E3+Q6lU4s2RE9Hj1cHw9vWHXqfDkqkj8MmqxXmbPprDlrueO3PZJ2jduZd0jzQp4Q4WTR6G7V9/AZ1OlzcvmUwGL29vzF/1FRo07yB1d/vmVUx/53X8/utPJs9f9PVMz1fQ/91pCI2ILjp8gwFbP1uFuROGSvfRvby8sOLLn1GjXmPAQ0Tz/Hukpybh522f4dPVS3D54jloNBpzOPKuqVqjNhas3YKImPIWtcOLKeDsArz/5uwV5PgpQAEKUIACFKAABSjgPAJc/3OeWnGk/wo8LIBGnHnqz18wdkhfxN28AREEXb5iJTRp1hovDhwNn8Awh+IUgdM6TTZSEm7h2J978OtP3+HYX3/i5s0b0jqhXq+X1gDFWmXp0mUgV8hx6eJFKSCbATQOVUoOhgIuI8D1SZcpJSdCAQpQgAIUcBsBrm+4Tak5UQrYVID709iUl41TgAIUoAAFihXg/j58YVCAAhSgAAUoQAEKUMB1BLi+5jq1NGUmDKAxRauYcxlAYyEgLzdKgAswRjHZ5SRXD6ARqB7wgFKuQJhnCOqE1kCjyPqoHlwJfkofiICawhvoPqgQ4sPUImQmITsJ+28fxh93/sLZ5ItSKIreoLd6DRUeCik0p2ZIVTSMqIs6odURoPKHp1wFmYfMpP5EYI4IcsnQZOJw/An8dutPHEs4hTRNOnQ2GLuxgxP1EcEzncu2RY+KnaT55s5NmKZrMrD96i58efEbJOekGNusW5zHABr7l5lvQOxfA0ccgfj/CrFJzubNmzF+/Hikp6cX2LzHEcfsDmMSITQqlQovv/wyhg0bhvDwcIiNlHhQwB4CfH9kD3X26cwCfMDMcapnyvtnxxk1R0IBClCAAhSgAAUoQAEKUIACFKAABe4vwAAa+786uEGD/WvgLiPISE/FhzNG4fOPlkubKTZp3haDx81G5Zr1ihCInx8/9DsGv/gk0tLSTCYSa6ljZy5Dx2f7QOXlLV3fu3UNnDt7ukiYizi37qONMO3DLxBRqjTEZpDffbkGk0f2tyiARvQp7pFu/OUYYipUkz4fdfncCfR9+nGkpqYWmZP4edfnX8bYeWulnyUn3sXKeRPxxT9epiCItmrVfRSTPliHspWqF3vp3p+2YcHk4bhy8bw0tikfrEGbTs9DplBIITxpSfHY+9NWbPl0DU4dP2K1e+7hEVEYMGICnu7dHx68X2xKWXmuiwnw/puLFZTToQAFKEABClCAAhSggAMLcP3PgYvDod1X4GEBNGL9cM+2dZg0aggy0tPz1vF8fHwwfto8tH22H+Ahk9YCDQY91FkZ0hqYQukpBTDL5PJ7TzwWCmM2tySiH9HWvXseBmmNUXxp1NlIT7qDuKvnsfv7zfhl5w7cvn0L2dnZBcKpFQoFAgIC0bRFK/QdPBa/bN+ERXOmSvMKDgnBjA9WoH6rZ6w2XnPnyesoQAHXEeD6pOvUkjOhAAUoQAEKuIsA1zfcpdKcJwVsK8D9aWzry9YpQAEKUIACxQlwfx++LihAAQpQgAIUoAAFKOA6Alxfc51amjITBtCYolXMuQygsRCQlxslwAUYo5jscpI7BNDkhxXBJt5yT0R4h6NKUAVUCCiDGN8ohHmFIFDlD6VMKYWfeEgft8a9D3nrNUhRp+FOVgKup9/AmZRLOJ10Hkk5ydDoteJj2SVSO2+5F4I8A1E1qAIqBpSVxh3uHSp9z0uugtxDnvdBbvF5cRHeotFrkKpOx93sBMRl3saFlCs4mXQWd7MTpTAaW4TmmIuhlClQKbA8GkfUR4xvJDw8ZLiblYADd/7GqeRzyNJmm9u0y17HABr7l5ZvQOxfA0cbgU6nw61bt/D666/j6NGjyMrKKrKBkKON2Z3GIx6qUiqVKFu2LFasWIEaNWpIoTQ8KFDSAnx/VNLi7M/ZBfiAmeNU0FoPOzvOjDgSClCAAhSgAAUoQAEKUIACFKAABdxdgAE09n8FcIMG+9fAXUaQkhiPsQOfw/69u6Qpd+r+AgaNnoGwqNgiBBp1DnZu+wwThvY1OwRGBKq069IbSpWn9Dmk/9QOQ0JCQpG+xLpr+QoVsXD9j4guXV66v7znh00Y8XoPi+41i3Y9PT2xcfdpRMaUlTacPHn4d7zWrRW0Wm2RcchkMjRt3QHzP/pW+llaciLWLZ2OtR/ON2sc4n7Ywo+/Q836TYrdmPLk3/uxcMpI/HXgN6m/9p27o06DJrh7+xZOHzuEk0f/koJy7m3Sab3PZol5VqtVFyMnL8AjDZoyhMZd/gLgPIsI8P4bXxQUoAAFKEABClCAAhSgQEkJcP2vpKTZjzUF8gfQiHajS5XCR1/vRmBkuby1roSblzB3/Nv4fc+uvOdGRADN2Cmz0e45EX4sQmYM+HvPdmz8+L9S6Eyp0uURFhGJGnUaoGq9pvCQKwuunRn0UkCNeFQxd0WsuM9tirW+f558hF5a6zNAr9MiIyUecVcv4NL5M7h66QJuXL2IC+dO4/q1a9BoNNJap2hPPPci1tzEsxUiYKZdh05o/VQPVK/3OOQqT3y6bBoWz52WF0Azc+FK1GvZlQE01nyRsS0KuLkA1yfd/AXA6VOAAhSgAAWcUIDrG05YNA6ZAg4owP1pHLAoHBIFKEABCri8APf3cfkSc4IUoAAFKEABClCAAm4kwPU1Nyp2vqkygMbCujOAxkJAXm6UABdgjGKyy0nuFkBTGFmEtnjKVVDJlfCSe8JP4QtvhZcU5iLCWbJ02UjTpCNbm4McvQY5uhyHCG0RITkqmfLe2GVK+Cp94KPwkX7vAQ9oDVpkarORoclAtl4NtU4tBc7oDDq7vM5M6VTMTYTRQMxDr4FOfHieR7ECDKCx/wuDb0DsXwNHGkFOTg5+/vlnTJkyBefPny920x5HGq87j0U8NBUSEoK3334b/fr1g7e3Nx+GcucXhB3mzvdHdkBnl04twAfMHKd8DKBxnFpwJBSgAAUoQAEKUIACFKAABShAAQpYR8CaoQbWGZH7tcINGtyv5vaacfztmxjQvRmuXL4k3Rt88Y2h6D9yCjy9fYsMKTM9FeuWTMfqJbPNCj8R7b8zeT6e7t0PXv+0P7BHc/y5b2+R9sS5Ldp2xOjZKxEaES0FxWz+eClmjhtqdviNmJBoV4StrP9uPyrWrC/9+fqls3jz+TaIu3G9wJxzz+0zYBgGjpkj/Swp4Q4+nDkamzasMatkou/pS9ahZcceUChVRdoQY1kyYzR2frc572e5a9BiI0xbHaIPsbFmqw5dpACiUmUq2qortksBhxbg/TeHLg8HRwEKUIACFKAABShAAZcS4PqfS5XTbSZjTAANDAZkpyfh1KHd+Oar9Thx4jgea9gYg8bOhVdAqGSVkRiHUf174M8D+/OClsW6WVBwMIa+NxHtevSDXKGCwaDH7cuncWTfT9LalaeXN3x8/VG6al2ERJWFTC6es4PUhladheP7duDi6aPIyEjDnVtxuB13E7du30JaWhoyMzKQnp4uPc8i1sLyr7XJ5SIUB1CpVIiIjEK7Dk+hS+9+CI+tDJnS814fOi02LJuaF0ATFBSE9+ctQ/0WnZ2y/sIg10EuV0iWHh6ye0E/PChAAbsJcH3SOPpNmzYZdyLPogAFKEABClhBoFu3blZoxXWb4PqG69aWM6NASQpwf5qS1GZfFKAABShAgXsC3N+HrwQKUIACFKAABShAAQq4jgDX11ynlqbMhAE0pmgVcy4DaCwE5OVGCXABxigmu5zk7gE0dkFnpxSwkgADaKwEaUEzfANiAZ6LXZqVlYUtW7Zg/PjxSExMNGsTIhcjcYrpiOCZ3r17Y/To0VIgDTfVd4qyucQg+f7IJcrISZSgAB8wK0Hsh3S1Z88exxkMR0IBClCAAhSgAAUoQAEKUIACFKAABawg0KxZMyu0wiYsEeAGDZbo8VpTBG5eOY+ebesgMzMTXl5eeGP4BLw8cFSxGw2mJMZj9tg38cPWr0zpIu9ccd+xW69XMWDUDASHRkjf/2HjR5g3eSSSEhPy7ieL80JCwzB4zAy069IbKi9v6HRaTBvxKr7ZuEHaHFKc4+XtDU9Pr4fezxTnZ2dlIicnR+pTXDt+1jJ07t1f+n1aShLWLZ2OL9YuR2ZmRt44xKaXZcpXxPuL1qF63cbStTevXsTEt1/A4YN/mGUg2hz07mQ8//qwvBCe/A2lJsVj2ayx2PjJyhK/vy4sgoJD8Pyrg/Bc38EICLq3ISgPCriTAO+/uVO1OVcKUIACFKAABShAAQrYV4Drf/b1Z+/mCRQXQLNu6x4ERJQtskan12mhzs5AdmYGvH39ofL2yzsnLf463nm9O/46dDBvDUyEwIggmcebtcT7Sz+Db2Ao7l47i9Fv9sali+eln4m1NZlcjlIxsRgzfTGq1m8uTcSg1+GXLWsxf9p4pKenSeuHImhGp9PlXZc7Y/Ez0ZY4RJ8i2KZUqRjUe6wx6jdqhtqNWiA0qjSUKm+Is/LCobUabPhwGhbNfl+6XlxXu05dVKxcLa8fU5+7yB1H/mqY2kbutbltFb6+uD7ENeI88TPxq59/AELCo1CmQmVUq/2YFO7jIQXSMIzGvP9SeBUFzBfg+qRxdr6+vtJ9LR4UoAAFKECBkhC437+pS6JvZ+iD6xvOUCWOkQKOL8D9aRy/RhwhBShAAQq4ngD393G9mnJGFKAABShAAQpQgALuK8D1NfesPQNoLKw7A2gsBOTlRglwAcYoJrucxAAau7CzUwpYRYABNFZhtKgRvgGxiM8lLhYfqNNoNFixYgVmzpyJjIwMl5iXO03C09MTjRs3xtq1ayH+zcqHh9yp+vabK98f2c+ePTunAB8wc866cdQUoAAFKEABClCAAhSgAAUoQAEKUIACFDBGgBs0GKPEc6whcObIfrzc+Qlpk0QR+jLw3ffR9cUBxTYdf/smRvV7Bn8fOmB21+UrVsbUpRtQpWZ9eMhkyExPxWerFmD3j9tw/cpFadPD6NJl0ap9Fzzz4gAEh0dJ9ypvXb+Eft2aI+7GdWmjyTLlK6FZmycRHhUDmUz+wPFoNGpcPn8a+37dgbu346RzGzdthbn/2wpPb1/AYMC1i2fw2eqFOPDbz4i/c0sKtilfqRq69OqLNp17QqnylEJw/vj5W4we9AIyzbwHLubS/YXXMGjMbPgHBhcZt1adjeVzJmDd8nnSRpklfYjxla9YBW++OwVN23WR5s2DAu4kwPtv7lRtzpUCFKAABShAAQpQgAL2FeD6n3392bt5AsUF0Hz09W4ERZYrNtD6fr3o9Toc3rUVi2dPxo0b16FW50Cv00nhMi++8gZeGf6+FABzZO93eOvVHtKzKWKtTKwL5oamDHlnHHoNGg94yKDX5GDemH7Y/NXnecEquSHW4vz8gTMKpVJa+4uKjka9eo+iYbM2qFKrPsJiKkGmUBUInckdv9SGTosNy6Zh8dyp0lqqOHKfsTD3WQtH2cg6d/wqlQpVqlbDk527oV33VxEQGgUPmZzPkpj3nwuvooBZAlyfNI6NATTGOfEsClCAAhSwjoCj/LvdOrOxfitc37C+KVukgDsKcH8ad6w650wBClCAAvYW4P4+9q4A+6cABShAAQpQgAIUoID1BLi+Zj1LZ2qJATQWVosBNBYC8nKjBLgAYxSTXU5iAI1d2NkpBawiwAAaqzBa1AjfgFjE5xIXq9VqLFmyBLNmzYL4PQ/nFFAqlWjdurUUJOTv788Hh5yzjE41ar4/cqpycbAOIMAHzBygCBwCBShAAQpQgAIUoAAFKEABClCAAhSgAAVsJMANGmwEy2YLCIiNUg78uh1vvdhJ+n6p0mUx6L1p+E/X3sVK3b55FW90fULaFNLcQ6FQoFffQeg3Ygp8/AKkzR+zM9Nx6u8DuHLxrPTn0uUroVrtBvAPDJH+rNXkYMm0d/DZ/z6UNnf08w9Aj5f749XB46Q2jDnib13HwvdHYsc3G6U2PD09MW7Wh+jQvY+0OaZBr0fC3TicOLwfd+JuwMvbG5WqPYKK1etA5ekldXHnxhXMGD0Ae3Z+b0yX9z2nRbuOGD9/LYJCwoueYzBg7ZLpWLngfeTk5FjUj7kXi408n+szAK8NGS8FAPGggDsJ8P6bO1Wbc6UABShAAQpQgAIUoIB9Bbj+Z19/9m6eQP4AGhHwIp4xGDZ6Eto+0wc+AaEmNSoCXZLj45CccAcJt64h7tpFBASHoUGLjnltpSXcxJRhr+DP/fuktTKxVij6jS5VCu/PX4m6TZ+UAmMAAw78tBmzJ45EQkI8xHMQ3t7e0pefnz+Cw8IRGRmNqJhYlK1QFTHlqyE4PBL+QWFQqLwfGJ4jBd7AgCunD2Ph1Pewd/cv0jhyg3ByfzVp8v+cbO+NrAsH54jxiLVBEURTq3ZdvNx/KBq16SoF85gbsmOOC6+hgDsLcH3SuOozgMY4J55FAQpQgALWEbD3v9utMwvbtcL1DdvZsmUKuJMA96dxp2pzrhSgAAUo4CgC3N/HUSrBcTxMYPeObRj+ytMFTpu/diuat+v8sEtN+nn8nTi80qkxbt24Kl3n5e2DlZt2o3rtR01qhydTwNkFCv83V79JC3zw0Tfw8fVz9qm57Pht/feXrdt32cJwYhQoYQGur5UwuIN0xwAaCwvBABoLAXm5UQJcgDGKyS4nMYDGLuzslAJWEWAAjVUYLWqEb0As4nP6i0XgzKZNmzB48GBotVrpwRoezisgHr7q0aMHFixYID1IxIMCthTg+yNb6rJtVxTgA2auWFXOiQIUoAAFKEABClCAAhSgAAUoQAEKUIAC9wS4QQNfCSUhIO7l7ty6AaMHvSR1V75iFbw1Zgaat3+m2O5vXjmP3v+ph/T0dLOHJzYqDA4JxWtvj0KPvkMgkyse2JYIn9n88XIsnzsJqakp0v3niKhS6D98Arq80N/ocYjrFk8diS/WLkN2dra0YWK5CpUwfOI8NG79FDw8ZA9sKzMtGctnj8OmT9cgOyvL6H6LO7Fug8aYtXITQiOii23ns5XzsWL+ZKSmplrUj7kXi3CeF/oNwYtvvouAINM2DjW3T15HAUcR4P03R6kEx0EBClCAAhSgAAUoQAHXF+D6n+vX2BVnmD+ARsxPhMH4+Pigbbsn8dyrb6J8zYbw9PZ7YKBLYRfpeZP8z5x4eOSFnYifpSfG4ei+n5CWloKcrGyI51Vq1WuIqg1a5a0tSoEwOi2unTmEW1cvwNvPDyFh0QgIDoeXXyDknr6ATC61K/4nAqnF7x8WHqPTapCedAd7f/gKH61YjCuXL0vh1uIQQS0igMfH1zfve85Wc2EgnvkR66VajUayFYcIERc2Ym7DR09Gh+fegMLT29mmx/FSwCkFuD5pXNkKB9B069bNuAt5FgUoQAEKUMAIAfF8fP6Dz8g/GI3rG0a8qOmTGA0AACAASURBVHgKBSjwUAHuT/NQIp5AAQpQgAIUsLoA9/exOqlTNpgYfwcDnmuNi2dOSOOPiimDtd/8gbD7fMbdHpNkAI091NmnOwswgMb5qm/rgBhbt+984hwxBRxTgOtrjlkXW4+KATQWCjOAxkJAXm6UABdgjGKyy0kMoLELOzulgFUEGEBjFUaLGuEbEIv4nPpi8TDNxYsX0a5dO6SkpDj1XDj4ewLioSLxANHw4cMxbNgwiM2GeFDAVgJ8f2QrWbbrqgJ8wMxVK8t5UYACFKAABShAAQpQgAIUoAAFKEABClCAATR8DZSMgEGvx9YNyzF11FtSh1VrPILBY2ehYYsORQYgNlW5fPoIenV4TNqU0NIjMroUnur2Ap579W2ERZcutrm7N69iy4YV2PrFOty6eV3a9FAcUaVi0X/ERHTu+br05+zMdCTeiYNGc2+DRHGIc728fRAeXRpyhVL63pJp7+CzNUukDRXFIe6Fijl3e6EfOnR7ET7+QcWO4/yJv7B+xXzs+mEb0tIsD4WpXKUaFm7YgYjo2GL72/LJh/hw9gQkJMRbymzy9eLecONmbdB/5GRUrd0AMpnc5DZ4AQWcWYD335y5ehw7BShAAQpQgAIUoAAFnEuAG7Q6V7042nsCxQXQiDU2EcYSGRGFBk2eQMduvVGtbmP4BobBwwprSwUCajzurftJMTKygoHSuWuHHvmKJVYTxfiMPe61Deg0Obh97Tz27NiKX378BqeOH0VmZqbUTG4/4nPvbw0fjUcatcz7nrH9ONJ5Yj6ZGRmIu3IWu37chr8OHkByUpI0J1HXsLBwDB09BW27vQrZP+usjjR+joUCribA9UnjKlo4gCYjI0MKRONBAQpQgAIUsIZA4fcQDKB5sCrXN6zxqmMbFKAA96fha4ACFKAABShQ8gLc36fkzR2tR61Wg1ljBmHz+pV5Q2MATWPcunFV8hDPIazctBvVaz/qaKXjeChgUwEG0NiU1yaN2zogxtbt2wSFjVLADQW4vuaGRQfAABoL684AGgsBeblRAlyAMYrJLicxgMYu7OyUAlYRYACNVRgtaoRvQCzic+qLr1y5gh49euD8+fNO/RCNUxfBRoMPDQ3FV199hVq1akmBNDwoYAsBvj+yhSrbdGUBPmDmytXl3ChAAQpQgAIUoAAFKEABClCAAhSgAAXcXYAbNLj7K6Bk5i8CaD5fNR/zprwr3d+tVbcBhoybjXpNWhUdgMGAU4d/R58uzaVzLd1kRWza4uvrhwpVa+CJlv9BvUbNEVGqtLQh5O2b13DkwF78sWcnzp06hrTUlAL9FQ6gOXHod6xYMAVx1+898JV7VKhSA+9NW4zg8GjpW4UDaMT3xCaKIaHhqFG7Ph5v1R416jyGoNAIaDVqXLt0Dgf27sSfv+/C5Qtnoc7JsUphYmJisGLL74gsVabY9r75fA2WzR6HO7firNKfMY0IB2Ffr+ETePOdKahZvwkUSpUxl/IcCriUAO+/uVQ5ORkKUIACFKAABShAAQo4tADX/xy6PBzcfQTyB9DkrhGKNaXcL/E9EQpQr/6j6PHSG6hcuyECw0rdW2fyuBcYY0ogTIkVwmCATqeFOjMNt6+dw+4fNuPrrz5HXNxN6HQ6aRjiVzF2KaTGwwMhoaGYvXgNajfr5JhzMhHPYNBDr8nBb99/geULZuLChXN5ITQxsbGY9sFqVGvQShTQxJZ5OgUoYIoA1yeN02IAjXFOPIsCFKAABcwTYACNaW5c3zDNi2dTgALFC3B/Gr4yKEABClCAAiUvwP19St7c0Xr8+duNGDXgOej1+ryhMYDGcQJo5k8ajp3ffpVXm76Dx6D7SwMc7WXE8dhYIDH+Dt7t1x1x169IPfkHBGHq0vWoVO0Rm/XMABqb0dqsYVMDYjZ+vBxrFk3PG0+bp57F8Enz7zs+U9u32UTZMAUo8EABrq+55wuEATQW1p0BNBYC8nKjBLgAYxSTXU5iAI1d2NkpBawiwAAaqzBa1AjfgFjE57QX5+TkYNasWViyZAk0Go3TzoMDv79Aw4YN8fHHHyMiIoJMFLCJAN8f2YSVjbqwAB8wc+HicmoUoAAFKEABClCAAhSgAAUoQAEKUIACbi/ADRrc/iVQIgAigGb98tlYOH2MtJngI/UaSgE0dRu3KNK/OPf4wT14rXvrAg+aWTpQsXmLt7cPvLx9oFSppHHotFpkZWUiOyuz2L4KB9D8uedHzBg9CFcvnS8wnGqP1MOCNVsQ/k/QS3EBNLkXKBQKePv4wtPLG3K5XOpXo1ZLY8jJybY4cCf/wCIjI7F6235ExZQtlm/7Vx9h6axxuHXzuqW8Rl8v5lytZh0MGT8btRs2h0KhNPpankgBVxLg/TdXqibnQgEKUIACFKAABShAAccW4PqfY9eHoyteoHAAjVKpRFBQEJKTkws8QyLWmlQqFcqVK4/ajzZC3QZNULdRcwSFx0Dh6Q0D7oWY2COMJjdYW4xAp1VLoTNXzh2TQqiPHdqPk8ePIDExUZpPbuCMGKufnx/EGmJKyr2w7OCQEMxatAp1W3Sxyzxs9Ro16HW4dOIQ5r8/An/+sU9aJxUO7Ts+jVGzV8EnIMSl5msrR7ZLAXMFuD5pnBwDaIxz4lkUoAAFKGCeAANoTHPj+oZpXjybAhQoXoD70/CVQQEKUIACFCh5Ae7vU/LmjtTjtcvn0e+Z5hChAvkPBtA4TgDNxCF98O1X6/LK8/aYmegz6D1HehlxLCUgYI/gDwbQlEBhrdyFqa+Tj5bOwuLpo/JG8dSzL2Pywo/uOypT27fy9NgcBShgpADX14yEcrHTGEBjYUEZQGMhIC83SoALMEYx2eUkBtDYhZ2dUsAqAgygsQqjRY3wDYhFfE578ZkzZ9CxY0fpYRsering6emJuXPnolevXtKmSzwoYG0Bvj+ytijbc3UBPmDm6hXm/ChAAQpQgAIUoAAFKEABClCAAhSgAAXcWYAbNLhz9Utu7iJU5rOV8zD//ffyAmiGjp+DOo2aFx2EwYATh/bi1WdaWjWAxpzZFhdAM33UQFy7fKFAcyKAZv7qzYj4J+jlQQE0hceRf3NJc8b4oGseFkDz3ZdrpQCa23E3rN11se3JZDKUKVcB70xZgIYtn+IGkiWizk4cVYD33xy1MhwXBShAAQpQgAIUoAAFXE+A63+uV1N3mFH+ABqxfhYVHY05S9bglx++wfZvtuD2rThp7VAEtOSur4lfRRhNaFgYatSshaYt26HWYy3gFxQKH/8gKD29IRdhyAYpkcaqjPnDZgwGPbSaHKizMpCVnoqbl8/gt53f4MC+33Az7iZSU1Ly1j3FdbnBK/7+/qhUpRpe7T8YRw//if+tWCr9LCg4GLMXr0ad5k+73HqaWDe+cPwA3nuzN65dvZIXuDPvvxtQq3E7l5uvVV90bIwCFgpwfdI4QAbQGOfEsyhAAQpQwDwBBtCY5sb1DdO8eDYFKFC8APen4SuDAhSgAAUoUPIC3N+n5M0dpcfMjHS883o37N+9o8iQ3DmAxlHqkzsOBtA4WkXsMx4Gf9jH3dV7ZQCNq1eY83NXAa6vuWflGUBjYd0ZQGMhIC83SoALMEYx2eUkBtDYhZ2dUsAqAgygsQqjRY3wDYhFfE55sU6nw1tvvYUvv/wS4vc8XFegQYMG2LRpE8SDVDwoYG0Bvj+ytijbc3UBPmDm6hXm/ChAAQpQgAIUoAAFKEABClCAAhSgAAXcWYAbNLhz9Utu7mIjwa/+txCzJ46QNhGsWedRDBk3G/Ufb110EAYDzh47gJc6PWH3e8IlEUBjyyqULlMG/924FxGlShfbzTefr5YCaO7evmX2MDy9vKCQK5CdnfXAeonNcyKiSmHExDlo3bmX2f3xQgq4igDvv7lKJTkPClCAAhSgAAUoQAEKOL4A1/8cv0YcYVGB/AE04qfRpUrho693wzcoAreunse+Xdux56dvcfzoEWRnZ0Or1eYF0YjzRRCyl5cXvH18EB4egXLlKyKmbAVEliqNyOgY6deQsEh4+wdB4ekDD5kcBr0BHjKZ1E7hjaBzRyjWNsVap4fMA3qdDga9FjkZqUhLjkdS/B1cu3IRd2/F4cbVC7h+9TLiblxHckoysrOyoFarCwRuiz4UCgWioqLxeIvWeLxlB9R6rJkUlvPZ8plYMm+6dH5wSIjLBtAIV01OFr5YMQtL58+QjJRKJXq9+ArenrwUHnIl//OgAAVsJMD1SeNgGUBjnBPPogAFKEAB8wQYQGOaG9c3TPPi2RSgQPEC3J+GrwwKUIACFKBAyQtwf5+SN3eEHsU9tY8/nINF094rdjgMoHGEKt0bAwNoHKcW9hwJA2jsqe+6fTOAxnVry5m5twDX19yz/gygsbDuDKCxEJCXGyXABRijmOxyEgNo7MLOTilgFQEG0FiF0aJG+AbEIj6nvDgpKQnt27fHuXPnnHL8HLTxAj4+Pli5ciU6duxo/EU8kwJGCvD9kZFQPI0C/wjwATO+FChAAQpQgAIUoAAFKEABClCAAhSgAAUo4LoC3KDBdWvrSDMTmzJ+98VqTBrZXwqgqVrjEbw9ZiYatyp6L1D8/NqFk+j1n0eRk5Nj12k4ewBN1Rq18MHH3yM8KqZYx80fL8OyWeORlJRokrPYCMfb2wdhEVH4z9PPokLlGvhy3XKcO30CGelpUluijvmPsPBIDBk7HU/26GtSXzyZAq4qwPtvrlpZzosCFKAABShAAQpQgAKOJ8D1P8erCUf0cIHiAmjWfb0bAZHl/rnYgKzkuzh1+Hf8n72zgG/qev/wt05LvUiLFRm+AcMZOtytuA93GIwViusoMIaVIYWhw4YU+yEDhg2XMWQM91Kg1Fuq//97u6RJetPc26RJ5T378OmavMeec27SnJtznqMBO3DxwnmEfAwWBCaCJCYpSSmR0VynIjGNi4sLnF1c4OTkDFdXN+H/HZ2c4ejkAtvc9rC1y52qkfHxcYgMD0NEWCjCw0IRFhaK4A8fEBoagpCQjwgLDUVISIggaSYBjqIdivoVj5FgJVcuWxQu4omWbTuiduM2cC9WFuaWNkKd1PetK2YLAhrKm90FNNTHd8/uYXS/9nj08KHAoEyZsli75zRyOebRPVk4ggkwgXQR4PVJadhYQCONE0cxASbABJhA+giwgEYeN17fkMeLo5kAExAnwOfT8MxgAkyACTABJmB8Any+j/GZZ4Yab9+4hKGdGyImOkpoDn0GVr1nxwKazDBKyW1gAU3mGQtTtoQFNKakn33rZgFN9h1b7lnOJsDrazlz/FlAo+e4s4BGT4CcXRIBXoCRhMkkQSygMQl2rpQJGIQAC2gMglGvQvgDiF74smTmS5cuoWPHjoiKSr65wCn7ErCwsECXLl3g5+en3PyVfXvLPTM2Af58ZGziXF9WJ8AbzLL6CHL7mQATYAJMgAkwASbABJgAE2ACTIAJMAEmwASYgHYCfEADzw5jEKANY2eP7sH4gZ2FzWNFi5fEyEnz0KBlJ9HqXz9/jN7NKyM0NFSv5tGhjvk9CgoHRmoeNKlZMG1si46KxNs3r5CYmCg8bSgBDR0q6V6gMCytrCT1JzwsBB/eBelss67Cqtaqi7k/74RbXnfR0K2rFmLN4pmIjIzUVZTwPPF0dnEFbfqrUrMu2nUfgKKlviDbDN68eIw9m1fh1JEAvH71HHH/HfZJefLky48h305F+17DoK6lkVQtBzGBbEmA779ly2HlTjEBJsAEmAATYAJMgAkwgUxJgNf/MuWwcKN0EEhLQKN6SLMZgJioMLx/8wIP/r6CG5fP48E/t/H0yWMEBwcLMhhKlEfzYCt6XLEOSGtY9Dz9pH0M9FMz0foilUf/VOUyivYofqrKbxRl2NjYwMPDA5+VLodKVWrg8ypfoUDRUnB0yw9zC/U1w4T42BwnoEmM/4TZo3vg8MEAga27hwd+3rwPBUtVgZnIWPAFxASYgP4EeH1SGsPsLKA5cOAA2rZtKw1EGlH0nknvcTVr1kT79u3RokULuLm56V0uF5BxBDTHvn79+jh48CDs7e0zrtJsUPK1a9dQr169dO9rpmulSJEiIN7dunVDgwYNQGJETjmbAAto5I0/r2/I48XRTIAJiBPg82l4ZjABJsAEmAATMD4BPt/H+MxNXWPw+yAM7dIQj+/fEZri4OiMrv1HwX/JbGXTWEBj6lFKqZ8FNJlnLEzZEhbQmJJ+9q2bBTTZd2y5ZzmbAK+v5czxZwGNnuPOAho9AXJ2SQR4AUYSJpMEsYDGJNi5UiZgEAIsoDEIRr0K4Q8geuHLkpl9fHywbt06xMbGZsn2c6PlEahevTr27dsHW1tbeRk5mgnoIMCfj3iKMAF5BHiDmTxeHM0EmAATYAJMgAkwASbABJgAE2ACTIAJMAEmwASyEgE+oCErjVbWbuv1P09gSJcmwgGCJIUZ7j0HrTr3E+1U0OsXGN71azx9/EivTpcu9wW6DRiNgoWLSSonKPAlNvotwMN/7yUfdFigEIaMn4423QYK+a+cPYZ5E4fjxVP1dpX54kssXrcX+Qp6CnEr5k7A9vUrEBMTIxxcWa9Rc7TvMQi57R11tiMJSbj/93VsWbsE794G6iWhadKqAybOXwMn1zyp6k1KTID/T7OwfvkPiIuL09kuewdHfF6pGmrUbYQ6jVvBs2R5mJtbqOWLiYrAlbPHcei3zbh++RxCgj/A3aMgeg0ei879x8BMI15npRzABLIxAb7/lo0Hl7vGBJgAE2ACTIAJMAEmwAQyGQFe/8tkA8LNkURAqoCGClOKp5OSkJiUiISYcDz75wbu/X0Dd29dx/17d/Dm9WtERUUK8hiSziTEJ4DW4RSyGIVwhn6qiqwVB0IrRDaqYhoqRyGi0ZTXWFlbw83VDZ5Fi+GzMuVQ7osvUf7LmnApUCJZOPOfEEcMhpiAZv7StfiyQXthrTE7pqSkRKydNw6/rF0pjA9913/BivWoWK8NzMxSy4CyIwPuExMwNgFen5RGnAU00jhpRnXu3BmLFy9GoUKF0lcA58pQAiygSR9efQU0mrVaWVlhzJgxmDp1Khwddd9DTl+rOVdmJ8ACGnkjxOsb8nhxNBNgAuIE+HwanhlMgAkwASbABIxPgM/3MT5zU9YYHx8HX58R2Lt1rbIZs5Zthr2jE8b1SxFis4Am/aMU+ykGL548xNNH/yAhPl64/2ltYwNn1zwoW6Eq7HLLE02bWkBD/Xlw7xYCXz1H7KdPsLCwgIWlJYp9VhZFSpSCpaVV+mEBSExIwOuXT/Hw3t+guhS8aA4WK1lONi+9GpMBmemae/7oXzx5eE/Jz9omFz4r+wUKFCoKcwv1/R7ampBRApq3r1/g3q1riAgPhatbPlT5qgFschn2LMHQjx+EOiIjwhAdFQlbu9zpvh7E+NB3Aj5+eId/79xUq8PCwlI25wyYApm6yIwQ0IjNeUO+ZsgFaqz5ERUZgXu3riIk+L1ynhtyDqpyVX1vKVqiDAoX+wz0umLolN7XB7G20nUv93XP0P3JSeXx+lpOGu2UvrKARs9xZwGNngA5uyQCvAAjCZNJglhAYxLsXCkTMAgBFtAYBKNehfAHEL3wZcnMdevWxd27d4VNJZyyP4GSJUvi6NGjcHFxyf6d5R4alQB/PjIqbq4sGxDgDWbZYBC5C0yACTABJsAEmAATYAJMgAkwASbABJgAE2ACTEALAT6ggaeGMQjQl+qfP7yDbk0qC7ITJydnDJ0wE52/GS1affC7QEwZ0Q2Xz5/Wq3njpy2AV79Rsr7svn21LxbP8RHuSRtKQLNp/1mUrVxbcl8iw0OxYNJQHN63I90CGjoMs8eAkRg0fhZyOzilqjsmMhyrFk7Fr+uWS7r//sWX1TBmygJUrFEv7UMfk5Lw8ukDnDm2H88e3Ue5ilXQ3KsPbHLZSe4/BzKBnECA77/lhFHmPjIBJsAEmAATYAJMgAkwgcxBgNf/Msc4cCvkERAT0GzcdxpO7sWkSViSSC6TiLiYSIQGBwkHwgQHvUHwu9cIfP4UL18+xds3bxAWFoqY6GjExsUiLjYW8f8d0qQQzqi2mtbbhAOPLCxgaWkJSysr5Mpli9z29nB1dYNHgYIo5FkCeT0KwyVfAbjmyQfXPPlha+8McytrAMnyGF0SmYS4WGz1m40VP84T1gZdXF2R7QU0iYnY7jcDfksWCuvHJHygPldr0okFNPIuHY5mApIJ8PqkNFQsoJHGSSzKzs4OO3fuRKtWrdJfCOfMEAIsoEkfVkMLaBStIPnM1q1bhWtF19+J6Ws558rMBFhAI290eH1DHi+OZgJMQJwAn0/DM4MJMAEmwASYgPEJ8Pk+xmduyhpPHtqNiUO7KL+b3qZLP0xeuAZ/njrCApr/Bia9oo/H/97FklnjBZZpJbpfOWLSPDRq6SUqHyFRx6CO9RATHSVpqozymY++I7wlxcoJktIfuj9bq0FzjJm6EMVLlZNTPILevMSaxTNxcOdGkKxAWypXqRqoj1Vq1pcka9Hkl8vWDmv3nEHZClUktU8zf1oypjPHD6hdN6069cHMpRuFeiLDw7BywRTs2uCndS+Ii1teDPp2Gjr2HiIq8tGUg6TVAbF+ptW+1y+eYvqYPrhx6ayyWM2+auavXKs+lmw8KEkK9CkmGr8f3IW1i2fh5bNHaY7v4HHT8VWD5pLGV7UgqmPfr/7wXzJb+L6BtkTztHWXfhj63Uzk8ygkaR5ICXry4B4GtK+DsJBgZbiU65Hmfr/WNREU+EqZj66fNbtPC2KetNLNy+cwpPPXgtyKUtHPymDNb3/ANW9+4Xddr1+az+vqp+qc1lU+zfl1y+Zix/rloLERSyQ36tp/FAaMnozcDhkrfjfG/KDvi9A1tGT2d7h784pWnCTqat2lL2iuy52D9Fq8dPYEXPjjSJr7yr76ujlGTfbFZ2W+kHQvQ9/XB7HO0v609cvm4X97tmhtK82BTn2Gofew75Ann4euKcjPp5MAr6+lE1wWz8YCGj0HkAU0egLk7JII8AKMJEwmCWIBjUmwc6VMwCAEWEBjEIx6FcIfQPTClyUzFy9eHB8/fsySbedGyyfg4eGBU6dOIX/+5AVITkzAUAT485GhSHI5OYUAbzDLKSPN/WQCTIAJMAEmwASYABNgAkyACTABJsAEmAATyIkE+ICGnDjqpunzu8CX6NW0Ej58+AArKysMGO2D/mOmwNzCMlWDaJPE0pnfImDnpnQ1lg5qoS/bz/Pbgoatu4humNFW8OlD2/HdkB5CfkMIaGhDyfHrz+GUt6DkvtCGLv/F07Hx5x/1EtCMn74Q7XsOhY1tavnLh6DXWDnfB/t3bpJUR5NWHTFi0g8oVKyUpH4kxMfhU0wUctnZw9zcQlIeDmICOYkA33/LSaPNfWUCTIAJMAEmwASYABNgAqYlwOt/puXPtaePgN4CGpFqab0PSAL+k9MkJsQj/lMUYiJCEBHyAeGhwSAxdHhYiHBgD60xKkQ0JJ2xtskFe0cn2NnZw97JBfZOrrB3coO1nSPMLa1hZm4OM3MLmJFoxixZNiMnUftImhMdHoJV872xY8svOUpAs23FdKxcukgQ0Njb28N3mT8qN+zAa4tyJhHHMgEZBHh9UhqsnCagadKkCYoWLSoNDoBbt27h+fPnePPmjWgeZ2dnHD16FNWrV5dcJgdmPAEW0KSPsZiApkqVKqhcuXKaBT5+/Bj//vsvAgMDhb9ztKVFixZh3Lhxkg5uS18P0peL2vTbb78pM/v4+GDo0KHpK4xzpSLAAhp5k4LXN+Tx4mgmwATECfD5NDwzmAATYAJMgAkYnwCf72N85qaq8cXThxjUoZ4gKKBUpFhJ+G0/Do9CntA8iD4t6Yap2q/ZRmrH4g37Ua9JG4M2SZfAQbMykqeQKOTnBVNltaN6nUaYvXwL3PK5q+UztYCGpA2rFk7D5lWLZPWn99DvMHTCLJBcIK2UmJCAnRv8sGTWd2mKZzTLIF4zlmzQKW8wtYCG2njuxCFMGdlTuKctJTVq1QlTf/SHvYOTWnhGCWgun/0d3oM7C/fdVZOhBDQk4vAZ3j1N8YwmFxINzVm+BUWKS9sLQ/KXCQM74unDf6QgFmJIAkKcW3r1Nsg6b1RkBMb2bY3rF04r29CwlRd+WLkdFpap92Apgoj/iO5N1fYIUfzqXadQqXqdNPujOSdIIjZt8Xplf3S9fmWUgIYESHLGo3jp8li66ZDw/pMRyRjzg/bUzfMeKoiWpCaag2OnLUKXfiN0CpfS+1pM0qDv5yzXKfjRJqCR+vqg2uf0tJVYDJ84Fz0GjZW1n1Aq65wex+trOXMGsIBGz3FnAY2eADm7JAK8ACMJk0mCWEBjEuxcKRMwCAEW0BgEo16F8AcQvfBlycyenp4IC5O28JklO8iNViNA4pk//vgD7u7qNzIYExPQlwB/PtKXIOfPaQR4g1lOG3HuLxNgAkyACTABJsAEmAATYAJMgAkwASbABJhATiLABzTkpNE2bV+D37/Ft71b4M6tG8IGhK79hmOY9xzkdnBO1bCY6EjsWr8Uy+dPRWJiouyGqwpoGrXpCgsLS9CXzk8e2I6IiAi18lxc3VC1bhM4u+YVHs9oAQ2JeM4dPyAcXpl86GVyKuRZDNXqNoWllTVIQLPupxn4xW+h7L4rMlhaWuLHdbtR8+uWQv8109N/72DZPG+c/f2wJAFNl75DMWjcDLjkyZ/uNnFGJsAEUgjw/TeeDUyACTABJsAEmAATYAJMgAkYiwCv/xmLNNdjSAJiAppNAWfgmL+oQQ5r0dZW0sYkkaQmjUSCmbQj5JMQ5DMJcXh0+zJ2bVyFE0cPIjQ0FCS3dnZxEWQsleq3y9C+y2+14XIkJSZCVUBDwgfqc5VGHVlAYzjMXBITUCPA65PSJkROE9Ds378fbdrIP0yRpBo7d+7E8OHDU+37rFatMz4dhAAAIABJREFUGujvUTc3N2nQOSrDCbCAJn2IxQQ08+fPh7e3t+QC3759i40bN2Lu3Lmie6R9fX0xYcKETPU3X9++fbFp0yZlH+X2WTKcHBrIAhp5A8/rG/J4cTQTYALiBPh8Gp4ZTIAJMAEmwASMT4DP9zE+c1PUSKIEkgNcOnNcqJ7ucc1ftRMkS6DEApqUUdElcFAdP5LPLJwyGrs3r0rXsJYsWwFLNx9Sk6qYUkATER6K2eMH4sShFOGxnI516DkI3vP8tMoE9OWVv0Bh/LRhP0qVr6S1WaYU0LTs1BvVajfE7PEDZO+x8eo9VJBGqIpLMkJA0+WbERjZvVkq+QwBNYSA5uThPfAZ1k2WXEgxmCQxmb96J+o0apXmtLv711WM7tUCIcHv5UxPZey4GT8J0gtDpJW+k7F+2TxlUQU9i+OXgD/hmlf7nh5t4+rjuwodew3R2qyE+HhMGt4NJw/tVsaQxKpFx57K33W9fmWEgGbm0o3w+8EHz588kIWUpFIL/HenEi/JKkQk2BjzI+jNS3w3oAOorvSk0ZN90XuY9nsN9FpM19Gfp46kp3iUq1gVi9btTVPYJSagkfP6oGiYvm3VJuBKV8c5k5IAr6/lzMnAAho9x50FNHoC5OySCPACjCRMJgliAY1JsHOlTMAgBFhAYxCMehXCH0D0wpclM5csWRLv36dvYS5LdjiHN7pgwYI4efIk8uXLl8NJcPcNTYA/HxmaKJeX3QnwBrPsPsLcPybABJgAE2ACTIAJMAEmwASYABNgAkyACTCBnEyAD2jIyaNv3L6HhQTDd9IQHDuwWxCeNGnthZE+81HQ87NUDUlMiMe54wH4fghtDomX3VAxAU3oxw8Y3b0R3gYGqpVX7LPS+H7eShQrVV54PKMFNLeunPtv00tKv4hH7QZN8N28n2GX28EgApr87h748ZcAlKlQTZTfX5fOYPHMcbjz1zWdfGkT4JBx09B35ERYWtnojOcAJsAEdBPg+2+6GXEEE2ACTIAJMAEmwASYABNgAoYhwOt/huHIpRiXgKkENMbtZXJtCfFx+Bj0Eif2bsKWDWvwLihIODCI/tE6p4ura44S0MTGxsLe3p4FNKaYjFxnjiLA65PShpsFNNI4KaIePnyIli1b4sED9UPAtm3bhm7duskrjKOZQCYjYAgBjaJLYWFhGDVqlJrYhZ6zs7MT9tLWqFEj0/SeBTQZOxQsoJHHl9c35PHiaCbABMQJ8Pk0PDOYABNgAkyACRifAJ/vY3zmxq6Rvge/+eeFWDY3RdTbfeAYkIRB8dmXBTQpo6JL4KA6fiTb8B7cSdh7oUgk8eg7whs16jWBXW574eG3r1/g4ulj2L5uGT5+eKc2BTTFI69fPMWva3/Cp5hoIY6kQfSYIpWtUAVlvqis/P3r5h3wVcMWek8rksP4+ozA3q1r1cqytLSCV5+haOnVCySAofT4/h0c/G0TDv+2OVW9s5ZtFmI1k9g8pBjaB9GiYy+06tQbxUsn7xdJi1eBwkWx4tejKFK8lGifTSmgIYFK7KcYpXzGxS0vug0YjQbN2sPJ1Q2JCQn45/YN+C+Zjbs3r6i1n/Ku3XMGNL6KRPeKTh3ZK/waHRWJEwd/Q1xcrPA7Xbv1m7UD1UHJJpctegz6FsRHkTSv60rV6wjSlqcP/1HGkKii9OdfCr/b2uXGgDFT4OSSLKzXzF+5Vn0s2XhQOa81B+DOzcuicptylaqhW//R+LJGXVhZW4OEWFfPn8T29cuFuaSaHBydsWLbUZSvVF10fCnv2L6tcf3CabXnSf7TulMf5RyKi40FtWf/9vWpJB5Ux6pdJ5X91ufiuXn5HIZ0/hokh6FEAqHVu06BWIslmh8TBnrh/MnDqZ5u3qEHSCijuSapCAwKfIUB7WrjzctnwkOOzq5Yt+8cipUsqyxL1+tXeFgINqyYD9o7Rumfv6+DrhlFovlDr12K9PmXNdCu+wCt5VNbae7S/FQkEoq06twHZT7/EuYWFmm+Xkya/zPoNdBQyRjzg4Qr3w/0wuVzJ9SandvBEX2GTUh1ve9Yv1wpf1NksLKyxsodvwvXhGbS9lpM13jHXoNB80TxWvzs0X38cWQf9mxZo3zPUJRXoUot/LTxgPJ61qxH39cHKk9OW+laP35gJw7s2JBKUKVLXmao+ZGTyuH1tZw02il9ZQGNnuPOAho9AXJ2SQR4AUYSJpMEsYDGJNi5UiZgEAIsoDEIRr0K4Q8geuHLkpnbtGmDCxcuICEhIUu2nxstj0DZsmVBXwqU+7esvFo4OicSkDunrr3OiZS4z0wghQBvMOPZwASYABNgAkyACTABJsAEmAATYAJMgAkwASbABLIvAT6gIfuObWbrWXRUBDb7/YC1S38QNkFVrlEbY6YsRPnKtUSbeu+vK/h+YAe8ef1KdlfEBDQhH96hX8vKePnypVp5pcp+jplLN6Nk+UrC4xkqoElKwrULpzCie7NUYp2vm7bCjOW/Ire9o94CGup/9dr1MWn+GhQqVlKU36nDv2Hx9LGS+NIBa6Mn+8Kr7wjZY8EZmAATECfA9994ZjABJsAEmAATYAJMgAkwASZgLAK8/mcs0lyPIQlIEtAkJSE2Ohwh717BOW9BWOXKDTNzC0M2I8PKovXRhPhYBD1/gNNH9uL4ob14+OA+Pn36JNRJ8hmKyUkCml+XT8PPy35EXFwcaD1ywfJ1qNywA8yzyJhm2GThgplABhHg9UlpYFlAI42TatSWLVvQu3dvtYz9+vXD+vXrtR5qJr8WzsEEjE/AkAIaaj39zTNp0iT8+OOPap2pVq2asJ/WzS35EEZTJxbQZOwIsIBGHl9e35DHi6OZABMQJ8Dn0/DMYAJMgAkwASZgfAJ8vo/xmRu7xts3LmFo54bC998pkQxi+Zb/qR1KzwKalFHRJXBQRJKEYGT3ZiC+ikSihu/nLBdkIGKJpDJ+8ycLghlFEhOPqOadPqYvDv22SfnQKJ/5guDG0Onw7i2YNlp97ZjkCHP9fkU+j0Ki1d26+ifG9G4FklooEgkrSCBi7+CklodEOqN6NlfKWYS5WLEq5q/epSZNUc1EvDb9vBCrF01XK4sEGQv994iKUEwpoFFt5KBvp6HfyImic0GbtGHwuOkYPH6GKGup81I1s+Z1rfpcvaZtMXGen9axpVg5ApqgNy8xvFsTNbmNs2seYf5Ur9tY9P4D3W8/vn8HZo0foHx9onrTEt0cC9gOn+HdlV0hmczSzYdQoepXWi8Jkv1MGOQliI1Ur1Wf+asEYYw+iYQ+g73q4/G/d5XF+PiuQsdeQ0SL1ZTIqAYVL1UOa3afBnETS5fP/o4R3ZsqhVdinOTOk41+vlg+b6Kyulad+mDm0o1akWiWrxpYvU4jzFiyQdbrhS6pkdyxyej5QXN21cJpWLd0jlrTSAoz6YefQRIazSTM8wM7MWVED7XXv6btumH2ss2p5uDuzavww8RhasU0bNkRUxauFaRDYikyPAwLpoxSe6+gOE3BmSFfH6isLat/xJJZ36k1ieYQvQ+KsaDAD0GBmOs9BGeO7Vfmo3V43zW/gfrJyTAEeH3NMByzWiksoNFzxFhAoydAzi6JAC/ASMJkkiAW0JgEO1fKBAxCgAU0BsGoVyH8AUQvfFky86JFi0D/FBtrsmQnuNGSCdSpUwe7d++GtbW15DwcyASkEODPR1IocQwTSCHAG8x4NjABJsAEmAATYAJMgAkwASbABJgAE2ACTIAJMIHsS4APaMi+Y5vZepYQH4dTh3Zh0ohewqaEgoWLYPzMJajXrINoU18/f4xFU0bi7Mkjyk0MUvuUqQU0f57EyJ4tBAENcVAkQwtoeg0ajb6jJsPZNW8qbIkJ8di1YQWWzP5eONxIV/IoWBhjpy1Co9ZddIXy80yACUgkwPffJILiMCbABJgAE2ACTIAJMAEmwAT0JsDrf3oj5AJMQEBMQLNx32k4uRcTDo+hdbWIj0Hwmzsef127As9ixdCiXRdU/KopHPN4ZDppiWIdMCkpEbExUQh99wq/792MQwG78fjxI6Ws2tzcXOgf/VSsH7q6uWH+kjX48usO2fbg/qTERCgENNRve3t7zF+6lgU0Jrj2uMqcQ4DXJ6WNNQtopHFSjXr16hVq166NZ8+eKR+m/YGHDx+Gg4OD/AI5BxPIJAQMLaChboWGhsLLywsnTpxQ6+XPP/+MoUOHZoqes4AmY4eBBTTy+PL6hjxeHM0EmIA4AT6fhmcGE2ACTIAJMAHjE+DzfYzP3Jg1Br8PwtAuDfH4/h2hWpKdrNp1EiQJUU0soEmhIVXgoCk6ccvnjvX7zqOgZ/E0hzgqMgJj+7bG9QunlXFpSWWMIaAJfvcWgzs1UJOHFClWEn7bj8OjkGea/Tm2fwcmD++u3HdB6yl+244J0hFFEpP1SC2f7uNu/nkhls1Vl+7MW7kNJHDQTJlBQDN6si96D5uQ5r1jzWuT+lG7YUss9N8Na5tcqfoldV6mdV0rntMlSlLESRXQ0BgtnvEttvkvVVZPYhgSEZWvVF3nS97JQ7sxcWgXNTmH2PhSPbPG9ceBnRuUZfYf7YPh3nN113F4D7wHd1LOU5rX6wLOI597QZ150woQaxPJSGYv3yI6/jcvn8OQzl8jIT4+VbEkrlq7+7QgCRNLmrIYsb7LnSeGEtCQfGaB/+5U4inNfqz5cQbWLJ6pfFjq66aUQTLG/Hj0z20M7FBXTbolpe/Utg0r5sNvvo+yKySTWbfvHIqVLKt87PXzJ0L5JCpSJCnlU6yY2MrKyhqrd/+BClVqpUKoTVAl9fWB/q6g9w2SMClSh56D4D3PD5aWVmkOGb0nfD/QC5fPpdx70SYvkzL2HJOaAK+v5cxZwQIaPcedBTR6AuTskgjwAowkTCYJYgGNSbBzpUzAIARYQGMQjHoVwh9A9MKXJTPfv38fzZo1E75cySl7EyDpzMiRIzFlypRsu1Eqe49g5u4dfz7K3OPDrct8BHiDWeYbE24RE2ACTIAJMAEmwASYABNgAkyACTABJsAEmAATMBQBPqDBUCS5HCkE7t+6KmxoiIiIgJWVFcZNX4SOvYfBQuQL4OEhwfh1zY9Yt3y+2mYPKfXkdAGNpaUlZixehybtuouyDfkQhPVLZ+PXdSsEnApeqv+veIwOu6xWqx5GT1mA0hXEN5tIGROOYQJMQJ0A33/jGcEEmAATYAJMgAkwASbABJiAsQjw+p+xSHM9hiSgU0CTmIgLR3dg6nfDEREeLqwfkrSkVOmymOy7EoVLV1bbg6AqgtY85NmQ7VYtS7XOxLgYBL18hPt/X8OFP47h2uULeP36ldBuag9JVyi5uLjg6ybNEREWit+PHREec3J2hu8yf1Sq3y7b7qtgAU1GzUIulwloJ8Drk9JmBwtopHFSjaJ7gK1bt8bp0ymHGxYpUgQXL16Eh4eH/AI5BxPIJAQyQkBDXTt79iwaN26M2NhYZU9r1KiBo0ePQu7+x4xAxQKajKCaUiYLaOTx5fUNebw4mgkwAXECfD4NzwwmwASYABNgAsYnIPfz7bXXxm8j15g+AmKH0WsTY7CAJoWxVIGDVDmH2Oj9b89WTB3VS/lUq059MHPpRtGBNoaAZs+W1ZjnnSJcpjUR3zW/oWHLjjon36eYaHw3oAMu/HFUGUtCEJJjKNKxgO3wGd5d+TuVv3TzYXz1dXOd5VNA6McPGNWrBe7evKKMr9WgGRat2wuSdqgmUwtoKteqjyUbD8Iut73Ovq30nYz1y+Yp44qXKoc1u0/D2TVPqrxS56VqRjHBBAmSft5xAgUKF9XZPqlzXEyaMWvZZrT0SpnjaVVGr1VTRvTE7wd3KcPEZDxi8qbFG/ajXpM2OvsSFvoRI7s3xd2/rgqxJONau+cMylaoojOvrgDN6zmtcdy6ZjF+mjle2YYa9Zrg9NEAZRU+vqvQsdeQVFXGforBhIFeOH/ysPCcmOiJHpc7TwwhoCHZkP/esyhR5nNdqIRreJBXfdDrBiULS0us3nUKlarX0ZlXV4Ax5sfCqaOxY/1yZVPkzCMx0deCtbvVXmc1BT1y2FKjXjx9iEEd6gnzQJG69BuBCXOWp/oui76vD5ptJXHS8i3/g5OLm66hEp6/cekshndtjLi45Hsv2ua0pMI4KBUBXl/LmZOCBTR6jjsLaPQEyNklEeAFGEmYTBLEAhqTYOdKmYBBCLCAxiAY9SqEP4DohS9LZqYvIbdr1w43btxQ2p6zZEe40ToJuLq6Ys+ePahYsaLOWA5gAnIJ8OcjucQ4PqcT4A1mOX0GcP+ZABNgAkyACTABJsAEmAATYAJMgAkwASbABLIzAT6gITuPbubr28snDzDr2764cfWi0LjOfYZg4NhpcM2X+sCppKREnDu+H9PG9EV4WJiszuR0AU2pMuUxyXc1vqhaW5Tbo39uYcnMcbh49qTwfKHCRVCgYGHY5raHjW1uWFrbwMrKGtbW1siTNz9qNWyJMhWrw8zMXNY4cDATYALaCfD9N54dTIAJMAEmwASYABNgAkyACRiLAK//GYs012NIAjoFNElJuHF6P3zGDMKHD++Fqi0sLEBi5rHfT0GnwRMBMwvh8djoCLx+fAcWFpZw9fCEhZUNrKxtYGFpbcgmC2UlJSYgMTEBCXFxiI2JRPCbp/jnr8u4ceVPXLl8Ea9evkRCQoJyLwzJn0lUY2tnhypVq6NH/+Go8FUz7F7/E5YumCUIapxdXDB/6Vp82aB9thfQrFy6SJDxODg4YN5Pq1G1sRfMzZPHkRMTYAKGJcDrk9J4soBGGifNKE1hRXoFNB8+fABJP8LCwhAZGQkaD0dHR1SqVAl58+Y12PtiTEwMbt26hefPn+PTp0/Kvykyoi4FK9oje/XqVQQGBgp/G9jY2KB8+fIoVaqUUL+2pNpWBZM8efKgatWqgozPFEmsTdSfKlWqCNIhfeR/9HfSmzdvlPOA2NA8METZcllllIAmLi4OXbp0wb59+5RNImbHjh0TxDRykmJevX//Xm0u0xyh68bZ2VlOcUKsIQU0GdE+2R3KZBlYQCNvQHh9Qx4vjmYCTECcAJ9PwzODCTABJsAEmIDxCfD5PsZnbqwaTx7ajYlDuwj3syiR6GCh/x5RMQYLaFJGRarAQVOq4pbPHev3nQcJPnSll88eYZv/UpBUglLhYiXRrf8oWNvkSpU1owU0mmILasDnX9bAim1HYe/gpKsrwvOaApuGrbzww8rtglwiIT4eU0f3BvFSJG3ymLQq05R8aBM/mFJAI1esI+e6kzovVRmKCSa+n7McXb4ZKWlcpQpodv6yAgumjFKWWa5iVazYdgyOTi6S6qGgP08dwZjeLZX36cWup/CwEIzs3gx3bl5WlkuiIxIe6Uq0lr1361rcu5UsoKHUue9wlCpfSVdWnc8/eXAPA9rXQVhIsBBLUqS1u0+DhByqia6FScO7gV6bKZGoZuiE2Zg0rKtwnVBq06Ufpi1en2rdPujNS/RrXRNBga+UecVkRXLniSEENKrXuy5Ymv2geKkSIV1lZ/T8CAl+j8Fe9fH437vKpjRt1w2zl20WXuukJE2Bjer8jQgPFeb37RuXlEVpk8ekVZem2MqjkCfWBZxHPveCatn0eX0Qk+nMXr4FLTr2lIJBiBGTl0m9niVXkoMDeX0tZw4+C2j0HHcW0OgJkLNLIsALMJIwmSSIBTQmwc6VMgGDEGABjUEw6lUIfwDRC1+WzEwLbYsXL8bChQuFL0Fyyp4EaCMViYb8/Pxga6tugc+ePeZeGZsAfz4yNnGuL6sT4A1mWX0Euf1MgAkwASbABJgAE2ACTIAJMAEmwASYABNgAkxAOwE+oIFnhzEJhHwIwvols7Dtl5XC5o0qNepg/KylKPV5ZdFmPLx7E4unj8WVC2eUmz2ktDcnC2joXmv7bv0w8NvpyFegSCpcxP3y6aOY/d0ABL55LRxiNXHuMrTq/A2sc/G9WSnzi2OYgCEI8P03Q1DkMpgAE2ACTIAJMAEmwASYABOQQoDX/6RQ4pjMRkCKgCYmMhRHdqzFoX078PzpE4SHhyNvvnyY89NaVKjdHIAZEuJi8KvfXOzZvkk4RCWfuwecXFxRsnQ5ePUdCed8hWH2nwQmKSEOMeEfATMzWFpZw8zcApY2dsJPtZSUhLhPkYiJCMWnmCjh4IqY6CiEffyAwJdP8PzpY7x68QxBga8RFPhGEOTQweJ0+BatzdEh89QWWsfL7+6OylVrgA4OKVupJpzzFhAENtt/nodlC+cIeVxcXXOUgIZYkYCGpDtVGnVkAU1muzi5PdmGAK9PShtKFtBI46QaRVIU2hN44sQJ5cPFixfHn3/+ifz58+ssMDo6Gv7+/pg/fz5ev36tNZ4ENJMnT8bAgQMFIYncRO/HR44cwcyZM3HlypU0s5O0o3///vjuu+8EoYqudODAAbRt21YZVr9+fRw8eFAQxLx8+RLjxo3Drl27RIuhfi1dulQQkqiKaHTlo8KaN28u5CWJTVoprfZp5vP19cXEiROVD9O4eHt7C79LaVOJEiVAZXTs2FGWiIb+Hti5cye+/fZbvHv3TrQ7VPa8efPg5eUlsEqrrbrGTMrzGSWgobq3b9+O7t27qzXDx8cHc+fqPtiQrhmaT7NmzcKjR4/S7EqBAgUwZswYDB06VJA5iSWxfqZVqOqcEIszdPukjFVWimEBjbzR4vUNebw4mgkwAXECfD4NzwwmwASYABNgAsYnwOf7GJ+5MWp88fQhBnWoB5IRUHJ2zYM1v/2B4qXLi1YvR4RhjPaL1SF2WL6hxAWq9UkVOIi1p0PPQfCe5wdLSyuDYcpoAc2rZ4/Rv31tfAgKVLZ5lM989B2RvM4oJZGAY8f65UhISJZoqAp1SJgxoF1tvHn5TFmUHAmKIpOm5IMeFxMemFJAI0dCRO2/fPZ3jOjeVLkPx71gEWw4eBF58qVe55Y6L1XHS3OOapP2aBtjKQIaMYFReiQSmmISEnqs3nUKlarXUTYvKjICY/u2xvULp5WPOTg6C7Kk8pWqS5mqGRIj1i4f31Xo2GuIWn0k7fim3Vega44SyWaGfT9bkNcorg+S0oiJZTTnijZRjdx5YggBjVhftYHWbB/FGep1PKPnx83L5zCk89dKWZDQ9l8CUK9pyv0mXRPs+sUz+N+eLcowkn216z5A+F3ztUuu0EpRqOZcEbuWKFaf1wfNOuS+9inaun7ZPJAwR5HkyIx0sc7pz/P6Ws6cASyg0XPcWUCjJ0DOLokAL8BIwmSSoIfhf8P/wQ9ISko2+HJiAkwg6xCwNs+FgSV94Gmf9hfysk6Psl5L+QNI1hszQ7Q4MDAQnTt3xp07d2QdMmSIurkM4xAg6cymTZvQqFEjWV8uNk7ruJbsQIA/H2WHUeQ+GJMAbzAzJm2uiwkwASbABJgAE2ACTIAJMAEmwASYABNgAkyACRiXAB/QYFzeOb22uNhPOB7wK+Z8PxSxsbFwdnHFtEX+qNO0rehBguGhwdjy80JsXr1YiJeacrKAxtHRCaOn+KJN1/6wENlcFhMdiYCtq/HTbG/hsEt3jwKYuWwzvqzZgO/NSp1gHMcEDECA778ZACIXwQSYABNgAkyACTABJsAEmIAkArz+JwkTB2UyAmICmk0BZ+CYv6jaGhbtx4wKeYeb54/i/p1b+LJGHVSs2wrmFsmHLn18/QijerfBw4cPBJkLrRvST0tLS3h17YlR05fB2tYeifGxOLZzDQ7t3Q4zAPYODsKh3LUaNEPtFt1glSv5YHsSyAS/eYpNy2fj9l83EBYehqioKERGRAiSGYVghn4q6qM6FQdLk3TGytoaBQoUROVqNQWR9GcVaye314xqBhLj4/DryjlYvmhujhfQVG3sBTMz80w2O7k5TCB7EOD1SWnjyAIaaZxUoz5+/IimTZvi6tWryodpf2BAQIBOUQyJYEjCoUuioVpfnjx58Ouvv6Jx48aS73M9ffoUPXr0wIULF2R1kN7Hf/jhB0GKYmWl/YBHbYKX06dPC2IZ+ttBVxo/frxQF/3NQuURFyn5SJZDMhLioS3pK6AhEY+fn58g5KG/f6QkRX/S4qYoR+74dOrUSZAWrVq1SqssR0obdcVkpIDm8ePHqF27NmjftCJJuW7Sc81Q+XZ2dli3bh26du2a6roxpIAmI9qna5yy2vMsoJE3Yry+IY8XRzMBJiBOgM+n4ZnBBJgAE2ACTMD4BPh8H+Mzz+gaP8VEY+KQLjj7+0FlVbOWbUZLr15aq2YBTQoaqQIHMSEKlVKuUjVMXeSPz8p8IXlNNK05kdECGk2RAK2H+G07hup1ta9hypnDmtIGuRIURV1REeEY3bslqDxFEhOdmFJAU65iVazYdgyOTi6SEGm2NaMFNGmVL9ZgKQIaTakKlSMmBtIFREweIlbOwqmjBdmRaiLh09AJs9C1/yjY2iV/b8DYiSQaJNNQJDFBjOa1QOKWdt0GYNLwbjh5aLeQVdv1oVm+NsZSX78U7TSEgGbZ5sP4qmELScgzUkBDDcjI+bFny2rM8x6q7KejsyvW7TuHYiXLSuq7rqD/7dmKqaNS3qc9CnliXcB55HMvqCur2vOaMidt16Q+7/tb1yzGTzPHK+uV+9qnyKjZhvSWIwtQDgnm9bUcMtAa3WQBjZ7jzgIaPQFydkkEeAFGEiaTBD0Kv4N1D35AQlKyVZUTE2ACWYeAraU9BpWcjIJ2xbJOo7NZS/kDSDYbUIndoY0427Ztw7hx42QdMiSxeA7LBAR69uyJRYsWIVeuXJmgNdyE7EiAPx9lx1HlPmUkAd5glpF0uWwmwASYABNgAkyACTABJsAEmAATYAJMgAkwASZgWgJ8QINp+efE2v++eh6zx/fHk0cPhO4PGjMJ3QePh4OTa2ocSUk4ezxA+PL4i2dPhAMcpaScLKCpWrMuxkxdiLKVaoiiCnz5FD8fx2WVAAAgAElEQVTNGIuTR/YLzzdo2hqjJi9AkRJlpKDlGCbABAxEgO+/GQgkF8MEmAATYAJMgAkwASbABJiATgK8/qcTEQdkQgIkoJkzujsOHdgnSFg8ChTAL3tOwq1gSaWoRa3ZSUmg/8xIH/OfyIWe/xQRgkWTh+LIof2Ijo4WstDaIR0gX+/rxpixbCtyO7ri0d8XMKxXW0SEhwtrkIp1SAcHB0yZtwT12/amnKB2bVw8GetWLUd8fLxSMqOIp3KpvarrmNbW1sK+CHd3D1SpUUsQQZf+vDLcPUvB3NI6Ff342BhsWjoDq5cvEspxdnHBguXrULFeW4McIpVZhluVUVJiInasnAm/JQuFPULE3XeZP6o06ihwVyTNA7ozS1+4HUwgKxLg9Ulpo8YCGmmcVKNu376NunXrIiQkRPnwqFGjsGzZsjQL27NnD7p16yZZaKJaGL3/Ll26FCNGjND5Xvns2TM0adIEDx4k36dMT/L19cWECRO01iUmePnmm28waNAgyf2j9zzaP0sCGpLW0N8XUlPx4sVx4sQJFC1aVDSLPgKa2bNnC38DzZw5U2pzlHG0V5RENGmle/fuoXXr1iAhi5zUvHlzVKxYETQ2ijR//nx4e3vLKSbN2IwU0ISHh6Nly5Y4dy7lcMsiRYrg4sWL8PDwEG3X5cuX0axZM7VrTU5n6brZuXMnvLy81LIZSkCTUe2T08esEMsCGnmjxOsb8nhxNBNgAuIE+HwanhlMgAkwASbABIxPgM/3MT7zjKyR7u9s/nkhls1NWXfp0HMQvOf5gSQN2pI+B9FnZH9Uy9ZsIz23eMN+1GvSxqBNkCpwSIiPx4Ipo7B78yrR+kmEUbdxazTv2BMVq34FJxe3dLUzowU0xpYqFPQsjl8C/oRr3vyyeBBvVVEHZW7VqQ9mLt2oVo4pBTSVa9XHko0HYZfbXlLfsoOARrMP1PEa9ZqgQGHx9e+0wFw6cxyvXzxVhozymY++I9TXkO/fvoGhnRsiPCzlHodqmcVLl0fz9j3QoFk7FClRKs3XPUmDJDFIU+QkJtJQvdZURTOa1yCJaTr2GqKsOToqEuO/aYfL504Ij6UlPpH6+qUoXF8BjVyhVEYLaDJyfmjKbYqXKoc1u0/D2TWPxFmSdpimZKh6nUb48ZcA2VKlsNCPGNm9Ke7+dTXNa0mf933N9yViQO93llba/84Q6/3HD+9w+miA8vs7ciVZBgGfTQvh9bVsOrA6usUCGj3HnQU0egLk7JII8AKMJEwmCXoR+RBrH8zFp4TkLzFzYgJMIOsQcLJyxaBSU5A3V4Gs0+hs1lL+AJLNBlRCd+Li4oQvztLmn/79++PYsWOSDxmSUDyHZAICpUqVQkBAAPLlyydsHrKwsICVzIWfTNANbkImJ8CfjzL5AHHzMh0B3mCW6YaEG8QEmAATYAJMgAkwASbABJgAE2ACTIAJMAEmwAQMRoAPaDAYSi5IIgESoKxaOAWHdv8q5KhUtSamLf4FhYuXFi0h8MUTrFwwGUf27ZB8uFJOFdDY2tqhx8DR6DNiInI7OKXiSQc53rp6DpOGdUNQ4Bvh3vuQcVPRdcBY2Nk7ShxBDmMCTMAQBPj+myEochlMgAkwASbABJgAE2ACTIAJSCHA639SKHFMZiOgKqBJSEgASVw6de2JXsMnwq1AMVikcYCVal/oEKyI4Dc4vH0Nzp05hQ/v3yEqIgLWNjYYN3kuajTxgpmZOe5fP41hvdsjKjJSmZ3qpfWz8T4z0WmQN2BmjqSEOPw8ewy2bFwnHL5OifY7UKKD4ekgb5LN2NrZwcHBEe4eBVClWg3UrN8URUpXgrWtA8zMLZWSHNUDp5OSEhETEYpbF0/gpzk+ePgw+WB8F1dXzF+yBpUbdtR5qH5mGkdiL6hjzABalxT+IQmJCfFISkhAQkI8IMh+kp/bvno+1q9ZKRzM7+joiCmzF6Jy/VawtLIGkgBzS0uYm1vAzNwCFpaWQsECPzPSDqmLhzITB24LE8isBHh9UtrIsIBGGidFFL32f/vtt4IMRpHoPfyPP/5ArVq1tBamTVRRrVo1jB49WhDaUDkRERH4888/4efnhytXrqiVR+/Bv/zyC/r06aO1HnqP6dmzJ3bt2qUWQ6KPIUOGoG3btnBzSz6k8cOHDzhz5gxWrlyJO3fuqMXr6pOm4MXGxgb0d4Xib4dKlSoJIhZFv/766y8sXrwYx48fV6uH5h/traR2U7K1tcXgwYPRo0cPFC5cWOBBfSHpSlhYmFre6dOnY8aMGaIs9BHQuLi44OPHj8pyS5QogXHjxglSH3t7e6G9NN4kqnn06JFa/Z999hlOnjwptF0svXz5Uijnn3/+SXN8qI6zZ88KUiPVeaC4P6zInJUENNTmvn37YtOmTcq+29nZCXOwSpUqqXDR/GzRokWq66B8+fIg4VPDhg2F8aD04sUL/P7771i9ejWeP3+uVlbBggUFlsWKFVM+/vTpU/z0009KeSPNS3pMkag9lStXVv7eoUMHoS2qKSPbp/UCz6JPsIBG3sDx+oY8XhzNBJiAOAE+n4ZnBhNgAkyACTAB4xPg832Mzzwja7xz8zJGdm+mlDMUKVYSftuPw6OQZ5rV6nMQfUb2R7XszCagobZFhIfCZ1g3/HnqiE4MCiFN6y79UPWrBrC2yaUzDwVktIBGU0BhaAGAZvlyJS2qkDRZiAkaWECTQkzf61ozv9jYaYpXJE1qiUFiAhrKevLwHuG6i49PXptPK5GQpnWnPmjcpovwOqi53qcrv9Tng9+9xeBODfD0YfL6uZ29A/z3nkWpchWF3+n+zNRRvXBkb/IeLVVBzc3L5zCk89cgyRKlNl36Ydri9cq2vnr2GP3b18aHoEDh+bSuoZwuoMnI+aH5+qPPa5nYvNIsX0ywJWU+RkVGYGzf1rh+4bQyvF33AZi6yF8te3pfH2I/xWDCQC+cP3lYSnNkxRj6/UdW5dksmNfXstmASuwOC2gkgtIWxgIaPQFydkkEeAFGEiaTBAXFvMLaf+cgLC7lCzcmaQhXygSYgGwC+XMVxKCSU+Fg7Sw7L2cwDAH+AGIYjlmpFPqScPXq1YWNOYGBgejSpUuqL/Fmpf5wW1MI0Jg6ODhgy5YtqFGjhiCdoTGmx+gL05yYgCEJ8OcjQ9LksnICAd5glhNGmfvIBJgAE2ACTIAJMAEmwASYABNgAkyACTABJpBTCfABDTl15E3X77hPMQjYthbL5k0SDnTMbW+PWUs2oHbjNsmHCWokOpDwwI71WP3jTAQFvpbU8JwooKE+ly5XAaOn+KJ6vWainKKjIrDD/yf8vGimcNBVwcKemDBrqcDezNxcElsOYgJMwDAE+P6bYThyKUyACTABJsAEmAATYAJMgAnoJsDrf7oZcUTmI0BSkqWTB2P71o3CYe209kWHvZcsVRpNW3uhcdtucCtQFOYWVjoPcaHDVkgcQ+uS0ZGhCA1+B5tcdshXuIQgg6Gy46IjELB5BU4fP4jQ0BDhwG067L3il1UxYtJ85CtSKhlSUhJePrqNzSvn48XTx7DLnRvOLq5wcnaFg7MbnF3zIG9+D+TJXwBu+QvCwSUvrKxzwcyC6hFff6O+xsdE4trZozi0Zysunj+D8LAwod+0xyJv3nz4cc02lKnaIPMN1H+H2ZAHRhDLJCbgU1QEwoPfgg6f+fg+CMHvg/Ax+AMiI8IR+ykaUZHhiI6KxKeYGIGxML7/f+j6k0cPEfg2UDgch/pdpIgn8uV3h6WVlSACIrGPtbWNcJiOrZ09bHPbw97BEY5OznDL6w4Xt7zI61EIdo5usLC0hoWw1mzG656ZctZwozIDAV6flDYKLKCRxomi6L7TihUrBBkJSdkUqV+/flizZo2wT1AsBQUFCbIMVckLiTe2bduGNm3aiL7P03sFCTVIxPL+/Xtlsc7OzoLg5MsvvxSt68KFC2jQoIEgSVEkEubMnTtXkLuIJapr586dQl2q/SLJBwlQxJKm4EURQwxWrVoliEYUAjvFc/Se6O3tLYg/xFLHjh2xdu1auLq6pno6ODgY7dq1w7lz55TPVa1aFceOHQMJYzSTPgIaRVn0Xk3jSuOr2ReKCQ0NhZeXF06cOKFWPY1rt27dUrVJTF5EQdOmTcPEiRNFx4fyUF+6d++OqKioVGVmNQHN5MmTMW/ePGU/6G9UGsPGjRun6tv27duFfquOB0mMRo4cKToeimt0wYIF8PHxUSuP5iQJmLQlTTGOFK7GbJ/WhmeRJ1hAI2+geH1DHi+OZgJMQJwAn0/DM4MJMAEmwASYgPEJ8Pk+xmeeUTWSDIXkM7dvXBKqoDWiRev2ol7TtjqrTO9B9DoLNmBAZhTQUPc+xURjx/rlWOk7RZIQQzE2DVp0wAjvufAsUTpNShktoJn93UAEbFunbEOl6nWwbPNh4Z6fIdLCqaMFPorUsJUXfli5HRaWlrKLlyKAYAFNClZ9r2spAhqx61L2wGrJICbNUIQ+/vcuZnzbD3dvXpFcXd78BTDs+9lo1r47bHKJ33OQXJhGIK2HzxrXHwd2blA+M3v5FrTo2FP4PST4PQZ71Qe1m5KqZEbzOVU5DcWeObYf475ppyy3/2gfDPeeK9pUFtAkYzH0/KDvT4z/ph0un0u5p9K8Qw/QGBtCaiQmdUlrnNOap2ICGjGZTXpfH8TKT+91o5lPU9xkqHJzYjm8vpYTRx1gAY2e484CGj0BcnZJBHgBRhImkwRFxofD/9+5eB391CT1c6VMgAmkn0BF11ro5DkU1uY26S+Ec+pFgD+A6IUvS2amL/SOHz9e2DxCG01u3LiBwYMH4/nz52pf4s2SncvBjaYbSjSmP/zwg/DlV/pCNS163r59Gx4eHsiTJ08OpsNdzwgC/PkoI6hymdmZAG8wy86jy31jAkyACTABJsAEmAATYAJMgAkwASbABJgAE8jpBPiAhpw+A4zff7oP+NflM1gyczzu3LoufCG+fdc+GDnlRzg6pz40iVr45vkjLJ45DmeOHxIOsNKVcqKAxtbWDu27f4MhE2bD3jH1YVLE/d2bF/h+YAfcuXVDQNioRXuM9JmPQsX+O0BTF1h+ngkwAYMR4PtvBkPJBTEBJsAEmAATYAJMgAkwASaggwCv//EUyYoE6ID3h3+dx8zvhuLJ44fCXhHFuiDtNShevATadeqOBm26w8nNA5Y2uZSCl/QcwEFrZ0hMQExEMOJjYxAXG4vEhAQ4urnDytZBTWKSlJiIxPgYxEaFw9I6FyytbQFzC8DMjHQnSCLtCRlZ0kpJSUhIiEd0RCge3rqI3VvW4OKf5xAWFib0VZHf3sEBnbr1Rv/xc2Bj56i7XGMMdlISEkmaE/sJn6IjER0WjOcPbuHhP7fx4J87ePniuSDxCQ0JQWRkJD59+iTsDREY/5dU+SgeV32ewlRjFP8vFkN7UUgaQJIIJydnuLq5oWSpMihRuhyKlyqP/EXLIpedA6xt7WBhSfKD5LHROUbGYMl1MAETEuD1SWnwWUCTNieSprx58wb09yaJM2h/p2oqX748Dh06BE9PT60FzZgxAzNnzlQ+T6/rJHwheYmudPnyZTRr1gwhISHKUJKbbN68WZCXaSYSdNC+VEWqW7euIDDRtceM3n9IOOPn56fM26hRIwQEBAjvP5pJTEAjpV+PHz9G7dq1ERgYqFYk1bV79+4023nkyBG0bNlS+X7r4OCAs2fPomLFijrbV79+fRw8eBD29vapYn19fQUBjGqS0heKJ6kQCX9UJUHaxD3Xrl1DvXr11EQyJFNZsmSJVqGKok3nz59H06ZNU0lopIhSdM0x1efF2mjIOsRY79+/XxAxaaaBAwdi3bqUQzt1iZ4U+Umy2KFDBxw9elRZ5IABA+Dv768VRXoENMZsn5wxzIyxLKCRNyq8viGPF0czASYgToDPp+GZwQSYABNgAkzA+AR0rb1otujaa+O3kWuURkBTPCAtl/Qo94JFsOHgReTJ5yE9kwEjM6uARrm2ExWJU//biy2rf8S/d25K7nmf4d9juPccWAr3yVKnjBbQSJG6SO6MhPaLiRCklq/Z1up1GuHHXwJga5eyDswCmhSa6RVMKEowtYBG11yhewNPHtzD9nXLcOi3TYIMSkoq5FkCC9b+hlLlK0kJlxzzvz1bMXVUL2V81/6jMGH2MuF3EuUM8qqvbKOqnEZTXpPL1g5r95xB2QpVhLwrfSdj/bJkOTqJm1bvOgUSRYklFtCkUDHk/JAqdZE8WTQCxcof5TMffUd4yy5SrCwxmVN6Xx8yUkCjOfdld54zKAnw+lrOnAwsoNFz3FlAoydAzi6JAC/ASMJkkqD4pDgce7ULp9/uN0n9XCkTYALpI0Bf6ulZfAzKOVWDhZlF+grhXHoT4A8geiPMcgXUqlVL+GKvQkhCm4jOnDmDYcOGCV9GlXLYUJbrdDZvMH3pmL5s7e3tjSFDhghfCqbXWNpotH79euFLre7u7tmcAnfP2AT485GxiXN9WZ0AbzDL6iPI7WcCTIAJMAEmwASYABNgAkyACTABJsAEmAATYALaCfABDTw7TEEg5EMQ/H+aiV2bVgsHKrrlyYsVvx5BibKVRA/+o8MYD+/8BWt+mo3A1y/VDisUa39OE9BQf0uV/QLjZvyIyl810srw5IHtmDl+kHAvNnduewwcOxldB4yFlbWNKaYB18kEcjQBvv+Wo4efO88EmAATYAJMgAkwASbABIxKgNf/jIqbKzMggaTEBLx6fBd7N/+Mg/t2IfjDB7XSc+XKhYIFC6FGnfqgw38+r/IVHN0KJMtgMplgRClOSUpCXHQ4nvxzE39fv4g/jh3E/Xt3EBoaKqx50t4K+kl7KqpUrY6u3wxH9a9bC/IZUyah/f+1/dWTf/Dg3i3cv30dt/+6jsA3rxEZEQE60JxEBJQoXrFGq/q75v9r9kmRT1dfFTwVvFTjFRxtbGwEMY2zswuKfVYS5b74Ujjk57OyFeFWoBjMLJIP2WIRjS7a/Hx2JcDrk9JGNqcJaKRRkRZFe0BJJFOoUCGtGZ48eQKSwLx69UoZM2LECCxfvlzS6zO95k+bNg1z5sxR5nd2dhbEK59//nmqejVFGqtWrRL2MkpJ9Dc1CV4UKS1pi5iApnPnzti6dStIpKctRUREoHXr1jh9+rQyhN6nDh8+jObNm6fZTDF5DeVr0aJFqnya7ZMroCFhCbETk/yoVhYfHw8SApE8R5GIIf1Of8epptGjRwvjrkhlypTBH3/8gfz58+scHrF5QJkMKYeh8jKLgEZzntAcOXbsGBo3bqyTFQVoipj69OmDjRs3as0rV0Bj7PZJ6nQmDmIBjbzB4fUNebw4mgkwAXECfD4NzwwmwASYABNgAsYnwOf7GJ95RtXIAhrDkJUrcBCrNfZTDG5ePgc64P/00QC8efkszcaNnuyL3sMmiK67ZrSARlVuQY0sXqoc1uw+DWfXPAYBOvu7gQjYliJrbtjKCz+s3C6INOQkWmckuceRvb8qs4kJSvQV0ND9mdG9U9aa0xIvSRG0pNVHzbamVVd65mV6BROKNkvpnyYvXYIUOWMuJ5bmB11nF08fxe8HduH6xTOIj0++Ny6WihQrCb/tx+FRyFNONWnGkgxnQPs6CAsJFuJIErNs82HY2Ttgz5bVmOc9VHhcTLKh+jzFKAQ1mrIPXden3Hmy0c8Xy+elSO51SX/klq8JTOx9avGG/ajXJLXo3WAD89/3I/SZHwnx8Zg0vBtOHkq5n1K7YUss9N8Naxv1+ynpaXd0VCTGf9MOl8+dUGbvP9oHw73nyi4uKiJceA2j9yBFEpPZpPf1Qayt6X1dl905ziCZAK+vSUaVrQJZQKPncLKARk+AnF0SAV6AkYTJJEFJSYl4E/0cfvenIT4x1iRt4EqZABOQTyC3pSO+LbcA9lZOMIOZ/AI4h0EI8AcQg2DMUoXQl0dJSkJfQlb9ct2lS5fwzTffICgoiCU0WWhEFfKZefPmgb5ITZt8FInGskePHtiyZQsLaLLQmGaVpvLno6wyUtzOzEKAN5hllpHgdjABJsAEmAATYAJMgAkwASbABJgAE2ACTIAJMAHDE+ADGgzPlEvUTSApMRHH92+D3/zJeP3yuXDvt9+wcRg8YS4sraxFCwj9EIR53kNw9sRhxMam/R0rOQKa0uW+wIwlm1CyfCWh3tOHtuO7IT2EQxLdCxTCkPHT0abbQOG5K2eP4YdJI/D8yUO1Npb54kssXrcX+QombxBZMXcCtq9fgZiYGOHQyOPXn8Mpb0HhuWt/nsTIHs1Bhy4pDkqk9n7dtBWmL9uK3PaOiImOwrqfZuAXv4W6YQKwt3dAx14DMfT7eVo3GHyKjsK4vi1x+c8zQpkVKlfHmKkLUaFaXUl1cBATYAKGJcD33wzLk0tjAkyACTABJsAEmAATYAJMQDsBXv/j2ZGVCdD6WUJsDO5cPolt61fg0sU/BdkJracp9pOQ4JoOcy9Xrjyq1vgK1b76GiW+qI5c9s6CeNnC0gpJpoKQlIj4uFjEfopG0LP7uHXlrLA+d/nSBYSGhKiJtqk/JJ4pULAQOnXvg1ZdB8Le1YMMKZIO4c+ILtJuOWp76LuXuHb2KM6dPIpr164IMiAaG2KvaDfVn5CQIKyH0k96nP6f+kQ/k//fEpZWVsK+EZLD0OHz9I9i6HGKoTKtra0FiTYdtEJSG5LbKP7FxcYK5ZO0XJgfwv8nCPkU8hlqi0JOo2gjPUbzpEgRT9SsXRd1GrVEyYpfIbejKyy0rElnBFMukwlkFgK8PiltJFhAI42TZtTYsWNBewXptT6ttH37dnTv3l0ZkpY8Rls5YuIVMfEI3bPz8vISZC6USJ5y6tQp1KlTR1InNeUjcgU0AQEBaNu2bZp10ftYr1698OuvKQcclitXThDS5MmT9mGMb968Qc2aNfH8+XNlHfv370ebNqkPVdNHQCN3jHx9fTFxYsrhcmLc3r9/D3r87t27yrZPnz4dM2bMkDQ2FHT79m1BZhQSEqLMk10FNJq83N3dcf78eRQvXlwSL83xN7SAxtjtk9TpTBzEAhp5g8PrG/J4cTQTYALiBPh8Gp4ZTIAJMAEmwASMT4DP9zE+84yqkQU0hiGrr2BBrBUkkSAZwIEdv+DEod+E+2aqyTVPPqzdcwaeJUqnyp7RAhpNAUU+94LYcPAi8nlol5fLIa1ZfuVa9bFk40HY5baXUwzEpApd+4/ChNnL1MrRV0Bz8vAefD/IS1kmC2hS1s3Fxk6TN4EzhlBE1+RJTEjA65dPBWHIni1r8PLZo1RZeg4eh2+n/6irKMnPa8piHJ1dsW7fORT9rAxmjeuPAzs3CGWVq1gVK7Ydg6OTi7JsTY7tug/A1EX+0JTatOnSD9MWr9f6/QS5r185RUCjOYjpmR+ar8WqgiHJkySNQM3ydcmAtBUV9OYl+rWuiaDAV8oQH99V6NhriFqW9ApoqBDNtqb3dd0Q3LgMcQK8vpYzZwYLaPQcdxbQ6AmQs0siwAswkjCZLCg6IRI/35+Ot9EvTdYGrpgJMAF5BEo6VkDvEuNgY66/GVRezRytSoA/gOS8+eDp6Sl82Ze+hEwbTVTTjRs34OPjA5LRKA7qyXmEslaP8+fPL4xl+/bthQ0+qsnf3x9LlizB77//zgKarDWsWaK1/PkoSwwTNzITEeANZploMLgpTIAJMAEmwASYABNgAkyACTABJsAEmAATYAJMwMAE+IAGAwPl4iQTCHz5BIunf4tTR/cLeZydXfDr8RvI61FEaxmXT/8P8yaOwMvnT9KsR0xAExkeiiXTRiLoXZBa3oKFPdFrqDcKeJYQHk9LQPPg9jXsWL8c74LeqJVRyLMEBo2bDme3/MLjWgU0/39w1MN7N7FqwZRkAY2ilCSgYpUa6DHUG7nscssS0NB91rKfV8IPq7ajgGdJrVwunjyIb/t3FA5spAMevXoPxoiJP8DGNrfkMeNAJsAEDEeA778ZjiWXxASYABNgAkyACTABJsAEmEDaBHj9j2dIVidAe0OSkhIRERyEu9fP4397f8XVyxfw/t07NQmKQnji6OQED4+CKOxZDCSfLluhCvIX9IRLXnfY2jvD3MoGZiC1CoT1Oc1Dn6XwojYp1iApnkoT9rAkJSA2OgIRIR/w/u0rPH1wF7f/uoYnD/8VRNzv3gUJYhXVRPlob0yp0mXQuEU71GrcFoWKl4UFtdMsuZ3GTMn9SEJMZAge/H0FxwJ24Oa1S3jx/JkggVFIXlQPrqI1SpIMuLi6wtHBCW758sHd3QN587nDo3Ax2Du5wM7eSfhnZZNLEMxYWFoKh/+TlEYQ1FhYJI9JUhLMzcyRmJQIOpiF/iUkJiA+Lk5YUyU5eWxMFKIjQhEZHoLgd4F4+/oFPrx/h6C3gXj3NhBhYaHCAfQUq9hbpCmnoXlSrPhnqN2gCRo0b4+Cxcsnzw0TMDfm+HJdTEBBgNcnpc0FFtBI4yQW1aFDB6xcuVLrnkB6Xe7fvz82bEg+EI1Ss2bNsHfvXp3iGtX6NMUy9BztPSW5Db3PGCrt2bNHKFeR5AhoXF1dce7cOZQtW1Znc/r27YtNmzYp46T2xVgCmqpVq+LYsWNwcUk5uC6tTq1evRpDhw5Nk9tff/0lyGPCw8OFOLlyIMoTERGB1q1bC7IeRcrqAhr6m4RYN27cWOe8kRNAe3knT56szGJoAY2ctojFym2fvvWZOj8LaOSNAK9vyOPF0UyACYgT4PNpeGYwASbABJgAEzA+AT7fx/jMM6rG8LAQbFgxH2EhwbKr+PjhHU4fDVDet7Gyskaj1p1ga5fyPXaSKfQbOREOjs6yyzdEBs3D8qnMjBBdyBU4yO1bZHgYFkwZhUO/pawzUhmzl29Bi449UxWX0QIaTa42uWyxdvdplKtUTXLX/r1zE7s2rlTGFy5WEt36j4K1TS78b89WTOvxLx0AACAASURBVB3VS/lcegU3r549Rv/2tfEhKFBZlphUQV8BzUrfyVi/bJ6yDhbQpC2gEZNdDPeei/6jfSTPn4wOpPsdl8/+jskjeiAk+L2yOjERjL5t0Zw/i38JQKUadTGye1Pc/euqULyYRCYs9KNajKJtNy+dxbhv2imbpe11QhEg9/UrpwpoVMdZ6vwwhKyL7v+eOrJXWf3nX9YAyYYoac6d9ApuSHY2pPPXSIiPF8qlNW6/bcdQva76vQx9BDT0GkntVaT0vq7re71xfu0EeH0tZ84OFtDoOe4soNETIGeXRIAXYCRhMllQfGIszgQdxLFXu5CUcrSAydrDFTMBJpA2AQtYoNdn41DasRIszJK/4M7JNAT4A4hpuJuyVhLQ0EaVXbt2oWbNmmpNSUhIwLt37zBx4kTQF8loswinzEmAFo0qVKgAPz8/lC5dOtUXuoODg9GlSxe8ePFC+OKvu7t75uwItyrLEuDPR1l26LjhJiLAG8xMBJ6rZQJMgAkwASbABJgAE2ACTIAJMAEmwASYABNgAkYgwAc0GAEyV6GVwK71S+G/dK5wOCDdQ+w1cCRGT1+q9ZA/Om5x6cyx2LV5LaKjo3SSnee3BY3adBUOMZSazhzegXGDugnh7gUKYcj46WjTbaDU7EKcqoDGwsICx649g1PegpLLiImOwrqfZmDDykXKjXZimYmZi6sbxk1bgOadvtFaflJiAga2rYlbN68JMSVKlcVon/n4qnEbyW3iQCbABAxLgO+/GZYnl8YEmAATYAJMgAkwASbABJiAdgK8/sezI1sRSEpCfFwM7l0+iUN7t+PqpT8RGPhGkJPQfhJBZGJuLvy/QjhCh5g7ODqiqGdRlP+iAkqU+QKuefLDJU9+OLnlQy47B1jZ2MLcwhJm9M/MXOv6pCDDSUxAQnwsEuNjERMVgajwEIS8fyscJvP6+WPc/fsGHvz7L96+DRRkM4KImqQq5uagtULF71ZWVrCzy42y5T9Hg0bN0KRjHzi4FYCZuQn3qSUl4VNMJJ7duy6IuE+dOIbIyEih7bSPh9Yj6ScxtbK2Rr58+VG4iCeKFi+JsuW/QJkKVeHmUQQ29i4wM7eEmbm5YPkRfv4nlzGE4EUhlVHoeUhWQ9IcGpOokCC8fnofd29dx/17d/Ds8UNBnhMaFiocgkJzQyErUvQpX/786NrrGzRp3xtuHkVhbmnFIpps9cLBnREjwOuT0uZFThPQNGnSBEWLFpUEJzQ0FFevXhWkIbSfUyyVL18ehw4dAu0H1UwfP35E06ZNhTIUKb3CEE1hhVxJiq4O0z7HTp064dSpU8pQOQKacuXKCfsj8+TJo6sqaApodMlBFAUaS0AjVYijaNeBAwfQtm3KAYJi3DRjihQpgosXL8LDw0MnL9WAgQMHYt26dXrPJ22VXrt2DfXq1UNUVMo96vTOWbE6SApDc1mR7OzscObMGVSpUkUWh7SCHz58iJYtW+LBgwfKMF1zTHNOGrLPmm1NT/sMBsdEBbGARh54Xt+Qx4ujmQATECfA59PwzGACTIAJMAEmYHwCfL6P8Zlnxho1pR1pSTdM1f7MJKAhyc+NS2cRHx8n4LC1zY0qXzUAyVukpIjwUIzs3gy3b1xShpOwg8QdmimjBTRPHtzDgPZ11MRF389Zji7fjJTSFSFmzY8zsGbxTGV8q059MHPpRuF3TRmChaUlVu86BZIryElnju1XE3FoK0cfAU1UZATG9m2N6xdSRNosoElbQBP7KQYTBnrh/MnDyuGs3bAlFvrvFgREUlPw+yD4DOuGF08fJl9TdrkFKVPZCinrr3S9vH39Qllk8VLlUaykbrG8IsOxgO3wGd5dmd8tnzvW7zuPgp7FpTZTZxyJbkZ0b6rcY0TX9dctOmJQx3qgPUiUtElkZn83EAHbktfQ7ewd4L/3rPA7fS+AEknA1u07l2afc7KAJqPnh+bY0trx0s2H8dXXzXXOCwqg70JMHd0bNA8VaZTPfPQd4S38qinrSu/81BTlaCtHHwGNGAsxyY0uMPu3r8fqH2cow+o1aYMJs5fB3MKE38nR1egs8jyvr2WRgTJwM1lAoydQFtDoCZCzSyLACzCSMJksiKQzUfHhWHp3EkLjPpisHVwxE2AC0ggUyl0Cg0tOgY2FtMU4aaVyVHoI8AeQ9FDL2nnoC8e0gYW+0Ozv7w/6Irdqog0g9CXOw4cPY9KkSQgJCRE2uHDKHARoUcvGxga9evXC999/DxcXl1TyGdrQM3v2bKxatQqOjo7CF2VZQJM5xi87tYI/H2Wn0eS+GIMAbzAzBmWugwkwASbABJgAE2ACTIAJMAEmwASYABNgAkyACZiGAB/QYBruXGsygVdPH8DXZwQunTspHPxHB+lsPnwJniU/14ooNDgI3oO8cO3Sea1yFrovSYcQzl76C5q07wlLSyvJyE/s24yJI/sK+fPm98CQcdPQvtdQyfmTEhOxfO4E7NywEjExMcLhjEcuP4arR+rDtbQVGhMViVULJ2Pr2mVpCmjokMrWXj0waYG/cECmWKJ+HN+7CVPHDhDunVOeFh264/u5frCxVb/fLrmTHMgEmIDeBPj+m94IuQAmwASYABNgAkyACTABJsAEJBLg9T+JoDgsaxH4T0Tz6vE/+OfWVfx58hBu/XUDwR8+IDo6Wil8obUxhWSE1ulUpTS2trZwdHKCg70DctvbCwc2WdM/axtYWVmnEpAkJCYg9tMn0CE3n6KjEB0VibDwMESEhwt7WEg2oxDfEEyqS7FOqfjd2toaDg4OKFq0GGrVa4SKNRvgs7IV4eCanywtJh2DpKREBD79B9v9l+D3/x3A+/fvBHYK2Qvxc3Z2RtFixVGzTgOUqVgDhYuVRB73Qshl7wQzMwvATKGEMWlX/qs8CUnxcQj/+A6Br57i2aP7+PvKWVw4fwZvAwOFeaI6TiTVKVW6DFq064JWXQfA3tWdJTSZYRi5DRlGgNcnpaH9P/bOA7zp6nvjb/eAlpY9Stl7b0FAQLaAskHAgYAIguBPZbpQVFBBGaICigoiIIgI/lmKgAiykb1HgQ5K957/51xMbNK0/YakIWnfy5OnNDl3fc5N0u+533PfwiZAs2nTJvTu3VsbnCxWkuu5cOFCvPHGG0hNvXcgoq6MHz9evWYssnDlyhU8/PDDCAkJ0dtKPmiPHj3M7n/VqlUqV1FX7lfARPb1RBjn/PnzuHz5MkRw5OjRo+phPC9zBGhyszWerL0L0OQlVmI8Hy0CNHPmzMHUqVP1Vc3hlbU/43asLZSSnwI08veWrOHvv/9eP6UKFSooIZ6AgACz3xNxcXEqr/rMmTMQURcZ+6FDh3D69OlsudZ5+TQ/BGisOT6z4dhZBQrQmOcQxjfM40VrEiAB0wR4Pg1XBgmQAAmQAAnYngDP97E9c3vskQI0/3lFi4BDWPBNPNPrIYSF3FIV70co4LM5M/DVgv8Ej7OKtmRdI/ktQGNKdKV+k1ZYtHobivoUy3O5RkfexYThPXDm+CG97fQ5n6Pf8OfV78LouccfRvDN6/rXcxLbyakzic99OHMC1q5YrDepWrMuvly/G37FDYXFTQnqzF26Hp169stzLiIqNG5wZ6SmpuhtKUCTuwCNgDIWvPDx9VPiKdVq55xzZOwMY3GYytVr48sf/0DxUmX0pvJ+kfeNrpi7jm5dv4KRTzyMu2H39j08vbyxdMMeA5GbPBdJHgbG671p60fQtc9gfDBtnKqpE5apWbdRtpaMBUhem71IiZWIiJMUaeuTbzbDu0jRHEeh5fMra2Vj3+X0OaSrY277xgM1ri+vz1uxCSI8YmnJ7/Vh6rOs6+ND8M6C7yCCWHkVEVca3bc9hIEUiT1nFW0x/h4Wm5zEinLqKzkpEa881xf7/9imN8lJEMoSARpTLAY9Mx6vvpt9vzGnsZoSYjNX/Cwv5oX5dcbXCqf3KUBjod8pQGMhQFbXRIABGE2YHqhRemYadof+gu2310Fu2GUhARKwTwIucMHQqhNQz68lnB/wzf32Sci2o+IFiG1520NvIkATExOjDh6aNGkSJk+enE3ARAK6clPvyZMnsWjRImzbtk0l81CI5sF6UIRnqlevjilTpigBIfnd+AZJGeFff/2FESNGqBu2S5YsSQGaB+u2Ats7r48KrGs5sXwiwASzfALLZkmABEiABEiABEiABEiABEiABEiABEiABEjADgjwgAY7cEIhH8KPXy/AsgXvITwsVIm1PNq9D95csBKeuYijnDy0BzMnPIXbN2/kKtAyYNhzGDF+KnyK+WuiLDfEL/3odWxc863aX/by8kafwU/jqRdeg2eRonkeOCh71XdDb2HJ3Nexe8cW/eGWU9/9BB0fGwRXN21COHeCb2Lu9HE4emh/jvMTVvUaNcVHy35CibI5Hzx0JzgILw7tgiuXLqjxV65WE/97ax5adTD/AC9NEGlEAiSgiQD33zRhohEJkAAJkAAJkAAJkAAJkIAVCDD+ZwWIbMIuCeiEUSAiM2kpiIsMwd+/b8a+3b/h0sXzCL8ThtjYWCUKI3Ex+SlFJwwjgiNZS1axlbwmLLG5rLkQWcVm0tLS1Gu6hwjd+PsXR9nyFdCkaXM8+lh/VKzVBG6eRZTojKmcirz6t/brMv7YuyF4Y8IwHPhrrz73Rp4X0ZzyFQJQv2FjDHpqDKo3bA1XD2+9YI49jD8nHgYiQJmZyMxMR3xkGPZtW4/NP/+Iq5cv4k5YmKouPpUi62LwkyPw4lufwSkH0W9r82d7JPAgCDA+qY06BWi0cdJZrV+/HoMGDTLI4axatarKFSxT5r9D3MTeWMxDckX37NmDZs2amdcpAGORExF727t3Lxo1yn7Amq5xyT3dtWuXEvzYvXs3bty4YVbuKQVotLmJAjTaOEkebdeuXXH48GF9hbZt20JEmWQ951ZEAErs1qxZo95rwcH3DpfTWvJbgCa/x6d1nvZqRwEa8zzD+IZ5vGhNAiRgmgDPp+HKIAESIAESIAHbE+D5PrZnbo89UoDmP69oEViIiY7Ei0O74syJe/EiiSF8+t2vaNOxu2b3ahWW0WqnuWMThmu/XoS5MyfoX5H5zPnyR02iLeu/+xzvT31BX9dYfET2A2e9PBK/rF2htylZuhyW/rQHFStX1zRsY+EGqTTm5Tcx5n9vZasfcScUzz7eBiI2oitahBFEDOG1Uf1x8M/fDNqkAE3eAjSXz53CqL7tEBsTpWf3+NDnMP2DzzUJc4g40fghXXDj6kV9/aGjXsLLb8032Ks3Fmhp3aEbPlr+Ezw8vTStI1t8zqWnpWHauCH4fct6NSYRpyofUBknjx5Qv9dt1ByLVm+Hr4n8KWPxpMYt2+LKhTOIiYpQdbUI7mj5/MoKqyAJ0OT3+jAlhKVVxEjqzntrMlYv+1SP31hkyZQYWN3GLbBw5f+hmH8JTWvclIjWe5+thgjlGBdLBGgsYSHjkPrfLfkQC2ZP0Q9LxMREdKpqrXqa5kqj3AkwvlY4VwgFaCz0OwVoLATI6poIMACjCdMDNZI/VFIykvD5+VkITryGTGQ+0PGwcxIggewEnOCEun7N8GTVl+DqpO1QEHLMXwK8AMlfvvbYuk6ARoLIfn5+WLp0KTp27KhP9sg6ZvluTUxMxLp167B8+XJcuHABKSkpuR5AZI9zdvQxScKR3CTer18/JRgkN73qknOyzk0StoKCgjBgwABcvXpVJXiVKlWKAjSOvgDsdPy8PrJTx3BYdkuACWZ26xoOjARIgARIgARIgARIgARIgARIgARIgARIgAQsJsADGixGyAYsJCCCLe++OhoH9uyEHPYkoi+vf/g5ujw+DE7/HvpnqostPyzFgvdnIOJueI57wHK4Y/vOPVGmfEV9ckhuh7iE3g7Cb//3sxqHrhQvURJNW7VFuYBK+n1OU4cqyv60JHRcPn8aJ48dQlxcrGpCbH18fdHlsf4o6ltM/1xO2GTf9OKZEzj41x79oZjGttJmYOVqePuTr1G/edscPZCSlIhl89/EyqULkJKcrBfUmfTGPLh5eFroOVYnARKwhAD33yyhx7okQAIkQAIkQAIkQAIkQALmEGD8zxxatHVUAjoxmsz0NKSlJiPmbihCbl5B0LUruHH5LK5dOo/r16/izp07Kk4muQoSh9P91M1b4m7Sll7cJgsQXUxQJ2qii/25uLioGKAIl8j/JRYYEFARlatWR6XqdRFQuRoCKldHyXKB8PT2gbOrG5yc7omd2FO5fvYwXnqmH4KDbys2OgYVAgLw+ux5aNC6K9y9isLJ2cWehm3+WESwKCMNcRGh2PjtQnyx+FMkJycbxI+bNW+Bhd9vh6uXr/ntswYJOAgBxie1OYoCNNo46awkj7Nv377Ytm2bvmJOwjI7d+5Ughu675uyZcti3759EMEac4uxyEluYjayB/jFF19gxowZiImJMbcrvT0FaLShowCNNk7GgkxSa8KECViwYEGODYiwy6xZszB//nyDvW1tPf5nlV8CNLYan7nztTd7CtCY5xHGN8zjRWsSIAHTBHg+DVcGCZAACZAACdieAM/3sT1ze+zREmEGYwEDmd+8FZvQvktvq07V+LD8/OpHi4CDqcP3O/caiHcXr4Kra95nX4pIypgBHXDt0jk9o3lf/4z2Xf8T+9C9YCxAM27KbCVEYc0SER6GsYM64cr50/pmA6vUwKcrf81VJOb08YN4cWg3A+ERETp4Z8F3BsIjpkQR+g4bjSnvLc6TlynhBmORm6wsUpKT8Oqo/tj3+6/6p0UkYvHq7WjU4mGT2JKTEpUAz8+rl2d73V4FaER0Zen63RCBipyKJQIT0qZx/aatH8En32yGd5GiBl2a8pGcX/j6x8vRa+DTBiIyxmMVcZXXRg/A4b926V/KSaDIWOjGzc0dn63ZiSat2ml6OxgLLeU0H02N5WJkLISS1VSEeV7/aJnJ2glxsZg4oieOH/wz2+surq74Yt0uiChNbkXL51fW+saf3937Pol3Fq7M0Wfmtm88VuP61vwct8X6kM9I+eyOigjXT615m46Yu/RH+PoVz9E1Ikg0dewgdZ+HrpgS0fp1/Uq8MXGEQTsTZ8zBiBdezfV9JBXkc2zq84Owd+dmfX1jkZusDVv6+WCKhbwXP/h8rRJeyqnI58WOX9Zi5vgnDXg899JMjH11Vp7ztPT9WVjqM75WWDxtOE8K0FjodwrQWAiQ1TURYABGE6YHbiR/sFyPO4+vLn2AlMxkHpD/wD3CAZDAfwREfMbXzR9ja70Ff49SkN9ZHjwBXoA8eB/YegQ6ARrpV4KA8jfO9u3bUaVKFZWsY6rI92tUVBS++eYbzJs3T4nQUIgmfz2nS6Byc3NDr169MHPmTMiN4PK7qSKBq4SEBAwbNkzdLC6JXFIoQJO/firMrfP6qDB7n3O/HwJMMLsfaqxDAiRAAiRAAiRAAiRAAiRAAiRAAiRAAiRAAo5BgAc0OIafCvoo/9iyFh+9+TJCQ26rG7rrNWyKtz5ZgUo16uU49Yz0NKxY8C6++2I+YmNzPiBK9pVNHRiZG9Os9qbEZvLyh3F/5rYh9llv/s/an7xWvkJFjJ/6Lrr2Nbz532BcmZnYv2sL3ps6DqHBt9RLNevUV1yr122S1xT4OgmQQD4T4P5bPgNm8yRAAiRAAiRAAiRAAiRAAnoCjP9xMRRqAkpsJB0ZKQlIjItGdMQdhN26ihtXLuDmjWsIunEdwcHBSEpMRHJKMjL+FaZJTk5CTHS0XozGw8MDxYr5KcFsyVuRw2bc3N3h5+eHioGBqBhYGZWr1UTZgCrwL10BPn7F4e7lCyd1AJST3R9iIfHMq6cOYNLIgUqAJmt8U+Zeu3YdPD5wGNp07YdiJcvBzd1TlLcdamndExbKQEpiPEKvn8em1cuwe9cOBN24YSAELvHkJk2bYdHq7XDz9nOoOXKwJGAOAcYntdGiAI02TlmtRNxl7NixBhU3bdqE3r0ND4M0FiYJDAzEgQMHUK5cObM7NW7Lx8cHe/fuRaNGjQzaio6OxpAhQ7B161ZNfch3QvPmzZUQiHz/P/nkk/p6FKDRhBAUoNHGadGiRWqdZS0///wz+vTJfiCo2Fy/fh2PPfYYTp/+78DO3HqSnN5OnTph/PjxOHHiBF5//XW9eX4I0NhyfNoI268VBWjM8w3jG+bxojUJkIBpAjyfhiuDBEiABEiABGxPgOf72J65PfboqAI01mBpLEKhVWDhr11b8dKIngb7duOnvoenx70G5xzO2ZPxJibE4/2pYyFCA7qSm0iAsQCNHPA//5tfUNSnmDWmr2/DlECCX/GSmD7nC3To9rjBnNLSUrH95zV4b8rzSEpM0LchQi+fr/sd9Zu0Mhib2M8cPww7N68zeF4EGEa+NCNHERrZG175xcdYMHuKQb2ho17Cy2/Nz3GPd/vPP2D6uKEGdUQY6LlJM9F/+PMoXqqMei068q4SWfniozcRcuuGes63mD9c3dwgojxS7FWARsYm6+2ZF6fmyMFSgQmtAjQylrDgmxg3pIuBqJI8P+jZF/H8/95CMf8S2dbEnzu34JNZr+Dm9csGr0164yMMf/5/2da3CGy88lxf7P9jm/41LUJJYnxw705MGTPQQCzptXcXqvFZu1y9eBbPPdEWIq5jXETcpUe/YTl2+eHrE7Hmq4XZXq9asy6+XL8b8p7MrWj9/NK1YSxAU6FSVSxZ8xvKV6xsshtz2zduJD8FaGyxPuSehu+WfJjtM0k+w9/4eDkaNGtt8H6Uz/sfli/AkrkzDfLPcuIsn0kThvfAmeOH9Oi0iDnJ3D9+czI2rPzCAPm0D5ag/wjDPUGdgaWfD9KOfD7LezhrCahUDdJvi4c7ZfsuDL0dhK8WvIf1331uUEf4ffbDDpQuF2Dtt2OhbY/xtcLpegrQWOh3CtBYCJDVNRFgAEYTJrswysjMxIE727Dl5iqkZabaxZg4CBIgAcDd2QNPVn0JtYs1ofiMHS0IXoDYkTNsNJSsAjTSpQQvqlWrhtWrV6Ny5co5itCIrRzQExQUhPXr1+PLL7/E3bt3VaKIuYcN2WiqDtmN3PAoPnF1dcXw4cMxYsQI1KtXT/2eUxH+4eHh6gbWHTt2GJhRgMYhl4FDDJrXRw7hJg7SjggwwcyOnMGhkAAJkAAJkAAJkAAJkAAJkAAJkAAJkAAJkICVCfCABisDZXP3RSAlKQGfvD0ZG1Z/jbTUVHh7F8Hjg5/GmFdmwcfPMBkkawdxMZFYNu8t/PT9V4iPj7uvvh2pkuzHli5TDk+PewV9h78ANw/PHIcfdOUcPn5jEv7et0vP9MWp72DgyJfUoZcsJEACD5YA998eLH/2TgIkQAIkQAIkQAIkQAKFiQDjf4XJ25yrZgKZGchIS0FaSjJS01KRnpqKlOREpKWmqMf5E/sxd9YMREREqPyIjp06Y/y09+Hi6gZXEZ/x8IKbuwdcXF2VGI2LmwecnF2RKZE3BxNmEWZKgObkfkx6bhBCQoJV7o3MW37KfOR1T09PVKpcBe06dkXrDt1Qq1FLeBTxA5yc7XbOulyhzPQ0RIUF4cTBvfjz919xcP+fuBMWhrS0NP3YdbYy38ZNmqoDSNyK+GteUjQkAUcjwPikNo9RgEYbp6xWxoIj8popARr5G7Vnz576qmXLlsW+fftQtWpVszvdsGED+vfvr69nSswmNTUVw4YNw7p1hgcQSiUR52jfvj0efvhhNGjQALVr11ZCOMWLF9d/T2gRUtENwBxb48k+/fTT+Pbbb/VP5yUOojMUQb2HHnoIN27cO8QwJ+7yvDnjmzNnDqZOnWr2eMxhYdxHbuI+OS0O+R6XXNbvv/9eb/LBBx9gyhTDgyPNXlxZKhw5ckStk4SE/w68tEYfIozUrVs3/P333/reJIda3g8VKlTINmTJie7RowcOHfrvgDidkXxmde7cGW3atEHNmjVVXq/k54pooq6Y61PjNZnXnG09Pkt8ag91KUBjnhcY3zCPF61JgARME+D5NFwZJEACJEACJGB7Ajzfx/bM7bFHCtBshneRoso1WgUW5MD/qc8Pwt6dmw1cWrNeY4ycOB1NH3oE/iVKqRimCKncvnlNibZ889kcxMfGGNTJTSTAWCBCKnp5F0G1WvVRqVotNGvTAX0GP2vxshKRmA9nTswmDCANi3iLCCbUrNsIF86cwK3rVyD2xmXijDkY8cKrJvcmbwddwwuDH1V1sxYdLxEr0ImUJMTH4fjBP/H5R28YCDFIPS1CBXGx0Zj8dG8c+3uvWVxk/3Xq+0uw8fulOHPisKprLwI0wmTS071wdP9ugznJGmvYvA2K+PjiqRdeRfXaDfSvWyowYY4AjXQqzCYO74GoiPBs3EXYJ7BqTZQoXRZnTxxW7zPZ6zYufYeNxpT3FucoSvT3nh2YMKy7QV1Zn/2fGot+w8agYpXqcP83h0e3jlZ9OQ9SL2upWqsePl/7O4qXLG3WGtFinJOvvIv6YNlPe9X7KKeyZ/smvPzs49le7j3oGbwx76s89/21fn7pOjDVn/AUwZsadRup970IRemKue0bTyQ/BWikL1usD/l8mf7CEIgImXGRz+aKlasjoHI1nDt5VAlbGa9z+Zz54PO16PTYf/tmWds5dexvjB3YyUDcS15v1b4Lho15GY1bttV/X4lgjcz5szkzswk5if2HyzbobY3Haunng7SX2/eGzFM+P2s3aIqb1y4rFjHRkdmY+fj6YdHqbajXuKWWtxdtNBJgfE0jqAJmRgEaCx1KARoLAbK6JgIMwGjCZDdG6Znp2HpzNf66s40iNHbjFQ6kMBMQ8ZnHAp5Cq5Id4eTkXJhR2N3ceQFidy7J9wEZC9BIhxIEL1++PJYtW4YWLVrkKkIjN5NKwCQqKgpr165VjzNnziAlJSXfx17QOxA/VKlSBV26dMHYsWNRsWJFlXSUVwLV1atXS9x/oAAAIABJREFU8b///Q+7d+/OFsyiAE1BXzUPbn68Pnpw7NmzYxJggplj+o2jJgESIAESIAESIAESIAESIAESIAESIAESIAEtBHhAgxZKtLEFgRuXzmDa2MG4cO606q502fIYPWkGeg8ZpQ52NFVk/zfs9g2s+uIj/PzDCiQkxKvDEAtikX3XUmXKYtiol/D4k2NQxNcvx73Y2OgIfLPwPfy0+itER0WqfdtO3XpjxkfLcxX0KYjcOCcSsFcC3H+zV89wXCRAAiRAAiRAAiRAAiRQ8Agw/lfwfMoZWYeAxBFNHficmZmBayf34yUlxhKi8lMGDhmGye8tg5Ozi+o8az1T7VhnhLZrRQnQnDqASSMH6gVo5ABziSvGxd0T/pb/6+bqXaQImjZthjbtH0WrDj1QvHwVeHh6w8XN3T7ErzMzkJqSjMS4aFw7ewQShxHRmQsXzkMECLIewiLz8i1WDAnx8SqvSHzbqHETLFmzE67e/x3WbjtvsCcSsA0Bxie1caYAjTZOWa127tyJrl27GuzXmRKgMRbz8Pb2xp49e9CsWTOzO33vvfcwY8YMfb26deuqPMWSJUvqnxORmgEDBhiMS15fsmQJHn/8cSVCk1sxR7TFHFvjPgujAI2xgJCIrhw4cAABAQGa10JkZKRad4cP3zu0UUpeQimaG//XML8EaEytzfHjx2PhwoUm94KNBWRkeCKa9OWXXyrhGfnbNbeS3wI0th6fuX60N3sK0JjnEcY3zONFaxIgAdMEeD4NVwYJkAAJkAAJ2J4Az/exPXN77JECNOYL0Igfz586poQCYmOi7tuteQlu/HNkP57v3wGpqabP35sw/QM8Pd46Qs+5iQnkNcEXXntHjUPEK3Iq/xz+Cy+NeOy+efkVL4kFK/8PdRs1z2s4uHD6OCY/0weht4PytBUDGfe7i1cpMZeRfdoosQQp9iJAI2P58uO38OW8t03Ox9PLG0s37EGdhv/F8C0VmDBXgEYGdvXiWbw6qh+uXTqniXtWo37Dn8f/3p4PD0+vHOump6Vh7swJJoWStHZoC8GLz+bMwFcL3jMYkqzbRau3Q8R4cioi0DTyiYdxNyzEwOSdhSvRo9+wPKdorkDM7RtXMapvO4SF3DLZ9mMDnsLbn36jf83c9o0bzW8BGlutj9xEaHJzknzOvP7xMvTsPyLHXDO552PHL2sxc/yTJkWa8lwEAERg6dNvt6BcQKUczS39fNA1LN8bIpS2ZO7rWoZmYCOf6fNWbELDZq3NrssKuRNgfK1wrhAK0FjodwrQWAiQ1TURYABGEya7MkrNSMavN7/H4bu7kJLBQ/HtyjkcTKEi4OHihe7lh6JlqY5wdcr9JsJCBcZOJssLEDtxhA2HYUqARrqXpA+50XjRokXo3r07PDw8ch2VBEHS0tJU8si5c+cwa9YsHD9+HDExMQX2QKL8cJPc4Ojl5aXEZl555RV069YN7u7u6qZr8UluRZJ2Ll++jBEjRuDKlSvKF8aFAjT54TW2KQR4fcR1QALmEWCCmXm8aE0CJEACJEACJEACJEACJEACJEACJEACJEACjkSABzQ4krcK+FgzM/HzqiWYPW2CmqjsRdap3xjjpryLlu27yRMmAWRmZCD45lWsWf4pNq35BnFxsQVuz1dYlC1XAUNGvoheg0eiWPFSOS6GtNQU/N+P32D5gvdw++YNxaJCxUB8/NVGVKvTuIAvIk6PBByHAPffHMdXHCkJkAAJkAAJkAAJkAAJODoBxv8c3YMcv60JSLzx6sl9eOm5wQgNDVV5Ef0HDcWrc1cATrnnSNh6rNbqz1iARn7v3utxdOs9AL9uWI0jh/9GZESEXoBGckEkZil5O2XLlkOFwEqoWbs+GjRthYAqNVC6fCC8ivrBydUdzk7OEMlw48O1LRl7VtEf8ZeIBqWnJCIu+i5uX7+MaxfP4J+jf+PS+bO4ffsmoiIjkZ6ero87S31XV1cEBFREu05d0aH7E/jorVdw5vQpZdOkaTMs/mEH3ChAY4mbWNfOCTA+qc1BFKDRximrlSmRjpUrV2LYMMODyySX8OGHH1Zib7qyfv169OvXz6xOJT90yJAhkLq60rNnT/W7p6enesqUjZ+fH7Zt24aWLVtq6s8cURlzbI07L4wCNH/++Sc6duyo/CRF/mbYvn07OnfurMk3YmTchjznCAI0YWFh6NSpE06fPq2fa25iTKaEdmrUqIEdO3ZA8q61lPwUoHkQ49MyZ3u2oQCNed5hfMM8XrQmARIwTYDn03BlkAAJkAAJkIDtCfB8H9szt8ceHUGARgRF1n3zmdXxVaxSA0NGToC7x714pbkCCyIQ8/IzfRAVEW722HoPegavzV4EL+8iOdbNS1DBmgI0MoiM9HQlfvDe1LGIj43Jc04Blaphxodfonmbjpr2G88cP4RXR/fXLAyjG0Dl6rXx4bINqFKjTp5j0hmEBd/EvLdexs7N63Kt06DpQ3j94+WoWrNuNv/bkwCNzGfckC4mxV3sRYBGQMu6WTxnBtZ+vUiTr8xdQ8lJifj4zcnYsPILTe1nNRLBi/c/X4MWD3cyu645FQ7u3YnxQ7sa5E0NHjkBr76zINdmEuLjMOnpXji6f7feztevOJZv/FPT2jf380s6WfnFx/hk1ismx+VoAjQyCVutD+lnzVcL8dmcmRARlrxK3cYt8Nb8FepzJq8i90vs3fELpo8biqTEhLzMDV5v2fZRiGBRidJlc61nLQEa6UTGe/ivXZj96hjcvH5Z03gHPfsixk+ZjSI+vprsaWQeAcbXzONVUKwpQGOhJylAYyFAVtdEgAEYTZjsziglIxl/h+/Eb7fWIykjEZnqdlsWEiABWxBwdnKCt6svBlUai6o+9eDm7G6LbtmHmQR4AWImsAJgnpMAjUxNEnvkb57Bgwfjtddeg79/zkrMWVHIzanJycm4fv06Dh8+jI0bN0Judk5MTDQpilIAMFo0BRcXF5UoJKIzAwcORPv27SE3qspN9ZKEk1dikARzUlJSsG7dOsydOxfBwcH6G4SNB0YBGotcxcq5EOD1EZcHCZhHgAlm5vGiNQmQAAmQAAmQAAmQAAmQAAmQAAmQAAmQAAk4EgEe0OBI3iq4Y5U9xITYKLz36ijs+HUj5ABDKR6enmjbsRvGvPwWqtXNWTxFDhkMvX0DG779DD+t/gqREXcLDCzZf61YqQqGj5mMzo8PhU+x4jnuycpBiwd3b8OSua/j3OkT6lBF2dt9a94yPNp7KJycC+YBmQXG2ZxIoSLA/bdC5W5OlgRIgARIgARIgARIgAQeKAHG/x4ofnbuiAQyM3Hp+B4lQBMeHq5icYVCgObkfkx6bhBCQoKV1/oNHo6X31msdMGP7fkV//fzWhzcvw9RUZEqz0ZiupJbIrFc+b/k88jvRX18UL1adTRo3BTVatVDuYpV4F+qPHz8SsDD2xdwdlG2EqsUcRqd8HhOeSjSthKZkX/yMyMDaSmJSE6IRXREGEJvXkXwzeu4ePYkThw/iptBQSpfRWKjBkI1/47Xzd0dgYGV0PaRR9Fr0DOoUL0hMtJTMLZ/e/xz4riae9NmzbHw++1w8y7miCuYYyYBTQQYn9SESeXKJST8d/BSfHw8RByiIBRjkRSZ06ZNm9C7d2+LpmdKgMaUEIgpoYrp06dj9uzZZvV/69YtJWQjeaG6YtyOCMq1adMGInqTk01enX7xxRcYO3as3uyRRx7B5s2bUbRo0WxVKUDzHxItLEz5cPz48Vi4cGGeearSk/xdMmbMGKxYscLAF/YuQCO5yxMmTMDy5csNxv3SSy9h/vz5Jud+4sQJtGvXDrGxsfo6pgSeclvPEydOVGx15amnnsI333yTYxVjUaTcuD6I8eX13rX31ylAY56HGN8wjxetSYAETBPg+TRcGSRAAiRAAiRgewI838f2zNljwSMgwiCff/QmNq9doc+zyG2WIqYiwjHtOveCs4tLnkBE3GDj98uwdsViXDn/n1iyf4lSmPzGx+g5YESebZhrIOIKf/62RfV7+thBxERH6psQUZY2HXugz5BnUbdhc01zyNq/CJQsXzBbiTdIP7kVmeOoSa/jiSdHwcPTy9xpKPuIO6E4+vceHPt7L1KSk9RzLi6uaNi8DR5q3wXFS5W5r3YfRKW7YSFY9sk7+G3Lj4gID1NDkL3d6rUb4IMv1iKwas0HMSyTfUZH3sUva1fg1x+/w5ULZ/QiHTLeCoFV8fCjPdG975P3tYZEKOm3X9dj8fvTNQleSJ/9R4zFc5NmomTpcvnOKDEhHkf2/2GwvqvWrKdJRObUsb8NBJp8ivmj6UPt4erqli/jlj373dt+xtcL38fZfw7rP8N8i/lDRELGvjorX/rNz0ZtuT7k80xErn5atRSXz5+C+F73vpR13rFnPzwx9DmI2FleZ38aMzHnu0WEnMZPew+P9uxv9meytXwh3GX9/rB8AQ7t+x2Rd+/om5b1VLtBU3R7Yig6dH8CxfxLWKtbtmOCAONrhXNZUIDGQr9TgMZCgKyuiQADMJow2aVRakYyghIuY8P1ZYhICkU60u1ynBwUCRQkAq7ObijnWQn9Ko9Gac8KcHVyLUjTK1Bz4QVIgXKnpsnkJkCja0AO0JEbh6dNm4aGDRvCzc1Nc2BEkkySkpJw7tw5/P7770qQ5tSpU5CbmiUJRZcco2mwBcRIgpvCUG6IrlOnDurXr49OnTqhVatW8PT0hLu7doEuEfsJCgqC3HT97bffKuEf3eFRpnBRgKaALCI7nAavj+zQKRySXRNggpldu4eDIwESIAESIAESIAESIAESIAESIAESIAESIAGLCPCABovwsbKVCKQmJ+KTtyfjl3UrkfDvDfG6pr28vNFn8FN4evw0lC4fmGOPkpgQExmOLWu/wqplCxAWEqwOGHTkIgkANWrXw8gJ09C2Sx94eBXJde/74uljWDJnBg78+TtSkpOV7aPde+HNT1fBq4iPI6Pg2EmgwBHg/luBcyknRAIkQAIkQAIkQAIkQAJ2S4DxP7t1DQdmrwQyM3H5xF4lQHPnzp3CLUDz7mdw9ywCZGYiJSkOV8/9g5OH9uL3bZtw9fIlREdHq0PfJQ4p4jOSL6ITfdE9Jzknfn5+8PPzhxzg5FWkKHx8fFHMvzi8vYvAy7uIEiIXYRhXF1e4uLoqkZmU1BSkp6UhKTERcbExiI2NRmxMNOJiYhAbHYnIyLuIjIhQB7DLGHS5Prr+JQ9Gijzv5eWFEiVLonmLh9CmU0/UbtQSZSpWg7PrvVyYtKR4jB3QHieOH1NzadK0GRav3gFXCtDY67uU47ICAcYntUGkAI02TlmttArQyOf1yJEjDURDmjdvju3bt8Pf319zx1u3bkXPnj31e4LyOS5tdO7cWd9GcHAwHnroIdy4cUP/nDliO6bGSgEabS7SIkBjiq8IPUlur+Sv5lXWr1+PQYMGZctRtWcBmoiICIwePRobNmwwmF6NGjWwY8cOSA61qWL8/hJOe/bsQbNmzfLCpF6Pi4tDr169sHv3br29NQVoHsT4NE3cjo0oQGOecxjfMI8XrUmABEwT4Pk0XBkkQAIkQAIkYHsCPN/H9szZY8ElIOImF8/+gyN//YGga5cMJuru4YkmrdqhUYuHlQCGuUIEBZGaCOtcOH0Ce3f8gvCwYP0URRymftNWaNyyLcoHVH5gYgoFkXlBm5PEr2XtnDi0z0BgSDfPipWro1mbDqhRpyHkPchSuAgUlPUh3y3HD/6JA7u3IzYmSu9Efq8UrvVszmwZXzOHVsGxpQCNhb6kAI2FAFldEwEGYDRhslsjEZ2JTL6Dg+G/40j4bsSnxyIzM8Nux8uBkYCjEnBxckFRVz+0LdMDjYq3gY9LMTg7563e7KjzLQjj5gVIQfCieXPQIkAjLUqyiNzkPXXqVAwePBi+vr5KRMWcIokmIjqTkJCAP/74A2vXrsXp06fV7/IQsRp55CagYk5/9mCrS/KR5B8R8hGG5cqVw8CBA/HYY4+hRIkS6nl53ZwinBITE/HPP/9gwoQJuHbtmiZuFKAxhzJtzSHA6yNzaNGWBAAmmHEVkAAJkAAJkAAJkAAJkAAJkAAJkAAJkAAJkEDBJcADGgqubx1lZhnpafjyw5lY992XiImOyiYaI3uYnl5eeOr5yRgyajJ8/ErkODW5gT8tNQX7dmzEZx++iauXLjisCI3sbzdq1goTZsxBnUat8kxsun3jMr6YOxPbN69XBy5KkX1zOeDxjblL0LnvU46yJDhOEigUBLj/VijczEmSAAmQAAmQAAmQAAmQgF0QYPzPLtzAQTgSgcIqQHPqACaNHIiQkHuHL/UbNAwvz15yT4Dm3yLxV8lpzUhNxq1L/+C3LT/i0IG/EHzrJsLD7+jjkjoxGIntGh9uJb9nFamR3yWOmdVOZyPdSi7KvX7/ExuX9nU5LfK82EjJmuciojPlyldApcpV8fAjndC2a1/4lgqAs4sbkGVcqn5KAp7v1w7/nDiuF6BZtHoH3ChA40jvXI7VTAKMT2oDRgEabZyyWpkSe8lJCEREYB5//HGDTr777jsMHz5cU8eyHzZs2DCsW7dOby+CJdu2bUPWvDFLBWgkn7RDhw4IDw/X90MBGk0ughYBGmlp7969SjRIcnl1pWrVqti8eTPq1KljsjP5Dpf2hw4dqnJ9jYs9CtDcvXsXy5cvx+zZsxETE2MwZBHsk7XbsmXLHOFaKvAi4jbdu3c3yOu1JwGa+xmftpVov1YUoDHPN4xvmMeL1iRAAqYJ8HwargwSIAESIAESsD0Bnu9je+bskQRIgARIgARIgARIgATyiwDja/lF1r7bpQCNhf6hAI2FAFldEwEGYDRhsmsjuREmNTMFwQnXcSJyP05HHUJ8WgxSM/67mcauJ8DBkYCdEnCCE9yc3VHMrQQaFW+N+v4tUdKjnHqOxf4J8ALE/n1k7RFqFaDR9SsJJHXr1sUbb7yBtm3bKhEac8VTss4hMjISt2/fxqVLl5QojdzcevPmTWWiS5LR/cya4GJtDpa2p0vk0SXq6H6XG1WFkzwaNGiAChUqoHTp0iqh536KsJBkngsXLuCdd95RzJKTkzU3RQEazahoaCYBXh+ZCYzmhZ4AE8wK/RIgABIgARIgARIgARIgARIgARIgARIgARIggQJMgAc0FGDnOsDURCxmwzeL8PVnHyI8LDRHsRjZz5QDAydMfRc9B41EEZ9iec7u2oWT+HTWKzh0YC+Sk5KUvT3v4eomJHuz3kWKonufgRj72rvwK1k217nKnCLvhOCbRbOx5psv9IctZq0k++Sz5i1Fxz5PwsXFNU92NCABEsh/Atx/y3/G7IEESIAESIAESIAESIAESOAeAcb/uBJIwEwCFKBRwEwJ0GQlqYRo0tOQFBeNkKDLuHLhLIKunMPVi2dx8fw5hN0JQ1pqKtLS0lTMUnJLTAnSZBWjERspuoO4dfFc3e+6NuR5XS6Mq6sr5OHu4YGKARVRu14DVKxSEwFVaqJa7fooXiYA7h7egLOLQdtZ55KWnIDn+7fDP8ePqaebNmsOCtCY+b6hucMRYHxSm8soQKONU1YrU2IvOQlciBhHjx49cOjQIX0TNWrUgIhQSA5pXsWUWMXChQvx4osvGlQNDQ1FmzZtcOXKFf3z48ePh9gaiz8Y9xkREYEBAwZg165dBi9RgCYv79x7XasAjYgJiU+WLl1q0LDscU6bNg3PPvusWhPir7i4OBw7dkzlqsoa0JWsAnbynC0EaJo1a4amTZvmCiMsLAxHjx5V45bcZFNF5vnDDz+gX79+ubZ14sQJtGvXDrGxsXo7U2veVCOSD92zZ09cvHjR4GVzBWhEPGf69Okmx/kgxqdtJdqvFQVozPMN4xvm8aI1CZCAaQI8n4YrgwRIgARIgARsT4Dn+9ieOXskARIgARIgARIgARIggfwiwPhafpG173YpQGOhfyhAYyFAVtdEgAEYTZgcwigTmUp0JjrlLs5Hn8C1uPMITQ5CXEo00pGG9Ix0pGemA07q1ASHmBMHSQI2IeAkUjNOcIYTXJzd4OrkBl83f5TzqoSqPrVR3acBfNz84OrsZpPhsBPrEOAFiHU4OlIr5grQ6OYmN2E++uijGDNmjLrJUhJMLCm6RBb5KTeBnjlzBmfPnlU3YF69ehXXr19XQjVy86u9FUm0EWGXqlWromLFipAbs6tXr446deqgWrVqeoGevG6gzmtewuby5ctYvnw5Vq9ejejo6LyqZHudAjRmI2MFjQR4faQRFM1I4F8CTDDjUiABEiABEiABEiABEiABEiABEiABEiABEiCBgkuABzQUXN/a+8zS09Pw+y9r8NmHb+Dm9auaxGGKFi2KidPfQ7e+I1DE1y/PKSYlxGHt8k+wftUy3AkLQUpycp51HpSB7M96exdB+YBAjJk8E4/0HAjnPMRidOIzqz6fi++/WqwOc3RxcUFApSrwcPfAzRvXkJAQr6ZUpEhRvDZrHh7t8yQ8vLwf1DTZLwmQAPffuAZIgARIgARIgARIgARIgARsTIDxPxsDZ3eOT4ACNMqHeQnQGDtaYpUiSoO0ZMTHRCIy7BauXzyF0/8cxfWrVxASEoKoqEikpqSoh8qBFWGaf8VpTImHS+6Leri4qLinm6sbXFxd4enpheIlSqBCQABq1q6L2vWaoGyVmvArXhoe3sUAZ1dRsVFDzCsvJiMjHVHBNzB+eA9cunhB1aEAjeO/jTmDvAkwPyBvRvf2VoogISFBbxwfHw9v74Kxx2IsDCKT3LRpE3r37q0NTg5WpgRo2rZti19//RU+Pj7Zaq1cuRIjRowweF5yP9euXYuyZcvmOJb9+/ejT58+CA8P19vUq1cPv//+O0qXLm1QT/bPhgwZgvXr1+uf9/Pzw5YtW5Qwjaki30sipjF06FCcO3cumwkFaLQtE60CNNKa5J72798fv/32m7bGs1hJ3rCnp6fyqa7YQoDG7IGaqCD5vJJ726JFizybEwGbrl274vDhw3pbyQ2W95fkB5sq8veWCPXI+yzr+0Vna64Ajbw/xa+mcjMfxPjyhGbnBhSgMc9BjG+Yx4vWJEACpgnwfBquDBIgARIgARKwPQGe72N75uyRBEiABEiABEiABEiABPKLAONr+UXWvtulAI2F/qEAjYUAWV0TAQZgNGFyOKOMzEykZ6YgMSMBkcnhCE8KRkxqJJLS49VNuCwkQAKGBNxc3ODlUgTF3EqgpGc5FHMrDk9Xb7g4uSpxGhbHI8ALEMfzmaUjvl8BGrkRTxJPRIimdevWeO2119CoUSN1Y2leCSV5jVluKM7IyFAP3f/vJc9k4vTp0zh//rx6iDiN3KQZFxeHxMREpKSkICkpCcnJyUqoRm5mvt8iyTQiquPh4QEvLy+4u7uruclN7XJDtNyIWqtWLfWQm6nlBniZt46LsNH9/37HoKsn87lx4wZWrFihHjJPuVHVVEJQXn1RgCYvQnz9fgnw+uh+ybFeYSXABLPC6nnOmwRIgARIgARIgARIgARIgARIgARIgARIoDAQ4AENhcHL9jnHiLDbmPfWZGzbtE7zXqLsaYoIzdj/vYGeg0bCp1hxTZO7cvY4vl3yIY4d+gt3Qm6rPUx7KTInOTCxfGBlPNK5J4aOmgz/0uU1DS/01nWs/vIj/LDic7VfLW2J+MzoSa+jbqNmWP7pbPyx7RckJt47HK14yVIY/+rbeLTPUHgX9dXUB41IgATyhwD33/KHK1slARIgARIgARIgARIgARLIToDxP64KEjCTAAVoFDBzBWhMU85ERloK0lKSkZqSjOTEeCTExfz7iEZifCwS4uKQlJSItPQ0gzixxDrd3dzh5e0NT68iKOrrp0TJPb2LwquIrxLZdnVzh6ubB5yyCM6Y4+301CQc/3M7Vi1bgP379qi8Hsmt0QnQuHoxhmoOT9o6FgHGJ7X5iwI02jhltZK8yV69emH37t36p+WzdevWrejSpUu2BuWzd8yYMSoHMWvx9fXFlClTMHjwYFSuXFkJkYnthQsX8Mknn2DZsmUG9tLHTz/9pERpTJUNGzZgwIABBt81kmc6c+ZMjBo1CuXKlVPV7ty5o8b+4Ycf4tChQ/qm/P39lUCK7MdJkXzNXbt2qfxUESmStaIr5oiuGI/16aefxrfffqt/Oi9xEJ2hKeGfnASFzBnfnDlzMHXqVLPHc78shPHzzz+PNWvWaF58zZs3V76fMWOGATt7F6CRHODp06dj4sSJkPWutRj7ROpJ/Xnz5uGJJ55AiRIlVC6vrAkR5JG1fPnyZX3zIuwkwoC6IvnGItxUpkwZledsLLJlqj9Z7/Xr11e5yh06dMCzzz6rb8/W49PKzV7tKEBjnmcY3zCPF61JgARME+D5NFwZJEACJEACJGB7Ajzfx/bM2SMJkAAJkAAJkAAJkAAJ5BcBxtfyi6x9t0sBGgv9QwEaCwGyuiYCDMBowkQjEiABEiABByPACxAHc5gVhnu/AjS6rnUiKz4+Purm49GjR6ubmuXGSBFwsXaRmzWNxWnkpmI50EgEZ+SmTPkpN0CLbVRUFGJiYhAfH6/EaeQ1eV4ecqO03AwtP3XiMjJuublTnssqQiM3QMtD7OSnzFtXXyc2Y825iriMzOvYsWOYP38+Tp06peYi87of4Rnd2ChAY00vsa2sBHh9xPVAAuYRYIKZebxoTQIkQAIkQAIkQAIkQAIkQAIkQAIkQAIkQAKORIAHNDiStwrWWCPvhGDxnOnYsn4VUs0QhJG9TzmQZ8Tzk/H40NEoXaGSJjApyYk4sOtX7PhlHc6cOILg20FISU7WVDc/jGQe3t5FEFCpKhq3aIMe/YejTuNWcHHJe986MyMDVy+exjeL3sPWn9epPWnZBy5XoSKeHPUSHhv4jDqMMSToCr78+E3s2LIBiQkJyqZs+QA8N2EqOvUerFnAJz/mzzYkuCFZAAAgAElEQVRJoLAT4P5bYV8BnD8JkAAJkAAJkAAJkAAJ2I4A43+2Y82eCgiBwipAc3I/Jj03CCEhwcqR/QYPx8vvfgZ3z/8O1L8fD0s+SdaDtfX5JZmZ5jXn5KS317Vn3LaWBqVORnoq7ty8gvVff4qNG9YiOipKLyhAARotFGlTEAgwPqnNixSg0cYpq5V8zo4cOTKboIzkQO7cuROtW7fO1mhERIQShxFBl/stH330EV5++WWD75ysbUmO47Bhw7Bu3Tqzu2jXrh0WLVqEoUOH4syZM9nqG4vEmCPwYtxYYRegER6SR7t582YlfHPu3Llc/TVhwgS8//77SgDImN3nn3+uxGysVY4cOYL27durHNr7KZLjW7VqVTzyyCPo378/OnbsqPJ+zS13795Fjx49DASStLYxfPhwJXjTvXt3yPvOuJgS7dm/f78SmZF8aFPFuI6tx6d17vZqRwEa8zzD+IZ5vGhNAiRgmgDPp+HKIAESIAESIAHbE+D5PrZnzh5JgARIgARIgARIgARIIL8IML6WX2Ttu10K0FjoHwrQWAiQ1TURYABGEyYakQAJkAAJOBgBXoA4mMOsMFxLBWiyDkESQzw8PNSNm507d0bXrl3RsGFDdVhRfoi0aJm+SmbJyNCLtuQk3iI3FuoeMtYHUWScIqBz/fp1dQP4jh07lABNYmKiEs6xRildujR2796NsmXLWqM5tkECegK8PuJiIAHzCDDBzDxetCYBEiABEiABEiABEiABEiABEiABEiABEiABRyLAAxocyVsFa6yZmRnY/9sWLPnwDVw4e1IdJqS1yF6pq6sr+gwcgQHPjEe1Oo3g7OySZ3XZf42Nuouj+3fh0L5dOHPiMK5dOo/4+Dj9AYN5NmKhgezv+hcvgWq16qFe4xZo1b4L6jV5CJ7eRXM8FCtrl2kpyTh64A+sXjof+/7YoV6SNitWqopBz4xD937D4eNXQl8l9OZVfDnvLWzduAZyuJaUipWrYvjoSXi0zxD4ZrG1cGqsTgIkYAYB7r+ZAYumJEACJEACJEACJEACJEACFhFg/M8ifKxcGAlQgEZ53ZQAjQhjpybFIj0tFZ5F/QEnZ00xTXtYRhIbzkxPxc1Lp/D7r+uxY8tPuHH9moqZSmxal7sjseemzZpj0eodcPMuZg9D5xhIIF8IMD6pDWtBFqBJSkpCZGSkAQh/f394enpqg5OLVVxcHGJjY7NZ5Na+iGGMHj0aGzZsMKt/EfBYtmwZRowYked30v0I3egETkRAR/6/ePHibOOjAE3OLrNEjEe+my9evKjyVo8fP67vRNZoly5dlBiMLj9QbEVc5fvvv9fbbdq0Cb179zZrPTmK8aVLl9CzZ0/FR0uR98ns2bMxadIklffbt29fbNu2LVtVUwI0Yi9rXwR9TBVTdWw5Pi3zt2cbCtCY5x3GN8zjRWsSIAHTBHg+DVcGCZAACZAACdieAM/3sT1z9kgCJEACJEACJEACJEAC+UWA8bX8Imvf7VKAxkL/UIDGQoCsrokAAzCaMNGIBEiABEjAwQjwAsTBHGaF4YpYjPHNzVZoFi4uLkp4plGjRnjyySfRtGlTlCtXTj0nN1ga38hnjT4dsQ1JrpGbRkNCQpTwzA8//IDt27erm8KzJt1Ya27igz/++AMiRMNCAtYkwOsja9JkW4WBABPMCoOXOUcSIAESIAESIAESIAESIAESIAESIAESIIHCSoAHNBRWz9vHvJOTEvDL6mX4etEchIUG6w/50zo6dw8PtGrbEf1HjEWLdl3g4emtqaocQhQXE4lLZ04oEZrzp4/h/KljCLp2RS/SkvXAQd3/NTVuZKTba5aDqapUr42a9RqjdoOmqNekJSpXrwMPryKamxXxnD/+bwPWfbsE50//o/ZoRXwmsEo1jJwwDR2694O3T/ZDEcNuX8fXn76LTeu+Q0pKitr/rlSlOgY/Ox5NW3dAYkI8oiLCkZKSDHd3dyVKU6pseZQqUwEubu6ax0dDEiAB7QS4/6adFS1JgARIgARIgARIgARIgAQsI8D4n2X8WLsQEqAAjXJ6NgGazEzcvHgc3y7+AHGxMXikay80btURJSpUhau75WIF+bHSlOhMRjpSkhMRfvMS9mz7CWtXrUBoSIiKA+titxJjzcjIUPFpnQDN4h92wtXLNz+GxTZJwC4IMD6pzQ0FWYBGGwHbWsm+1/r16zF9+nRcvnw5187ls/uZZ57B22+/jYCAAM0DjY+Px4wZM7Bw4UL12Z9TEYGTTz75BHXr1tWbSC6lPG8s+mEsQKN5MDS0GgERPerVqxd2796t2pTvc8l57dy5s9X6sLeGJL934sSJWLduXa5Dk/fJO++8Y/A+OXjwILp164aoqCiDuqbEZMRA/m4SoScRYDp9+rS+TqlSpfDxxx8rASjjYsvx2ZtvzBkPBWjMoQUwvmEeL1qTAAmYJsDzabgySIAESIAESMD2BHi+j+2Zs0cSIAESIAESIAESIAESyC8CjK/lF1n7bpcCNBb6hwI0FgJkdU0EGIDRhIlGJEACJEACDkaAFyAO5jArDLddu3Y4c+ZMrjf4WtqN3LTn5+eHwMBADBgwAMOHD4eHh4c6uEeEauRRGARpJHlGbqSWm7flZ2JiorrxdvXq1Th37hwiIiL0hy9Zyjyn+jVr1sTWrVvh7++fX12w3UJKgNdHhdTxnPZ9E2CC2X2jY0USIAESIAESIAESIAESIAESIAESIAESIAESsHsCPKDB7l1U4AcYHXEHKxa8i/WrliMxMcFsERo3NzdUq1UXj/Ufjs69B6NUuYpmMUtLTUF4yC0EXb2IoGuXcOXCaVy9eBZBVy8h/E4o0tLS1Ji0iNDo9pHlp+wxly0fgMAqNVC5Rh1UrVkPAZWqIaBKdfiXLANnZxfN48zMzMD1i2ew5cdvse3nNQgNvqX2caXIPnatug0w/YMlqNOkdY5tht66hpVL5uKn1V8jOTlZ7XlXCKyMCoFVkJyYiJjoSKSnpan98KK+fvAvUQoVK1dDg2YPoVHLdihRurzm8dKQBEggbwLcf8ubES1IgARIgARIgARIgARIgASsQ4DxP+twZCuFiAAFaJSzswrQSGw0JSEWH0wZhV83bdDn1lSoEIAnBj+FAaP+BzcPQ3HwrALftlo9/8VwM5GenIjIsFs4c2w/dm37Bf8cP4zbt27p47w6ce8yZcuibfsO2P/nHty6dUsNtWmz5qAAja28xn4eFAHGJ7WRpwCNNk7WtpLPcxF72bZtG44cOWLQfPXq1dGhQwc0bNgQnp73L4AWHR2t8iR37dql9gKlSHsiMNO+fXvklHcWExODr7/+Wi/CUa5cOZV/2qBBA2tjYHtmELh58yYeeugh/Xe5j48P9u7di0aNGpnRimOahoaGYvPmzfj777/1E5Dc6K5du6Jt27Y5vk+Cg4OVqExQUJCqJ++twYMHo1KlSlYFYe/js+pk76MxCtCYB43xDfN40ZoESMA0AZ5Pw5VBAiRAAiRAArYnwPN9bM+cPZIACZAACZAACZAACZBAfhFgfC2/yNp3uxSgsdA/FKCxECCrayLAAIwmTDQiARIgARJwMAK8AHEwh1lhuFOnTlU36aakpFihNW1NyIFFdevWVTecyk2XcjNq+fLl9SI0WQ8R0taifVrpkm10hyeJwIzcpP3XX3/hxIkTOH78OGJjYzUdrGStGbZs2RIbN26El5eXtZpkOySgCPD6iAuBBMwjwAQz83jlp/X8+fPzs3m2TQIkQAIkQAIkQAIkQAIkQAIkQAIkQAI2JzB58mSb98kODQnwgAauCHsgEBJ0BR9MewEH9v6uP+TJnHGJaErxEqXQ+pEueOLJUajb5CG4urmb04SyTU9LRXTkXURHhCMyIhwijhNy6zruhNxG5N0wREWEIy4uFinJychITwOcnODi4goPT0/4+BaDf/FS8C9ZGmXKBaB0+UAU8y+hHiLm4uNXHE5OzmaPKSkhDgf3bMPG75fjxJEDiI2JVnu2sk+t2+P18vLGI10ew7MTp6Nq7RwOUpLDui6dwdzp43Bw/159G7oBGQvsSPvuHh4oXbY8atdvgu5PDEWLdl3gXdTX7DmwAgmQQHYC3H/jqiABEiABEiABEiABEiABErAVAcb/bEWa/RQYAoVVgObUAUwaORAhIcHKlf0GDcPLs5fA3bOIiiUmxUfj7YnD8fuO/0NGRoaykRhiteo1sPC7zShVsca9JZCZicS4KMRFhcPbxw8eXkXh7OKqHhJPtVbRxUiBTGSkpyMzIx3JCbGICg/GtfP/YNf/bcTBgwcQFRmJpKQkNWZdHRH19vH1RavWbfH02JdRuXZjjBv8KE4cP6bm1KRpMyxevQOu3sWsNVy2QwJ2R4DxSW0uoQCNNk60IgFLCEie8KJFi3Du3Dl9M7169UKfPn00N7t161b07NlTv3cqucC7d+9GyZIlNbdBQxJ4EAQoQGMedcY3zONFaxIgAdMEeD4NVwYJkAAJkAAJ2J4Az/exPXP2SAIkQAIkQAIkQAIkQAL5RYDxtfwia9/tUoDGQv9QgMZCgKyuiQADMJow0YgESIAESMDBCPACxMEcZoXh7tu3D4MHD0Z8fLwVWtPehCSYyM188lMegYGBaN++PVq3bq3+L4I0ZcqUgaurq/ZG7cRSEmlEbCYkJATXr1/H0aNH8eeff+LUqVNITU1VN97qkm2MDx3KzynIIVFDhw7FggUL9GI/+dkf2y5cBHh9VLj8zdlaToAJZpYztFYLxskF1mqX7ZAACZAACZAACZAACZAACZAACZAACZDAgyJgy72HBzVHe++XBzTYu4cKx/gyMzJw6cwxTH6mD0KCb9/3pEWIJbBqdXR/fAgeG/QM/EuWve+9Rvl8yszMQEpSIlJSkpXoTGpKshLIUZ9d6vVMOP27h+zm5gY3dw+4ubnD3dMT7u6e6rX7LdL3rWsXsf7bJfhj+y8IDb6F1JQU1ZyXlxce6zcUv/26EZGREWoc3t5F0KFrL4ycOAOVazXI1m1MxB0snfcmtm1ah8iIu/oDmMRQ9sCzlntzz9Q/5ebujrLlA9DziSHo9/R4lChd/n6nxXokQAL/EuD+G5cCCZAACZAACZAACZAACZCArQgw/mcr0uynwBCgAI1yZVYBGvldBF7OHtmD5Z+8ixMnjiExIUHFEBs3a4EPvlgHn+L3YrERITew5IOpOHb4b5QvXwFlKlREMb/iSjy88cPd4OLmodpXMcj0VCX07eTsomKUmXBSIt5Z46r34pSZSE9JUgLiMg6J0ybGRiEs+AaCbwUh5FYQQoNvIujaZQRdv4aIiLtITk6+18e/cU7JiZEYrp+/Px7p2AWdeg1EvWZt4Vm0GDJSEjF2wCNKgEZK02bNsfiHnXD1ohh3gXlfcyLZCDA+qW1RUIBGGydakYClBEaNGoXly5frm+nWrRt++ukntSeaV0lMTMSgQYOwefNmven48eOxcOHC+94nzqtPvk4C1iJAARrzSDK+YR4vWpMACZgmwPNpuDJIgARIgARIwPYEeL6P7ZmzRxIgARIgARIgARIgARLILwKMr+UXWftulwI0FvqHAjQWAmR1TQQYgNGEiUYkQAIkQAIORoAXIA7mMCsMNzIyEnID6cWLF63Q2v03IcktIpAiP9VBQm5u8PT0RMuWLdGqVSs0bdoU1apVg7u7u3pNhGnk8aAOjZdDkOQhgjIpKSm4e/cuDh48iP379+PQoUNKgEb3miTWpKen60Vn7p+SZTXlJv2vv/4aXbp0sawh1iYBEwR4fcRlQQLmEWCCmXm88tP6Qf0tkZ9zYtskQAIkQAIkQAIkQAIkQAIkQAIkQAKFmwAFaB68/3lAw4P3AUdwj8DdkCAM6dJEiaPcb5EYqjy8ixRF7XoNMWz0JLR+tDdc3dzvt8kHUi8pIQ5b1n6F9d99iZs3riEpKVF/UGKlKtUwfsq7aNGuK04f3YfXX3oGUZGR6nUPD0906t4Ho15+E4HV6ujHHhF2G9PGDsLZk8eRmJig37f28PBAjdr10LhlWwRWqQ4fXz9ERYQj6PoVHDuwB+fPnlJ7x0pox8kJRYoURbc+A/D8q++iOEVoHsjaYKcFhwD33wqOLzkTEiABEiABEiABEiABErB3Aoz/2buHOD67I1BIBWiunNyPyc8NQkhIsHKJsQCNejIzEymJMbh65gh2b92oYrkDnh6Hqg1bK+EYiSPu3bIaMyaNghwGL0UXsw0MrIQPv1yDynWbq+fjIsOw8dsFuHHlInyL+UHExYuXKIl2PQaiVGBNqansRKDm0ol92LhqKcJCgxETHY2Y2BiVFxMfF4eEhIRsYjO6PiXfR/7v4emJUqVKo8OjXfHEk6NQpnIduLh5qtdkzOnJCRg7oL0SoJHnRIBm0eodFKCxuzcnB2RNAoxPaqNJARptnGhFApYSWLVqFYYPH65vRr7D165di/79++fatOxjzp07F9OnT9fbST7vzp070a5dO0uHxfokkO8EKEBjHmLGN8zjRWsSIAHTBHg+DVcGCZAACZAACdieAM/3sT1z9kgCJEACJEACJEACJEAC+UWA8bX8Imvf7VKAxkL/UIDGQoCsrokAAzCaMNGIBEiABEjAwQjwAsTBHGaF4YpIyuTJk9UNpPJ/eypys5+I0ugecpN5iRIlIH+H+fv7o3jx4ihVqhQCAgLU8/K7/CxdurQSqdElt0g7Wf+f9SZCSW4xfohgjDzk+bCwMIhIT3h4uBKVuXXrFkJCQhAdHa1EZ2JiYtRrsbGxSpBGbrLVic3YE0sZS9u2bbF69WoULVrU3obG8RQAArw+KgBO5BRsSoAJZjbFnWtnFKCxH19wJCRAAiRAAiRAAiRAAiRAAiRAAiRAAtYhQAEa63C0pBUe0GAJPda1JoFVSz7AorlvIjUlxSrNSjzV3cMDzVs9jDEvv4l6ze3/kKGMtFTs2bYByz6djauXLqhDFOVzUvaPZU9ZxGVGv/wWAqrWgrOzCzIzMnB471ZMf3GEXoTG1dUVPR4fiDGvvINygdWQnBCHcYM74dSJo2pvWIqnpydat38UT417DbUatoCrq/s9URp5/LsnnZqSjHMn/sY3i+dg3+6d+rqyH97ziUF47b3P4VXU1yq+YiMkUBgJcP+tMHqdcyYBEiABEiABEiABEiCBB0OA8b8Hw529OjABEwI0A4cMw8vvLwecnB14YrkP/eqpA5g0cuB/AjSDh+Pldz+Du2eRbBVVTktaCjIy0uHq7nUvrqj0aTJx6u/fMOWF4bhzJ0xf7564dRHM+nAR2j42HJmZGVi/bA4+mz9HCcjocmgk9vhQm3Z4fd4K+JQoq54Pv30NM8cNwbGjh1XeTNaiE5qR53SxT/m/tCOHz1evXgONmrVUAtx1Gj+EkuUrwdnVQy/QrRszBWgK7LLmxHIhwPiktuVBARptnGhFApYSCAoKQqdOnXDp0iV9U7I3OmvWLEyYMEH9HZG1yN8cZ8+exbRp07Bp0yaD1wYOHAgRtJH6LCRg7wQoQGOehxjfMI8XrUmABEwT4Pk0XBkkQAIkQAIkYHsCPN/H9szZIwmQAAmQAAmQAAmQAAnkFwHG1/KLrH23SwEaC/1DARoLAbK6JgIMwGjCRCMSIAESIAEHI8ALEAdzmJWGe/LkSciNoKGhoVZq0TbN6JJi5MAfOSBIHjqxGnnOx8dHia14eXmphyS8eHt7q5+6IgkzIh4jBw0lJiYiKSlJJdzIc/J/eT2rqIzu/452eJuHhwc++eQT5WdhxEIC1ibA6yNrE2V7BZ0AE8zsx8PGyQUizMdCAiRAAiRAAiRAAiRAAiRAAiRAAiRAAo5EYP78+QbDdbQ9DEdirXWsPKBBKyna5SeBpIRYPN//EZw9dSLbIYJa+pW91yrVaqJytRo4e/I47twJRXpamqoqe6iyH9uyTXsMHTUJDVu2h4enF1xc3QwOGtTSj7VtREAmLS0VcTGR+Ou3zfjhq4W4cPa0AQM3d3dUqlwNQ0dNROc+Q+FtJPqSlpqCA79vxpyZExEWGqLqyh7rY/2GYORLb+CHpfOw/vuv1B6zcCpTrgKGj34JTwwfCw+v7IdHyhzT09MQFx2Jg7v/D2tXLME/xw7pD3DU7Xv37j8Ur8xeotqgeLq1VwbbKwwEuP9WGLzMOZIACZAACZAACZAACZCAfRBg/M8+/MBROBABIwEaGXnvJ/ph4lsL4eJcsHIbMmVyIiYD4OqZw5g2cSTCQkNVvG/A0KcwadYikwI0uXkzNTkRf21dg19/+gFXr15BdGSkioHWrF0Xb3/6LUpXrK7Ea5a8+xJWr/xGL8ItMVzJfylfIQCfrNiISrUaq25uXDyFl57qheDbt5TAjU6ERifcrRPvljiqj48vqlWvgcZNm6PJQ4+gSq2G8PYXIRtnvUiOqUO+UxJiMG5QR/xz4riae9NmzbFo9Q64elGA24HeuRyqmQQYn9QGjAI02jjRigSsQeDzzz/HCy+8YLKpcuXKITAwEJUqVcLhw4dVXnF8fHw22xo1amDHjh3KjoUEHIEABWjM8xLjG+bxojUJkIBpAjyfhiuDBEiABEiABGxPgOf72J45eyQBEiABEiABEiABEiCB/CLA+Fp+kbXvdilAY6F/KEBjIUBW10SAARhNmGhEAiRAAiTgYAR4AeJgDrPScJOTkyGHk82bNw+pqalWapXN2AsBSQCqX78+tmzZogR5WEggPwjw+ig/qLLNgkyACWb2410mF9iPLzgSEiABEiABEiABEiABEiABEiABEiCB+yPA+Mb9ccvPWjygIT/psm2tBPZs3YDZU17A3fAwrVX0drK/WD4gEKNemoEeA57CuX8OY+3Xi3D07z8RHhZisKfs4eGBmnXqo9vjQ9C0TSeUKlsB3kV84O7pZTMRFRGdSUyMR3xsDIJvXMb+Xf+HbZvWIvhWkH6s8lkpByaWrxCI1o90wYCnx6FS9br6QxKNIaUkJWLv9p+w6IOZuBV0XR3EKCI0jZo0x7mzp5Dw7wFM5SpUxPgp76BbvxEAnLKzzsxE5N0wHNn3G75fOh+n/zmmDnQ0FguT8cmjz4BheHHGh/ArWcZsv7ECCRR2Atx/K+wrgPMnARIgARIgARIgARIgAdsRYPzPdqzZUwEhYCRAI/Exufc8sHIVh5ugcVzPeAIS41OxRGcXxMXG4Pr1a/oYZZWq1fD8pGlo0/lxePkUh5Ozs+b5Z2akIz76LhLiYxEbeRfxsVEoXaESSgdUg7OLq+rz8skDWDL3dQTduKZEaFKSk+Hi6orefQfjqYlvwqOIr4pBJifGYeOKT7H9lx+RlpYGD08PeHp5o5hfcZQoVQalypRF+YBKKFEmACXLBcKnmB+8i/rB2c1dHwPNSUA7MzMDd29fxS+rl+K75UsQExNjIEDj5l1M85xpSAKORoDxSW0eowCNNk60IgFrEJA84Tlz5uD111+/r+Zq166NDRs2oE6dOvdVn5VI4EEQ4D1U5lFnfMM8XrQmARIwTYDn03BlkAAJkAAJkIDtCfB8H9szZ48kQAIkQAIkQAIkQAIkkF8EGF/LL7L23S4FaCz0DwVoLATI6poIMACjCRONSIAESIAEHIwAL0AczGFWGK4kmshNdTdu3EDfvn1x9erVbIfdWKEbNvEACZQqVQobN26E3PSr87ccGsVCAtYkwOsja9JkW4WBABPM7MfLTC6wH19wJCRAAiRAAiRAAiRAAiRAAiRAAiRAAvdHgPGN++OWn7V4QEN+0mXbWgjIIX8fzRiHjWu+QXJSkpYqBjZFivqg35Mj8cKU9+Du6a1eS0qIw8E927Dlx5U4d/o4Qm/fRHp6unpNJ85SomQpNGreGi0e7oRqtRvCr2Rp+PmXQJGivnB19zB7HLlVSE5KQFx0FGKiIxEeehtnTxzEoT9/x5l/jiImJlq/LyptiEhOuYBKqN+4BXoPfgaNWraHi6tbnuNJTozHrl9/xNcLP8CNa5fVYYy6Aybls7dIkaIYPWk6nhz7Gpycsu+/Sv2LZ07gh2XzsfPXjQa8cupc9nH7DByOMf+bhVLlA20m4pMnDBqQgAMQ4P6bAziJQyQBEiABEiABEiABEiCBAkKA8b8C4khOw3YEsgjQhIWFKYHmwlB0YjS6ucrvXl5e6NajFwY9Ox6BtZrCzdMLzs4uZuHQ5YQYV5K4cHJcJKJCriMhLgYJCXFwc3NH1YZt4OZZ1MA8Iy0VSTHhyMhIh5uHF5xd3eHk7ApnVzcV61R7T/LIo+jipSKQkxATieP7tmLV8sU4fuyogTh4k6bN8NmanXD1ogBNXkz5uuMSYHxSm+8oQKONE61IwFoE5Lt6165dGD9+PM6dO6epWdmvFPt3330Xvr6+murQiATshQDvoTLPE4xvmMeL1iRAAqYJ8HwargwSIAESIAESsD0Bnu9je+bskQRIgARIgARIgARIgATyiwDja/lF1r7bpQCNhf6hAI2FAFldEwEGYDRhohEJkAAJkICDEeAFiIM5zArDPXPmDGrVqqUSRI4fP44BAwYgMjLSCi2zCXsg4OrqitmzZ+PZZ5+Fm5sbIiIi4O3tDU9PT3sYHsdQgAjw+qgAOZNTsQkBJpjZBLOmTphcoAkTjUiABEiABEiABEiABEiABEiABEiABOyYAOMb9uccHtBgfz4pVCPKzMSdkCBMeX4QTh49qBdM0cpADhSq06AJZi34FpWq181WLSEuGn/v3oY/tv6MyxdO4/qVi0hKTDSwk8+lEiVKolrt+qhRpwEqVauFUuUqoph/CRQt6gvvoj7q4eHhCTcRpjESb5GDkJydnJCenobUlGQkJyUiIT4O8XExiIuJRlREOEJvXcfVi2dw6exJXL5wBnFxcWquugMPZUAuLi6oXb8x6jRsio7d+6JJ6w5w9/DSikLZifDO75vX4tvPP8a1yxeUCI0U4dTmkc744Isf4VnEJ1ubkdR026UAACAASURBVHdCsHfHz1j5xTxcu3JJ86Gawk649Ow7BCPGTUHFqrXMGi+NSaAwE+D+W2H2PudOAiRAAiRAAiRAAiRAArYlwPifbXmztwJAoJAK0JjynOR3SGyxePHiaNmmPbr2HoD6zduhqH9pZMLJYQSpdSI4GWkpiAi5gb93b8X2zevxz7EjSEhIUPHQrGLeFKApAO9jTiFPAoxP5olIGVCARhsnWpGAtQmkp6dD8oiXLVuGbdu24cqVK3qxOOmrXLlyaNOmDQYPHoyuXbvC3DxBa4+X7ZHA/RLgPVTmkWN8wzxetCYBEjBNgOfTcGWQAAmQAAmQgO0JmHvdfuS27cfIHkmABEiABEiABEiABEiABLQRYHxNG6eCZkUBGgs9SgEaCwGyuiYCDMBowkQjEiABEiABByPACxAHc5gVhrt8+XIMHz4cHh4eSElJwcqVKzF9+nT1/6yH81ihKzZhYwIiODNu3DhMmzYN7u7uKhnp3LlzKF26tEpYYiEBaxLg9ZE1abKtwkCACWb242UmF9iPLzgSEiABEiABEiABEiABEiABEiABEiCB+yPA+Mb9ccvPWjygIT/psu1sBDIzkZQYjzshtxBy6wZCbwfh3Mkj2PHLj7gbHmY2ME9PL4z93+sY9sLUXA87TE6Mx8kjf+Ho/t04e/Iorl44g9CQ25DDi7IKwchnlByo6Ofnj7IVAlGidFkUL1laidH4+BaDp3dRuHt4KrEYsZMihxOmp6Up4RkRnYmNjkJ05F1EhIciPCwEwbduIN6E4IzxZL28vPDx8vVo2qYTXN08zGahq5AYH4vffvkByxd+gJvXr6r5yUGRC7/7BS3a/z975wEeVfG18Tek90qoofeiVEGR8gEq3T+9K9JEUSygIHZFBBSUKk0FAREVUCmKICiKWEAEBASB0AIhPSG9fs8Z3DUJm+RuzW7yDs8+CcnMmTO/M9nknnvPvD1usRsVcRHbNn2Az9evREzUdaPvuwszL28f9Og3GCMenooadRs7zMGTJkPmQBKwAAHef7MARJogARIgARIgARIgARIgARLQRID5P02Y2IkE/iNQSIBG8muBgYGoXademaSkE2e5kZSI8PCbh7vnv5cjdR6SA5WXh4cHGjVugoEjxqBF+64IrBQGV3dPOFVwtk82eXnIzc1BRkoSIi/9g+93fobtX2zG9euRSrxbt07d+nQsWrVugyUbd8PVy98+10WvSMACBJif1AaRAjTaOLEXCZAACZCAaQT4DJVx3JjfMI4Xe5MACRgmwPNpuDNIgARIgARIwPYEeL6P7ZlzRhIgARIgARIgARIgARKwFgHm16xF1r7tUoDGzPhQgMZMgByuiQATMJowsRMJkAAJkICDEeAFiIMFzALu9ujRA5s3b4Y8wC3FHSI88+GHH+LVV19FRkaG0YfhWMAlmrAAAREUGjRoEGbNmgX5u1UenJTCpc8++wxdu3ZF5cqVLTALTZDAfwR4fcTdQALGEWCBmXG8rNmbxQXWpEvbJEACJEACJEACJEACJEACJEACJEACtiDA/IYtKBs3Bw9oMI4Xe5tGQO7t/n30Vxz/41dEXDyPq5cv4FrERURGXEbyjSS9EIwx1uX9pGq1MKzc/D0qVa+taWh2ViauhJ/BmZNHcfbUMfxz8hjOnT6BqOvXlA+6Jv5Ky/+eJZ+L8IyIuYj4jHwuTcbJSw4sNGRDk2OAOrzxiwNnEFI5TOuQIvtdv3wer04bj98PfK/uodep1wDrdx2Bm4dXgTEiPvP52qX48tO1iIuJNut+u59/ALr3HoARE59GrfpNzV4DDZBAWSfA+29lPcJcHwmQAAmQAAmQAAmQAAnYDwHm/+wnFvTEQQjkE6CJiYlRObPefe/HE68sgpOIUv+bO7Tb1Tg5FXRN52/hr/+XDFXrOn3kAF56ZjKirl9XedFq1arBw9MTVy5fVnU78jURalGC1F5eCK1UGY2b3Y7mLduiZbuOqFyjHjy8/eHs6qZHVPiekLWZ3czr5iEnMx3J8dG4ePYE/vj1J/z15+84ffIEEhLiVZ2KTpRc/JPapEaNGuP8+XOIi4tTLrZo2QrLNu2Bi+fN2hY2EiiLBJif1BZVCtBo48ReJEACJEACphHgM1TGcWN+wzhe7E0CJGCYAM+n4c4gARIgARIgAdsT4Pk+tmfOGUmABEiABEiABEiABEjAWgSYX7MWWfu2SwEaM+NDARozAXK4JgJMwGjCxE4kQAIkQAIORoAXIA4WMAu427x5c2zYsAHyUR6uk8IPKQBZsWIF5s+fjxs3bqiiFjbHISAHKfXv3x+vv/46goOD9Y7Hxsbi0UcfxcKFCylA4zjhdBhPeX3kMKGio3ZCgAVmdhKIQocdile6QxDtx0N6QgIkQAIkQAIkQAIkQAIkQAIkQAIkQALFE+DhCfa3Q3hAg/3FpCx6FBF+Gq889RDCz55GUmKCRe7pyvtJ7wHD8MrCDaIUYxS2vNxcpCYnIfLqJUReuYjL4f8g/J+TuHjuNC6eP4PYfw+WlBys7r60UROY0FkEbT7fexRh9cwXb/nnxB+Y89xkHD38i/K//9AHMHP+mgJexUdHYsu69/DZuhWIjY4yO98s8+hEaEY+PBVhdRrxcEYT9gGHlB8CvP9WfmLNlZIACZAACZAACZAACZBAaRNg/q+0I8D5HY5APgGa6OholeMaNHQEps39EHCq4HDL0eKw5EHPHz+Ip8YNwdWrEUqA+3+DhmH8E89jx6cfYue2rYi8dlUJ0eQX75bPXV1dERAQgKrVqqNNuztxR4euqFyrIXwDK8LV3RPOLq6oUMFZidw4wQk3pb9vin/r8q8l+XhLnlaEZpwAyfPm5mQjOzMDGWnJSE6MRfjJP/DzD3tw7M8/EBV1HQkJCWou3f0pnS1PLy/UqFELw8dMwJ3/1xtPPtQffx0/plxp2ao1lmz8Fm7egSW5xu+TgMMSYH5SW+goQKONE3uRAAmQAAmYRoDPUBnHjfkN43ixNwmQgGECPJ+GO4MESIAESIAEbE+A5/vYnjlnJAESIAESIAESIAESIAFrEWB+zVpk7dsuBWjMjA8FaMwEyOGaCDABowkTO5EACZAACTgYAV6AOFjALOBu7dq18cwzz2D8+PFwc3PTW5RClvfffx8LFixAfHw8cnJyLDAbTViTgDwcKQ/iP/DAA5g5c6b6XNdERGjTpk2YM2cOdu3aRQEaawainNrm9VE5DTyXbTIBFpiZjM7iA1lcYHGkNEgCJEACJEACJEACJEACJEACJEACJGBjAsxv2Bi4hul4QIMGSOxiNoG9X32MGZNHW0R4RueMvJ+8/u4H6DFojNn+ZaSnIikhDjcS45GUEI+46Gu4duUirl4KR0zUNcTHRiMxLgZJifFIS0tDdnY2MjIyzBZtye+4rGfd9p/RqEV7s9dz6Kc9WPDqVPxz6riyNeW5WRg9eabebnpaCnZtWY/VC9/A9WsRFouLrMHXzx/de/XH6Eeno3rtBhShMTuaNFBWCfD+W1mNLNdFAiRAAiRAAiRAAiRAAvZHgPk/+4sJPbJzAgYEaAYOGY5n5q0p0wI04X/9gifHDkZk5DWV9xw4bDSmvvGeEo+JuXoBv/7wDQ5+vwu/HjyA5ORkfW40vziMiNF4eHjAz98fVatWR7WwGqhcrQYqVqqqPgZXrAS/gED4+AXB1cMbzq5ucKrgrGzphGny744KIjyel4fc3BzkZKYjPTUJNxLiVJ426lrEzdf1CERcOo9rEfJ5pPItPT39lpyn5C5FBDwkJAR33t0Zd3fvi9vu6AT/4MrIyc7EwwPuxrGjf6p8pk6AxtUrwM43K90jAdMJMD+pjR0FaLRxYi8SIAESIAHTCPAZKuO4Mb9hHC/2JgESMEyA59NwZ5AACZAACZCA7QnwfB/bM+eMJGApAlJHMaZPe0RGXFIm5X7fmu2/ICS0iqWmoJ1yRuDUscOYMKAT0tNS1cpb3dkZ767dDi9vn3JGgsslARIgAcclwPya48bOHM8pQGMOPQAUoDETIIdrIsAEjCZM7EQCJEACJOBgBHgB4mABs4C7NWvWhI+PD+RBsbCwsAKH1cghPwcPHsTEiRMRExOjDv1hsz8CFSpUUHHz8vLC3Llzcf/996vP8zc5rGnEiBE4deoU9u3bh0qVKtnfQuiRQxPg9ZFDh4/OlwIBFpiVAvQipmRxgf3Egp6QAAmQAAmQAAmQAAmQAAmQAAmQAAmYRoD5DdO4WXMUD2iwJl3a1hHY+9UGzJj8gMWETsSuvJ9s+f44wuo1tTjo3BwRmElHRnoasjIzkZ2dhezMTOTkZCMnJwc5WRl4bGRPxMfFWlSEZtVn36HlXV3NXs8v+3bi3VnP4uzfJ5St6a+/g8Fjn1Sf5+Xm4uhv+/H2S0/g9MnjFvVfFxcvL2/c23cQxj/1MipVr2X2emiABMoiAd5/K4tR5ZpIgARIgARIgARIgARIwD4JMP9nn3GhV3ZMoLwK0Bw/iCfHDcG1a1dV7nXAkJF4+o334Op+s9ZD8orZGck4f+Iw9n29BT/s3Y2oqOtIS01FVlaWGqOrFcnNzVX/l5eIy0gTcRo/Pz/4+PrCx9sHIurg6eUFX19fdaCQfF+XX5TxkodNTU1R+dnkGzeUMHhySrISmJH/37hxQ+WbdfZ1Y8UHGaub28XFBd4+PqhRoxbu690PHe65H5VqNoSzizucKlRQc2anp+DhgR0LCNAs3bgbLl7+drxR6RoJmEeA+Ult/ChAo40Te5EACZAACZhGgM9QGceN+Q3jeLE3CZCAYQI8n4Y7gwRIgARIgARsT4Dn+9ieOWckAUsRoACNpUjSjo4ABWi4F0iABEjA8Qkwv+b4MTRlBRSgMYVavjEUoDETIIdrIsAEjCZM7EQCJEACJOBgBHgB4mABs4C7IkCTkpKC8ePHY9asWZBikPxNikcuXLiAl19+GTt27LDoAUYWcL/cmtA9CClFQTVq1EDDhg3x2GOPoW3btnB2dr6FS1JSErZs2QIRohk5cqQSHWIjAUsS4PWRJWnSVnkgwAIz+4kyiwvsJxb0hARIgARIgARIgARIgARIgARIgARIwDQCzG+Yxs2ao3hAgzXp0raOwKEfd+HREb0sev/W3d0d+08nwNnVw/ag8/Iwtk8bHD96xKICLos++gp3detr9noO/bQHC16dijMnj6mDFh+b/hoefPwFZTc68gpWvv0itn22HtnZ2WbPZciAzOnu7oGe9w/G5Jnz4B8cqvxgIwES+I8A779xN5AACZAACZAACZAACZAACdiKAPN/tiLNecoMgXIqQHP+2M94avxQvQDNwKGj8NSsZXDz8C4Y2rw8ZKanICEmElfO/43jhw/i1F9HcOH8WURHRal6HxGGKdzyC8WISIy0/F8zZv/ION1YXd5RJ3gj9SlSf1K9ehhq12+EZi3aoNFtbVGlRl34BlaEs4sbRBJHN07s5GSkYtLgzjh65A/19ZatWmPJxt1wpQCNMWFhXwcjwPyktoBRgEYbJ/YiARIgARIwjQCfoTKOG/MbxvFibxIgAcMEeD4NdwYJkAAJkAAJ2J4Az/exPXPOSAKWIkABGkuRpB0dAQrQcC+QAAmQgOMTYH7N8WNoygooQGMKtXxjKEBjJkAO10SACRhNmNiJBEiABEjAwQjwAsTBAmYBd0WARsRJAgMDsXbtWnTs2PEWq1KskpmZifXr12PBggW4fv26RQ8yssAyyoUJOfCpWrVqqFWrFu666y60b98erVq1UgU5UjAk4kG6wqHCQKSIR1d0JH14GFG52DI2XSSvj2yKm5OVAQIsMLOfILK4wH5iQU9IgARIgARIgARIgARIgARIgARIgARMI8D8hmncrDmKBzRYky5t6wic+vMXPNDnLpMPFDREUu4Z7/4rrtQgTx93P7775iuLzj9n6Ufo/r/RZtv856/DeHPmZBw7/KuyJUIwry/7FDnZWTiw5yvMnDwK6enpZs9TnAHdgY/9Bo/EtFnL4OHlY9X5aJwEHI0A7785WsToLwmQAAmQAAmQAAmQAAk4LgHm/xw3dvS8lAhQgEbVbxQpQJMvLDdFYPKQm5WBuKvnce7vYzj2x68IP3sG4efPISY6GplZmcjNyVH1IfLKyckpENj8QjD57yEVJU4j9SW6GhMRm3F2doG7h4eqXalRqzbqN2yKxs1bon7ztvAOqowKFVxEbabIzaQEaDLTMGlQJxz784jqRwGaUvrZ47Q2JcD8pDbcFKDRxom9SIAESIAETCPAZ6iM48b8hnG82JsESMAwAZ5Pw51BAiRAAiRAArYnwPN9bM+cM5KApQhQgMZSJGlHR4ACNNwLJEACJOD4BJhfc/wYmrICCtCYQi3fGArQmAmQwzURYAJGEyZ2IgESIAEScDACvABxsIBZwF2dAI0UilSvXh1btmxBnTp1brEsRSDZ2dmIiIjA7NmzsWPHDqSlpVn0QCMLLKdMmZCHHT08PBAaGoqRI0eib9++CAoKgq+vL24W9jjrC33K1MK5GIckwOsjhwwbnS5FAiwwK0X4haZmcYH9xIKekAAJkAAJkAAJkAAJkAAJkAAJkAAJmEaA+Q3TuFlzFA9osCZd2tYRuHD6GAZ3a2HR+7XBwcHYdSym1CA/N3EAdu/YatH5n5v1LgY+9ITZNhNjo/DKUw/hwL5v1KGOFUND8eXBcNxISsTrTz2IAz/ssWgsinJYJ0Jz/+CReOKVhfD2DVCHV7KRAAkAvP/GXUACJEACJEACJEACJEACJGArAsz/2Yo05ykzBChAo1mAxlDM83KzkZF6A5KjTIiPRXz0NcRGXUXMtSuIvBaB2NgYJMbHIy0tFWmpKaruRydOo7MnOUSpCRKhGalDcXF1hbePL7y9feDn54/QSpVQpXpNBIdWRUjlavALrAj/gCD4BYfCxc0TThWcjdqOWekpegEamZsCNEbhY2cHJcD8pLbAUYBGGyf2IgESIAESMI0An6EyjhvzG8bxYm8SIAHDBHg+DXcGCZAACZAACdieAM/3sT1zzkgCliJAARpLkaQdHQEK0HAvkAAJkIDjE2B+zfFjaMoKKEBjCrV8YyhAYyZADtdEgAkYTZjYiQRIgARIwMEI8ALEwQJmAXd1AjRiytXVFR06dMCKFSsQEhKiiksKNyk6EeGZH3/8ER9++KH6SCEaCwTiXxPygKOLiwsqVqyIfv36oVu3bmjZsiV8fHzg5ubGw4Msh5qWLEyA10cWBkpzZZ4AC8zsJ8QsLrCfWNATEiABEiABEiABEiABEiABEiABEiAB0wgwv2EaN2uO4gEN1qRL2zoCUVfOoc+dDdRBgpZqcujX938nGn2YoKXmnzKsK37+cZ+lzCk7T8ycjdGTn7OIzSVvPIPP1i5HSkqyum87e/Ea+PgF4ulxA5GVlWWRObQY+U+EZhQmzXhTHQrJRgIkQAEa7gESIAESIAESIAESIAESIAHbEWD+z3asOVMZIUABGrMEaPLvAqnnUS0vD/JPPsorNycLuVkZyMpIRVZmOrIy0pGTk63m1d1HkrHOLq5wc/eEq3p5wcnF7WY++F+Rayc4/ff5v6I1xghgyxzZGWk48dtevDj1YVy7elXN36p1Gyz9ZA9cPP3KyKbmMkjgVgKsD9C2KyhAo40Te5EACZAACZhGgM9QGceN+Q3jeLE3CZCAYQI8n4Y7gwRIgARIgARsT4Dn+9ieOWckAUsRoACNpUjSjo4ABWi4F0iABEjA8Qkwv+b4MTRlBRSgMYVavjEUoDETIIdrIsAEjCZM7EQCJEACJOBgBHgB4mABs4C7+QVoxJyIn/Tt2xfz5s1DYGAgnJ2dDc4iBxmJ8MyuXbvw/vvv4/jx40hNTUVOTo4FvCp/JkTsRwRm6tSpgx49emDcuHEIDg6m6Ez52woOu2JeHzls6Oh4KRFggVkpgTcwLYsL7CcW9IQESIAESIAESIAESIAESIAESIAESMA0AsxvmMbNmqN4QIM16dK2jkBKYgy6317VosIncs9yz58R8AuubHPQebk5GNK5IcLPn7PY3PL+OPHJ5zFh2usWsfnr919j3otP4OL5f9ShiY2aNkeVajWw79sd0B/8aJGZSjYi88u9/H6DR+GhJ15E5eq19QdJljyaPUigbBLg/beyGVeuigRIgARIgARIgARIgATskQDzf/YYFfpk1wQoQGMxAZqi4iz5SckZ6vKUTsVsCJGwMUZURuveys3OwvVLZ7B53XJ8u30rrl27qvzRCdAs2fgtXL0CtJpjPxJwOALMT2oLGQVotHFiLxIgARIgAdMI8Bkq47gxv2EcL/YmARIwTIDn03BnkAAJkAAJkIDtCfB8H9sz54wkYCkCFKCxFEna0RGgAA33AgmQAAk4PgHm1xw/hqasgAI0plDLN4YCNGYC5HBNBJiA0YSJnUiABEiABByMAC9AHCxgFnC3sACNmJSH7Dp16qSEZQICAooUoZG+UhCSnp6OI0eOYMaMGTh37pw65Cg7O9vmh+xYAIfNTQhrV1dX+Pn54dlnn8XgwYMVczYScDQCvD5ytIjR39ImwAKz0o7Af/OzuMB+YkFPSIAESIAESIAESIAESIAESIAESIAETCPA/IZp3Kw5igc0WJMubesIZGWkoVuzEKSmploMiryfvLfxa7TpeJ/FbGo1FHf9Cgb9X3MkJSZoHVJiP1nPQ49OxaMz3yqxr5YOqcmJmDNjEvbs3IrMjAyIYI/MkZOTo2W4xfvI3B4enuj5v6EY/cizCKvbyOJz0CAJOBIB3n9zpGjRVxIgARIgARIgARIgARJwbALM/zl2/Oh9KRCgAE2xAjRKpEXC4lScbEwpxE3DlOK7iIsnJ8Tg1+++wAfL3sGFC+GqnkhaQQGa3XD18tdglV1IwDEJMD+pLW4UoNHGib1IgARIgARMI8BnqIzjxvyGcbzYmwRIwDABnk/DnUECJEACJEACtifA831sz5wzkoClCFCAxlIkaUdHgAI03AskQAIk4PgEmF9z/BiasgIK0JhCLd8YCtCYCZDDNRFgAkYTJnYiARIgARJwMAK8AHGwgFnAXUMCNGJWHrTr3Lkz3nzzTTRo0EAdnlNSE+GZw4cP46uvvsKmTZuQmJioCkZ0r5LGl7fvC1M3NzdMmjQJo0ePRp06dcobAq63DBHg9VEZCiaXYhMCLDCzCWZNk7C4QBMmdiIBEiABEiABEiABEiABEiABEiABErBjAsxv2F9weECD/cWkLHqUnZWJni0rIz4+3mLLk/uXYydPw6QZcy1mU6uhfds34aUnxyI9PU3dXza3yXujHGI27dUF6DNsgrnm9OMP/7Qbs597FJfCz1nET3Mdk3V6efvg3j4DMeqRZ1CzXhNzTXI8CTgsAd5/c9jQ0XESIAESIAESIAESIAEScDgCzP85XMjocGkToABNkQI0udmZCD95COlpqajbpCU8fAIhcjSF7/2UdggLz69yuHm5iI+8iJ/2bMPu7Ztx/OgRvWB6bm6ufoispVXrNlj6yR64ePrZ21LoDwlYjADzk9pQUoBGGyf2IgESIAESMI0An6EyjhvzG8bxYm8SIAHDBHg+DXcGCZAACZAACdieAM/3sT1zzkgCliJAARpLkaQdHQEK0HAvkAAJkIDjE2B+zfFjaMoKKEBjCrV8YyhAYyZADtdEgAkYTZjYiQRIgARIwMEI8ALEwQJmAXeLEqAR03LAUL169TBnzhx06tQJzs7OJc4ohSJSTJKcnIzNmzdj586dSpRGJ0ZTooFy0kHYtmvXDq+99hpuv/12uLi42H2RUDkJDZdpIgFeH5kIjsPKLQEWmNlP6FlcYD+xoCckQAIkQAIkQAIkQAIkQAIkQAIkQAKmEWB+wzRu1hzFAxqsSZe2dQSys7MwqEMdXLlyxWJQ5P2kcfMWWPH5D/D09rWY3ZIN5WHW02OwffPHyM7OLrl7ET3kHqyfnz+q1ayNmnUaoEGT29Fr8IMIqljFZJuFB2ZlZmDT6new8t1ZSEtNtRsRGl8/f9zTZyCGT3gKtUSExsnJYmumIRJwFAK8/+YokaKfJEACJEACJEACJEACJOD4BJj/c/wYcgU2JkABGoMCNHk52di79UMsnPcq0tPT0ahRY3S9rw+69B2JgIrV7C7Hd1M4PA+Z6amIj7yE73d+il3btuLMmdPIyclRm0o+Sp7Zx8cHaWlpyMrKUnVJIkCzZONuCtDY+EeP09mWAPOT2nhTgEYbJ/YiARIgARIwjQCfoTKOG/MbxvFibxIgAcMEeD4NdwYJkAAJkAAJ2J4Az/exPXPOaFkCmRnp+OfUMURGXEJmRoY6087ZxQXePn5o0LQFAoMrWvwcNrnPJeIvItaRnpqi7mm5ubujcrUaqN/4Nri5e5i1yPxrSktNgaeXt1pP49tawz8wWG/bHgRorl+9rDgk30hEUHAoWt/VBe4eniWuX+pXLp07g/Czp5CTna0YyjrrNW6OqtVroYKGswlLnCRfh9ycHFy9cgFnTx2HMJV94hcQhGat2sHH179IU/ljnXIjSY2T+FrKz9LYv7L+o78fQHxstFpPi3YdEVq5mmJAARpjdhX7kgAJkIB9EmB+zT7jYm2vKEBjJmEK0JgJkMM1EWACRhMmdiIBEiABEnAwArwAcbCAWcDd4gRoxLwkHD09PTF58mRMmTJFfV74ITxDbkgiVg4HkkRxamoqtm3bhtWrV+Py5ctKnEZXYGKBJTiUCSmeEYZPPPGEYuru7q5J2MehFklnyyUBXh+Vy7Bz0WYQYIGZGfAsPJTFBRYGSnMkQAIkQAIkQAIkQAIkQAIkQAIkQAI2J8D8hs2RlzghD2goERE7WICAFPCM6dkSf588YQFr/5nw8fXDrEVrcfe9/7Oo3eKMXfznBKaNG4Dwc2eMntPV1RXVa9ZG4+atUK9Rc4TVro+QSlURHFoZwaFV4O7hZbTNkgYkxcdg3bI5WLdyobrvVIt7ZQAAIABJREFUffPgxdJt8rtARGi69x6AUZOmIaxOI0339UvXa85OApYlwPtvluVJayRAAiRAAiRAAiRAAiRAAkUTYP6Pu4MEjCRAAZpbBGgkp5h2Ix4zJw3GwZ9+0OcYpdakY5fumDF3FbwDQtQ46Ssfc3Nz4AQnJUyjpabHyCgZ7p6Xp+bNSruByMvncOroIRw6+AOOHTmEa1cjkJmZ+a9vuWq8j68vOnTsgl79h2HpW6/h9Om/1fdbtmqNpZ+IAE3Rh0FZxF8aIYFSJMD8pDb4FKDRxom9SIAESIAETCPAZ6iM48b8hnG82JsESMAwAZ5Pw51BAiRAAiRAArYnwPN9bM+cM5pPQMREfv7+G6xc8CpO/vl7sQZ9/QLQb9hYjH5kGkJCq5Q4eXGiLjLv7m2f4u2XnlDiHYaanAfXZ8gYTJ7+hqpBMKadP3MS7742FT/v+6bIYc1btcczsxajye1tlAjOmD7tlfiONBHAWbP9F03r1OLX/t3b8PSYfvquvQc9gFcXrlX/v3r5Al5+4gEc+fVH/fe1zH/x3Gl8sGg2vt6yHrm5N+8JFm4iYDPogUc0xyw1JRlPPtgHfxz8QW9qwZqv0OmevtASs+59BuPpVxYgtEp1/Xgt40TcaMJTL2HA6Ifh4uKqBanqU1r7NyM9DSvmv4L1y98uwF7HSnwzVYBGBIhenzoe3+34vACHEROewuQZb2gSJdIMkB1JgARIgASKJcD8WvncIBSgMTPuFKAxEyCHayLABIwmTOxEAiRAAiTgYAR4AeJgAbOAuyUJ0MgU8tCdm5sbWrVqhZdeegktW7ZU/9datCIFL1lZWUhPT8eVK1dw8eJFfPPNN9i/fz+io6NV0YmI1djDwTwWQFqkCTn8qFatWnjnnXfQunVrJT6jlWFJfklyXhjLAUfykv/n5yk3OkRMSF4uLi7qxUYCliTA6yNL0qSt8kCABWb2E2UWF9hPLOgJCZAACZAACZAACZAACZAACZAACZCAaQSY3zCNmzVH8YAGa9KlbR2BnJxsPDa0Kw798pNF77PKfcS7/+8+zFq6ER7evlYHnpeXixXznsfGD5YiJfmG0fOFhFbGUy/ORcv2XeDjFwBPbx84OVUw2o6xAxJio7DhvblYv3qx3dzrlt8HIiB0T+8BGPP4TFSpUddi96ON5cP+JFAaBHj/rTSoc04SIAESIAESIAESIAESKJ8EmP8rn3Hnqs0gQAGaWwRohGZ2ZhqWv/EMPln/vqqpkSY5vrAaNbH4o69QpU5T9bWcrExcOHUIZ0/8gUrVaqJqjbrw8g+Bu5cvXNw8bskB6upIiqtVyV9r4iSHJuXlIk/VoOQiJztbzZmekoDrl8/hxB+/4Pifv+Pwod8RGxNTIB8qc0itiruHB5o0aYahD0xAhx6D4VShAh4Z1BlH/zxCARozfnQ41LEIMD+pLV4UoNHGib1IgARIgARMI8BnqIzjxvyGcbzYmwRIwDABnk/DnUECJEACJEACtifA831sz5wzmkdAhE9emDwCxw4fNMqQ3IN67Lk3MWLiU8WKhRQl6pKZkWHUvJWqhuGdNV+hQdMWJfqZnZ2FtUvn4r15L5bYVzrIWqa9thBdevbH2H532VyA5rcf92D6xMG4kZRQwN/iBGhE/GT5Wy9h3fK3Na1ROomoy6Mz3sCICU8WG7OiBGhate9kUBTFkAP545WUEIdZz0zA3p1bNPnaa+AoPDdnOTy9vEvsX1r71wlOmDFpSAHBIJ2z5grQiPjMzEeG3SKcNPHplzH2ieeNEucpESA7kAAJkAAJlEiA+bUSEZXJDhSgMTOsFKAxEyCHayLABIwmTOxEAiRAAiTgYAR4AeJgAbOAu1oEaHTTyMN3wcHBeOihhzBkyBCEhYUpERVjm4ijSIFMSkoKjh49ij/++AOnTp3C+fPncenSJaSlpamiFEcVpRFOOqEXEeqpUqUKateujYYNG2L48OGoV6+e+r6pTQRmRGwmOTkZ4eHhStDn6tWril9UVJQS9blx44ZiLH3FBy8vLwQFBSE0NFTvj8RPBHEqVaqk+shhUpYSxDF1bRznuAR4feS4saPnpUOABWalw93QrCwusJ9Y0BMSIAESIAESIAESIAESIAESIAESIAHTCDC/YRo3a47iAQ3WpEvbOgJyGOAX65Zi/mvPIiMjQ305/6GB5pAKqVgJk6e/hr7DJ5pjRtPYY7/tx9wXHsfZv0+oe5vGNHn/q9+oGVZt/h7e/kHGDLVI38S4aHy8fB7WrnhX3du2hyZMvLy8cW+/QZg49TVUrBJmD27RBxKwCQHef7MJZk5CAiRAAiRAAiRAAiRAAiQAgPk/bgMSMJJAPgEaqXeQA5YGDhmOZ+atAWwgJm2ktxbpLrna8OMH8eS4Ibh27apBARqZKDE6Avu+2ojdO7biwoVzKkfa7b7eeOzFd+DhE6B8OXvsIF56cizCz5+DCDcEh4TAzz8Abe/shFGTn4e3f7Dql5ebg8SoK0i5EQ8PT2+4eXjB2dUNXr5BQIX/6lfEt9ysdERdOYfU5CSkp6UiJSkBUdeu4NrVK7h+LQJRkVcRFxONqKjrSExMhNQASZP8oy4PLXEMCQlB89tboWf/4Wh+RycEhlaHUwVnZKUn3yJAs2Tjt3D1urkmNhIoiwSYn9QWVXsVoJH3tn/++QcbNmzArl27cObMGcTHx+sXJe95Uh/Ypk0b9O3bF3369FH1eGzlj4DsFamDXbRoEbZt26ZqOqXJHmnatCkmTpyoam9lr9u6Sa2p7M0ffvjB7KkDAwNRo0YN9O7dGwMGDECLFi3Mqoc12yEasCqBa9euoX379qq2W5rE/pdfflHve47W+AyVcRFjfsM4XuxNAiRgmADPp+HOIAESIAESIAHbE+D5PrZnzhlNJ3DtykVMHnYPLoX/Y7KRKc/PxehHninyXDRDAjQvzX8fb0x/GBEXzxs1b616jbDsk90IrVK9yHGSI1z33ltY9MZ0o2xLDlHW8fXm9YiKjFBjixOAMcr4v533796Gp8f00w/tPegBDHloMh4bft8t4jPFzV+UQIlWn7r1HoQX56+Gj6+/wSGGBGheW/gRvvni41tEUYqbs2W7jnh98Xq89vRY/PbTd1rdU/0mz5iNMY/NKPa8vdLav0s+3oV5zz9W5JrMEaCh+IxR24SdSYAESMAmBJhfswlmu5uEAjRmhoQCNGYC5HBNBJiA0YSJnUiABEiABByMAC9AHCxgFnDXGAEa3XQiniJCNDNnzlQPpfr6+ioBE1ObJNXlQJ709HT12r9/P/bt26eEaaRYRQ5Mkpf0kcKV/C9T5zR3nDyIKEl93UvEW0SMRzj4+PioB4Y7duyoXvJAuYeHB1xdXVV/U5pOdCYpKUk9yLl+/Xp8++23kP+L0IwI0hjTxA/x1dPTE40bN8bIkSPRqVMnyN+44ivFaIyhyb5CgNdH3AckYBwBFpgZx8uavVlcYE26tE0CJEACJEACJEACJEACJEACJEACJGALAsxv2IKycXPwgAbjeLG36QQy09Nw5cIZXPjnJK5cOIeIy+G4En4WEZfCER0dpe4jmiJKI/cSm9zWCs/PXY76zVqb7mAJIxPjovDWC49j79dfKF+Nba5ubhg0chyefn1psYU/xto1pn9SfAw2vDcXH61cqO5nm8LbmPm09JXfC27u7ug/9EFMfGYWfAOCS42PFn/ZhwQsRYD33yxFknZIgARIgARIgARIgARIgARKIsD8X0mE+H0SKEhAxLTPHf0RT44fhuvXr6vDywcNHYFpcz8s0wI0548fxFP5BGgGDX8AT722FK4eXgUA5ebmIDczDRFnjyE5KR71W3SEm5ef6iP5xn1ffoQXn35YidPohGAkhyt1PHMWf4DWXe5HHoALJ3/Ha9Mm4uLFC6omROpF/Hz9MGHKs7ir5zA4u9ys+clMS8ZnK+di7fvvqfodiY8SpcnN1YuEy+cyh+7rMk7yjhI7sR1WoybatLsLfQc/gJpN2qCCsxuc/q2VkTE5mWmYNKgTjv15RM3ZslVrLN24Gy5ehg+Z4s8MCZQFAsxPaouivQnQyHvr9u3bMWPGDPz999/aFvFvr7Zt2+Ltt99WtYOF79kbZYidHYZAXFwcJk2ahM8++6xYn0WgbdOmTejatatN12ZJAZrCjlesWBELFy7EkCFDKERj06jaZjIK0NiGsz3OwvyGPUaFPpGA4xHg+TSOFzN6TAIkQAIk4PgEeL6P48ewvKwgOzsLL0weiT3bC+bTRHRlwKiH0fnefvAPClY4EuNi8cev+/HZ2mU4f/pEAUSurm5Ysfl73Nb6ToPoCgvQqHPV3D2Qnpaq+sv/ew4Yhd6DRqNOw6bqa9evXsbWDavwxcerb7H5+Mw5eHBy0eIye3dsxoxJQ/T37XQGqtesi5EPP412ne6Bl7ePWtOOzeuwed1ypNxIMui7tQVoWtxxNxLiYnDh7H/57ya3t0HDZi2VP55e3hj3xAvwD7wZB2kSt7kzJys++Zu7hycGjJqIHv1HoFLVMPUtidXubZ9i26Y1alz+1n/kBEyfvRQuLq63rN2QAI1fQBCSEuJUXxkz8IFJ6DVwlJpL+u/Z9hnWLpt7C8vg0MqIjYrUz9GkRVsMGzsFIk4j9SZnThzFhpUL8Ov+3QX8CK1cDau3/oiqNWobjE1p7V9ZT6NmrXBg7069XxUrVcUdHburGhG5ryFxaNaynfr+qWOHMWFAJ/1+b3VnZ7y7drvag4WbiM88O37gLcI2Isbz4KPPooKzs0EW/CIJkAAJkIB1CTC/Zl2+9mqdAjRmRoYCNGYC5HBNBJiA0YSJnUiABEiABByMAC9AHCxgFnDXFAEa3bQiqFK3bl2MHTsWo0ePVg+PystUkZXCy5GiFXkwNzY2Vn28cuUKTpw4gQsXLuDUqVOIiIhQh/jomhSq6A70Kfwxv+38h/4YesBb97XiPsqDwA0aNFDrl48NGzZEUFCQEuYJCAhQRTXmNl2xjojLnDx5EqtXr8bPP/+sOEgi2JJN1ip+yzqGDx+OwYMHK8EciScfgrck6bJri9dHZTe2XJl1CLDAzDpcTbHKA1pNocYxJEACJEACJEACJEACJEACJEACJEAC9kSA+Q17isZNX3hAg/3FpNx5lJeHs38dwlPjBuJaxGWTli/3Crvc1xdTX30XwZWqW/yeYXrKDaxZ/AY+XbscSUmJJvno4+uH+as/R+u77zFpvKUGJcRG4aOls7FpzXKTRX8s5YvOjvxukNeAYQ9i6qxlcHU3//61pX2kPRKwNAHef7M0UdojARIgARIgARIgARIgARIoigDzf9wbJFA8AamD0N27uFm7kYfwYz/jiXFD9AI0Q4aPwhOzVsKpQsF6hfxjHZmzrCP8+EE8OW4IIiOvqaX07Nsf0+eshKdvoOF8q9TDQNhVKLD0q+dPYtYzE3DqxHFkZGRA6kukZicgMBCz312N1l36AXk5WDVnGtZ9uEr1kfl1AjINGzfBvBWfoVLNBmrey2dP4OmH7sfFC+G3CGrL93V1OTrBGU9PT3h6eaFGzVpo274jGt3eFnUaNkdI1ZpwcfMo4O/NsblIuH4Jj4/qjTOn/1ZzKgGaT/bAxfOmsA4bCZRFAsxPaouqPQnQJCYm4uGHH1ZCIea0bt26Yc2aNahevbo5ZjjWzgnIfhk4cCC+++47TZ56eXlh165duPvuuzX1t0QnawrQ6PwbNGiQqnE1to7QEuujDesRoACN9djau2XmN+w9QvSPBByDAM+ncYw40UsSIAESIIGyRcDY6/LDV8vW+rkaxyFw7PBBPDywC7KyMvVOj5jwFCbPeAMiZmKoyb0mETR5YfKIAgIvQ8c+jmdeX2RwTGEBmvydRITkjaUfI7SK4fytITEZEfZYsnEXfHz9b5lPhGsmDe6KyxfO6r8n9+Sen7cSfYeMMSjgIaIqcq9v784tt9iztgBN/gk73dsPM2YvLZKFru/6FfPx7mvTCvjae9ADeHbWYnj7Gr7XJwIwb0x/GPu//Uo/Tu4Rzl35Obr2GnDLug0J0Og63XF3N7zy7hqDfp45eRSTh92D+NjoW2x6eHph9rKN6HhP31vuxcq++vbLT/DCYyML3B99ffF69Bww0uC+sof9K+I7wqLNXf9XZD2PVgEais84znsnPSUBEih/BJhfK38xlxVTgMbMuFOAxkyAHK6JABMwmjCxEwmQAAmQgIMR4AWIgwXMAu6aI0Cjm16S4DVq1MDIkSMxZMgQhIWFWfwAIpkrv3CM/F/EZ6KiohAZGYmEhARER0croZqkpCSkp6err6WmpqrPMzMz1UuEW+Ql4jbit4uLi144x83NDao4xtMTvr6+kAd95W8+eVWsWFEJzMjHKlWqwN3dvQB9a4i0yPp2796tHkLft2+fWm9hBhbYAreYkLVIDB966CEMHTpUrZeNBEoiwOujkgjx+yRQkAALzOxnR/CAVvuJBT0hARIgARIgARIgARIgARIgARIgARIwjQDzG6Zxs+YoHtBgTbq0rZWAHPL30uRh2L1jq7rPaEqTQwV7/m8YHpryPCpVrWmwIMpYu3K/MzkxDl9sWIH1K99FXGyMSfdA5V5v09ta4v0vD6KCi6uxbli8f0zkFWxY/ha2bvwQKSnJJq3Jkk7pfjcIp8eefQUjHpkBZ2cXS05BWyRgdwR4/83uQkKHSIAESIAESIAESIAESKDMEmD+r8yGlgvTQEDVM/wrlKI+5uYiNzcHuTnZyMnJRp6q18hGTpbUbmQhOzND9T997Fe88eIziI+PV7Um3e+5D5NnzlE1HRWcXeDi6g4XN3dUqOCs/i+5rAouLupzEWSRfhDRZThBJG2kWaOGQwMCTV2E0/njB/HUuCG4du2qyhf6BwRg5APj0HfkJARXrgmnf/N1Ja1D+N6IvoKjB/fg6OFfcf7cOcTHx6F9h8548MlX4OkToERftr4/D4vnv4m01FTlo672pG79Bnh79WZUqdVIMYuOCMfzjwzFsaNH9GuRr0ttjavU1Hh4wsvbG4FBwahdpy7atr8bjW6/A6Fh9eHi4X2LaJB+rrw8ZGWk4fyJ37F8/qv49eABJZajE6BZtkkEaG49qEsTUHYiAQcgwPyktiDZiwBNSWIiUkvn5+eHdu3a4fTp07h69aqqX5T3NUMtJCQE8jdimzZttIFgL4ciIHGfPHkyVq1aVcBvV1dXNGnSRIkP/fzzz+rvnPytadOm2Lt3L0JDQ22yXkMCNLI3+/TpA/FVS5OfjUOHDinRwJSUFINDJkyYgKVLl2q2qWVe9ildAhSgKV3+pTk78xulSZ9zk0DZIcDzacpOLLkSEiABEiABxyHA830cJ1bl3dMNKxfgnVen6jGIGMw7a7cZFHbJz0rucb31wuP4dM1S/ZdFlGT+h1/C08v7FqxFCdDImHmrNxc7n8y14JWnsHH1Qr1dv4AgvP/FT6hdv/Etc62c/wpWLnhV/3W5hzln+afo2ntgseFOS03Bc5OG4qfvdhToZysBmvuHj1MCMkUJ/+icOn/6BCYO6oKEuBi9n/1HTsD02UvhUkLNhiGBk6LEfIoSoNESs2Vzn8cHi2YX4KglDhnpaZg2rj8Ofr9LP1a4vPj2aoOxK+39W6N2fSxcvxNhteoVu7e0CNCICNKzEwbh0M/7Ctia8vxcjH7kGbu+717e30e5fhIggfJBgPm18hHnwqukAI2ZcacAjZkAOVwTASZgNGFiJxIgARIgAQcjwAsQBwuYBdy1hACNuCFFIfIgqhSdyEOp8lCt2Db2byZjlyRJ/MIvsaErlin8sTj7+Qt35HPd/3Wf5/9orJ/G9JcDoI4ePYoZM2bg+PHj6kAoEc2xZdOJ8wQEBGD69OkYMGCAKKXa0gXO5WAEjP1ZP3zVwRZId0nAwgRYYGZhoGaY4wGtZsDjUBIgARIgARIgARIgARIgARIgARIgAbsgwPyGXYShgBM8oMH+YlJePTr8025MmzAYN5ISTUIg7y8eHh74vx73Y+jYKajfpAVc3T1MLjDJzs5C5OVw7PhsDTavW6kOSdTdzzXWQWdnZ7z81nL0Gjre2KFW63894gI2LH8bO7Z8jKTEBJPXZkkHJYZeXl5Y+vHXaNamoyVN0xYJ2B0B3n+zu5DQIRIgARIgARIgARIgARIoswSY/yuzoeXCChGQ3J3kl0TcJC87C9lZ6UiKjUTExfOIj4tBzPWrSEqIhxwmlBAbjcTEeCV+kvrvKyszEzm5IkiTg/S0NCQlJelzZm5ubggIDLwpQFOhAlxdXOHu4QFPT0/4+PjAx8cXAcEV4e3rD/+AQAQGhyIoJBSVqlRDaPXa8PDyQwUXNyWGYq+CNNfCT2Hq+IH45/TfiqzwdHd3R9169dHrf0PRtfcghFSrq4RoShKhkfEivSNiNCLuk5mecpOBq7vedmLMVezavAaXzp1GSvIN9fLw9MI9fYegQ88hcHZxU31FLOj0kQP44ZstyMrMgIeXtzp4KzCkEvwDghAYXBGBFavALzAEHt5+SgQoD04Gfz7UHgGQnZmGv48cwK4vPsG+PV8jJjpa1cFIbCWXe2+PXnh58Seo4OrBnzMSKLMEmJ/UFlp7EKApSkykRYsWePvtt9GpUyeDwhrynnfx4kUsWrQIS5YsuUWMpn79+ti9e7eqp2QrWwQOHjyILl26IDMzU7+wl156SdV+yt8u0uTvnTVr1mDixInIzc3V91u8eDEee+wxmwAxJEDTuXNnbN++Xf19ZWwLDw/H1KlTsXXr1luGrlu3DqNGjTLWJPvbKQEK0NhpYGzgFvMbNoDMKUigHBDg+TTlIMhcIgmQAAmQgN0R4Pk+dhcSOlQEgZefeBA7Pv9I/92Zc5djwKiHNfGSnPuU0b30fVvd2Rnvrt0OL+9b81yGBGjkHtmqLfvR+LbWJc73528/4eHB/4ec7GzVV+7bLd34Le7o2L3A2Ljo60qc5cLZm/f+pImAycw5y+Hs4lLiPJcvnMWE/p0g/uqaLQRoqtWsg/c2fYeqYbVK9LGwwE6TFm2xeP3X8A8MLnGsdDjy6494dGh3ZGXdzKUWxdKQAI2rqxuWbdoDESoqru3fvQ1Pj+lXoMudXe7D2+9vLVFgp7B4TXHCRqW5f4XbG8s24t5+Q0vkXpIATVHiM0++9DZGTnxa033qEp1gBxIgARIgAbMIML9mFj6HHUwBGjNDRwEaMwFyuCYCTMBowsROJEACJEACDkaAFyAOFjALuGspARqdK5K8FBEaOcSmcuXK6NmzJx588EFUqlQJUiQkxSNshgnIg8YpKSnq4eNdu3apAispuinNJgU/UuRUu3ZtvPHGG+jQoYOKr5YCp9L0m3PbngCvj2zPnDM6NgEWmNlP/HhAq/3Egp6QAAmQAAmQAAmQAAmQAAmQAAmQAAmYRoD5DdO4WXMUD2iwJl3aNoaAHEQ4Y+IA/LDn6wIHHRljQ/rKPcPbWrbF/SPGo2X7zqgaVlsdOqi1yYFcCTHXcerYIWzb9AF+/O5rpKenax1+Sz/dPemPth1A/eZtTbZjjYGRl8/j45ULsHPrRiQmxJeKCI0SDvL0RHZWlv5+c4fO3TH3/S/g7uFljWXTJgnYBQHef7OLMNAJEiABEiABEiABEiABEigXBJj/KxdhLreLVILRebnISEtB6o0ERF06g7+PHcLpk8dx4fxZxMbFIj4uTtU9SP1DfoFpQ2LThr6mu6+hE7jJ///84HVf132Uugb/gAAEBgaiarXqaNC4GRo2boZ6ze6Ad0BFePqIKI2rkmqxh3qH3Ows7N/xMRbNfQURVy4rXrp8q+Rc64kQzf0D0bXPMARVqQlXlbsr2XcdN0ObNC83F3m5OcjLzUZeTpYSt3F29ZTTnfTddTERYSHV8m4e/qRv/35+U3zopgiRoZaTnYW05ERc/PsPfLHxffz4wz61N2SMbpwcyt/mjjsx7bV3UaVO03L7c8WFlw8CzE9qi7M9CNBs2bIFgwYNKvA7bNy4cRChEJ2YSEmrOXXqFAYMGIC///7voEEZM3nyZGXHHn4PlbQGfl87gSlTpqi46tqYMWOwcuXKW4SK5PefCNPMmjVL37dXr17YvHkzPDysL8JmaQEaWYT8/TJv3jzMnDmzALB27dqp+ldj6wm1U2dPWxKgAI0tadvXXMxv2Fc86A0JOCoBnk/jqJGj3yRAAiRAAo5MwNjr8cNXHXm19N1RCWRmpOOZ8QNxYO9OtQQRaFnx2T60uONuTUsqSVQjvxFDAjRDxkzGM7O05WoNjV+w5it0uqdvAV+//fITzHx0uP5rvn4BWL31R9Rt1EzTmiR/+NYLj+PTNUv1/W0hQPPsrMUY8lDJItmGBHZeX7wePQeM1LQ+6ZSRnoZp4/rj4Pe79GPGTpmJR6e/UcCGIQGa4kSG8g8++efvmDCws5pL17SKG61dOheLZ8/QjytqztLev1oFdWQhxf2sxEZFYsakIUoYSNfkPvW01xZi8JjJvJeheWezIwmQAAlYlwDza9bla6/WKUBjZmQoQGMmQA7XRIAJGE2Y2IkESIAESMDBCPACxMECZgF3W7ZsiUuXLpl14FBRbsjD0q6urvDx8UGrVq3Qvn173HXXXWjatKkSNRFBGj5QfZOeHLC0d+9ezJkzB/IQeuFiLAuE2iwTkjiWv3/Hjh0LeWhaHvinmJBZSMvcYF4flbmQckFWJsACMysDNsI8D2g1Aha7kgAJkAAJkAAJkAAJkAAJkAAJkAAJ2CUB5jfsLyw8oMH+YlKePTr++348PXYAEuJvHvxnapP3Gn//ALTr2A0duvVC3YbNUSWsFvwCggscXpjffnpqMq5fvYSL507j0IG92P/tNkRcuWSWHzr7cv+yd/9hmPLSfASGVDZ1WVYZd+3SOb0ITVJigkXWa4yjwqZj1/sQExWJM6f+QlZWFry8fbBwzRdoeVc3Y0yxLwk4FAHef3OocNFZEiABEiDAQJolAAAgAElEQVQBEiABEiABEnBoAsz/OXT46HwhAnoxktwcpCREIfz0cZz56wiO/vErws/9g/i4WCTfuIGMjIwCNSeSL8wVsZN8OcfCgjH5pyqqbiS/wMl/wig385iGbEvuSyeMIvUMXl5e8PPzR+Wq1dD0tpZo2qIt6jVpgUph9eDi7gknpwqlGvOc7ExcOn0M2za9j2+2b0VsTIzipluH1NtUqlwFLVq1VbnXJi3boVL1unB291RiNNJMqbnRcS1OQMYYMMoOgNzcHGSkJOLCmeM49vsB/PzDHpw5fRIJ8fF6MWyxK7Fp1LgJBgx/CJ17D4FfcOVSj4Ux62VfEjCFAPOT2qiVtgBNWloa+vfvr4QzdK1bt25KIMTYuqgLFy5Axp4/f15vKygoCD/99BMaN26sDQh72T2BwqIu8nv522+/Rffu3Q36/tdff6Fjx45ISEhQ32/Tpo3qLwJ61m7WEKARn2NjY9GzZ0/8/vvv+iXI32D79+9H69atrb0s2rcBAQrQ2ACynU7B/IadBoZukYCDEeD5NA4WMLpLAiRAAiRQJggYm8eiAE2ZCHu5W8TenVvw7ISB+nUXJ05iSEDGGOGUhLgYTBzYGefPnNTPZ0iA5vVp4/Hlxvf1fYwRCdEN+u3HPZg8/F79fVBrC9B4eHph1Zb9aHxbyXm8wr4Fh1bGB18cQLWadYzafx8smo1lc5/Xj+naeyDeXPaJEiHSNUMCNEPHPo5nXl9U4lyFBVeMETfSKkBTohMldDB3/z4+cw4enDxdkxtFCdCkpSRTfEYTQXYiARIggdInwPxa6cegNDygAI2Z1ClAYyZADtdEgAkYTZjYiQRIgARIwMEI8ALEwQJmAXcnTJiAL7/8Uh06Y+3m4uICDw8PVKlSBf369UOnTp1QvXp1hISEKDEaKZ4pb6ImUoiTmJiIdevWYd68eZAHfe25SQzlweB3330XdevWVTFjIwEhwOsj7gMSMI4AC8yM42XN3jyg1Zp0aZsESIAESIAESIAESIAESIAESIAESMAWBJjfsAVl4+bgAQ3G8WJv6xLIy83Bu688iY8/WGq2EIru/cbX1w+NmrdEnQZNULVGHYSEVoaXlw9cXF3V4YnpaamIj41GZMRFhP9zCn//dQTXr101e/78pMQXLy9vjHl0GkY8PA3unt7WBWmkdRGh+WT1u/hy01qkpCRbdO0luRIQGITpsxYhLeUGFs99EfGxMXB1c8OgkeMwddaykobz+yTgsAR4/81hQ0fHSYAESIAESIAESIAESMDhCDD/53Aho8NFEBAxkcz0VMRcOYfffvgaP+z5GsePHUVKSopeXEYnlCIfdYIz8rnUfcjHCs7OcHVxhZu7O3x9feEjL28f9dHdw0N9T310c9N7ocsz5mRnIz09HfIxMzMDKcnJSElNUTUViQkJSE1NRXZ2lpo3NydHCZxI/YW8dP6IUZ1fYlfqHaqHheHODh3R+d77Uf/2O+HtF4QKLq4mCblYYvMon3OycOLXPVi/ajF+/eUA0lJT9aZzcnKUb1KbIb63uaM97ujQFfWbtYJ/aJjKfTo7u6BCBWeINI9OgMcUYRqt67kp/pOH3OxsZGdlIiM9BZHhp/DXHwfx+8H9OPz7b6oORthLE+6yDvkYUjEUPfv+DwNGP4LQGg3hVMFZ67TsRwIOTYD5SW3hK20BmlOnTuHuu+9GXFyccljeS3fu3IkePXpoW0ChXkuWLMHjjz9e4Kvr16/HyJEjTbLHQfZH4Pr167jrrrv0QkMlCa+UppCHtQRoJCpz587FjBkzCgRIhJsGDBhgf0GjR0YTKM19a7SzJQzgM1TGEWV+wzhe7E0CJGCYAM+n4c4gARIgARIgAdsT4Pk+tmfOGW1LICkhDs9OGIRDP+/TT2yMAI0xgiQygSExlMICNKnJNzBldC/8+dtPep/GTpmJR6e/YRSciIvnMfZ/HRAbFanGWVuAxhj7G1YuwDuvTtWvp8ntbbBk47fw8zdOXHv/7m14eky/Yu0YYj5z7nIMGPVwiTwLC64YI7JjCwEac/evADAkgFQUGEMCNC+8tQqvTx2HI7/+WGDY/0aMx8w5y9U9fjYSIAESIAH7IcD8mv3EwpaeUIDGTNoUoDETIIdrIsAEjCZM7EQCJEACJOBgBHgB4mABs4C78qCnPOiclpZmAWvGmZDikqCgIAQHB6Nz587qYe2WLVuqwhl50E8VJOV7GWfdtr2lwMbYAh4ZI0VRU6ZMUQ+rS/GUIzRZZ40aNbBq1Sq0aNGCIjSOEDQb+MjrIxtA5hRligALzOwnnCwusJ9Y0BMSIAESIAESIAESIAESIAESIAESIAHTCDC/YRo3a47iAQ3WpEvbphDYtOptvP3qsxYVQdG993h4eCAwKASeXt6QYi05cDAzIx0JcbFKeEUOHbRWk3vJVavXwOTps9Ct3zB1AKM9tesRF/Dxyvn47KOVyMrKsij/otYpcfm/+/risZlz4esfgEeGdMO5M6dU9ybNW2Lllh/g7uljT5joCwlYjADvv1kMJQ2RAAmQAAmQAAmQAAmQAAmUQID5P24RhyeQl4eMlEScOPwjtn++HkcP/4arVyP0ubyb4iM3m3wuOUA/Pz8EBgUhtFIV1KhZG2E1ayMotCr8gyrCxz8I3r7+cPfwVDlCNzd3uLq5o4KIpji7wKlCBTg5VbgFm5onLxd5SmAmG1lZGUrsJDsrCxnp6UhNuYHU5EQkJ8YjISYSVy6ew5VLFxFx+SLi4+OQkJCgxGp0Ai75J5DcoQji1K3fEN173o8uvQYipFpdwEl8cSqdEOblITkhGif/OICvt2zAoV9/RlRUVAH/db65u7ujYmioyn/WbdAYTZq1QM16jRBcqRr8AkPg5uENJ2c3JUhjqeaEPGRnpCI9NRmJsZGIvHIB506fwOmTx3Ex/CyuRVxBbGysXgQo/z5xc3NDnTp10b1nP3S493+o1fA2uLh5Wso12iEBhyDA/KS2MJW2AM2WLVswcOBAvbNSH/fLL7+gSpUq2hZQqNf58+fRoUMHREbePCxQmtRpLlq0yCR7HGR/BAoL0Eg97L59+5SQkaFWeE9Izez27dvh42P9+3PWFKDZtm0b+vX779BIWfucOXMwffp0+wsaPTKaAAVojEZWZgYwv1FmQsmFkECpEuD5NKWKn5OTAAmQAAmUUwI836ecBr4MLltqDpIS43Hx3GlcuXAOIqTx9/E/1Cs7O6vAio0RoDFGkEQm0SJAExN1DWP6tEdkxCW9X68vXo+eA4wTI0+Ii8HEgZ1x/sxJZccYgRgtW6Cw+Isx9l9+4kHs+Pwj/TQBQSHo2L0PXFxdtUyt7xMfG40fdn2pr50w5IMW5kVNai8CNNbav7JucwRohLfcr78U/s8tCF1d3bBs0x60bNfRqJiyMwmQAAmQgHUJML9mXb72ap0CNGZGhgI0ZgLkcE0EmIDRhImdSIAESIAEHIwAL0AcLGAWcFcKVrp27YqIiAgLWDPPhBTLeHp6ok6dOqhfv7762LRpUzRo0AD16tWDPKCbv9incOGPNQuB8hfHyCoLF1WlpKSoAiWtPsh4eQD54Ycfxs8//4zs7Gzz4JXCaHm4fu7cuejTp4/mdZeCm5zSRgR4fWQj0JymzBBggZn9hJIHtNpPLOgJCZAACZAACZAACZAACZAACZAACZCAaQSY3zCNmzVH8YAGa9KlbWMJRF+9hCdG98KZv08YO9To/vJ+VPi+qtFGjBgg8zk7O+O21u0wZeYcNGtj+KAnI0xavGtM5BV8smoBNry/RN0TtiYf4RFauQoeeeY13Nd/FKRA6PlHhmDPzq3qEMuq1WvivU3folqtBhZfJw2SgD0Q4P03e4gCfSABEiABEiABEiABEiCB8kGA+b/yEeeyuErJTWVnpiP8xO9Yv2I+vt+7B+np6fpaAF3uSuo2fHx9UbNmLdSp1wDNW7ZFo2YtUL1eM7h6+MDJWQ4Zcro5Lp+Yi6FaCp3Nouos5PvFjVNxyC+Ik5uNnMw0JMdH4czx3/Hn4d+UQMrlixcQGXkNmZmZSiRbBGh0+UrJIVYPC8PosY/g7h6DERBaDU6lKGYtgjs52Rm4fPoItn/2EX7/5QAuhJ9HRkZGAd9l6bIWaRKT/+JSEw0aNkbNOvURFFIJodVqwss3QB3+5OHpDTd3DyXW7eziBidnZ5WTdIITcoVdViZysrOQlZmhhMTT01IRe/0ybsTHIiryKk6fPIazZ/9RQgoiApRfWFvHUz7qGPsHBKBhw8bo1O0+3Nt/NHyCq+rZaq2tKYs/a1xT+STA/KS2uJe2AI3Uwc2YMUPvbPv27fHNN9/A2JoonQGpJ7z//vvx3Xff6W2OGDEC69evN6rWTn4fHzt2DJcuXVK/D+R3l7zvN27cWNVVuhp5wF/haMh9ogsXLuD48ePqd7/8X8TORICnSZMmVhFHETYHDhxAdHS0Wk/Hjh1RrVq1EjeK/N4SMYzDhw8rFmJH9o34ettttylhPFs2QzF++eWX8corrxh046uvvlJ7QtdM2Q+mrs+aAjQSj06dOiE1NVXvnikCNKURX+Fy6NAh9feNbu/rapZlbxbV8v9c6vZhSEgI2rRpY/bPTFE/k/JzL77VqlXL7J/7wuuSv+sOHjyIq1evKg6tWrVS7zHSKEBj6k+d449jfsPxY8gVkIA9EOD5NPYQBfpAAiRAAiRQ3ggYm8s6fLW8EeJ67ZGACMocOrAP32z9GH/88oMSctHdB9Pib2kL0BQWPRGfjREJ0a2xsPCKMQIxWjiZKkAj9w2fGT8QB/bu1DKNUX3KggCNLfevsXvL0N4sLkAiPvPO2m3w8fU3Ko7sTAIkQAIkYD0CzK9Zj609W6YAjZnRoQCNmQA5XBMBJmA0YWInEiABEiABByPACxAHC5gF3JUCm1GjRmHPnj1WPezGGFd1xT5ScKJ7ycOcIkjTrFkz1KxZE3Xr1kVwcDD8/PzUQ94+Pj7qYWL5WNyDn8b4IX3lQWV5yFRe8oBsfHw8EhMTcfnyZZw7dw4XL17EyZMnlYjPvHnz4ObmVuIUOvGZCRMm4JdffnFI8RlZpMRJmC9ZsgR9+/Y16sH4EiGxg8MR4PWRw4WMDpcyARaYlXIA8k3PA1rtJxb0hARIgARIgARIgARIgARIgARIgARIwDQCzG+Yxs2ao3hAgzXp0rZxBPLw9vOP4rN1q9QhMmW1eXh44p6+g/D4zDkICq1qd8tMiI3CxhVv4aOVC60qQiMHEvUZOBITp72G0Ko1FIflc6bjw/cWICc7G6GVq2L2knVocWdXu2NEh0jAEgR4/80SFGmDBEiABEiABEiABEiABEhACwHm/7RQYh97IyA1DHGRF7Fh+Vv47uuvEB0dpXJVcrCT3GeQOojAoCA0bdoc7Tp1R70mLVG1Rh34BYXCxe2moEnev4uyF2GRvLxc5GZnIT0lCdHXLuPi2VM4fugn/Pzj94i8dhU3btzQ18hI7YMcWN/sthYYMGIcuvQdAWdX91KrgbgpCgNkZ6UjOuIC/jlxBEd/249Dv/6Ma1cjVP1K/vjkF/KRteheUjvj6uam1ibiBD7ePnD/93NXN3c4u7ioqEnMsjIz/xWeyVDiA6lpqUqwJy01VZ+3lP2ge+nG5RcJknn8/P1Rt159tOvwf2jaugNq1msM38BQVHBxLTWe9vbzRn/KJwHmJ7XF3d4EaEQQRWr7qlevrm0BBno9/fTT+Pzzz/Xfueuuu/D++++rmruSmtQkTp06VYngFNXkPb9Hjx546623lFiMMe3KlSt49dVXsXbtWiUqVlRr27YtREykc+fOmuoyixOrSEtLU+Isb7/9doEDJEWYReoPi2pJSUlYvny5GieiNUU1YSH277jjDpv93nn++ecxe/ZsvUv16tXD3r17ERYWVsBNQwIwIkY0cuRIY8Jmcl9rCtDINVCvXr0K+DZ//nzI/tfSrBXfbdu2oV+/fnoXZA9v375d1RjL/hf/PvvsM4MuVqxYEQsXLsSQIUMK7PuSxokx2YcyVgSijGmnT59We0n2RXEHrOp+7l966SVNe71w7L28vLB//360bt1aPSfw3nvv4dlnn4X8fOpafgEhUwVo5H3lueeeg+yF/G3AgAFYtWoVgoKCjMFjkb58hso4jMxvGMeLvUmABAwT4Pk03BkkQAIkQAIkYHsCPN/H9sw5o+kERLhjy7oVWDr3eaTcSDLZEAVotKEzVYCmsDCOttm09fLy8cXqrT+iQZPb9QMMzadV0Kew4IqHpxdWbdmPxre1LtGhtUvnYvHs/0Tqi9tXYqw09q/Mq5WF9C1OgEbyjC3uuBt//LK/AJvJM2ZjzGMzbJZjLzEw7EACJEAC5ZwA82vlcwNQgMbMuFOAxkyAHK6JABMwmjCxEwmQAAmQgIMR4AWIgwXMAu5KMciuXbswfvx4pKSkWMCi9UzkL5SRBwGlWEa+Jh91n8v/5QHRkJAQ9QoICEBoaCjc3d0hB+5IYZQU1ugeJJQHNUVYRlecc+nSJSUyExcXB3lwUh6ClIcspZ981L2Em+4hT5nvxx9/RJUqVZQ/xTUZJ/MNGzZMPaAu9nTFQNYjZz3LOhGa1atXKxEeYcxWPgnw+qh8xp2rNp0AC8xMZ2fpkSwusDRR2iMBEiABEiABEiABEiABEiABEiABErA1AeY3bE285Pl4QEPJjNjDNgQO/bgLzz06EvFxsbaZsJRmkffBZi3a4ulXFqB5mw6l5EXx0ybGRePj5fOsJkIjDJrc1gqPPTcbre/qhgrOzsqhDcvexKK5LyE3JwchoZXx8vxVaP9/ve2SEZ0iAXMJ8P6buQQ5ngRIgARIgARIgARIgARIQCsB5v+0kmI/uyKQl4f1C1/Ae4vmK9ERySfp6hhq1KiJzl3vwf3Dx6Jq3WZwcfeCk1PxdRF2tTZArUUEXXJzs5EcF4kDu7Zgx5ef469jfyoxF2lS+yD9wmrUxDsfbEbNRq3sYhm6OOTlZiP9RhzCT/6B777+QvkeGxONhIR4JRIj9Su6OhadKEz+OBauZZHv6cbI57r7SfnHCADd9/LXtejsu4iojY8PAgODULVaGNq2uxMduvdFldqN1T4R6vYiSGQXwaQT5ZoA85Pawm9vAjTi9bp16zBq1ChtC7BQLxGBEGEJEVsxpk2bNg2vvfYaPD09ix0m9YpLly6F9C9OeKawkW7dumHNmjUlCvIUJVYhvxNEzEPqLAu3ogRo5HfOjh07lEiLiJRobf3798eyZctQuXJlrUNM7nfw4EF06dJF/Q2laxMmTFCMpU5VmjCfN28eZs6cqe9TlFCNyY6UMNCaAjQbNmy45edk586d6NmzZ7FeWTu+RQnQ/PDDD2ovSh1vSU1EoN58801VFyv2hg8frmmc1C2LuE337t1LmkIJv5jyMy+GRWBnxYoVxe71ogRoGjVqhEmTJinBm8LNXAEaeW+ZMmWKEo7K3+T9VL6mRYSrRHAmdOAzVMZBY37DOF7sTQIkYJgAz6fhziABEiABEiAB2xPg+T62Z84ZTSOQfCMRMx8Zhp/3FS3And+y3OtqfFsbDB37uDpL7vnJI/TfpgCNthjYowCNIYEYRxCgKa39K5G2hACNcJ+z4lM0b9Uej4/qiZN//q7fRL5+AViycReatrhD28ZiLxIgARIgAasSYH7Nqnjt1jgFaMwMDQVozATI4ZoIMAGjCRM7kQAJkAAJOBgBXoA4WMAs5K48SPnYY4/hyy+/1IuqWMh0qZjRFcDITQXd51qKWuSB1vwFObr/F7cIEbaRB0wffPDBEsVnxI6I2zz77LP44osvlOhNWWjCuUaNGti4cSPkwWiK0JSFqBq/Bl4fGc+MI8o3ARaY2U/8WVxgP7GgJyRAAiRAAiRAAiRAAiRAAiRAAiRAAqYRYH7DNG7WHMUDGqxJl7a1Eki9kYCnx/TFn4d+KTP3JYtau9yf/L/7+uHZN5YgsGIVrYhs3i8pPgYb3ptrcREa+T1QqUpVPDT5Wfxv1CNwdrl50JW0lW/NxPtL3kJOdjYqVqqCNxavRasO99h87ZyQBGxBgPffbEGZc5AACZAACZAACZAACZAACQgB5v+4DxyRgIibzJoyHNu/2qoOSNc1ya0NGDQU459+BYFVagNON2swHL3lZKbiyI9f480Xp+HSpYt6sR1ZW2BQEOYsXIWWXf5nn2uVupbcbKQmxSMhNhJXLpzDpfOncSX8H0RcvoCIK5cRExODjIwMVf8jL11MC9fA5BeVyR/X/HU2coCX/F/2gq+vL4KDg1Gzdl1Uq1EHNeo2QrUatVA5rA78g0Lh5uENVLgpfs1GAiRQkADzk9p2RGkL0Mjfcb169SrgbFhYGDZv3oy2bdtqW4SZvRITEzF+/Hh8/vnnJlkqLHxS2EhRohBaJxMeIhbTokWLIocYEqDZtWuXqk/97rvvDI4zJEAjv6cWLFighHJMaVp8NcWuIaYikCNiI7om9ZSffvopBg4cqER+nnvuOcyfP7/A0Pfee0+Jf9iqWUuARuL0+OOPK8EdXQsKCsJPP/2Exo0bF7k8W8TXkADNQw89BPk50Sq+JH8HSV2s/C0kojXyt5XWVqdOHbXna9WqVeQQ8WPy5MlYtWqVVrO39BNxKHmfKqp+05AAzZ49e/Dhhx8WOa85AjT2Kj4j4PgMlXHbjPkN43ixNwmQgGECPJ+GO4MESIAESIAEbE+A5/vYnjlnNJ5AdnYWXpg8Enu2/5dT01lxcXFFq/adcHvbDqjXuDlq1W2EkEpV4BcQpL+2LyykUlYEaJIS4/HY8Htx8ughhaNytRpYs/0XhIRapgbCVAGatNQUTH3ofvz203/53a69B+LNZZ/A2cXF+A1Qwgh7F6Apzf0r6MwVoAkIClE2bmt9p4rEr/t34/GRPQrkPtt1ugdvrd4CL28fi8eXBkmABEiABIwjwPyacbzKSm8K0JgZSQrQmAmQwzURYAJGEyZ2IgESIAEScDACvABxsIBZyF15KPLw4cMYPnw4YmNjLWS17JuRQpvatWurIkIpsimp0Co9PR0rVqxQgjVS7FPWWqNGjdSD1FWrVtUkxlPW1l/e18Pro/K+A7h+YwmwwMxYYtbrz+IC67GlZRIgARIgARIgARIgARIgARIgARIgAdsQYH7DNpyNmYUHNBhDi32tRWDjinlYtfBN3EhK1B+uaK25StOuHATUrGVbPPfmMtRtXPRBWKXpY/65E2Ku46Nlb2LT2hXIzMiwSGx8/fwxaNQETHzmdbi6eRRY6suPj8A3X36qDqCsFlYLSzbsRFjdog+CshdO9IMETCHA+2+mUOMYEiABEiABEiABEiABEiABUwgw/2cKNY4pbQJ5OVl4/Ynh2P7lVv3BMnJwuhwM7unpibp162HoA+PRvnt/+ARWhIure2m7bNT8SmglLxfpqcmIOPcXNn/0Hg7s34eoqCi9SIsYlBoQ/4AAzFv8Pm7v1K/EGhCjnLBCZ72AzL/ry8lKQ0ZqMpLiohB99SLiYqMQc/0aLl84j+vXI3Hjxg2kpaUhMzMTkdcikJSYqPcqNLQS/AMC4e7hAS8vL8jB8ZUqV0H1GrXVoV7BFSujYrXa8PTxh4eXL+DiBic4ySneehsl1cxYAQFNkoDDEGB+UluoSluAJjw8HB07dkREREQBh+V3oojCTJ06FfXr17fa74eihChcXV2VUMmoUaMgoirSTpw4gY8++gjr1q27Ba58TfoWbvJ746233sL06dNvWZ/0Hz16NJo2baq+d/nyZXz77bdYtGgRoqOjC/QXMQ0RlGnQoIHBwBYWoKlcuTJatWqFnTt36vtLfWH37t3h7u6u7lNNnDgR7dq1K2BPBDUMCX706NEDjz76KFq2bKl+d0u9qwjYSF3mpUuXCtiQeO3evRs1a9bUtglN7HXkyBF07doVCQkJegsBAQFYs2YNPvjgA+Vf/laSUJCJbhQ7zFoCNLIXu3TpogTwdG3YsGFqb8q92qKaLeJbWIBGt9+ys7OVWyKkJD/X8nPv5uaGo0ePKtEj2TP5m7w3yd9POtEa+ftY9uyIESPUz6SwlbrZuXPnIikpqcDYl19+Ga/8P3tnAmdT+f/xDzPMkGXG2MYWQrZK9pDsZM1OKIVSWrUorQoJJctYU2Tf44cU2UnWlJB9z27QmDFm+f8/j87t3jvn3nvO3GXunfk+veYV5lnfz3POec5zvt/v5+OPHXKYOXOmuvasE6/5nj17qvWvXZNsf/v27UrYSE+gylk7egI0vI4WL15ss16bNGliEbHhnzt06KB+rycqtW3bNkRGpgx86ug+1qtXL4wdO1a9W6RlEhsqc/TlfMMcL8ktBISAPgGJTyMrQwgIASEgBISA7wlIfB/fM5cWzRNYu3IxBjzXwcZWnqIY7w6bgMeatgFFaJwlfxOgufj3GfRsWRMXz/93tvz6R1+g23P9TcGxr8dfBGg4iI9efRorFn5nGY8z0R9Tg9bJ7O8CNGm5fonLHQEarqkxM1ai5P13vwUwJSYkYPj7L2PRjIk2s/HahyPR/fk33J1OKS8EhIAQEAJuEpDzNTcBBmhxEaBxc+JEgMZNgFLcEAE5gDGESTIJASEgBIRAgBGQF5AAmzAPdPfq1augsSsN/5YsWYLXXnstXYqjeABViirodEMD4aZNm7qsnobSNMZ74YUXlMFpekw0tu/YsaMywiUbSRmLgLwfZaz5ltG6T0AczNxn6KkaxLnAUySlHiEgBISAEBACQkAICAEhIASEgBAQAkIgrQjI+UZakXfcrgRo8L85yYg9Gti3A9atWmYJkpMeGTDgVOmyFfD2p6PxYI16ATPES3+fxqyJI7B0/nf45+aNVIvQ8P6fK3cYmrXphH4DP0f2HLltGNy6GY1n29TGkb/2q0BpZco/gG+XbkHWbDkChpV0VAiYISDf38zQkrxCQAgIASEgBISAEBACQkAIuENAzv/coSdl00SCGgEAACAASURBVIoABWg+eaULViz7Xp1H8Yf2/1ri+REDb99bvCRqPdYQVWs3QOkKlZE9VwQyBQV7LRC/OzzuirMkIzE+DudPHcbeHZuxZe0q7Nu7B5cvX0pxNqqNOSw8PGAEaBzx4VgoC5OcnITkpEQkJdxBQsIdJCUmIol/T0rC3ImfYdrXE9Wf6d/xzkefoUajJxAUFIzMmYMQFByMoOAsyMwAX5kyI3OmzCBREZlxZ1VK2YxMQM4njc1+WgvQ8P75+uuvY/To0Q47zD62bNkS3bp1Q61atRAREWFscAZy6QlRUBhj9uzZKFKkiG4NW7duRYsWLWyETyjkQoEYe18uimpQdIL3fi1VrVpVCWdQVEYvUbiMojUUt7BOjRs3VuIVOXKk/K5kL1ZhXY5iHRRlqV+/vtNnip6gS9myZTFv3jw8+OCDun2l/+uoUaPw7rvv2oyRwhcTJ050KoZiYHpcZmEb9A11lSj2w7xcS75M3hCgOXHihPIX3blzp2Uo3FesXbs2haCQ9Vh9Nb/2AjRaHyjwwjl4+umnlYiRdeI6okgT15JeateuHaZMmaLE+uwTfbHbtGmDzZs321xjFHMKDw9Pkf/69evK9/jXX381fE0y45EjR9C8eXMcPnzYUq58+fLYsGED8ubNm6IdvbnXMnG+OJ7OnTunYKHlMSpA4+/iMxyP2FCZu+vI+YY5XpJbCAgBfQISn0ZWhhAQAkJACAgB3xOQ+D6+Zy4tmiNAsYt3X+yCtSsWWQrmzBWGcXN+RIVK1Q1V5m8CNDeuX8NLXZtg/97/zsmatX0Sn46daerb2m/bN+P5jvWVIAiTPwnQfDNmKMZ//p5lfvIXLIxpy7chf6T+2bWhiXSQyZ8FaNJ6/RKZOwI0joSDTp84gj5t6+Lyxb8ts0JRqMkL19uI1bgzr1JWCAgBISAEUkdAztdSxy3QS4kAjZszKAI0bgKU4oYIyAGMIUySSQgIASEgBAKMgLyABNiEeaC7FJ2hUTSNKmNiYpQBLo2WKZgiyTEBGiI+8sgjWLhwIbJly+YS1Y0bN5Sx9759+1zmDeQMISEhGDx4MJ555hmHBqmBPD7pu2MC8n4kq0MImCMgDmbmeHkztzgXeJOu1C0EhIAQEAJCQAgIASEgBISAEBACQkAI+IKAnG/4grK5NiRAgzlekts7BBZ+OxrTJ3yB8+fOpFrgxDs981ytxUuWxmsffI46Tdp6rlIf1XT+zHHMnvQFViyejRvXo03PEe/9Efnyo2X77nj2tQ9SiM9wGOtWzMewgS/jyuWLyh6gVYduGDjyWx+NUJoRAr4nIN/ffM9cWhQCQkAICAEhIASEgBAQAhmVgJz/ZdSZD+xxWwvQMCh9aGgoihW7F+f+PofYW7csg9NEWhio+uHKVfBI3YZ4qPqjKFi8HEKy3YPgLFmVeIkvhUqU2EqmTP+eoSUjMeEO7tyOQ8z1yzi4Zyu2rluF7b/+gjOnT1v8YCiuw3HyXCwiIi9CQkNw+tQpVQcFaIaNnoKH6z1hKiBUIK2A5KQkzB77IcaPHqmEeCgewDFXbdRezZ8kISAEPE9AzieNMU1rARr28syZM6C4ysGDBw11mn1u1KgRHn/8cfV/CrnYC1oYqejChQuoV6+eTbulS5cGRWPuvfdep1VQlKVr166W70l8LlLwgv3Rkp7QhdH6+XykCA1FOazTnDlz0KVLlxR9cyRAw/ZWrlyJUqVKOR0PRW86deqE5cuXW/K509esWbNi/fr1ytfTm8mR+IZ1m59++qniyD2Ir5OnBGiio6Oxf/9+JeAyY8aMFMMYOXIk+vfv73Af5cv51ROg4T5w/vz5aN++vcMpOHbsGGrXro3z58/b5GnYsCEWLVqUQtzJOtOqVauUOMxdMUQgZ86c2LRpEx566KEU7e3duxcUmbp586b6nRHxHq0SM+04EqAJCwvDihUrlJiWs2REgIbz+vLLL2Pq1Kk2VfXp0wdRUVFpsub1xiQ2VObuPHK+YY6X5BYCQkCfgMSnkZUhBISAEBACQsD3BCS+j++ZS4vmCFy9dAHPtKmFsyePWQo++8pAvDhgiOGKFs+chKED+lryOxLVYAYKavRsWRPnz55S+UOzZceUxRtR7sEqhtozIobCs6BP+j+L/82fZqmzeKmySrwjT74ChtphpslffIzJXw6y5PcnAZrtm9agX9cmNufQUXN+QvVH/zuHNjLQZXO/waQvPrZkrdu4Fd76dAwyWwlFG2HuqK0Dv+9Cn3Z1ERd79xu3mfmeHvU5xg59x+m6Suv1y855Q4CG9S6aMRGfvWMrsv5oo5YYNmk+QkJdx1A0Mv+SRwgIASEgBMwTkPM188zSQwkRoHFzFkWAxk2AUtwQATmAMYRJMgkBISAEhECAEZAXkACbMA90t2fPnpgwYYJFRCUuLg78tzVr1ogIjRO+FFoZOnSoElqxN0q0L0bj4pdeegmLFy9Gwr/q8x6YOpsqaHxq1HidHzQ4z97qCw2+aWhbtGhRTw9T6vNjAvJ+5MeTI13zSwLiYOY/0yLOBf4zF9ITISAEhIAQEAJCQAgIASEgBISAEBACQiB1BOR8I3XcvFlKAjR4k67UbZTA7Vv/YNF34zFv2nicO3M3sGJ6SbzvRRYqglfe+wyN2nQL2GH9feooZk/+Ej98PxfXo68ZmiOOPTg4GKXur4A2nZ/GE91fQHDWkBQMrl06j2Hv9sXGNSv/DTCZE0OjZqBWozYBy0s6LgRcEZDvb64Iye+FgBAQAkJACAgBISAEhIAQ8BQBOf/zFEmpx5cErAVoeFZYMDISX06ahVPHj+J/C2fi9992WwJja2Iv/D99FCIiIlC0WHGUKHU/Kj5cFSVKV0BksftwT64wBIfcA2TKnGIornwsHI095TlmMpB4B7H/XMe1yxdw+ugBHPhjNw7++bvq+99/n8OtfwV0rIVqeIZ2773FUbdhUzRq3QUbfliMryeMztACNJ+P+RpVGrYTARpfXnjSVoYiIOeTxqbbHwRo2FOK0FAA5ZdffjHWcatcFLeoUKECunfvrkRhjPrPTZo0CX37/hcwkc/KhQsXol27di77QOGHtm3b4scff7TkHTJkCAYOHGj5+9y5c1V/tMT6KQbTrFkzl/Uzw5UrV5TIzo4dOyz5mzZtiiVLllj8TrVf6AnQsD0K1nTu3Nlle+ROMZ74+HiVlwIy9GWlUIeRpNdXCmOMGTPGSPFU5eE+Y926dXjuuedw9OjRFHVQ6INz0KRJE5e+pqnqgIFCjkRIDBQ1lIWiOl999RVeeOEFp2P05fzqCdB07NgRs2bNciqIosfK6DWjJ17Da43Xj32y7x+Fa+h3SzFIV4miVRSOYXtM9B/euHEjqlRJGTjV0dzT//mdd95xuSZdCdA4Ep/hPY3XXVoILjniJzZUrlaW7e/lfMMcL8ktBISAPgGJTyMrQwgIASEgBISA7wlIfB/fM5cWzRGwF4RhaTOCGnpiL2ktQMMx/LR0Lga++N8ZLP9t6Pg5aNImpYi3HjEKmzzXoR5OHPlPHN2fBGgunj+LXm1q4+8zJy3d79SzH94aPNbl+ZJW4J+b1/FS16bYt+dXSx1vDx6LTs+8ZIPEnwVo0nr9mr1e7AV5nF0r5P5W73b4deNqm/l4d9gEtO/x3/cLc1e85BYCQkAICAF3Ccj5mrsEA7O8CNC4OW8iQOMmQCluiIAcwBjCJJmEgBAQAkIgwAjIC0iATZgHulu5cmVlrFyyZElVGw/gr1+/ji5dumDPnj0WQ14PNJWuqrj//vuV0baRPeG2bdsUzxs3bhgKGmQWFA00ly1bpozXacTuKlF8pnfv3srgNCkpyVV2079nf2gs/e233/qV8ajpgUgBUwSMXAvWFe46Z6p6ySwE0h0BcTDznykV5wL/mQvpiRAQAkJACAgBISAEhIAQEAJCQAgIASGQOgJyvpE6bt4sJQEavElX6jZDIOFOPFYtmo7ZU0bjyKEDXvk2aKY/jvJqgSzvLVEKZ04dV9+oHQnmMG/e/AXQt/+HaN3teWTSCW7piT75qg6K0MyZMgrLF83CzRvXnY6bfcqXvyCq1amPNl2eRZVaDaEnKxR36x8smTkR08ePxJXLF9VQqtSsg6+mr0DoPTl9NTRpRwj4nIB8f/M5cmlQCAgBISAEhIAQEAJCQAhkWAJy/pdhpz6gB24vQBNZqBBm/G8zcuYritsx17Fn8yr88P087Px1G6KjryEhIUGdVVHIhWdy9Dvg/+mvEJwlCwoUKICyZcuhTLmKKFaiNAoULYkcucKQMywCWbPlQObgrOrsjvkz8QeZUvBL5ulWcrKqOzkpCUmJCUiIj0XszWjcvBGN61cv4sShfTh14igO/rkPx44fwz83byIxMVHVZX2GyDrYFoN5lypdBvUaPY6mbbshb5HSSEpOwrwJn2HMyMGqrfA8eTBs9BQ8XO8Jw8GSAm3yyXP22A8xfvRIJVCdK1cuNebKDdqKAE2gTab0N2AIyPmksanyFwEa9paCChRMoTjDpUuXjA1AJ1e1atUwcuRIJZ7iSICNvnzt27dXgjBaqlGjhmHfRJaxF7BhfRQ84bOaz+0ePXqov2vJkXiMs4FStIPCOlpyJHihJ0BjtD0+vykWExUVZWnHeixGJ2LcuHGqHi1VrVoVP/30E8LDw41WYTjf1atXlXjQggULHJbhPmT+/PlqntMqeVOApmDBgli+fLmu+In1eH09v3oCNEuXLkXr1q2dTgP7ybU+e/ZsS77y5ctjw4YNyJs3r9Oyeuufvr2tWrVKUc7+uqVoFMWjjCT7+TQrQFO2bFmsX79e7dtdJWcCNDExMWr9z5w506aaN954A5999pnf+Q+LDZWr2bb9vZxvmOMluYWAENAnIPFpZGUIASEgBISAEPA9AYnv43vm0qI5Au4KeBz7608l1BJ99bKlYX8QoNETkClfqRrGzvwBucMjXJ5HTRs3DFHD/hMVZwF/EqDhmdmI91/G/Gn/nd2GZsuOKYs3otyDKUWR7QfM8jMmjMCYIQMsvwrLkxeTF65Hyfsr2GRPzwI07q5fgjIj2GRGgIZ1Uxyob8cGiIu9ZZmTvPkjMWXJRhQtXsrcxS65hYAQEAJCwCME5HzNIxgDrhIRoHFzykSAxk2AUtwQATmAMYRJMgkBISAEhECAEZAXkACbMA90t1SpUvj888/Rpk0bZXCspcuXL4MGjTTCpJGzpP8IBAUFYdCgQXjuueecGkjyUJzOTS1atMDu3buVMbc3UtasWbF69WpUrFjRsAANjcrXrl3rtSBTefLksYjieGPMUqf/EZD3I/+bE+mRfxMQBzP/mR9xLvCfuZCeCAEhIASEgBAQAkJACAgBISAEhIAQEAKpIyDnG6nj5s1SEqDBm3SlbrMEkpISsWX1MkwfPxy/795u6Pugdl9xJAJjtg+O8msBK4vcWwK16zdDjbqNsW/3r1i/6nscO/KXpa/W/cgTkRfPvvwOOvR8GcFZsnqqK2laz/nTx5QIzeLZ3yAuLtYmcCYZ8Sc8TwQeqFwDtRs0R51GLZG3YBHdIGaxMTex/odFmBY1HMeP/KXqypEzJ4aOm4lHGqYMepSmA5fGhYCHCcj3Nw8DleqEgBAQAkJACAgBISAEhIAQcEhAzv9kcQQiAT0BmpnLtyBnvmLqnCk5KRFxMTdw4tAfOLh3OzavXYWDB//EjejruH37ts2Qeeakne0pQZrgYISEhiJnzpwICwtHjpy5kC37PWBAopCQUGTJGoKsISFK+IT5tZSQcAext2IQfzsOt+Pi1J/5cz36Gq5FX1N+LPG3b6tzQvplaOeEWttaPTly5EDhwkVRtWYtVK7VAKXKP4y8kcWQOSgLwLElJmB21GCMHTlEidGIAE1QIC5h6bMQ8HsCcj5pbIr8SYBG6zGfMfv371eCKEuWLMHFixeNDcYuV8+ePUFRFI7RPh07dgy1a9fG+fPnLb8aNmwYBgz4LxCfq0YPHDiAsWPHWvwTS5curQRYKL529uxZVf/Jkyct1TDvSy+95Kpam9+zjTp16oCCK1qi6ES3bt1s8ukJcBgdD31WH3vsMcXcWRuuOr5jxw5VD4WEmCiQsmXLFpQsWdJVUVO/ZzsUlTl9+rTLcmFhYUpUqHr16i7zeiODNwVo2F8K2k2ePBmdOnVyKLbk6/m1F6ChT+vmzZtRrlw5l4iffvppfPfdd5Z8RoWQzAjQuOyEkwxnzpxBzZo11fXNZFaAhvekb775xpDgoiMBGs55IInPkJPYUJlbdXK+YY6X5BYCQkCfgMSnkZUhBISAEBACQsD3BCS+j++ZS4vmCFCo5Zk2tXD25DFLwU49++GtwWNdnlXciL6Kt/t0wM6t62wa9QcBGnZoetTnGDv0HZu+tenaC28PHouQ0GwOQa1dsQjv9O2UwpfDnwRo2Hk98ZSHazyKYRPnIyJ/QYfj43fc1f+bj/f7PWkzxl6vvo++b32SYt79WYAmrdcvIXtTgIZzNXHEh5g6erDNfDZq2RGDo2YhODiLuQtecgsBISAEhIDbBOR8zW2EAVmBCNC4OW0iQOMmQCluiIAcwBjCJJmEgBAQAkIgwAjIC0iATZgHunvvvfeiTJkymDt3LiIibJXUaXT61VdfYcqUKbh586ZNoBsPNB2wVdAQfNmyZahcubLTMVBwZuXKlUqoxt7pypOD90cBmixZsqBu3bqYPXu2EumxN9z05PilLv8gIO9H/jEP0ovAISAOZv4zV+Jc4D9zIT0RAkJACAgBISAEhIAQEAJCQAgIASEgBFJHQM43UsfNm6UkQIM36UrdqSGQnJyEXVt+xowJI7Bt01oVrFEv8X4SFBSEoveWQI1HG+HA77vw1/7fbb51ekqUhoEmCxUphlr1mqBmvWZ4sGpthEXkBwVU9mzbgHUrF2H9T/9D9LWr6js1+5YzZy706NsfHZ95GTlyhacGhd+WuXjuJOZM/hJzvh1vCRzGzvJba+XqtdD0ia54oGptFCleWgXsTJGSk3H5wlmsXjYXy+ZNw4mjh1Q9DP7Z47lX8dybgxGsV85viUjHhIB5AvL9zTwzKSEEhIAQEAJCQAgIASEgBIRA6gjI+V/quEmptCXgSoDGunc8T0yMj8XZo39g8+rl2LNzO06eOIZLly4qQRjtjJDnT/wzz6AoEqMlR2eIRr5nMI9Wl7VQtiY6w/8HZ8mC3LlyI7JQYZQtXxF1GjRBxer1kT1XXmQOClaiM9YpMSEeM8cMQtSoYaq/SoDmq8l4uH7bdOvnkJyUhNljP8T40SNx584dJQ70+ZivUblBWyUEJEkICAHPE5DzSWNM/VGAxr7n9Kfctm2b8gn86aef8OeffxobHIBmzZopH017H6s1a9agSZMmNmJqrLtRo0aG63aWkYIb9evXt3xjciZU4awe+o82b95cCXhoaeDAgRgyZIhNMXcEOPbu3YtHH31U+aoycR+xbt06JXxjJtn3IbX1OGtz8eLF6NKli3qWWqe8efOCwjx79uzBu+++a/M7CgOtXr0a9Nm1Tr1798bUqVMt/7Ro0SK0a9fOzJBd5tUToGFfW7Zsqb45Gkm///47zp07p8SS7MetlR85ciT69++vu4/y9fzaC9CUL18eGzZsAMftKtkL0Dz11FOYPn26q2JwZ/27rPzfDPyeP3z4cPD605JZARqjolCsX0+AhvetTz75RK1168R7DbnriW0ZHZ838xl55/Bm+4FWt5xvBNqMSX+FgH8SkPg0/jkv0ishIASEgBBI3wQkvk/6nt/0MLrEhAS8+2IXUHRFSzlzhWH0jBV4sGot3SHyG97h/Xsx8MWuOHHkYIo8/iJA88/N63i7d3ts3/yzTR/LV6qGD0Z+jVJlH7A5N4u9FYO5U8dgwvD31TdQ+lBkDQlFXOwtVd7fBGjYp5mTvsBXn7xpM74i996Hd4dNQLXaDZA5yPZb44Vzp/HNmKFYNGOiTZnipcpi/NzVyB9ZJMV8+rMATVqvX8LypgAN6796+SL6dmqgBIe0xHO1IePnoEnrzunhNiRjEAJCQAgEFAE5Xwuo6fJYZ0WAxk2UIkDjJkApboiAHMAYwiSZhIAQEAJCIMAIyAtIgE2YB7pLY9b4+Hh89NFHoCErjW2tU1xcnDLiHTBggDIkpJNQRk8VKlTAjz/+6NJIkuy6deumjFYdBXHyBEt/FKDhuEJDQ0FD6xo1aqiPH5LSNwF5P0rf8yuj8zwBcTDzPNPU1ijOBaklF1jluBc7dOiQcnTh/uTYMTrDX7IZRHh4OIoVK4batWsr5z+K6Zl9vgUKFXtHK6POUoEyvkDo5+eff4533nnH0lUzDl7eHJ99v1LbFp0UixYtqhxE27dvjwYNGrh8f0ptW1JOCKQlARo0njx5Up0RLFiwAPv371dnJ9YpX758KFmyJJo2baockSkCzGDOkoRAeiIge630NJsyFl8TsA9kYLZ9vsfw2dKxY0e17+J5vz+LgesFuqDYe6tWrVIM3RfBGszy9uf8cr7hf7MjARr8b06kR0BCwh38tXcHZk3+Eut+XKYbMIjf9Go+Wh9PvTgAJctUxKULZ3Fg7w5sW/8jdm/fguvR15TjkzsiNGyjeMnSaNSyPSrVqIuS91dEeN4CCGJgyH9TUmIiLv19Gju2/Iz/zfsW+37biawhIejc80UlPpMnX6RfP/NSu96uXDyH72dMwJQxw9T3ZXLmO+R9pcuieftuqNukDQoXL42g4P8CRDGQZPTl8/h102ps/Ol/2LvzF1y6eF51gc+H5k90wkvvjUBEgcKp7ZaUEwIBQ0C+vwXMVElHhYAQEAJCQAgIASEgBIRAwBOQ87+An8IMOQAzAjQaICUMnZyE+LgYXDp3UgV7OnP8EE4d+wtHDh3A3+fO4caNG8rHhOdZPDu0Fo9x5UOgnTXyHEs7c9S+eWhi2Twfy5YtG/LkyYPiJUqiTPmH1BlZsZKlUbh4GdyTOwJBWbLyNMzhvCYl3MGsqE8xduTd4Plh4eEYNnoKHq73RLo8Z+QYRYAmQ17mMug0JiDnk8YmIBAEaOxHQhGOEydOYO3atfj666+xc+dOp4OlOMcbb7xhk2fSpEno27ev5d/4XKPIS7ly5YyBc5Fr1qxZ6N69uyUXbRa3bt2KAgUKmKqfz3TaOVIcRUt6dubu2HTY27Hzmd+mTRvQ1tJM4rwsX74cly9fthRzZINipl4t7/bt25XdZ3R0tE1xisZMmTJF7U3Yh379+qm/W6eGDRsqhpovQkxMjBrjzz/fDUrpDbEc1qtnl/PYY48pTjly5DCFgXuzP/74Q/kb79ixw6ZsWFgYNm3ahIoVK6ao09fza9+emfH6gwAN99BXrlzBxYsXsW/fPuzevVv5vWzcuBHXrl2z4etLARq2xfnldaCXZsyYYXPPMbW4vJxZbKjMAZbzDXO8JLcQEAL6BCQ+jawMISAEhIAQEAK+J2A2/sGuc77vo7QoBNauXIwBz3Ww8TsIDs6CXq+9jyee7I28+SMVpGtXLmH3tg34bsII7P/tv3OoXLnDQbEX7dsjBWwmLVyH0uUfUuIt2bLfY4F8+eLf6NmyJs6fPaX+LTRbdkxZvBHlHqxiaCLMiqGcOn4YL3drhrMnj6Won/2i4ArFV/7at8fSJy1j2259EHPzBn5aNk/9kz8K0NDvZMT7r6QQlGF/+f2XfS77QGWcOXFUje/GddtzLObjfI2b8yMqVKquOwdmmVtXcuD3XejTrq5FxMfMfE+P+hxjh/4X48ORsFFarl+O1dsCNGxj40/L8GavtpZrjP9W+N6SmDDvZxQqWtzQtSOZhIAQEAJCwDME5HzNMxwDrRYRoHFzxkSAxk2AUtwQATmAMYRJMgkBISAEhECAEZAXkACbMA90lwHp6PRTokQJrFy5UhkW2xvZ0ZDx7NmzePvtt7F+/XplHKsdznugCwFVBdmMGzdOBfRjUGVHicz27t2rgpeTlzeTvwrQ0Bi6c+fO+PLLL8E+SkrfBOT9KH3Pr4zO8wTEwczzTFNbY3pzLrAOhL9r1y4LFj6Xa9WqhcaNG5t2JNNjqwUZp1Dhb7/9ZpOFDkX169dH9erVERERkdqp8Ug5OmvR0W/IkCEpBGeMNEDxjBEjRqix+HMQZyNjsc4jAjRmiXk+f3oXoLEnRmMiOlgOHjwYuXLl8jxQqVEI+JgAn4N0yKWQ1MGDB021Tidpik517dpVBUiRJAQCmYDstQJ59qTv/kLAXQEa+3FUqlQJo0ePVkKA/vgOIwI03lt56e18w3ukfFezBGjwHWtpyRyBxMQEnDj0J2ZP/gI/LluA27dvWyrg97xOPfqg47OvoWDR4sicOUg5fMXfjlWOXZf/PoP9e7dj3Q9L8NvOban+BnpPjhzo0P059Hz5PdyTK7dqx1G6HXsL504dxeH9vylHsIpVaiuxGn98zpmbCce5/7lxDbMmDseMSV8hPj5eZeTZSq6wcOSJyI/IIkVRuFhJ3JMjF+Ljb+P8mRM4e/okrly6oOZJ+zbNM+HH23TCM69+gCIlyqRrZp5iL/UEPgH5/hb4cygjEAJCQAgIASEgBISAEBACgUJAzv8CZaakn9YEUiNAY1M+OfnuX5OTkZyUgITbtxD7z3WcP3UYJ48cxImjf+HMmdO4dvUqLl++hLjYWCTcuXNXmCb5X2EarQ6t4kyZEJQ5SJ1/BQUHIyQkBDly5EREvnwoWKAgitxbHPeVqYAiJe9HWN5CyJrtHmQKDkGmTJmpvqzOvJRITibH4jPs7/XLf2PMJ6/jf98vVPnD8+TBsK8m4+H6bdPtuZkI0Mj1LwR8T0DOJ40xD0QBGvuRxcXFKR/M9957T9d+sHDhwkqcg76aWrK3Gy5WrBi2bduGyMi7QRbdTfb1mxHhsG/b3paFYipLly4F505L7gjQ2IvxuDt26/KeEqChIMjjjz+eQnjl008/xYABA2x8Sq9fv4727dtbxGW0oEILLQAAIABJREFU/vTp0wdRUVEq77Fjx1C7dm2cP39e/ZprhPNfpEgRTw7fowI0Wsccje+LL75A//79U/Tf1/MbSAI03IcePnwY06dPx4oVK3DkyBHQBtNo8qUAjas+UeSKgkrFi/tfIEqxoXI1e7a/l/MNc7wktxAQAvoEJD6NrAwhIASEgBAQAr4nIPF9fM9cWjRPgCIm7/frhjXLF5gu/HCNR/H2kHF478WuOHZof4ryLTo8hUGjp1v+3dcCNGz40J+/4fWerXHh3GnD42vYogM++OJrJe6yYuF3qpw/CtCwX5w/irVMGP6B4fFpGcPy5FUCKg9WecRhWX8XoEnL9UtovhCg4RiHvPUc/jd/ms08USRpwNAoUDBKkhAQAkJACPiGgJyv+Yazv7UiAjRuzogI0LgJUIobIiAHMIYwSSYhIASEgBAIMALyAhJgE+aB7moCNEFBQahTpw5mzZplYxBs3QQD3CxcuBDDhw/H6dOnM6QIDYMl796922Uw9djYWLzyyiuKl7eTvwrQ0FiTe+adO3ciT5486dY5y9vzGyj1y/tRoMyU9NNfCIiDmb/MBH2QbR2P6dQRiIn9phgMBR5cBcJ3JyAx9zgUdKHz1KVLl1yiKlu2rAqy37JlS3C/6atEHnTK6datmxJbdDdVq1YNM2fORJkyZdytyi/KiwBN2k9DRhOg0YgXLVoUdO7kfUiSEAhUAocOHUL37t1TOBabHQ+fkfPmzcODDz5otqjkFwJpTkD2Wmk+BdKBdETA0wI0GhoKqE+cOFGdy/pTEgEa781Gejnf8B4h39csARp8z1xaNE4gKTERF86dxMwJI7Bi0SzcuhWDPBF58crAoXjs8Q7IniOX/ne95GTcvh2Hg3t/xevPtsON6GvGG7XKmS9/QfR+7X20f7qfofLcfyYm3FF9CsogTiz/XL+G9SsXYPKoT3H+73M23+V5zkpnHu3eT8cfBvG0PtsOCwtH554voPWTzyF/oWLyndbQSpNM6YGAfH9LD7MoYxACQkAICAEhIASEgBAQAoFBQM7/AmOepJe2BNwVoNHjqcRfqEmTlIikxDsqEBHP8m7HxuB2XCzuxN+++3M7DokJ8eDZZKbMmUFxFCae92UJCUVQcFZkDQlVPyHZsiNrSDYEBQUjM8/BgoKV4IxZUWr27U5cDP7Yvh5LZn+NrRvX4ebNm6rdjCRAM2HMF0q0OkeOHPjsq8mo1rjDXQEfSUJACHicgJxPGkOaHgRotJHy+wyFJPr27avutdaJdue0Y9dS7969MXXqVMvf6cNJEZucOXMaA+ciF30Yx44da8lFQZS5c+ciODjYdP32tix6YjbuCNDY21Cb7qCTAo5EUcy2QXZdu3a1KcZ+v/XWW7p7kpMnT6Jx48ZKXMQ6aWVou9+mTRvLr5o3b45FixYhNDTUbNec5tezy3FHjEhrbNWqVWCfrb9HPvXUU2r92ydfz2+gCNBs2bIFL730En777bdUz3laCtDUrVtXCWtZr4GePXti8uTJNoJMqR6cBwuKDZU5mHK+YY6X5BYCQkCfgMSnkZUhBISAEBACQsD3BCS+j++ZS4upI3Aj+ire7tMBO7euM1xB52dfxkvvfobQbNkx4v2XMX9aVIqy/iBAw05duXgewwa+iHU/LHE6Ptr+vzhgMDi2kNBs+OjVp/1egIYD4lkQ544iJWdOHjU0h52eeQn9BgzBPTlzOc3v7wI07HxarV+27QsBGrZz+sQR9GlbFxRx0lLmzJkxbOJ8NGjR3tCcSyYhIASEgBBwn4Ccr7nPMBBrEAEaN2dNBGjcBCjFDRGQAxhDmCSTEBACQkAIBBgBeQEJsAnzQHc1ARpWFRISokRTaAybJYu+AnVCQgIoRPPJJ5/g+++/x4ULFzzQi8CogsaHlStXxpIlS1waeFOgp1mzZjh37pzXB+evAjQcOJkNHjwYNJRnPyWlXwLyfpR+51ZG5h0C4mDmHa6pqTU9OBfQYe3dd98FHabMpNdffx1DhgxBtmzZDBU7c+YM2rZtq8TlzKbWrVtj0qRJKFiwoNmipvMb4cGP3pGRkShSpAjuv/9+/Prrr7h69apTUR067MyZMwetWrUy7cxuehAmCzCw9NChQy2lOnTogC+//NJhLSJAYxKwF7IHigAN75F0eMyXL58hCnSm3bVrl3oPciRSVbp0aaxevRp8F5UkBAKNAMXNOnXqhFu3bul2nWcpfNZRsIyBOyhgy+dLTEyMbn4+W+bPn48WLVoEGoqA66/ZZ2XADdCHHc6Iey0f4g2Ypi5evAgGqmDwBKawsDAlbP7AAw8EzBj8paP2QTt4hsr9PAOuOEq3b9829A5ToUIFJczpT/suEaDx3spLD+cb3qOTNjVLgIa04S6tGidAZ6B/rl/FuhULcOLoQTRr2w33latkSODlzu1YdKpfAWdOnbAJMGO09WLF78PLAz9D/RYdjRbJkPmSkhJx6sgBfBc1DGtXLVXvls4E1HnmySBiVWrWwTMvvYsHqj2K4CxZ/e4sM0NOpgzaZwTk+5vPUEtDQkAICAEhIASEgBAQAkIgwxOQ878MvwQCEoAZARolLJOJ0jLuJ+u67M+3PNWG1ktVf3IyEhLiceXccSz5LgrfL5qHa1evqixJSUlqXEqAZvQUPFzvCY+N031Snq2BIj+zx34ITYCG3x85ZhGg8SxnqU0IWBOQ80lj6yE9CdBoI6YN/5tvvmkD4OWXX8aYMWMs/2ZE1MUYQf1c9vU7Egcx0oZ9XQ0bNsTSpUttbFn8VYBm2LBhGDBggJFhOsxD39kePXooAR8tVatWDXwHiIiIcFhu+/btaNq0KaKjoy15+P2O9VBsaNq0aZZ/p1gQxUg8nbwlQHP58mVQyGb//v2WLjsStvGmAI3e/Pq7AA33p/TrsL9HOJt72np1795d+a3QZvnUqVMqe1oI0HANjx49Gn369FHXxYIFC2zWN22gaUfoT0lsqMzNhpxvmOMluYWAENAnIPFpZGUIASEgBISAEPA9AYnv43vm0mLqCcTeisH4z9/DvG/Gqm91jlKNuo3xxqCvULJMeUuWv8+cRL8ujXHquK3ws70ATep7535Jnv8cP3wAc6eOwabV/8OlC3djzVF0hmNp3qEHWnXqidzhjs8W3e+Fd2tISkzEvj2/qjHu2LIW165csjSYK3c4yj5QGU2f6Ip6zZ4I6HHqUUzv69e7K0dqFwJCQAgIAaME5HzNKKn0lU8EaNycTxGgcROgFDdEQA5gDGGSTEJACAgBIRBgBOQFJMAmzAPdtRagoXEdRWj69++vhGj4Z73Eg28GuTt79ixo8EpBlps3b6YqwJAHhuCzKmgw2blzZ2X0GRoa6rBdBl3esmWLMp6k0bG3kz8L0HDsNWvWVAF1c+bM6W0UUn8aEpD3ozSEL00HJAFxMPOfaQt05wIGAO/Xrx+mTJmSKqh0BImKinIoPqhVysDSjRs3xuHDtsYZZhql89miRYtg9plhpg1nPLiXoyjea6+9poQBgoKCUlQdFxeHH3/8UQnz7NixI8XvWcfUqVNBxzpPO7+bGad9XntHLVdOgyJA4w5tz5QNFAEaZ45qrkgwKCrfFz/88EPw2rROHTt2VEHqHQmfuqpbfi8E0oIAn2F05LQ3cOQ6piMwz1F4xqL3fLh+/ToWLlyoBOPsxZko2sBnT/Xq1dNiWBmmTbPPygwDxuRAM+peyySmDJHdPoiEO3uGDAHMySDtg3YUK1YM27ZtU4KZRhKvSwawGDRokBL5s0/+Jv4nAjRGZjV1eQL9fCN1o/bvUhKgwb/nR3rnPoGPXuqCFUvmpaqiMuUfxIAhY/FQ9bqpKp/RCiUlJuD00YNY98Ni/LL+R5w8fhS342+rQJrIlEmdcxYsWAjV69RH/ebtUfah6siS1fG37IzGT8absQjI97eMNd8yWiEgBISAEBACQkAICAEhkJYE5PwvLelL26klYEiAJjkZt25cQfSVC8gdnhfZw/IByORXtnKOxk8fl+SEeJw7fgA/LZuLNSuX4uiRu/aOtPXQxG80AZrPx3yNSo+1CYixpWbONQGa8aNHKp8WEaBJDUUpIwTMEZDzSWO80lKAxt5Gg35/FAcJDg421nkHuY4dO4batWvj/PnzlhxPPvkkZs6caXnOvPfeexg6dKjl9+XLl8eGDRuQN29et9rWCtNGnjbuWkrt2Pi8pPDF7NmzLXXp2aW7I0BDv8w33njDUn/BggWVH2bJkiU9wsLdSvTEVowKxujZmWr2HNpehDajmzZtQsWKFd3taory3hKgMVOvr+fX3wVoeB+gcIteqlChghL2qVWrFgoXLoxy5cohT548Fvt6MzZ6enNkRpBJ75qmfTTt/Tt06KDuZX/++Sfq1asHXiNaKlu2rLJZK1KkiMfXc2orFBsqc+TkfMMcL8ktBISAPgGJTyMrQwgIASEgBISA7wmYjdWw664ehiQhkKYE/rl5Hds2/ISdW9YhMfFuPLasIaGg8EzlmnWRI2du3f7F3LyBZfO+xbFDf6rf580fiYYtO6BU2QfSdDzSeMYiIOs3Y823jFYICAEh4GsCcr7ma+L+0Z4I0Lg5DyJA4yZAKW6IgBzAGMIkmYSAEBACQiDACMgLSIBNmAe6ay1Aw+poYEdjbgZOffHFF8HggY6Ca9MRJz4+Hvv27cP333+vgqleu3ZNBRfWjGI90EW/qYIBx2kwzGDJzgIlM3D5W2+9pQzFfZH8XYCmQIECWLt2LQoVKuQLHNJGGhGQ96M0Ai/NBiwBcTDzn6kLdOeCiRMn4oUXXrAByn3K+++/r8RWGLSYY7xy5QroXMPA99bObSzIgOzcuzja89H5+OWXXwbbsk65cuUCneHoIMd2GOiQ+6Ddu3dj5MiRSqTQPr366qsYNWqUV5y2uf8cMWIEBgwYkKLdtm3bYsyYMYYdW1jXunXr0LNnT5w+fdqmPu4JKa5Hxzx/SWaD6osATdrPXEYQoNEob926FS1atEB0dLQFPN9h1q9fj0ceeSTtJ0N6IAQMEGBg/6ZNm9qsYxZr3bq1EnIz6jhJYSaK1UybNs2mVX8TBzCAJOCymH1WBtwAfdDhjLzX8gHegGvCjHN7wA3Oxx12V4BG6y6v0TVr1qj3M2snf/6e7zWTJ08OOPE/d4KV+Hga/aK5QD/f8AuIHu6EBGjwMFCpzu8ILPluHIYOfCVV34QrVauFj76ciqIly/rduPy+QwwA+k80rl66gLi4WAQHZ0GevPmQO6KA0qORJAQyOgH5/pbRV4CMXwgIASEgBISAEBACQkAI+I6AnP/5jrW05DkCrgRo+L3p+qWzGPXRK9i8cR3Kli2HZq3ao0aDVshX5D5kyhzkuc54sKbkpETEx93C2aP78POyuVj2/UJcunhRnV3S34WJNn/8lkJbSE2AZtjoKXi43hNesWX04PBSXRUFaGaN+QATxnyhfH5y5MgBiu5Ua8wA4plTXa8UFAJCwDEBOZ80tjrSUoDGXqSlTp06WLlyJXLmzGms8w5yGRHnsLdfo9jEtm3bDNseuuqgff0UtVi+fLm6/5tJN2/eRPPmzbF582ZLMfoR0A7fOrlj02Fvx07f1Y0bN6JKlSpmuuq1vPZj497hp59+QqNGjVy26czGTitMvhSqCQ0NdVmf2QxG1qLZOpmfPiL0neD1oiVHa8zX8+vPAjT0Q2nQoAGOHDlig53+LvTfiYiIcDodZmz0PC1Aw+uS/kBNmjSx6eMXX3yBN9980+bf+vbtq3yu3RXzSs3a1CsjNlTmSMr5hjleklsICAF9AhKfRlaGEBACQkAICAHfE5D4Pr5nLi0KASEgBISAEBACQkAICAFvEZDzNW+R9e96RYDGzfkRARo3AUpxQwTkAMYQJskkBISAEBACAUZAXkACbMI80F17ARqtymzZsuH111/Hs88+i/DwcOV04yjROJaiM1evXsWECROwYcMGZRh5+/Zt5aSTXhKNIGncXaJECac8Ll26hLp166YI7u4tDv4uQMO1s2zZMtSsWVMFppeUPgnI+1H6nFcZlfcIiIOZ99iarTmQnQu43+Keg44lWipZsqRyFitXrpwuCu7XOnTooMRVtJQ3b14lBFGhQgXdMps2bVIOU3RC1hIdSebMmYM8efLoluH+kI5WXbp0sQnWHxYWBtZXsWJFs1PlMj/3GxSa0ZzGtQJDhw7F22+/nap9yJkzZ1SdO3futGnf34QCzAbVFwEal8vJ6xkykgAN7wcffvghBg8ebMN12LBhuoJRXocvDQgBkwT4LGjcuDEOHjxoU/KNN97AZ599ZjqYP89P+vXrhylTptjU16tXLyX25i8OmCYx+X12s89Kvx9QGnQwI++10gC33zdpxrnd7weTxh30lACNNozffvtNCaTZC2nOmDED3bt3T+PRmmvenWAl5lpKH7kD+XwjfcxAylFIgIb0OrMyLo3A8YN70blx5RRnca4I8bvhI481xpBxs5AjzHlAHVd1ye+FgBAQAvYE5PubrAkhIASEgBAQAkJACAgBISAEfEVAzv98RVra8SQBlwI0SUnYtHwmBr37KmL++UcJs9D2v0zZcnj/s/Eo+UANIFMmS5doE8Rk/43Ck33WrUsJyyTgTmwMLpw5ih2bf8auXzfjz717cOnSRXVmyb7xh33LX6AAmjzeClcuX8KqFcvU78PCwzF87FQ8VLe17/vvdUB3G0hOTsKUof3x7ZTxasy5cuXCiKhv8VDdViJA46M5kGYyHgE5nzQ252kpQGNvQ1awYEFs2bIFtL93J+kJPzz55JOYOXOm5Tljb7tNv036X1arVs1w07QJGT9+vCU/7dkpDkMhk1mzZtnYhaRW4ObYsWOoXbu2jU8k7Rqff/55m366Y9OxY8cOULwkNjbWUicFWdq1a2eYhTczumsX5chGVOszfTDoY+GN5C0BGvbV3sapatWqyl+EfsfWydfz688CNPbXJTnxPkTxGSN7aDNr0dMCNMWKFVN+1JGRkTbze+XKFTz++OPgPGuJNgCrVq1Sttb+kMSGytwsyPmGOV6SWwgIAX0CEp9GVoYQEAJCQAgIAd8TkPg+vmcuLQoBISAEhIAQEAJCQAgIAW8RkPM1b5H173pFgMbN+REBGjcBSnFDBOQAxhAmySQEhIAQEAIBRkBeQAJswjzQXUcCNKw6JCQEDRs2VKIy2bNnNxQElc4pNFjcv38/hgwZgj179igRGv5ozjwe6LbPq6DhIYOz//HHH4qLs7R161Z06tQJMTExPumnvwvQEMKbb76pflyx8wkwacQrBOT9yCtYpdJ0TEAczPxncgPZueDjjz/GoEGDLDC5J1izZg0effRRp4D1hGsYCH/s2LEpHFm4h+vRowfmzp1rqZNCNWvXrkX+/PldTuS8efPQtWtX5cytJT0nNJcVuchw8eJFNGjQAH/++adNTjMOOo6aOHnypHKGOXz4sE2WV199FaNGjTLk/OPu+FyVNxtUXwRoXBH1/u8zkgANae7atUsJZt26dcsC19651vvUpQUhYJ4An18U5x09erRN4T59+iAqKsq0+IxWyfXr19GqVSslyqYlPscpCPfII4+Y76iUcEnA7LPSZYUZLENG32tlsOk2NFwzzu2GKszAmTwtQEOUDMrB82lrcU4z73H+Mh3uBCvxlzH4sh+BfL7hS06+bEsCNPiStrSVFgQS4uPQvu79OHv6lE3z2v3I+jyQGbR/z5U7DO269cYLA4Yic1BwWnRd2hQCQiAdE5Dvb+l4cmVoQkAICAEhIASEgBAQAkLAzwjI+Z+fTYh0xxABlwI0ycn4Y+uPeP+13rh8+RISExOV3R/tGV57+3207zMAmTIHq3+Li7mO03/9huCsIQjPXxih2XIgOCQbsmQNTSFSYyS4tvUAlHAMBVT4H4VkKCiTlAieScbG3MDlcyfx+/YN2LLhZ/z110FEX7uG+Ph4i+AMA2DzJ3fuMFSpXhM9X3gDxctXxfwpIzBmxGD1DS08Tx58PuZrVHqsjV/Y/xmaQBOZFLfEO/jkla74YflSVTJf/vyYOHMpitxf1WaOTFQrWYWAEHBBQM4njS2RtBSgoZ19kyZNbOzaPSEGcu3aNVXvzp07LRAoDDNmzBjL3w8cOIA6derg6tWrln+j7f5LL71kDNz/57L3HXjqqacwffp0VX7z5s2oX7++8t9kCg4Oxrp161SbZtKyZcvQpk0bSxFH9bhj03H58mUlQEPfUy3Z8zLSZzKln4LGtFChQli4cCGKFClipLjDPPZj416GQiuNGjUyXC9tRNu3b4+ff/7ZpgznY+XKlciZM6fhusxk9KUAjSOBEl/Prz8L0PTu3RtTp061TKEj0R5Hc2x/36B/98aNG1GlSpUURXwlQMOGV69ejWbNmvmtbZrYUJm5awByvmGOl+QWAkJAn4DEp5GVIQSEgBAQAkLA9wQkvo/vmUuLQkAICAEhIASEgBAQAkLAWwTkfM1bZP27XhGgcXN+RIDGTYBS3BABOYAxhEkyCQEhIASEQIARkBeQAJswD3TXmQANq6fzTcWKFTFs2DBUr15d/d2oExCdc44fP45ffvkFy5cvx5YtWxAbG3vXEejfHw8MwSdVBAUFqSCwDN5HJypnacaMGXjjjTdw586dVPeNBtpGU5YsWfDjjz+CQQQ5P65SXFwcevbsqQzJrYMQOivHfEbz6tVTrlw5ZWydI0cOV92T3wcoAXk/CtCJk26nGQFxMEsz9CkaDlTnggsXLqBevXo4ePCgZUy9evUCxV2M7CPsHdAKFy6sguCXKFHChtHZs2dRu3ZtUIRFS2Yc7eg81bRpU/z666+W8tbObp5aCePGjQMdz6xTx44dMWvWrFSLA1jXRTZ0GqOjupbCwsIUM+6V0zqZDaovAjRpPWNARhOg0XM0pfMo3xPlHSHt16P0wDGBffv2KWG36OhoS6ayZcsq50l3nZRXrVqF5s2b2zizp8aJWubPGAGzz0pjtWacXBl9r5VxZtr4SEWAxjgrVzm9IUDDc+lu3bphwYIFNs2beZdz1W9f/N6dYCW+6J+/tRGo5xv+xtGT/ZEADZ6kKXX5K4H5X3+BJXO+Rfzt2wjOkgUhISHIEhKKLFmyIigoWH1TzZL1v3/j7wsWLooGzdvj3tIV/HVY0i8hIAQCmIB8fwvgyZOuCwEhIASEgBAQAkJACAiBACMg538BNmHSXUXAiADNndu3sGnlPPxvwXf484/fQb+DiLx58dmYb1G+ekMkA7gTF4PpX32IeTO/VTYP+QsUQKHCRVGsZGl0fLofChYvh0z/+jQkJcTjdsx1ZA4KQqbMQcicOQhBWbOpP9uk5GTcifsHcTE3EH87FrduRuPqpfO4cP5vXLl8ERfOnsKFv8/g9MnjOP/336pfFMjhD7+R0M9BE8thfxs2aY56zdqhfJXayJotJxIT72Dm2E8Q9eVnKl94eDiGfTUFDzdoa9g3JqCWUXIyzh7Zi9d7dcDJEyfUmCtUqIgJC9YiNGdEQA1FOisEAomAnE8am620FKDRs4uvVq2aCr4fEZH6+yP9JmnXb21nPnPmTGW7oSU9cYgaNWoof0Aj/lhXrlzB448/jh07dljqpN/A888/r/6uN7aBAwdiyJAhxiaGe4XkZGWPHxUVZSlTvnx5bNiwAXnz5rWpxx2bDrbz7LPPYtq0aZY6aZe5fv16FChQwHB/7f0h6LOwZMkSZMuWzXAdehn15sosS9Y7d+5cPPnkkzY2ovT7nD9/vhKn8UbyBwEaX8+vPwvQ2NuFmfWjsReE8hcBGgpd8V7Be5B1evXVVzFq1Kg031+LDZW5u4ucb5jjJbmFgBDQJyDxaWRlCAEhIASEgBDwPQEj50nWvdp1zvd9lBaFgBAQAkJACAgBISAEhIAQMEZAzteMcUpvuUSAxs0ZFQEaNwFKcUME5ADGECbJJASEgBAQAgFGQF5AAmzCPNBdVwI0bIJGdwwQRCPA5557Dnny5DFsCKgJzdCph4HSGaSVBsF//PGHCmROp59ASAzkTuPesWPHOg1iznEyqOnw4cNTNSyyZgBmBktnECYjicbHFJ8xaiDNPh4+fBg3btywMWJ21BYDFtL48+effzbSHd08XDMbN24Eg9tLSp8E5P0ofc6rjMp7BMTBzHtszdYcqM4F9s4k3KtQXK5OnTqGEBhxdGNFmzdvRv369UEnEaaCBQsqUcGSJUsaaoeZevfujalTp1rye1p0Qk+Mh05u3HNyj+SJpOdQx3r9RSjAbFB9IwI0dFTctWsXrl69qvbs3JsWK1YMDz74IEJDQz2BFXRy27lzJy5fvozbt2+Doo90LH344YcRGRmp/u7pxOADv//+O06dOoWYmBjVHsdWpUoV1aZRsU29fnGd0KGS3Fi3xo1ijGXKlLF5j8hoAjSecmgk0xMnTqj3SS2QhLY26eTqSTEbvfXJey3vL5UqVQJFqDydtDbPnz9vWT+8j3H9OLse9NY1+1m1alWPMLGu3/pa9cR1o8eQ76B8Tp07d05xqFy5MngdpUWyd1BmHyg62717d7e7oyfSxjmjeCsDnRhNaXEvNdo3d/M5uq+m5nlk9llppO+813NfdOnSJXWNUqwoPZ57BOpeS+/emJq142wt8H516NAhHDhwQO2Xec/i3uKBBx5A8eLFPb6X4TXBMz3uZbj+eK7L/b8rAUpHz0+W43OGfaXAtZnkaQEabe/J80ptj5YrVy71zM2XL59bezR/f9Z4Q4CGY+b7YZMmTSzvcvw3Cp9RYN3Mft4b68foWnMnWInRNtJTvkA930hPc2A/FgnQkJ5nV8amEYiLuYk92zfdFaAJDkZIaChCQrIp0Zmg4LsCNFkpSBMSiuDgLOrvIdmyIyg4q0AUAkJACHiFgHx/8wpWqVQICAEhIASEgBAQAkJACAgBHQJy/ifLIhAJuBKg4Zj4TRJKDOYmzhz+A6eOHkDxMhVRrFw1ZA4KVsOtThO+AAAgAElEQVS+du4o+nVrgcOHD6m/8xuF9tO6XSf0/3Q8QnPkRkJ8LBZNGY6VSxeC/g7ZsmdHlqxZUb9xczTr8gJC78l1F2NyMs4d348xn76J48eOqO9b/BYbFxuL2NhY9Wf6P2hCMyzC+rS/a/4XBSILoWnz1mjatjvyFyuDTEF3v4Hy94kJ8Zg17lMlQMOUOywMw0ZPwcP1nvD4t0h/WBsJ8XGYPvojTB77hWLH78E9numD598bhcz/cvGHfkofhEB6IyDnk8ZmNC0FaPice/311zF69Gibzr7//vv48MMPTdvPsBLaAdLf0NrnjjZkmzZtQokSJWzaGTdunLI91xKfUQsXLkS7du1cwqPQwwsvvGDJRxtWtlGxYsV/H6cpRV1oF01fvlKlSrmsnxmOHDmCunXrKltoLX300UegHaV9ctemY9WqVcqORe09/k3Dhg3DgAEDDPV1+/btoOBMdHS0Jf+ECRPQt29fQ+VdZbK3HSVvigVVr17dVVH1+xUrVqBTp064detWivxm6zLU4L+ZPGWvrdemvQ0mbfG2bdum7O/tky/nN70K0HAfzDW0fPlyC15/EaBhh2jP37BhQxw7dszSP9oDrFmzRtnSpmUSGypz9OV8wxwvyS0EhIA+AYlPIytDCAgBISAEhIDvCUh8H98zlxaFgBAQAkJACAgBISAEhIC3CMj5mrfI+ne9IkDj5vyIAI2bAKW4IQJyAGMIk2QSAkJACAiBACMgLyABNmEe6K4RARo2Q8M7Op4UKVIEkyZNUgbKZgLVsQ46rzBgnfbDAJ1Lly7F/PnzlTgNjVzj4+MNiaJ4YOimquDYKcBDQ2ZnQR0ZjJf55s2bZ6p+LTM505CYAZWNCsqwLJ2ozCTOhdHEgJ2vvfYaFixYYLRIinwMBL1kyRIVAFlS+iQg70fpc15lVN4jIA5m3mNrtuZAdC6go9Wzzz6LadOmWYZrNmD9tWvXVDBiin9oqWfPnvjmm29sHKoXL16snOK0xADXK1euRM6cOQ2jtnc28rQAzdy5c9G1a1eb/vTr108JB7ojJmI/wH379ilnGGtHNQpebNiwQQlSWCcKkNABT3Mac+bsowfSvry9g5ae056zCXnqqacwffp0SxZHAjRcW3RGfPPNN7Fjxw6HVbZt2xafffYZ7r//fsPrQMvIdwEGvaaj5l9//eWwPPfCdLJ8++23ERERYagdZ6IuZ86cQf/+/Z3uae+77z4lJklHTjNrhw5eX3/9NT799FMlQqCXOJ733ntP7avpPJvRBGj4vlerVi0bJzM6nfF9kDxcJc7foEGD1DpmUAlHqVq1aqADKu8zqREw4lzyveeTTz7B0aNHnXarUKFC6t2PzqoMkO8qOXNwdLU+GXifDs90JLQel6ty7FOzZs1UWYrYmEm8H9BBl060dAR1lNg33jOMcrB3brW+P/L+QAdgXvecCy2ZcSo2M0ZXefVEN8qWLasEzgoUKOCquKHfDx06VN0btETxVoq/uRLc8da91F2ncDOCFPZ5rZ91HB/PiniNObqv8hyEe5chQ4YogTz75O6z0ln/uD55bYwcOVKddWmJAoEUW7YPEkBRoUaNGhlaE1omrguuDy3ZBwwwVZmbmf1xr+VMTI/3xg8++MBmr2yPoGPHjvjyyy/VOWdqEvcwnJ+ZM2farAHruvjsZ9AH3iP1nOz12nW2P+DejHu6gwcPWoq62lcb6Scr4/XE5wX3ZwyS4GgfZN8/Z+yM7H+1PRTv8xQdc/as4TVBYUsj+4ZAetZwzN4SoNETOjMjKOrp9aPNr16gC94/W7VqZehebp1X71mdGpEdBkKoXbs2KAKoJW+8U6bmfmOmTCCeb5gZXyDmlQANgThr0mchIASEgBAIdALy/S3QZ1D6LwSEgBAQAkJACAgBISAEAoeAnP8FzlxJT/8jYC9AU6hwYXy3bBNy5b9X/xthcjKSkyn8khkMDa99i4iPvYkJQ97AwrkzlR0PbUz4w983aPI4PvhyOrLlCMORvVvQ7+m2uB4dbRGL4bfJe3LkwAdDv0K9Nk+xViQl3sG3I97Bt1PGp7ALsq5bC1DPOujPQRGZcuUqoPxDVVCxck2UKv8wcueNRHCWEJv+kkBSwh3MivoU474YqvoaFh6Oz8d8jUqPtTFlJxYI6ykpKRH7t6/Dh/374NTJE2p8efPmw/AJM1CxZuN0N95AmBPpY8YhIOeTxuY6LQVo2EM90QT+O4VpaItmxpePdkq0YbMWn2FdtHsbNWpUinvuxYsX0aBBA/z5558WWKVLl1a2+c5EYvTEVrp06YIZM2bY+DjSBpx2avTN1FKfPn0QFRXlUlxHT5zHmc2au7aGeuIabI82vK5s7SiUQ/uQw4cPW8ZJ+2Hu0Y3anLtarXp+A0WLFlU28GzLUeK4aLNLWydnvpuc99WrV4N+vZ5MvhSgcWYf5sv59WcBGtq7TZ061TLFRm2QaUM7fPhwDBw40GZ5+JMADTtG+8kePXrY9NHT12Jqrg+xoTJHTc43zPGS3EJACOgTkPg0sjKEgBAQAkJACPiegMT38T1zaVEICAEhIASEgBAQAkJACHiLgJyveYusf9crAjRuzo8I0LgJUIobIiAHMIYwSSYhIASEgBAIMALyAhJgE+aB7hoVoNGaUk4/99yDevXq4ZVXXkmVEI1WF42T6XTEHxpRM9Dg8ePHsXv3bjDo9unTp0FBl4SEBItzkgeGnKoqsmbNqoIQ9+rVy6kADYOMM2jgmjVrUtWOJkBDY3IzRuupasxgIU2AJrWiOmwmJCREGZW6MgI32CXJ5ocE5P3IDydFuuTXBMTBzH+mJxCdC/TEY7hHoQCG0cR9WPfu3TF79mxLET0RG/sg0xSjYRByZ4J89n2wD6icmoDAjsbFfSKdVtgnLbFv69atA8VyPJm4J+L46eTnqq1AFKAZP348XnrpJafB2q158r2AIjR0uKRYo5FEp80nn3wSv/zyi5HsKg/rnjhxotpjuxIU0QvazqDvdJzk/50Jl1h36I033lBjMzKuAwcOKMEa62DwzgbH64zCjLNmzcI777xjyZpWAhv2fbVnaCR4vJHJ1AvqbeS+RQc6s/PH/lDchiJdZoQFGNifYlauhGfsx0tGdA7s3Lmz0wANjhwcKWJFYRlNsMoZT21t8j7H+thfI+WMOuVqbV+9elUJypgRIaUIz+TJk9VYnAk4ORIFoFMl2+R7o31Kq+uD7/UUa9MCmLBfFBYZM2aMkWXvtTzevJe66xTuCQEangOZeVbQqZtiBJUqVbJh7i0BGq5vrnM669sn9qNEiRIpBOvMrhu9vZ5ewACvLTKriv11r6UnQMP7vpl7I5/z3D9zL2lUeI6O8RRpofiQ0cR2GJyCInSu9hZ6exmKclGAjc9N+6AEjgRoUtNPbTytW7dW4uN6wk6eFKBJzXOXoo98f+H5Ynp51pC7twRoWLe9mBX/je8zjz/+uMMl7K31ozXoSQEaPqN5j+V+UUtGxdysAXBvzvdjLfFbAAXnHnnkEaOXul/kC8TzDb8A58VOSIAGL8KVqoWAEBACQkAIOCAg399kaQgBISAEhIAQEAJCQAgIASHgKwJy/ucr0tKOJwlYC9Dw22NkoUKYPHcVCpQoj8yZgww3xW80/1y7gM0/zMfBfb/h6OFDOH36FHLnDsO7g0ehbNV6SrTm6O9b8UKPNrhx/brF9oLfM2j38sbAT9D22TcAitskJeCbEQPw7eS7AjSsn7ZpzKvEZrJkQXBQMEJCQxEZWQhly5VH+Ycqo2LlWihU4n4EheZU7Tn6hqh8Vm7fwjdffIBvJo5W+Shekx4FaBIT7uDE/p0Y/HZf/PnnPvWNmTZ3jR9viYEjvkG2nOGGv48bXhCSUQgIAQsBOZ80thjSWoCGvaSICG3A7G1x8uXLh48++ggdOnRAgQIFdAfEZ9X+/fvx5ZdfKntH+zpoC0lhEUf2q3pt0yaG9jpt2rSxsZVmW/Tle/75521sRWm3unbtWtSoUcOmj8zfrVu3FLafHBNtSBzZLtFW94svvsCAAQNs6nMkpMNM7toaso49e/YoQZ7o6GhLu+wj/TdpD8K1Yp1iYmKUz0D//v1x48YNy6+4X6BtNu2ePJX0BHm0utu2bavs0itXrozQ0FCQH3lwrmhfeurUKZtucP64Hj744AObf6etM9eDWX88Z2P0pQCNdi3Rjl4v+Wp+/VmAxt4miZyGDh0K2gQ68ou4cuWKWuPfffddCqz+JkCjJzSkjZF+EkbtMj113Wr1iA2VOaJyvmGOl+QWAkJAn4DEp5GVIQSEgBAQAkLA9wTMnifsOuf7PkqLQkAICAEhIASEgBAQAkJACBgjIOdrxjilt1wiQOPmjIoAjZsApbghAoF6APPRq09jxcKURgeGBg0gV+5wFCtZBo1adUSD5u0RWeTeNDMAMNrn9JpvetTnGDv0v0CVqRlncHAWlCxTHo81bYMnnuyNAoWKpqYaKSMEPErAfm236PAUBo2e7tE2pDLHBOQFJOOtDrMCNBohOv6Eh4erYMsMxP3AAw+AgdlotOtOouF1fHy8ch66fPkyjhw5gsOHDyvj27Nnz6p/oyElf5iPRroswx/+mQa+1sFh3emLVpZGhzQIpjE1DcydBb6+efOmMlj+7bffUtV0ehWgoQH4hAkT1FqRlD4JBOr7UfqcDRlVIBAQBzP/maVAdC6g4AXFVSgQoCUKdNA5yUyyDyDNINNbtmxByZIlLdWwLQrjaYlB3u2d1Zy1qRdA3WwQdmf1c2/IwNt05NNS+fLlQUEHOuN5OtG5jwIJ1ol7RDr5WKdAE6Bp0aKF2kuvWrXKNDLyoLOcq4DqO3fuVIGuOWepSUZEYezX9KeffqrELAcNGmS6SQaWZ5vO0smTJ9G4cWP1vmImUYSmWrVqan+spbQS2LDvt7cEaLi2KD5l/a7m6r7Fd0KKnjJfapIjUQq9urZv346mTZvaOLGaaZPvwfPnz3f6vqPn4PjMM8+gT58+hsWR+MyaM2eOCsSh5/zsrM+8t//8888oXry4y3XNe4L1vd8MC1fXqp4ADYVevv32W0yZMkW3qbS6PujkSadr67R06VKPOimbYcu83r6XuusU7q4ADcWcuJ+haJWZpOe07w0Bmh9//FGJtfFa0ksUoOFzwV6wzuzeZPPmzahfv756hmmJ1z5FaHyd/HWvpSdAw/M4s/dG8uSz76233nL5rfP69etqDlKzX2I7DExBwRtn5yd6AjSlSpVyOC49ARo+P/v16+fwnmpkDTkKbuApAZrFixcrlkbFAa37zGfu6NGj1RgdOagH0rOGY/OmAA1Z25/HOnuuenP9aPPoSQEa1qknGOdqn2m9pniv5XpkQA8t8Z2X93yz551Gri9v5gnE8w1v8vCHuiVAgz/MgvRBCAgBISAEMhoB+f6W0WZcxisEhIAQEAJCQAgIASEgBNKOgJz/pR17aTn1BOwFaOj7UfvReujW51VUqFoXwaH3uPxuatt6MhLj4xAbcwMxN68jS9ZQhOcvjEyZg5SNUEJ8LFYv/AarVyxCbEyM8v2gz0e5Bx5Cr9cHIW/hu3aKzHvx9GHMGDcUZ0+fQPZ7ciA8Ih9yh+VBWHgeFCxyL8LzRSIsIj9yhedF9hy5EBySHcnJcNrfu3ZKyYg+fwo/LZ2F2d9MxLlzZ1WZ8Dx5MCJqGh6o9TgrST1UPymZCRQFuoita5Zh+uTROPzXQYtfTeky9+OTUVNRplJtkIgkISAEvEdAzieNsfUHARo+I6ZPn45evXqlEJDRRsF+5smTB2XKlEHhwoXx66+/KtET2qU5ShUqVMD3338P2vs4Ss5sY2mLTVvPhx56CHv37lV2dHr2Nc7snU6cOAHa/tjb4FWqVAkDBw5Ugi8RERGqe7ThoK3ahx9+iB07dth02ZWQjru2hlpjzuyIKAj04IMPqqz0FXDE3qj9l7EV+l8u2ovR7saRvaCR+jSbWubVs+miDXFUVJRLO3wjbWlz2rJlS+VLoSU9GzOj9Vnns7fZ4+/YFu2ns2XLplulL+bXnwVoTp8+ra45+kdbJ9o6UmiJtqW87nkt/v7770qIylrYir/jnp3iS1r66quvlH09xV9CQkIsfs56Nllm7K/tr+lixYph27ZtiIyMdLpc9ISGHIlkpWbdpaaM2FCZoybnG+Z4SW4hIAT0CUh8GlkZQkAICAEhIAR8T8Csv4sI0Ph+jqRFISAEhIAQEAJCQAgIASFglICcrxkllb7yiQCNm/MpAjRuApTihggE6gGMuwI09nDKVKiENz8ZjYdrPGrSyNgQZsnkhIAnBGjsq6//eFu89ekY5I8sIuyFQJoREAGaNEOvGpYXkLTlnxatp1aARusrxVgoztKqVSsMGDBABfqm8SID4joKApiacdK4m0bTDAhH5yP+//z58xYD4kOHDilDYv7cvn1b/V4Tp7EWpeGf6bjE/2v9Y+BC7c/8P384Lv5wHLly5QKDF9M4s3Llyk5FdqKjo9GkSRPTQag1JulVgEYLDtm9e/fUTL+UCQACgfp+FABopYvplIA4mPnPxAaicwEN/CnkYL1/+Omnn9CoUSNTYO2dbej4Q2cjCmN4Ks2bNw9du3a1iE6Q98qVK9GsWTOPNEFnNzpF0YFGS08++aRyvPHkXlSrWy8gPJ0PGUzcOnlbgIZ7TjoEaSJEu3fvBtvUEgUmGABfSwygzH5qSc8BzLr/dNjj3veJJ55QTobcf2/atEkJMuoJLboSa3Ek1HLfffcp8R72NUeOHKodCoF88803usHd6eD48ccfO5xb+6DoFMykCJKW9Npbv349KFRz9OhRmzmk8+fatWvVe4BecuRUyH0v97w9evQAHUn5TvLLL79g/PjxYFuOkhkHL49cPA4q8YYADa9PCgIsX77c0iqdcbmmSpQoodsTvq+NGDFCvWNaJ3u+/B2d83gPpBDSpUuXbPLzWmDwcDoAO0oUN6U4kr3zLOePgll0/OP61NpikHM6+FEk1Tq5GpP9dcf3Zq4PTWCCzr10NH300UeVsyCdh7/88kusXr3aph06NWuirfwF793PPfcceO/jeqUD4YIFC5SgAp2drdNHH32kriFHydG6tr8nsN90GPzuu++wcOHCFNU5c+bVEwXgM4FOploKCwtT79XaOwb/TOEGXya9YPQ5c+ZU65bO3WmRfHEvddcp3B0BGl7fPF+6deuWwuvoeqdQkf1zl/nt76PuPivtx0KhPp4JcR+jpUKFCqn9l3Y981rkM3fu3Llq/6Ml7knM7NUofEQBJC3RmZ/PkAIFCvh86fnrXsv+nsrzTd7DOO9M9s983nv4XB87dmwKgS0jImKORDns78FsmwJedKqfNm1aigAQrgIG2D+H27Zti3Xr1lnGxb5y76sFqeC4X3vtNfDZoCXug7kPsU50RO/Zs6d6HvP5xqTtu9hXvXu53jOD7yFLlixR5enUznKsh4nrvE2bNuAzg4lsXn/99RTCZ45E3/gOwv2n9hzknG3dulUFWLB/RpMDhcueeuop3WsiUJ41Wue9KUBj/17CNsmNQVT0kjfXj9aepwVoeO1TSJCBXrTE92UKyvC54iox4Ert2rXVtwYt8V5BwbFAS4F4vhFojM32VwI0mCUm+YWAEBACQkAIuE9Avr+5z1BqEAJCQAgIASEgBISAEBACQsAYATn/M8ZJcvkXAXsBGs1vgnYxrdt2QJuufVC0TCUEZw0xLMpi7ZNhP1pNACbxzm0kJyUiKSEeyYkJyJo9NzIFZ7WxAVP+HkkJQDL9PNh8ZhoOIBP+FYf5VySGfXbWptaHpMQExN64ip0bVmDm1Cjs++N3y/dbfm/kN9YXX+mPRxq0tAgPmLU3vDs+48ls/a5qZn204bkV8w+O/fUHfli6AHt271Lj4b+zf3nz5sNHw6NQo3G7u0wlCQEh4FUCcj5pDK8/CNBoPaXdPO1saIfqbqKdwZAhQ5QPoqvkTITGVVnaPNO2lvZAjhJtblq0aGGxOXJVp/3v6RvK/W7VqlUdFnXX1tC6Ytp1de7cGZcvXzbbVWUrS9tb+oB6I505cwa04dq5c6ep6inAMXXqVDUubQ/gyEbXkwI6enY5nhKg0bNDIhTapU2YMMGhnY6359efBWjIR88ey8hioi017cGXLVum7B7tk71ATFoJ0HDPSftdClxZJwph0X7LrL+pETau8ogNlStCtr+X8w1zvCS3EBAC+gQkPo2sDCEgBISAEBACvidg9n1LBGh8P0fSohAQAkJACAgBISAEhIAQMEpAzteMkkpf+USAxs35FAEaNwFKcUMEAvUAxtMCNBqsRi07YuDnE5ErLI8hfpLJfQLeEKBhr0KzZcewSfNRp2EL9zspNQiBVBAQAZpUQPNgEXkB8SDMAKnKXQEa62HS+YhBc5955hkVwJfiLTTgpZOOLxMNsePi4pQQjSZaoznR0KGG/6Y5HtGgkEbXmgMV+8wfBvxlAFEGqTNjhMwA1/Xq1UsRjNjo+NOrAA3HxYDlXBuS0ieBQH0/Sp+zIaMKBALiYOY/sxSIzgUUPujbt68FIh2UNm7ciCpVqpgCqxdQnA4qFBb0RNJzXvOUA5PWPwoWtG/f3qa73hTyoBNZzZo1cfbsWUubdI5ZunSpTeBvbwvQ2M+PfbByZ0GlWdaZAM2bb76JTz75RAUNt0/cUzOYOgPsc1+tJToaMjC+FtDcupye+AjfDyisQWdLR3vt33//XTndHTx40FIdyzHoeevWrXWXqD0HLRPLTZ48WTm46bXnyKFvzpw56NKli+G2GDB99uzZKFIkpbAz3z/InYIEmriCdcXeXLdmrmdPC9Bw/imkMGrUKJtuUFjhnXfecSgmRNEVipJYrzM6stKRjqIyeoltUbSGAfOtEwWOeK/QRGTsy9oLRRhZn7wWhg8fnsJZbuLEiXj++ed1++fouuP7KMsx+Lz9+uS7Kx2F7flpDbRr1w4U48iTJ+WZPAWqKARA4SwtkSFFMCjOZJ8ouELBHfbFOg0aNAhvvfWW7j2B+SgGy2vVWpzK2XNJz8FRa4/lOB7WZ+Y93MwaN5pXr58lS5ZUYghpIQLiq3upu07h7gjQWM+Ns/sp89EplUIa1vcICr9QcMrRu6nZZ6UeC62PFHvi87B+/fq697Hjx48rEQ3r/QKvLwpluUp6Qgr9+vVTDsSeDkbjqi/8vb/utZztZfgc4LNHL8iCo72MK+E5nmlxj2SduN/ivDgKGkExCz4TuL/WEueQoi28f+slR3sZ5n3hhReUo7azIBV668fV85N1HzlyRAlcHj582NKt8uXLK3FK7vP0kpnrXSt/8eJFJexGkR7rez/3XHwH0Vvj3ENR/I1Ca9ZBJuhgz+AEDz/8cIruBcqzRuu4NwVo9MRVHImz+Gr9eFqAhhwpsMc9i5a4N+IeqFy5ci5vdfZ7Qa4tCs5VrFjRZVl/yxCI5xv+xtDT/ZEADZ4mKvUJASEgBISAEHBNQL6/uWYkOYSAEBACQkAICAEhIASEgBDwDAE5//MMR6nFtwSsBWg08RTt+wLtNCIjC6F6rbpo3LI9yjxUA/fkzotMmYM8/q3aiIBMqsgkJ+NOfCwunTmKrT+vwIaff8C+vXsQExNjY1/AMdM+iN+F7smRQ/mVBGLiOGg3EXvrlhojbX/4d46H4ytcuAhe6P8eHmv5JLKEZvf4PAYiM+mzEPA2ATmfNEbYnwRo2GPeQ7/++mt8+OGHuHHjhrFB/JuLtta06aFdUWRkpKmytGOaP3++8gkw0u59992nbKEd2azZN04/AdrYmxXXKVu2rLIZc2Vz4a6toX1/aaP/yiuvKDtxI6latWrKho82Tt5OtN8cN26csk/mn50lrgnaCr799tuIiIhIkfXkyZOgXbO1nRaf27Q/p02kuzaC3AfQfjg+Pt7SNn1kaUvjbt1cs1euXFFCd9bJSP3enF9/F6BxZHPubB1xfVO4pkyZMli1apWy7bPfs/qLAA3HwXVBX3Led6yTJ8WVzFznYkNlhhaU4NiRK0CtBo+bKyi5hYAQEAJWBCQ+jSwHISAEhIAQEAK+JyDxfXzPXFoUAkJACAgBISAEhIAQEALeIiDna94i69/1igCNm/MjAjRuApTihggE6gGMvQBNlixZ0bBlB2TLfo/Dccffvo19e37FjeiruHblksN8Je+vgNHfrUBkkXsNMfRVpiMH/8D7/brh5o1o1ST7N3zKIuTJm99XXfBKO/YiHTSIeKxpG4RH5HPanjafMTdv4PLFv3Xz5swVhnFzfkSFStW90nepNOMQuHr5It7u0x5/nzmpBs21NThqFkqVfcAhBBGgSdv1IS8gacs/LVr3pACN1n8avrJeBrtt2rQpqlev7nMRmrRgyTYpQFO3bl3QMDY1Kb0K0JDFyJEj0atXr9RgkTIBQCBQ348CAK10MZ0SEAcz/5nYQHQusA9Mbe88YpSuvUgKy9FRpVu3bkarSJGPwYQpHEIBgxkzZtj8ng7bDAzPvaGnkl6Qbk+K6Nj3k0GvKaKzf/9+y6/0RHUCVYDGiJMPnZco8kFRDOtEpzoGfrZP9gGd+Xsj7TCfnpOdM4EBvfXAdxM6aNoLFdn3k4HQKSRpHdjckViAnrAAhYgoiOBqT7RixQoVdN7asY99SU8CNBQDpcMqxWI4J/aOsRSW4bpwxEov+Hnp0qVBURq+ZzpLjtanMzGh3r17Y+rUqZZqKVREJ1094QLrtulE2rZtW3Vf0xLfd+iIrJf0xBKMrE+9wPGs38ias3c6zJkzpwqo/tBDD6Xoop7ojzvXKsWb+BygwKt1ciQKwGcEr49atWp56hHhVj16ztGeFlEz00Ff3UvddQo3I0jhSODFyNrmtf76669j9OjRFoyuxAY8JUDD+9HKlStBwRJHif179tlnlYO7llyJeWj5fvnlF/U80p4T3KtSOKpRo0ZmlozH8vrrXsuRAM3777+vhPScOdbyT3MAACAASURBVMub3cvo7RH69OmDqKgol88KPZE7s3sZTiaF2xiUwJU41969e5X40c2bN9UaoLAXRVrYpqtk5pnBusxc71rb9iIhRp6DWtnt27erc+bo6LvfepkC/VmjjcObAjRmnme+Wj/eEKDRe7d1JgyosWcQrh49eqi9qZYcCfS4uob84feBeL7hD9y82QcJ0OBNulK3EBACQkAICAF9AvL9TVaGEBACQkAICAEhIASEgBAQAr4iIOd/viIt7XiSgL0ADb8t8MdaEIZ/pihL2bLl0L5rTzxQvR5y541E1mz3IFPmzMiUKbNNfk/2z3Rdycngfwl34hF78xr+PvEX1q9chB+WL8Xly5dw584dZbfC/2uJAi1a4vdK/jBpLIz2gZzMCNeYrd9VP7S2tbljYHPtz1lDQvDgQw+j31sfo1y1+sgcZGu746pu+b0QEAKpJyDnk8bY+ZsAjdZr3kt/++030A6ddqG03bx0yTaeQr58+VCyZEllw9KqVStli+nK1tQVFdqi0naStqe0j6FfopboI0BRh2eeeQZVq1Z1aTtk3xbtd4cMGYKxY8e6FE7h2D744APQppYiKmmVaH88adIkzJs3T82B9uwmZ9rgtWjRArS1oR2fu4IqZsfIPcWhQ4ewYcMGtVasE+0JGzRo4JE1YbZfgZTfn+fXmxy5T6M/A30T7O8r1u3ymqefBv0eNFtBrrt+/fphypQpNl1MrQ+RN8fpL3WLDZW5mZDzDXO8JLcQEAL6BCQ+jawMISAEhIAQEAK+J+DKl92+R7vO+b6P0qIQEAJCQAgIASEgBISAEBACxgjI+ZoxTuktlwjQuDmjIkDjJkApbohAoB7A2AvQFCxcDNOWb0Pe/JGGxp2QcAd/7tmOyV8Owq8bV6coU6xEaUTNXe1XIjQHft+FPu3qIi72luqv2TEbApMGmexFOkKzZceUxRtR7sEqhnvD+dy8ZgVGfPAKLpw7bVOufKVqGDvzB+QOjzBcn2QUAvYEKHLUs2VNnD97Sv3KyDoVAZq0XUfyApK2/NOi9fvvv18ZLppxgDHSTzrj0NCR/y9SpAi6d+8OBhqOjIxErly5fG7ka6TPnsjDIIg0GGZQ6tSk9CpAw3GNGjVKGXlLSp8EAvX9KH3OhowqEAiIg5n/zFIgOhfYiyWk1nnkwIEDqFOnDq7+H3vnASdFsX/7w+4Cu0te0iIgQTJIUHKQKBIFBAkSLioIXIJeEFGQJMGAIFGRdEFEEAVEgauA5CBBCZIEBBYkw5Lz7vLeaf4zzPT2THdPYnr41fv4+N+dit+qrq6u7jonPt7eIWZNMLSEfrV6t0iRIli4cCGKFi3q084fMGCAIsjtGCgKz8N2/ghaYsk8SLhp0yZkz57dXqQVDWhefvllzJkzx9BByIsXLyqMt23bZm+zlrC+lpEID10uWrTI8OFEmiJRFNoWeM2yj/lsoQ5aIvk0BKH4tNoEQ52W4tMUMaeJjC24Ep+eOHGicgDMFijuvm7dOjz7rP6eHJ+7Bg0ahOHDhztVwey154/xzTy1GPqyrFatWikHQ92tHdVGG+76XKtuWuPT1bhTX9NmjR7GjBmDPn362KvRoUMHzJo1SxOZllmCketOa94xykTLvEZrjtQSXzdSN8eGqq9VV2YgrgxoOJe/++67QbNXoCXYT2OUxYsXgwfgAxkCOZc+agMaM/Pphg0bULNmTXD8Muhdv74woGEZNLTiXKYX1GYeevWz5ac26KBwAA1oMmXKpFekX34P1rWW1pzK9eaaNWuc1mSuoGjNRa5MgtR9Uq5cOfDAbebMxt6d0fiLBkJGTIW07sM0lGF7jey7qLmYMdI4e/asYgLGeweD3vVo1oBGy8CPB+MpcGFEDEJrDUXzMvItUaKEU1db5V5jq3SwGNAEavz4w4BGyxjQyPjXGpfemrL6ZTI2mKkV9zcMNs2y0USgwbJdJxUXAkJACAgBCxOQ928W7jypuhAQAkJACAgBISAEhIAQsBgB2f+zWIdJdRUCagManumoU7cetm/dglOnTjoZtfAMSKpUqZAte3YUf7o0CpcogzLlKiFPoacRnT4zUoRH2M1omLeRd37edIPtrEsKtuN+EhLv3sKF03HYt3Mr9u76HXt3bsPfhw/h2rVrsJmxsDy2g+8+S5V5BokJCdi2dYsiZM/8+Ju63mbaYfb8jZm89VjZefyfiRC/jWM7ixV/GrUbNUelWo0QE/uk0kcShIAQCBwB2Z80xjpYDWiM1d6asWhgsWvXLuUbJH7zYwu8f1SoUEE5T5A3b17TBjfWpCG1FgKPjgCvRZ4z4bkankG2BZ5B4LfuefLk0VxXc33Lb1JpVsVvZiMjI5WzFM8//7yhsx+PrsWPpmT5hsocd9nfMMdLYgsBIaBNQPRpZGQIASEgBISAEAg8ASPnzBxrJQY0ge8jKVEICAEhIASEgBAQAkJACBglIPtrRkmFVjwxoPGyP8WAxkuAktwQAatuwHhrQGODww9Vt65fiQHdX8Hl+AtOzBq37IgBo6YgIiKlIZb+jiQGNPqET/8Th+6tn8fxo4ecIo/8fC7qNmmtn4HEEAIuCHhiQCMwHy0BeQB5tPwfRenNmzdXxJJtgp3+qAMP56RMmRLp0qVTxBn5UeRLL72k/MsPHnk4iXFCIVAYlmLcFHT3JISqAQ0/SqegJEW9JYQmAas+H4Vmb0irrEBADpgFTy9Z8XCBrwSKtUTmzZpgGDGgKV68OKZPn47y5cv7/KC5moWeULa3I09LLFnLAMhqBjRcj1OwvVKlSoYR0ayGJpO2wPXe6tWrlUOItrB582bUqFHDSXDdlXmMq4IvXbqEunXrYvv27fYoHTt2xIwZM5KNJ7VouytRcldlqdNXr14dS5YsQdq0ae1JtIwgzIinM6M9e/aAYvKOB8fMXnuGO8pkRH8Z0HCuHTt2LMiKRqWugpYRilnTIuatHp+u5oYLFy6A/bxv3z6lSrGxsdi4cSNoLGUkqIXazRrQ0MzkxRdfdFsU9+F5rX3zzTf2eK5MEtQZGTUTUY9JretZjweNC3i9HzhwwB5VS8Bdax41YxqhVw9f/a7Fzl3/+qpcrXwCOZcaHTOu2mvGkEKrLDPzqdm6+sKAxsx8pHVN0Lxs/PjxLoeL1j1m8ODBoAHKowrButbSMqAxy0pteKY19xmd29z1j5YxRv/+/TFixIhkydTj1KjhmC0jmrx17drVnq+rcrTqq56f9dbVZq53lqfmbXadxjy0jNW01lBWudfY+sFXz3da/ao1V2qtcZk2UOPHHwY0rL/aJNKVGZ4jJ/W4zJkzp2JqlC9fvkc17XpVrhX3N7xqsAUSi0CDBTpJqigEhIAQEAIhR0Dev4Vcl0qDhIAQEAJCQAgIASEgBIRA0BKQ/b+g7RqpmBsCjgY0NGHJmSsXZi1ajZs3b2Dh7MlYvfIXnDl9yv6tF7OyvX/gWQ8a1mTPHouixUugfJXqeKrYM8iULRdSRUYjZarUiEiZGimU74JoE+NluH9fMZpJSkpEwt07uHf3Nq5dOo8LJ49i++ZV2PXH7zgedwwXL1wA38k6vidh2/i/eXalYOGieKVjF5St0QDf/3cCJo35UDGf4dmWUqXLINeTeZX/zWDWUMbLFnqVnHXld1Z8z81v+AsXexpFS1dAjrxFERGVVoxnvKIriYWA5wRkf9IYOzGgMcZJYgkBISAEhIBnBOQbKnPcZH/DHC+JLQSEgDYB0aeRkSEEhIAQEAJCIPAERN8n8MylRCEgBISAEBACQkAICAEh4C8Csr/mL7LBna8Y0HjZP2JA4yVASW6IgFU3YHxlQGODdHDvTvyn44s4e+qEE7cPxs9Gg+YPRSgNQfVTJDGgMQZ2x5b1+HerOrh37649Qa2GzfHh5/MQHhFhLBOJJQRUBMSAxnpDQh5ArNdn3tZ48uTJipDlnTt3vM3KUHp+wEfBYYpcU9y3RIkSoHhuqVKlQNHZLFmyKAd6+J8VTWkooNeqVSts2rTJEA91pFA1oEmdOjWmTZuGRo0aecRFEgU/Aas+HwU/WalhqBKQA2bB07NWPFygFiguW7Ysli9fjkyZMpkCGygDGlulaG5CA4W8efOaqqe7yMEgiq7F32oGNJ6MIS0BcD5bdOnSxd5lahF1T00mevXqpZgZ2oKr+qrLM9sutei2ljj3rl27FPOYa9euKdUxKwzPNLdv3waNQGnGYwuhbkBjayfNFz788EPwALFWOHnyJKpUqYK4uDj7z+z7Hj16mJo3aAhKM6T4+Hh7Oi0zFFOZakQeOXIkBgwYYP/FjAGNEVF0W8bquY7jh4LpFJFwF4wadKjHvtlrh3XQMsrRMj7QEp13ZSrlbf94kz6YDGgCOZcaHTOu2JoxpNAqy8x1qjaQYp1+/PFHNG7cWLN6vjCgMTtXc37gPGELeuZRarMhTwzivBn3WmmDda2lNqDxxDjLyFpm5cqVihGeTWjIrFGZjan6fuFqHleP0zx58ijGaDTF8Hf4559/ULFiRfBezOBLAxrye+211zBz5kx7M8wYOtkSaa2htFha5V7j6j6vZXDpaf9rzbUNGjTAggULFGN4XwUz48dfBjRGrmnH9moZH9I8ffbs2bprLF9x83U+Vtzf8DWDYMtPBBqCrUekPkJACAgBIfA4EJD3b49DL0sbhYAQEAJCQAgIASEgBIRAcBCQ/b/g6AephTkCjgY0TJnjiSfw1Y/rkT7bk7h3+ybOnvgb29avwKY1v2D3rh24fu0a7t27p7wv5XsI2798PxsVFYWoqGikz5ABWbNlR46cuRD7xJPIlDU7YjJnQ8ZMMUiXPgMio9MgMjqtYlKTIiwcYWHhdrMY5keTmcR7d3Hn1g3cunENN65fxbVrV3Hp4gVcPHsKly6eV86snj1zGmfOnMaN69dw8+ZNxSTH0TCG9ePZE9YtZ85cqFi1OirXaoCiZSohbcasSjnfTBqOiaNHggY1/NZy+OgvUOa5hgpEW9vMEX10sW1tZ7tThIUhLDwCYWER/Jjt0VVKShYCQgCyP2lsEIgBjTFOEksICAEhIAQ8IyDfUJnjJvsb5nhJbCEgBLQJiD6NjAwhIASEgBAQAoEnIPo+gWcuJQoBISAEhIAQEAJCQAgIAX8RkP01f5EN7nzFgMbL/hEDGi8BSnJDBKy6AeNrAxrCWrV0Ad7t2lL5ANcW8hcujsnzVyEmSzZDPP0ZSQxojNG9eeM63vpXI/yxea09Qc48+fHfxZsQkzW7sUwklhBQERADGusNCXkAsV6feVvjU6dOKcK8ly5d8jYrj9PbDGkoeleoUCGlPuXKlUO2bNmUwz3p0qVTRA95KIhx+W+wmtNQCLFz585YsmSJRzxC1YCG/Td//nxFTFpCaBKw6vNRaPaGtMoKBOSAWfD0khUPF6iFwLVMMowQ9oUBzbFjx/DZZ5/h1q1b2L17N7i2PHPmjHLwXCvkzp1bEYcvXbq0kSrqxlEbk+gJZetmqBNBS+xei7/VDGheeeUVUPRffT24w0EDFopXb9iwwR7N0WyCgs4UcKa4tS14ajKxcOFCxbDFFlyJv6tF242adNjyVYvZa/Wt0brojTW1KYFZUwO9/D39Xc2QY6JJkybImjWroSzPnTuHP/74AxQWd/WMWa9ePcU8RWv9yPFUs2ZNcPwweHpN641PQ43RiXT48GHlGjh06JA9phkDGj0jCsfi1fO+u3Ic0xk1E+nUqROmT59uT2r22rElNHINaonOB8v412NnlLsvxpctj0DPpUbHjKs2emNAY9ZAxIyBAevrCwMadwY3WkzUhjJ6baRB9NChQ+1ZeWLQ4cvxx7yCda2lvmfnz59fMYPOnt34uyytMaQ2zhozZgz69Oljx+qJQRcTq+tr1EzP03W+2XGQmJiITz75BGy/Lejdg81c71wT0Mhn+/bt9vw9nfvVZj5aLK1yr7HBUN/nfWlAo2XK4uv7mdnxY2b+NnNf0jKUcbemOXr0qGIsaTNd8sRY0uy15u/4Vtzf8DeTR52/CDQ86h6Q8oWAEBACQuBxJCDv3x7HXpc2CwEhIASEgBAQAkJACAiBR0NA9v8eDXcp1TsCWgY0s3/agHRZn3QwhUnC3RtXcHTf71i34iesWbUC586cwe3bt5RvAh3fRzwwkLnvVCmbEQzNBXgGJHXq1EgdGan8G6GYpDw4B2JLy3dN9xLu4c6dO7h965byHeKNGzcUkxnHvG0GMerymRfzT5MmLYqXeBp16r+IZyrVQuZcBRAWkcpet8SEu/h6wgeYNOZD5W8ZM2XCR+OmokyNpqa+mfOuByS1EBACoU5A9ieN9bAY0BjjJLGEgBAQAkLAMwLyDZU5brK/YY6XxBYCQkCbgOjTyMgQAkJACAgBIRB4AqLvE3jmUqIQEAJCQAgIASEgBISAEPAXAdlf8xfZ4M5XDGi87B8xoPESoCQ3RMCqGzD+MKBJSLiH97u3xcol3zmxG/n5XNRt0toQT39GEgMa43TV4yN9xhhM/2ED8hUsajwTiSkEHAiIAY31hoM8gFivz7ytMQ/oNGvWTBEAVB8A8jZvb9LzQ7+oqCjl4FHatGmRI0cOPPvssyhZsiSKFCkCCvHxwBDj2T4KtP3f6v9tq4c7QW1b2x3/tR1ssv2N6VOlSuX2kBEPVr333ntO4r1mOLAMrjN37NgBGvIYCUyTMmVKw6Y8bA8F+Xhgy0jggS6KbTqKhxtJ5xiHbeLHiEWLyprCLDurxLfq85FV+Eo9Q4+AHDALnj614uECXwkU79q1SxHcpVGDLUyePBldunTxqoO41oiLi8P48eMxceLEZGY0LJMi3GbvHVqVUovJM45ZcXgzjf3nn39QsWJFu0gx09KAguskx7Wb1QxoRowY4SQ4bpSJO1MMLaHx0aNHo3fv3kazt8czakpi1lxAXREjBjTqMjwVov/yyy/RtWtXexU8FWE3DVMngbp9euLz7rK7ePEiaKbAeUAdJkyYgB49eiT7+5w5c9CuXTv73z0xFGBiLdMOT8XWKZJ++fJl7Nu3DzSd4fW9bds27N2718mQneWaMaAxYyrgTwMaLRH4vHnz4vnnnzc9vGhKtmLFCns6rTZaxRTAqOGYaUgmEwR6LjUj9K/VFDOGFGbiapVlxsCA6c3eI7xlwTKvXLkCmshs2bLF3gS1wYntB624ruZKk8PIq+jButYycs820nC9+VX9e5YsWdCoUSNlH85MOH/+PBYvXmzfe3VlMKLmbeZeYaQ+3Avk/ZmGcXv27FFM4w4ePIh169YlM47TWwOYuYa1TFCWLVuG+vXrG6m2Uxz1WkGLpVXuNbaG+er5Tgsm1ywcRxTqsgVP1/6+Gj9m5m+zczFNDtu0aWNvqyvjSkZQx+U7hzVr1pgysjI9gP2cwIr7G35G8sizF4GGR94FUgEhIASEgBB4DAnI+7fHsNOlyUJACAgBISAEhIAQEAJC4BERkP2/RwReivWKgKMBTVJSEnLmyoWvflyP9NnyaJ6PSLx3G1cunsXpuMM4tHcHdmzdiKN/H8KZM6eV9+FqgxhWzmYUY6uomfMpju86bP+3LT9HAxqe5+C729xP5kHh4qVQqmxl5H6qKLI+8SSi08cASJGMEw1oZo8fii/Gfqx875MpJgYfj5+G0tWbiAGNV6NKEgsBIeBIQPYnjY0HMaAxxkliCQEhIASEgGcE5Bsqc9xkf8McL4ktBISANgHRp5GRIQSEgBAQAkIg8ATMajT8firwdZQShYAQEAJCQAgIASEgBISAEDBGQPbXjHEKtVhiQONlj4oBjZcAJbkhAlbdgPGHAQ2Bbd+0Gt3b1EViQoKdX5VaDTBq2gKkSm1MPJ0JkxITceqfYzi8/0/cvXNbEUZPlTo1wsMjkL9wcTyROy8iIswJO/nSgMYf9TM04DQizZr0MSaMfNf+S2RUNKYuXIeiJZ/1NEv4Kk9+2H3i6CEc2r8bt27eQI5ceVC6XFWER0To1o39znRnTh7H3Tt3EB4ejsjoNEq7smTL4fMPu2mgdPzvgzh6eL9S16joNMgYkwVFS5ZFdJq0uvXVi0AWNGHhOLx39469DKbL+1QR5M5XwNQ1olcef/eUvz/G96MyoHHVlticTyJfwWI+6Vt1Xzj29e2bN+zzF8ssWLSkz/vZyFjwJI48gHhCzfppJk2ahGHDhoFGI1YJqVOnVg4OZc+eHenTp0emTJmQNWtW8EN0rtNsf+P/5iEjxud/FIjkR4S8v/DwEA1jKE7Mtt+8eVP5Nz4+XhFd5H8UZOe/PCRVoEABDB8+HBE69zMKLA8ePDiZGLFRtqxvnTp1dMux5ce2sDwKLroz2bHFv3v3riIIT6FJI4e6yGf37t2g4Lqngf20ceNGZM6c2dMsJF2QE7Dq81GQY5XqhTABOWAWPJ1rxcMFvXr1AgXJbcGVgLUeZbVJCuP72ryFZg00aDl06JBTdebOnYvWrb03LVYLULOQr7/+Gm3bttVrvke/awk4v/7665g2bZpTflYzoPHU/MSdaLtZsWh3HaI1VrVEy82aC6jLNCJmr26zp8Lw6rI87QOPBrKbRL40oGExfN4YNWoU+vXr51Rq7dq1FSF+Pq85Bl8K76v7ylWZjuXToJVj69tvv8WmTZvAcWwmWNGARstoxUyb3cW1sgGNlji+p4ZT3vAM9FzqbXlmDCnMxNViaMbAgOnN3iO8ZWGrM/eIevbsaW+Cq3G0efNm1KhRA9yzYYiJiQEN2B61kW+wrrXU99FXXnlFWQMa2RdzHE/u1jK3b99G8+bNlfuCr0MgDGh4D+YafNasWVi6dKliosb7nNHgSwMab9fGjnVW9z3Ny9evX49SpUrZo4kBzUNiWtcwzTNfeuklt0PBn+PHzPxtdi4+e/asMpceOHDA3j6t50Pud7dv314xobEFztXcM7dysOL+hpV5G6m7CDQYoSRxhIAQEAJCQAj4loC8f/MtT8lNCAgBISAEhIAQEAJCQAgIAdcEZP9PRocVCZg1oHE0f8H9+0hKSsCty+cQd/BP7N25FceOHMY/x+MQF3cMV69eUc6U8hwoz2jwP6a3/WeEF991hIWF2c968P/mf5GRUcgeG4scT+REvqcKoljJZ5C/cAlkz1sUYRGpERYWDqRI4fZ9cVLCPcyZNAyTxnyo1FEMaIz0iMQRAkLALAHZnzRGTAxojHGSWEJACAgBIeAZAfmGyhw32d8wx0tiCwEhoE1A9GlkZAgBISAEhIAQCDwB0fcJPHMpUQgIASEgBISAEBACQkAI+IuA7K/5i2xw5ysGNF72jxjQeAlQkhsiYNUNGH8Z0Fy/dgU92ryAPTu22PllzhaLGT9sRM48+XWZxv39F2aMH4n/LfzarVg7PxyuVKMeOvcehOKly7v8OFjdTncVoDnEzCW/KeYmroKv66cLxEAEX5nFOBb1+ccDlH6wBVemNuqye/b/CP/q/kBIct/ObRj0ZgccO/xQ3OeZStUxdtYSl6Yf/KCcH59PGT0Em1b/7LL1mTJnRfuub6N5+65Iky69LiW1+ZBjPW5cu4ppY4dh7rRxoAmNVnj6mYoYOHo68hcqpluWOgKNV2Z/8Sm+/+oL3Ll9y216lvP6W++jco16CAsP1y3L1/x9Pb7V9XPXIK0xpk7fsEUHDB03S5cLI5w7/Q+mjBmKJfNnuexXxitWuhw4bp+tWN0Qc7WRjuO8QbObFT/Nx6eD3sSli+c168m5q1HLjujebwQ4NwZzkAeQYO4d/9Xt6tWrePHFF7Fr1y7/FeKHnPkxoO2DQFf/2oo1IkDpaMZi+78d/5YrVy5s3bpVMbRxF5YsWYJOnTp5ZehjOzxlBBsNcZYvX44SJUooh6z0AgU0KbC5evVqQyY5Zg9/aZVfr149zJgxA1FRUXrVk98tSsCqz0cWxS3VDgECcsAseDrRiocL1ALqnhrQqM1UyIJrChrh+TJQEJp52gTVmTdNaSh8HBlp3LRYq04rV65E3bp1nUz1/CkcrCXgPHnyZHTp0sWpet6KbKvT6/WxWVF9X5mfuBNt379/P6pWraqYOzJwzcr1J/9mNhg1SzLLQV0PMaBJbtCgJz5vpC+1hMBdjWm1wRaF/ykMrmcCqlUPM2ZBFOT/4IMP8NlnnykmpZ4GKxrQaAm7e9p+dbr8+fMrRj40JLUFK5kCqMdQbGysYqzKdvkqcLxxnqTwii3QTCFt2gfG6IGeS80K/as5mDGVMRNXi7cZAwOmN3uP8JaFrc40/61WrRouX77s9n44ZMgQDB061N5Ub+Y/X41P5hOsay31Pdvd/OuOh7u1jNYY8xVbLdMUrXHqqdEd56oePXpg586dHldZbw1g5hpWjyNv5lN132vV00r3GnaQehzqrf2Ndir3dF977TXMnDnTnsSIuZW/x4+Z+dvsXMw283lw0qRJbufTo0ePKnPzyZMn3c7NRlkHSzwr7m8ECzt/1UMEGvxFVvIVAkJACAgBIeCagLx/k9EhBISAEBACQkAICAEhIASEQKAIyP5foEhLOb4kYNaARqvsB2cr7uM+jWYS7+HG1Uu4cukCrsRfwI1rV3D96iXEnzulnK26euUKrl+/hmtXr+DmzRtIuHfvgTlNYqJyBoTn5/hNUOrIKERFRSMqOhqZMmVGuvTpkS1HLqTNmBnpMmRCuoyZkSFTZqRNnwmRadIjRVi43XTGKJ/EhLuY9dkgfDnhU6UOYkBjlJzEEwJCwAwB2Z80RksMaIxxklhCQAgIASHgGQH5hsocN9nfMMdLYgsBIaBNQPRpZGQIASEgBISAEAg8AdH3CTxzKVEICAEhIASEgBAQAkJACPiLgOyv+YtscOcrBjRe9o8Y0HgJUJIbImDVDRh/GdAQmtq8hH8bP3sZKteq75IpjTkmjxqE2ZM/NcTdMdJzdV/EgI+/1DRz8JUBjb/qZ7qxGgl8bUDDj8AH9myHnxd9Yy/NlTmPlgFKh3+/gyXfzcKwPq8nS+ZwuQAAIABJREFUE7N3Z0Bz9XI8RvbripVLvjOMheYzAz6Zgucbt3RpQsTMXBnQHDu0H307N8fZUycMldntnWGKwU5ERErd+PwQfv7MSRj7wdtuDVC0MipUvDQ+mvwtnsxfyG05vuLvr/H9KAxoPOVevmptDBk7Uzmc4C64MqC5e+cO3u/+Cnb/vll3bDBC9idy47OZP4J9HaxBHkCCtWf8W6/ExEQsXrxYESa8dcu9aZZ/axLcufOA04EDB0ChPneGNoxTv359u7iov1tFQ5wVK1aYMqBp3749Vq1aZciAxhf1p5Bz27ZtkTKl/r3UF+VJHoEnYNXno8CTkhKFwAMCcsAseEaCFQ8XLFy4EBQltwU9cWhXtNXiza6EsL3tLZrfsb7Lli2zZ6VlSuBJOUeOHEGVKlVw5swZe3JPhbr1ytcScHZlqiIGNIC3DBz7Q8uAhuOJa27HYNZcQN3nYkDjHwMaclYby7iat9wZAehdo+rf1XnVrl1bee7l4WXHEBcXh4YNG2Lv3r2GiuAzTa1atdC9e3fFxHXgwIH2dGJA44xQS0DfSqYAY8aMQZ8+feyN8odR24YNG1CzZk0kJCTYy6FB20svvaT870DPpWaF/tUXjRlDCjNxtS5OMwYGTG/2HuEtC1udtdZB/fv3x4gRI+zNunLlCl544QVs2bLF/re5c+eidevWhuYlf0YK1rWW1Q1oXN0H1ePU7LqW61XOXW+//bbhYZEnTx60a9cOjRs3RsuWLXH8+HElrd4zhplrWN1f3hisGHmGsdK9hqz9ZUCjZQLobkwFavyYmb89mYuNGB7R4LBNmzb266RChQr45ZdfYHZ/0/CFFqCIVtzfCBCaR1aMCDQ8MvRSsBAQAkJACDzGBOT922Pc+dJ0ISAEhIAQEAJCQAgIASEQYAKy/xdg4FKcTwg4GtDw3dATOXPiqx/XI322PG7PRhgtnHmmAJB0P+nBv0mJ/P+QlJSAxIR7SEpIQFh4GMLCwsC4SYlJSBEWhoiUqYAUYc7GMilSIEWKMKVoJd8UzNGDcP8+Eu7dwd97tuLTIX2w4/ftSl5iQOMBS0kiBISALgHZn9RFpEQQAxpjnCSWEBACQkAIeEZAvqEyx032N8zxkthCQAhoExB9GhkZQkAICAEhIAQCT8Ds+ZffTwW+jlKiEBACQkAICAEhIASEgBAQAsYIyP6aMU6hFksMaLzsUTGg8RKgJDdEwKobMP40oFm1bCHe6fxQAJUge/b/SDHu0AoJCffwcf/uWDRnqiHmWpFoHvHJtAVImy6D08++MKDxZ/08brBDQl8b0MSfP4s3WtTAscMH7KWQ7+j/LkZUtLMwo5YBSu68BfBu15aaQvauDGhO/xOHNzs0xJG/jAk8qrm169IHPfp/6NIYRsuAptNbA9Gvcwtcu3rZVDc0a9sZ/UZOcmtCw4/aZ38xCuNHaI95IwU+ma8gJs1bgRy58riM7gv+/hzfgTagYVtGvd8LC2ZPNoI4WRwjpjBaBjSDRk/HiH5dcDLuiKly8xYogs/nrdA1vTGVqQ8jywOID2FaLKtr165h2LBhmDFjBmhIIyE5AR52mjNnDurUqQOKjbsKN27cUETWHYVD/ckz2A1oKFi5Zs0aFChQwPPDX/4EKHn7hIBVn4980njJRAh4QEAOmHkAzU9JrHi4QEusXsuMQw/Zl19+ia5du9qjqU1hKJh+6dIl++/h4eHInDkz+K/ZMHLkSAwYMMCejIZ+bEfRokXNZuUUX0vUPWPGjFi/fr1izufLcPToUVSrVg0nT560Z1usWDGsXbsWWbJkcSrKW8MAHuJo0KCBPU89kW6zovpq4W61EL4RbjRLoDA+jRJswTEfGnOQF58zGFyZ9Rgpa9u2baBYts0s06houzszEK1yA2lAw+cKir3bwkcffYR+/TzfTzLC0Ugc9VjSE583kifjGM23U6dOmD59uj1bPldRINzd85dWHbhHR77ffPPQaFtrPFy8eFExMuIYUwcecuazX+XKlVGoUCEUL14cWbNmBecYWzBz7RkZX654emrMY0S0neL0bCNNJrSuZaN9bDSelUwB1AL2bKMn86U7NuoxFBUVpdxXypUrpyQL9FxqZMy4a4+6vu7mEDPmFVplmjEw0JqH9O4R3rJwrLN6zi9btiyWL1+OTJkyKdE2b96MGjVq4O7du8r/zpkzp7KWyZcvn9FLy2/xgnWt5QsDGq17Rc+ePTF+/HiFJ/f3mjRpgl9//dXr+5LRDvLWgObrr78GTae1Au9jXE9xzucY4zqca3KbWbTZa9JMfPXaNjY2Fhs3bgSfP8wGtRmn1c3O2H5/GdCoTVZYlrs1Z6DGj5n525O5mM+wdevWxfbt2+3Di22jOToDn2N4nZCPLQwePBhDhgwxOxyDLr4V9zeCDqKPKyQCDT4GKtkJASEgBISAEDBAQN6/GYAkUYSAEBACQkAICAEhIASEgBDwCQHZ//MJRskkwAT8bUAT4Oa4Le6BGc59nD1+CD98MwX/W/wdTp86ZT8nw3elH46dgmdqvSTnG4Kp46QuQsDiBGR/0lgHigGNMU4SSwgIASEgBDwjIN9QmeMm+xvmeElsISAEtAmIPo2MDCEgBISAEBACgScg+j6BZy4lCgEhIASEgBAQAkJACAgBfxGQ/TV/kQ3ufMWAxsv+EQMaLwFKckMErLoB408DGrXZB0E2bNEBQ8fN0mS6bMHXGNTLWQgpIiIlGrfqiOcbt0T+wsWVdPfu3sXenVux4sf5+HXp98nyeqP3YLzRx1kUZvHc6dizY4sS99LF81j7y2Lw42GGlClToXajFnZTlfQZY9Cxx7tIl/6heCDj+bN+hgaZTiRfG9DQvOPDd7s5larFlhHUZdes3wzbN662m7pQoP+ZitWRO18BJT+aqbTp9JaTkc31a1fwTqfm2LrhoXgX42bKnBWtX++FGi80RYaYzEhKTMSBPTuw9LuvNPu/14CP0b5bX80PvtVjMku2HEhKSkT8hXNKvdRlcazt2LIeHD+/b16TrAfclcXITPvvVnVw794DoThbqN2wBRq+3AFFSpRBWHi40qbD+//E6p8X4advZ4IGKo6hbpPWGDZ+NsJdmBv4gr8/xzc/lmXbGG7dvIFfl3xvZ8IPd6q/0ERhz5A6MgqvdP4Pnsid145A3T5384gr0x+OwfovtUPDFu3tc8nZUyfw29rlmDd9vDIvOAaWP/GbX/Bk/kKaV57agIb5p0odidu3birxXZVHg60fvpmWLE935ly+mB+8yUMeQLyhZ+20vJ4uXLigCLFRnM1237R2q3xbe17rFGkfNGgQUqdO7TJzCobSyIfCtIHgGOwGNIULF8bSpUsVwXoJoUvAqs9Hodsj0rJgJyAHzIKnh6x4uIAmAVWqVMGZM2fsIEePHo3evXubAturVy9MmDDBnoaGJzQTiYyMVP6mFvZOly6dIoZeqlQpU+UwslHzCdMZa+TNPPwhIKwl4OyqHG8NaIwIazuyMmOCodW3r7zyCijKrL4e3PWHlrDz5MmT0aVLFyWZJ2LRrspT83BlYGSWg7o8IwYhajMltXGT0TGszifUDWjUhldGTYQolL9kyRKkTZvWKFolHo2POKfR6MoWHE0FbH9Tjxn+vUiRIpgyZYoi0K9nuGVmzBkZX64a6U8DGi0ReD1jDlOdoYpsJQMaGo7xfhsXF2dvRYUKFfDLL7/A7POPFjMtFmpjs0DPpd6WZ9QwTOs+YdbwyoyBgdZaRG+ce8vCsc/VJnZqUzaaHgwdOtSepHv37soazcx92ZvrUi+t1lz5qNda3syptvZq3SvUa2r1/OvpfUmPsav7kpnyTpw4gVq1auHw4cNOxdHgrm/fvrr7cmYMZcxew96ujR0bpF5DaRlCWulew7b5w4BGi4E7o85Ajh8z87enc7F6XnU0NVTPyf4yMDV63fsynhX3N3zZ/mDMSwQagrFXpE5CQAgIASEQ6gTk/Vuo97C0TwgIASEgBISAEBACQkAIBA8B2f8Lnr6Qmhgn4GhAk5SUhJy5cuGrH9cjfbY8zu+n798H/1+KFGHGMw+imEmJCbh++TzWL52H2dO/QFzcMSQkJCjnOvg+hf/GZM6Mj8ZOQZmazYLm3XwQIZSqCAEh4CEB2Z80Bk4MaIxxklhCQAgIASHgGQH5hsocN9nfMMdLYgsBIaBNQPRpZGQIASEgBISAEAg8AbPnW38/Ffg6SolCQAgIASEgBISAEBACQkAIGCMg+2vGOIVaLDGg8bJHxYDGS4CS3BABq27A+NOA5mTcEbzWtAounnsogFqlVgOMmrZAMWpwDDQf6dHmBbtJDH8rVqosPvryOycjCnVnnDh2GG+2a4DjRw/Zf8pfqBimLFiLjDFZNPtObUISm/NJzFzyG2hG4ioEsn6GBpxGJF8Z0NAMZcl3szCyX1cnIxTynPL9Grt5h2MV1GU7/taiQzfQXCNNuvQum5aYkIBP3u8Jmt44hi5vD0WHbn0VUxKtcPzIQbzbtRUO7t1p/zkyKhpTF65D0ZLPJkuiZYpki9SgeTu899FkJ1Mc22/8mJxGJf27tbab6vA3d2WxTQN7tcfyxfPs9cj+RG6MmroAxUqXc8ni6uV4vNO5BbZvWm2PQ1Ok6T9sQL6CRTXTecs/kONbbdzijqGtsWYMaLasW4GebeuBhx9sQW8uuXP7Fr76YhS+/HSwE98Kzz2PUdMWIjpNclFTdTscE5apUA0jJn2DbDlyafbXqqUL8G7Xlk51LFGmAibO/QVp02XwdArwWzp5APEbWktknJiYiLNnz6Ju3bqKoDn/t4SHBPjxIUWIv/32W/CDd1eB95G//vpL4UgxS3+HYDagIbOWLVti7NixdjF7f/OQ/B8NAas+Hz0aWlKqEADkgFnwjAIrHi7QEux1FNQ1QteIKPPKlSuV9YzNUI+sli9fjjp16hgpwimOWrg8Z86c+O2335Arl/ZzlJkC9uzZg2rVquHy5cv2ZAUKFMCqVauQO3duM1m5jHvlyhW88MIL2LLlgdkxgzuhYm9FtgcMGACKa9vCk08+qfDKkUN7L8uMCQbzVIu2ly1bVunbTJkyGea1f/9+VK1aFfHx8UoatZi+lkHNiBEjFJNGs0HNQ0tonHma5aCuhxEx+zlz5qBdu3b2pFFRUVi7di3KlXO996Muh4IGrVu3VgyfbCHUDWjUbNXjxcZBzdfTuULLqMvRIInlaY3RggULYsWKFciTJ4+hYWpmzBkZX64K9acBDed4julvvvnGXjyv7WXLloHGY74ORu4/vi7T0/zIhsZFkyZNsmfBe+H333+Pl156ydNs7ek2b96MGjVqgCa2tqA2Hgn0XOqp0L+ra9idqYxZsws1cDMGBp7cI7xl4VhfjqXXXnsNM2fOtP+Z90PeF9VrDI4xXn/16tXzeoz5KoNgXGup51RPDOG07hVkX79+fTs6tdmJp/clo32hvq+YMaBR30Nt457mM0bMjMxek2bia7HmOsjsXKq1hlKbaLLdVrrXsL7+MKDhuqdbt25OQ+/1118H/851mDoEcvyYmb89nYvVz2OxsbHYuHEjOFeojUX5nLdo0SJwXW/1YMX9Dasz16u/CDToEZLfhYAQEAJCQAj4noC8f/M9U8lRCAgBISAEhIAQEAJCQAgIAW0Csv8nI8OKBPQMaPhuOynxHv78bRUO79+NJ/MXRLEylRCdIQvCwpO/YwoWBsr3jax7UgLOxh3E5jX/w+qff8TePbtx4/p1pZp8j8JzZzYTmkwxMfhkwnSUeu5FQ+9Tg6WtUg8hIASCm4DsTxrrHzGgMcZJYgkBISAEhIBnBOQbKnPcZH/DHC+JLQSEgDYB0aeRkSEEhIAQEAJCIPAERN8n8MylRCEgBISAEBACQkAICAEh4C8Csr/mL7LBna8Y0HjZP2JA4yVASW6IgFU3YPxpQKNl0PBMpeoYO2tJMkOHg/t2oVOzarh5/YEoO00pJn+3CjRl0AubVv+MN9s3sAugRqdNh2mL1qNQsVKaST0xoAlk/fTa6+p3bwxoaDrD/tq85hfMmfoZjvy1N1kx3d8diY493tX8kNqVAQrT/Ovf7yAsPNxts7RMQ3oN+Bjtu+kLYZ3+Jw7dWz/vZEJUt0lrDBs/G+Eq0SRXBjR1Gr2M4ZPmICIipdt6ahmHuCor/vxZvNqkMmjExMAPVEZ8Phd1X2yl28V/H9ijXA/Xrj4Uyx0/exkq13oodOaYibf8Azm+/WlAo2Wk82S+gpg0bwVy5HIvFMpDA7O/GIXxI/o59c9I9lmT1sn6zJUBTfmqtfHJtAVujWRY1pgh/8HcaePs+eqZDOkOGj9GkAcQP8K1SNY8WLNr1y60adMG58+fdzJPskgT/FZNzu3Zs2dXxOpiYmLclkOR2BdffBEU6fR3CGYDmrCwMPzyyy8oU6YMwnXWB/7mJPn7l4BVn4/8S0VyFwKuCcgBs+AZHVY9XKA25KAY9vr165EvXz5DcNVC4lpmEGqDEWasNnAwVBiAXr16YcKECfbonhieuCqLQtRdu3bF9OnTnaK8//77+OCDD3xyQPzrr79G+/btnfJ3J+DsjQGNliCzvw1ouJ5cs2YNKlWqZLRL8eWXXyrcbUFtCqMlEG7WKIl5mzFcMmMGotVQIwYh6r5lPhzbPXr0MMzu6NGjimnSyZMn7WkeNwMaNvzHH39E48aNnbht2LABNWvWBMcPgyujGj3YzLtJkyb2aFr58LmX/eBoGsprvW3btnrZ239Xz20dOnTArFmzNNMbGV+uCvanAQ3LVF/PfN5lXxQtqm2OrVVP7n9x3p09e7b95zfffBN9+vRxim41UwAtkxgaTvGwXebMmQ2PFXXEe/fuKWPtu+++s/+kNRcHei71VOifjdAyWREDmoc9//PPP4NGGTZjP9ta6MCBA05GRL5cI3k8QFUJg3GtpZ5TPTFKVBtuOBpU2BD4ypBxxowZGDJkiJ0s73/jx49PtlfmjQFNp06dnNbDZseSeu3v7vplQ8wY0GiZadlMmMyMU66dqlSpgri4OHsyrXysdq/xtQHNpk2b0LBhQyeDzixZsijr/eLFi2siD+T4CYQBza1bt9CsWTNlX9oWuM5r1aqV8lxHExrHv5tZ/5kZs4GOa9X9jUBzCmR5ItAQSNpSlhAQAkJACAiBBwTk/ZuMBCEgBISAEBACQkAICAEhIAQCRUD2/wJFWsrxJQE9AxqWdWzfNvTr1hZxx46C7wyLFS+BRs3boPZLryFl6mhfVsfjvGwmMg9MZxJx59YNnD9xCL8umY+VP/+EI3//rXx7ZIvH8wzpM2RQviO8FB+vlEsDmo/HT0Pp6k188n2hx42RhEJACIQUAdmfNNadYkBjjJPEEgJCQAgIAc8IyDdU5rjJ/oY5XhJbCAgBbQKiTyMjQwgIASEgBIRA4AmIvk/gmUuJQkAICAEhIASEgBAQAkLAXwRkf81fZIM7XzGg8bJ/xIDGS4CS3BABq27ABIsBzboVP6F3xxftrKvUaoBR0xYgVepIXf5qow+a10xduA5FSz6rmdYTA5pA1k+3wS4iuDIh8TQ/x3R6phpaZZepUA2fzfrJrREHy0hMSMDAXu2xfPFDcR+jhjC2Oi5b8DUG9Xoo/OrKzEPLgCZd+oyKYdFTRUroomJdR77bFYvnPhSxNVpW/kLFMGXBWmSMyaJbzq2bN9Dn1SbYuuFXe9wxM3/Ec887i3DafvSGP/MI5Pj2pwENx1D/f7exM+NHQeNo3FOzni5zRrhy6SJ6tquPfTu32eNXqvECPp2+CKkjo5zy0DKg0Zt7HDPYuXUDurxcUxn/DKzrpLnLUb5aHUN1DWQkeQAJJO3gLYuHbfbu3QuKah86dMgujhm8NQ5czXj9Ll68GJUrV3ZrqHL37l1F9JEiiP4OwWpAw8NaJUuWVIR5IyP113j+5iT5+5eAVZ+P/EtFchcCrgnIAbPgGR1WPVygJYhP0f927doZgksB7KFDh9rjVqhQQRHndZzPtYSiPTEQOXv2rCKsToF1W+jYsSMoxK3mb6jyGpG4dmUZFy5csP/KNRJFw2kw4U04fPgwnnvuOUVk2xb0BJy1zHsWLFiAl156SbcqNBKqU6cOuJ60BX8b0LCc7t27K0YqRvrkypUreOGFF7BlyxZ7HbXSq0XUtYTd9YCozZIY35URUiAMaLTarnX9uGvXxIkT0bNnT6coYkDzAIdRYXl3fPk8S76TJk2yR1MbJPEHb4yimF5LPN2qBjT+MFbiXLJs2TLUq+e8T2c1UwAtoxj2/8iRI/Huu9rm7XrzGn/nPaFly5ZOpr8vv/wyaIiRMqWzaXog51LeR6tXr459+/bZmzFixAhDexta90sxoHk4GtTrIZvhENdfjmuywYMHOxmVGBlPgYgTbGsttQENGbgzB1Qz4v2cJjBcd9kCDYJ4bTruYWndl8ysmZi31trBlXmdNwY0npqV2dqvNm/zpQGNlkGVWYMc1lNt5OTKeMhq9xpfGdCQM68NGsvfvHnTadhzbPXt29flWj+Q4ycQBjRsvHrN3bp1a8WglGaHNiNIs0augZhvvSnDqvsb3rQ52NOKQEOw95DUTwgIASEgBEKRgLx/C8VelTYJASEgBISAEBACQkAICIHgJCD7f8HZL1Ir9wT0DGjuJyVh9aIZGDagN+7cuYPExETl/RK/KRz80XhUadAG95HCXgjzS5EiDPdThNn/ZuTbM0/6ie/C7CEpAdfiz+D0iaPYt2MLNq9fhQP7/sT5c+fA7zx4hsEWnyYHlao+h2ZtXse2Tasxe/pkpV1iQONJL0gaISAE9AjI/qQeoQe/iwGNMU4SSwgIASEgBDwjIN9QmeMm+xvmeElsISAEtAmIPo2MDCEgBISAEBACgScg+j6BZy4lekZArXXJXNxpa3pWCuCJzqWnZUk6ISAEhIAQEAJCQAj4moDsr/maqDXyEwMaL/tJDGi8BCjJDRGw6gZMsBjQLPz6S4zs19XO+rVe/fHvfiMMsb954zre+lcj/LF5rRJfzwTCEwOaQNbPUKM1IvnLgIbmM8MmfI3M2WJdVk1dthnjj78P7EGnZtVw7eplJf/wiAh8+d1qlC5f1TAKmhC90aIGjh1+KF7LOtd/qa1THloGNHWbtMaw8bOVco2E3b9vRpfmNXDv3kPhV62ytq5fie5t6to/Uq/VsDk+/Hye4XLU16YZAxoz/NnmQI5vTzbm1OOrYYsOGDpullN3aRkZuTKPcdfP/1s4BwN7PhRodjWfaBnQtOzYHX2HGxPn1Urvj41QI2NaL448gOgRenx+58EaCo9SvJHC0gn/Z6D0+BBw3VKKbVMwnUKMrgIPLVHoj2KKFBl1OvTkY4jBakDDeg0fPhyvvvoqIgzed32MRrILIAGrPh8FEJEUJQScCMgBs+AZEFY9XHDr1i00a9ZMMY2xheLFi2PVqlXIli2bW8BaAuKuRLDVRjVc/7AMGm4YCVwD0VhDbco3d+5cUADYV4HljBo1Cv369XPKkkYxPBDBNZkn4cyZM4pBgKM4OfP59NNP0adPH5dZcv1Hw8IjR47Y4xgRK6dAOU1+fv31oUEtMwiEAY0Zwx4awHTr1s3eNpuIfqVKlZyYaJlavP/++4rwsxGxAfbroEGDlDWlLbgTiQ6EAQ3roWUgY9QA6tixY6hdu7bT2GCeoW5AozUWKHRP8X/HoCVQnyNHDqxbtw4FChQwdBlrmWBoGTp4a0CzYsUKxVwlKSnJXi+rGtBo3VPIm/N97ty5dblTvINz3NSpU3XvSVYzBWCDduzYgVq1auHy5Qf72QwUK6HpLAX7jcxnjhC3bt2qmHg55pcxY0aFd5kyZZLxDuRceuPGDTRp0sTpPsS6Llq0CFFRzobdjhXVGgP8XQxonLtzwIABinmRLdAsi+PBZuimZ/ihezH6MUKwrbW0DGiMrmVctUVrfaplamamn7TKcmdk+KgMaHgf4Jp3yZIl9lGk106aM1asWBHHjx9X0ujFVxvcMI3R9RPjahmCuTIBtNq9xlsDGu7jcx7hsxvXJ+rQuXNnxZhPbXDmGM8bAxqz4ydQBjR8FqtSpQr4TMfA54iuXbti4MCB9qb72hjVj9Owoaytur9hqHEWjSQCDRbtOKm2EBACQkAIWJqAvH+zdPdJ5YWAEBACQkAICAEhIASEgKUIyP6fpbpLKvt/BHQNaO7fx+kje/F+zw7468A+3L17V/k+gu9ie787GM1eexsIC8f9+0mI2/8HfpwzGZFRUShYvAxin8iF2CcLIUO2XEgRFu78LQXNY1I8MK7hO1T331ncB41w8P+/G0u6nwSeHUtMuIs7N68h/nQcjv39F/bv2oadv2/DwUMHcfvWLSVPx7MarHN0mjQoWaoMmrfpiAp1miE8VSRmjx+KL8Z+rMQVAxq5LISAEPAHAdmfNEZVbUCzYMECYwkllhAQAkJACAgBAwR4Hscx+PNct4HqBH0U2d8I+i6SCgoBSxAQfRpLdJNUUggIASEgBEKMgOj7hFiHhnBzxIAmhDtXmiYEhIAQEAJCQAj4jIDsr/kMpaUyEgMaL7tLDGi8BCjJDRGw6gZMoA1oqtRqgFHTFiBV6khDXI1EOnf6H3RsVBHnzpxUovvDgMZIPVzFMVs/T8vytQFNpsxZ0emtgWj6SiekjnQtJsf6qsvOkSsPpi/eiGyxOXWbozY/KVaqLCbOXY70GTLpprVF4MceNA35edE39jRaJkZaBjRa5jHuCr565RJ6tKmLfbu226O1eq0n+g4bb7i+ehFvXr+GXu0bYOfWDfaoZgxozPDXq4ve72bHt78MaHj9v96kCk7/E2ev8jvDJ6Dlqz30muD0+9FD+/F606q4ejne/netMaJlIGNmLF2Ov4A3mlfHkYP7DPWxqUb4OLI8gPgYqMWzo3jd+fPnFYE6Gq7QUEUCwHUgxd4LFy7sFgcPXVFImgLVFEn0VwhGAxoe3KI/KagbAAAgAElEQVSA7qZNmxQRfLOCvP5iJfn6j4BVn4/8R0RyFgLuCcgBs+AZIVYWaF24cCFatGjhdHhaT1xYy1DFnXHNnj17UK1aNSeR/IIFCyrCxnny5HHbkVxLch3Uu3dvJ4MGV0LRtszUwtv8u5ZRhbpwV+YtFFqmYQpFlcPDww0Pvt27d6NVq1Y4cOCh+S0T6zFmnNu3bytGMsuWLbOXR1Hu5cuXKyLIWoHCzRSip6GBOpg1oHnllVfw9ddfu1yDaYm2s0waTfAgZ7ly5TTryP0Ypm3Tpo3TswFNK8lYbTqoJRTONSLX0uXLl9ftCy2zJHdGPoEyoDlx4oRiRkGjE1tgu5YuXaoYD7kKrsYo4z+OBjSu2kzDpzp16igiFrZg5LpjXI7R//znPxg3bpxT3zDPEiVKOHXNrl27lPnt2rVr9r+7MuNS9yn7vkGDBjh06JDTT1Y1oGEjtAx12rVrp1zbPPDtKnCu/+STT5IZjbkyFbCaKYCt3aNHj8bbb7+dDMPQoUPRt29ft+YstkQcn7wP0IDN0XyGv7szNgv0XNqrVy/wWrAFrpXmzJmj1Fvr2d7VGGD6YDag0btXqs012B4j6xF3N7fNmzejRo0a9vmNeyeOJlZGzH50b55+jBBMay1P1zKu1qdc+/AQbebMmZMR1FqP8P4xf/58xMbGuiTOa55xONYc+9mdGZ83BjSdOnVyWkcWKVIEa9asQfbs2d2OClfXsJ6hjPoaoUnV2rVrXa4jL168iPr162Pbtm32+hh9rnB1n3J137bavUZt/sK9Xj7n6d1/aVBGA3n2heMYc+xwmuXNmzdP2c92FwI5fgJlQJOQkID27dsr7bcFPg9yzDPwnsbnNTIKlWDl/Y1Q6QN1O0SgIVR7VtolBISAEBACwUxA3r8Fc+9I3YSAEBACQkAICAEhIASEQGgRkP2/0OrPx6U1WgY0sxavQ4bsee3fAyQm3MOJw3vwx8aVWP/r/3Dq5AkUK1EK3ft/jMxP5Ffi3bx8DkPf6oD1a1cr76n4fittunTInj0Wnd/s/8DwJSKlYiITfyYOf+/7Q0kXGZUGUWnSIusTeZEuJhYpwsIU9Hy3mnD3No7t/x1n/jmGK5cu4lL8BcRfuIAL58/h6pV4XL18CfHx/Hu8ci6DaVi2zXyG+fM7weyxsXimbAU8/2IrFC5ZHhmy5EBYeASSEu5hzqRhmDh6pFJmhowZ8fH4aShdvYmcc3hcLgBppxAIAAHZnzQGWW1AYyyVxBICQkAICAEh4BkBMaBxz032NzwbV5JKCAgBZwKiTyMjQggIASEgBIRA4AnonRNS1+j3U4Gvo5ToGQEtvUtPcmrYogOGjpvlSVKfphEDGp/i1MwsMSEB7/27NVYt9c7s/ZlK1TF21hJEp0nr/0pLCUJACAgBISAEhIATAdlfezwHhBjQeNnvYkDjJUBJboiAVTdg/GlAczLuCF5rWgUXz52xM/T1JkRSYiJmff4JJn3U315GMBnQeFI/QwNOI5LaBIYfS1d/oQloJGMmFCpeGmUr10Se/IUQZlCIVV22mY2DYW93wuK5D8VUazVsjg8/n4fwiAgz1U5mgqOVj9qAJjptOkxbtB6FipUyVZb6uvG0zlqF8sOVFT/Nx/vdnUXIzBjQmOFvquGqyJ6Mb38Z0NCsp8vLNcHNLwa9ecBVu7XMf7TMjNTt4Hj98rvVKF2+qiGkN29cx1v/aoQ/Nq+1x3fXx4Yy9VMkeQDxE1gLZ8t5isYzFHb87LPPcOTIEUWk7XH+8I6Hk8aPH4+XX37ZrYg5DzUdP34ctWvXVsRlXQkBejs8gtGAJjIyEoMGDULXrl3lUJa3HWyR9FZ9PrIIXqlmCBKQA2bB06lWFmjVEqQn2RdffBFjx45Fvnz57KC5flu1ahW6deuGv//+2/53tn/u3LmK0YqrZ1be04cPH+70c/r06fH555+jZcuWysFtx8B14v79+/Hee+8pQu2OgeuWlStXKqYProKnBjTMT8tgx1YOTVz69++Ppk2buhTiJlMKOdNMYdGiRcmqSCHoadOm6Qo4MyGFjmnU4hjIiqLjXbp0sdeBYtxcaw8ePFhZOzJkypRJ4Xru3Dnlf5s1oMmfPz9+/fVX5M2bVxOzWrSd48BxfU8B6rfeeguFChVS6kEu+/btAw0YaCrhGPSEw7XMRFi/JUuWoGjRoi7HAQ0+2FcUfbeFLFmyKELqNE3SCoEyoGHZNOrh+Hdc45PVBx98oBgJOQqGk+2ff/6pmCDt3LlTqbrtAK2N++NoQOPK/MHV3MZrZMCAAcnmHNtY4DzHMdqvXz+n4fHmm28qz7Lq+f7SpUuoW7cutm9/aDrN8Uwh8gIFCmiOMZZBoxaKmVPwXR2sbEBDkXaOXRrOOAaaMnDee/rpp50Yupvrn3/+edAkLW3a5B+ZWc0UwMaC45L3NY4xdciaNSs+/PBDxSxA67mI44ZzKOd/9X2RefG5mXsM6vupYzmBnEvVJim2erCevL5oQMfriX3Je82QIUPscxsNK2jgQaMuhmA2oNG7V/rDgIYGLjSZ2bJli+YcQ/O4tm3burw3BsMPwbLWcmVAY2OkXsvQHJDGJ3369HEyQGF8GgH9/PPP4NzlKmiZUD311FP44osvFFM6tckhr4GRI0cmm1NpCsP7SK5cuQytZapXr66smbTmU3UGNIqicZhjYB3eeecdl/uXXIfSLPKrr75KVh+zBjTMgOW9++67LvcCOcZ5D3UMRsx8OC/xGcfx3uvORNNq9xq1AY2vrnUap3FtSnMgvRDI8RMoAxq2WeuZzMaibNmyijEcn71CJVh5fyNU+kDdDhFoCNWelXYJASEgBIRAMBOQ92/B3DtSNyEgBISAEBACQkAICAEhEFoEZP8vtPrzcWmN2oDmiZw5MfunDUif7cF3AI4hKSkRiXdv4e7Nq0gVnQERqaPtcS6dOoI3OzbBoYN/KedKGPgNFd+9VnmuJoZNmoe0GbPgevxp9O/WCrt2/GH/nXFKli6DQaOnI3POB9/n3L+fhO2rFmNov+64fOmSkifzs32XxW9UHOvHPPg3/st3tWnSpEXefPlRvlJVvNC0DXI8VQIRKSMBhzbRgOabz4djwqcjlLzSZ8iAj8ZNRZkaTeWsw+NyAUg7hUAACMj+pDHIYkBjjJPEEgJCQAgIAd8QeJzPwRshKPsbRihJHCEgBPQIiD6NHiH5XQgIASEgBISA7wmIvo/vmQZLjudO/4OOjSri3JmTXlXJ19qvnlbmcTWgGTOkN35d+r0dGzUtm7fv6ilGt+m0NDQ9KShQOqae1E3S+JbAgtmTMWP8SHumtRu2QO8hY3xbiOT2WBE4fOBPvN+9La5dvay0O0euPPhk6gLEZMn2WHGQxgoBbwjI/po39KybVgxovOw7MaDxEqAkN0TAqhsw/jSg2bdzGzo3r447t2/ZGf673wjwwddsoNHF5UsXcenCOfz91x4c+PMPxB05iB2/rQMdeh2DnvGE2oQkNueTmLnkN2TJlsNstezxfVk/TyuhNoHR4+BpOVrpPDWg0TLheCJ3XlR4zrWwl6t6nzpxDFvWrbD/rLV54au+97S9jnXnBypXL8fjyuV4HPlrL/7aswPHDh8AjVTOn01uEf4oDWh8Ob79ZUDzv4VzMLDnQzG1nHny47+LNyEma3ZTQ13LvVlr89STdjhWRAxoTHWLRA5SAjzIQ/HNgQMHKuLlN27csB8YCtIq+7VaNWvWVMQZ9QQgOf9TAJ5i2Hfu3PFLnShSu3TpUpQoUcLQASjW49VXX8XatWv9YorDw1wUbF68eDFiY2P90mbJNPgIWPX5KPhISo0eFwJywCx4etrqAq1xcXGKWPahQ4eSQaUgfvny5fHPP/+AZh5cv6lD586dMWnSJLei9xRLb968uSIyrxVy5MihGKTwvv/HH38oJjAU6lcHrhHGjRuH7t27u12zeGNAwzLj4+PBdtH8wFXg+on1jYmJQalSpbBr1y7F7IXrXVehY8eOmDhxopOxiLuRTG6NGzcGTQPMBHKimPnUqVPtxhh6BjQ0NGjSpIlTMWxjsWLFlPZRZJ/mHbagFm2noQBNOFz1sav6U5h8/vz5aNiwocsmcj1McxWa/zgG1o9mBjTjsRnd8Jnj2LFjyjqbZg7qcfTpp58qwvGuQiANaGjWwXbx+cjVdUH+FNjes2eP0/WXMWNGxdSJgvA0+2QIdQMaLSMHd4ZCHAc08qQBqmMoXbq0MpYo9k+TCwYy3rBhg2KASXMBx2BW6J9pabA1ZswYxQCJZdiehfnMNWrUKCcTL84jnPNsoXDhwsrzcvbs2ZXnP14jrq47M6YCamF6d0Y3ju03a6DBeat169aKEYM68JrlXGKbM3lv0bqv6JlSWc0UwJED5yTOM66ue8bl4XjeW5555hllbB44cEC5t7gypOWcxvnOnfkM8w3kXMp2vvHGG5g5c6aZ25cSl3Mb1wK2e3AwGdCYvVeavX6MwtJa5zBtzpw5lTWDo4Gg0TwDHS8Y1lrqtQzNSGiGTCNBs4HrC5qwqJ8L1Nd/r169khnKMA7Xblyr8bqn0SMNBWlypg68///yyy/K+txVUI8PM/cKmt7w/sh1v2OgcQtNSLgu4VzDuWn37t348ssvQUMY2/zE32gW6Ti3c0+T7b516xZSp07tZGSjNZ+zXD6DVK5cWbmf9u3bVzEwswVX8wvjcj1KU0waKFIkinEPHjyo7KvSCM0xkDnNItk2rWC1e42vDWgqVqyocONYczeuHdkFcvwE0oDm5MmTqFKlCvjcrA58PqKJWigFq+9vhFJf2NoiAg2h2KvSJiEgBISAEAh2AvL+Ldh7SOonBISAEBACQkAICAEhIARCh4Ds/4VOXz5OLVEb0GTOkgVjJs9G0fK1kSIswvC7paTEe1i5YAamT/wUFy6cx927d8Fvqfier2Xbjujy7idIFZkG+7auRLf2zexnKBzfTb4zcASavtobSBGGxLu3MW5QN8yf+7XyfYTtP8e+sRnO8L0m3w1nyJgRhQsXRflqtZG/8NPIW7A40mXOjrDwlMm79P593LhyHuOG/gc/fD9PyT9TTAw+GjsFZWo2M9zux2msSFuFgBDwjIDsTxrjJgY0xjhJLCEgBISAEPANATGgcc9R9jd8M84kFyHwuBMQgczHfQRI+4WAEBACQuBREBB9n0dBPTBlqjUzPS1VDGiiMXXhOhQt+aynCL1Kp9b67dn/I/yrez+v8nSVWK2N6WkhYkDjKTnrpVNr6gbLfGE9klJjGwFf6T0LUSHwOBOQ/bXHs/fFgMbLfhcDGi8BSnJDBKy6AeNPAxq1IQRB0n2wVoOX3DLli/sTRw9hyXezsGHlUpw4dhi3biYXRXWViZ7xireLUn/Xz9CA04hkRQOay/EX8Ebz6jhycJ+nzXaZzogBTenyVTF+9jJEp01nqnxPDGjOnjqBFT/Nx8qfvsPxIweTGSfpVSBQBjT+Ht+eGLcY2ZzwpE9cMVfPi+Wr1sbo/y5GVHQaexJP2uFYnhjQ6I14+d1KBCiiSzFHCghSVJFigK6EVK3ULrN1pfHMf//7X0UUWU/Ij2LmderUAQXv/MGKh7Xq1auHTJky6daF7eQBr3Xr1uHUqVPKASpfh6ioKEXksGXLlr7OWvILYgJWfT4KYqRStRAnIAfMgqeDQ0Ggdf/+/WjUqFEyowY9yjT++Oyzz8B7t16g0UCzZs3shih68dW/8+A3haPbt2+vu17x1oCGZXONyvXIgAEDNM1wzNSfgthTpkxR1jZ66z51vjt37lSEsSnobCSQ05w5cxTRbv5HAXMGPQOao0ePolq1asp6UyuozSrUou00P6HpBI1k9u7da6SqoHnIt99+qwid6wWKlvfs2RPTp0/Xi+ryd5rVjB8/3q1JQyANaGzj7L333sPo0aMNt8tm2kPjkueee+6xMaBxJVL/1FNPKWL8/FcdNm3apIzJy5cvG+brGJFjlAeiypYt6zL9xYsXUb9+/WTGNUYKbNeunSLKz2cxmjGog9pUSH3dmTEVCJQBDdtA44EePXp4ZD5CA4gffvhBMSR1FaxmCqBuB5+haUbUtm1bXL161chQ0Yzjyb0lUHMpK+zJfZ9zMNcWNESj4S1DMBnQmL1X+suAhqZkvGer5zYa9E2YMMH0WsPjQehlwke91tKaU2mmQhNCLRMtreaaWZ/a7vt6JlSusPKeRBOkSpUquSXvjQENMyYDrrfNBprjfPfdd0odOQ7VwdValOYdQ4cO1SzO1fXPe2aLFi2wevVqs9W0x9czDbLavcZbAxqa/pQsWVJZ0/CZJXfu3B6xDdT4CaQBDe/bfA6h6apj4Jin6RcN3UMphML+Rij1B9siAg2h1qPSHiEgBISAELACAXn/ZoVekjoKASEgBISAEBACQkAICIHQICD7f6HRj49bK+4nJWB4rzZY8uMipel8l/JEzpzo2LkHajZpj/Qx2RRDGL1v5BSDmMQEXI8/jdNxB3HkwG4cPLAfWbPHommHnojKkFXJ48KJg3jr1WY48vdhJCYm2s8tpM+QAUM+noiqDdoAKVLg/v0k/Pr9NHwyrD+uXb2KiIgIxcyG73RTR0YiOjoN0qXPgNxP5kHxp0uhVLmqiM39FKIzZEF4an77mEK7zvfv4+6dmzi6dzumjh2Grb9tBr+9YFAMaMZNRZkaTXXb+7iNE2mvEBACnhOQ/Ulj7Jo3b24sosQSAkJACAgBIeADAgsWLPBBLqGbhexvhG7fSsuEQCAJiEBmIGlLWUJACAgBISAEHhAQfZ/QHQnrVvyE3h1ftDewwnPP44nceU03uESZCmjS5nXT6XydQN0e5u9OW9PX5T+q/AJpQKPW2KXpTpGnnzHd9Nz5CqL1az2RKnWk6bSSwFoEjGi8WqtFUttHTcBbre9HXX8pXwgEAwHZXwuGXgh8HcSAxkvmYkDjJUBJboiAVTdg/GVAw4+HP+j9Gn6aP9POL33GGEz/YQPyFSzqkumubRvx8YAeOLh3pyHuWpH8aUATiPp52nArGtD4yilXi1nOPPnx38WbEJM1u/1n9QOJpw67ZsxOaDbDMb1l3QpPu1ZJFwgDmkCMb0+MW4xsTowa2AvfzngohFarYXN8+Pk8hEdEmOaunhe1xokn7XCsiBjQmO4WSWABAhRaXbRokSLedvjwYb8YmQQzBh6Katy4sSKkzsNNemHZsmXo1q2bVwK1emUEw+/kQnF6jovISHmhEAx9Eqg6WPX5KFB8pBwhoCYgB8yCZ0yEikArhZwpXD5v3jxduBS9nzx5siJOzIPaRgNNCWjoQlFqM6Z6L7/8MsaMGYNcuXIZKsoXBjS2gmgu8cknnyh1th0eN1QJABRyZns7deqENGkeGpQaTW+LRxH/3r17K6Le7kLFihUVg5ZixYpBLXqvZ0DDfGmC8vbbb2sWYcSApl+/fspalW2eOHGi27p27NgRw4YNM9ynzIz8mTdNj8wGlsX66a27A21Aw3ZwT3T+/Pl44403dNf65cqVU0w92Mc09QxGAxoKgl+7ds3eRWFhYYiJidFlb6RPabagvg718t+2bRt42NioiZOtHkWKFMHChQtRtKjrfWlbXD7PNmjQAIcOHTLSDIXFiBEj8NZbbynmnnz+oYmOOljVgIbtoOgHxzWNn4yYrJDJ8OHDFYF3PVMzq5kCuBoU5EJTrJEjR5q6v5APOXE+5P3YbAjEXGqrE9v4/vvvK8/37u77vN4Yp2bNmoqBEU3xgtGAxuy90l8GNLdv31bmNe4T2UKqVKmwZs0aXXMSs+MlEPEf1VrLlakX17Zc93Hs0iTHVaBBINenWgZo7rjxvk/jFN73acxtJNDUi/cNI9e8twY0nL+59u3fv7+RqilxuD6h8UihQoUU8x7eE9WG1a7WolznPv/88zhw4ECy8twZUPHZhWZBvFebCUZNg0LlXmOGjS/iBmr8BNKAhlxWrlyJunXrOo1rmm/Onj1bES8LpRAq+xuh1Cci0BBKvSltEQJCQAgIAasQkPdvVukpqacQEAJCQAgIASEgBISAELA+Adn/s34fPpYtuH8fC6d/gvGfjsDNGzeUbwH47Q6/jStctDjqNWmJqnUaIyY2D1KER+gaszx4r3gfSEpCYuI9hIWFI0V4SiUdf0uB+zi673f8sXk1bl6/hnv37uLOnTsoVqosKtVpilRRae3dcOv6Zfyx/hecP3MS0WnTITpNOkRFp0HGmCxImzEzotOkR2R0WoSnSo0UYfzmUdt0RjHHuZ+Ee7dvYM/WtVjx03fYuPZXxMdfxN27d5Xy+F65cJFi+OiLuYjNV1S3nY/lWJFGCwEh4BEB2Z/0CJskEgJCQAgIASEgBB4hAdnfeITwpWghEEIERCAzhDpTmiIEhIAQEAKWISD6PpbpKtMVddReTB0ZhakL1qJY6XKm8wmWBGJA86Anevb/CP/q3s8v3aJm/MnUBajV4CW/lCWZhgYBIxqvodFSaUWgCIgBTaBISzmhTED210K5d123TQxovOx3MaDxEqAkN0TAqhsw/jKgiT9/Fm+0qIFjhx+KDLkz++AHvXOmjMHYD7SFMbU6IUeuPKj/Ujs8V7cx3u3SEmdOHlei+cOAJpD1MzTgNCKJAY0zlNicT2Lmkt+QJVsO+w+BNqBZtWwh+ndrjYQE18JmjrWOyZINNeo1w4utX8W4YX2xY8t6+8/+NKAJ5Pj2xLjFyOaEei5r2KIDho6b5dHlpM6rfNXaGP3fxcphBVvwpB2OlREDGo+6RhIFOQHOJRSl4yGguXPnYsaMGYpgLwV4H5eQOXNm8AO7ggUL6jaZB5YoMEvB6VBmlDt3bkWouHDhwnIYS3dUhFYEqz4fhVYvSGusREAOmAVPb4WaQCtNGmiQR6PAvXv32gXjM2XKhPLly+P1119XRKW9MVShuDxF07/99lts2rRJMUtxDDly5FDKollf06ZNwTXTow4UIN+1axcoVk6jiCNHjuD8+fPJ6k1jEIoTs+4U4TZj0KPXxrNnz2LdunVYv349KD7PQMHjypUrK8Ld2bM/NNTVy0vrd67PFy9ejA8//BDbt2936nsKn3/wwQeGs6WYPNe57F/b2pXmgqwnTVPM3vdtBbOObD+Ncmgsohfq1aunGOuwX4I98LrgdUfznj/++MMuek8jo1q1aqFXr16oUKGCT8dUsDPxVf1ogkHhfiNGUuQ9cOBAxThKzwjFsX5nzpxR+kjPKErLfGnr1q144YUXQIMdx6A2oPEVj0Dmw7mTZgQ0F2E7L126ZC+erDkftGrVyuv7SiDb5OuyyIiGUnwOXrVqlWLQy/nAFni/LVCggDIP0Pjt2Wef9drQKdBz6ZUrV5T7AU03HMc528KxnydPHss8//vyXunNWOI1xXuzLZAj7yFm5i1vyvdH2kCvtVwZ0KRN+0CgiNchr8kVK1YkW3fVr1/f6/Up90S3bNmiGFGxHMd1JdfdzzzzDNq0afNI1sI2czyaXanXu459T1OZUaNGKYZItjUv+5GmllOnTnUaJu7MEHkPpVng999/j3PnzinpKFL19NNPK3Mj19RagQwXLFigmOXomfkwP96Dhw4dasoA0R9jPdTzDPT4CQRPXgdcs9iMkrgHwOdZPmuEWgi1/Y1Q6B8RaAiFXpQ2CAEhIASEgNUIyPs3q/WY1FcICAEhIASEgBAQAkJACFiXgOz/WbfvHuea813Q7euXMH/KKHwzaxouX75k/8aMXFKmTIkiRYuhdr2GqNOkHTJmzYWUqSORIkUYUoSFeY5OMaqhVc2Df2keo/z/KR78q/z2f3Fsf7HHdIjjrgI0nUlMuIdb165g//Y1+GnBHGzdvFH51oV5850o/02ZKhWeLlka/xkwEgXLVPs/MxvPmyYphYAQEAKOBGR/UsaDEBACQkAICAEhYDUCsr9htR6T+gqB4CQgApnB2S9SKyEgBISAEAhtAmbP+f9+KrR5hFLrhr3dCYvnTlealC02p6KpmS1HLss2UQxoHnSdPw1oqOX72dA+SjmhYFpk2cFuoYob0Xi1UHOkqkFAQAxogqATpAqWJyD7a5bvQo8aIAY0HmF7mEgMaLwEKMkNEbDqBoy/DGiWL56H/v9u48TO3QPvsgVfY1Cv9pqs8xcujmcrVkfJspWRLUdO5CtQFOkzxSAiIqUS36wRhCeL0kDWz9CA04hkRQMaGhW92qQyTsYdsbfotV798e9+IzzF4DadrwxoZowfic8/HmAvq0qtBhg1bQFSpY60/43mMf9uVQf37t1NVieaJ5WrWhulylZG9idyI3+hYsgYk8We3qw5ibrv3Zk9aQEK5Pg2e72yvkY2Jxw3SpmmVsPm+PDzeQiPiDA1lniAYGDPdvh50Tf2dFpmNp60w7EiZvvYVCN8HFkeQHwM9DHIjtcRRakpCvznn38qQoAHDx5UxB2TkpJCmgAFw8uUKYOlS5fqCsiSE4W8X375ZUX83HZIKpQAUeRz9uzZqFKlii6PUGq3tOUBAas+H0n/CYFHRUAOmD0q8snLFYHW4OkLqcnjRYCGPBSFdzS5IQEaGNWsWRNly5aFTUT+8SIjrXVFwNHcwNH4is9lNPepWrUq8ubN65XJD8flkiVLFFMBW8iYMaNiTMX8acSkFVgfmn/RBIyBhiM0ZqExhwQh4E8CMpf6k65/8r516xaaNWumGOLZAo2dW7du7Z8CQzRXPQOaEG22qWbZDLIWLlxoyjyKxjA0H+N+J/d8ee+jUQeNCCk45evAPdK4uDjlmqChl2Pg/bRGjRooWbKky3uwr+sj+T0gYJXxY6S/OJ5pwmrbj+e6kePN7F6mkbIedRzZ33jUPZC8fBFoCL4+kRoJASEgBIRA6BOQ92+h38fSQiEgBISAEBACQkAICAEhECwEZP8vWHpC6uEJgYS7t7B32zos+OoLrF+7CtevX1fepdjeNaRKlQo5cjyBks+URYWqtVC0VKdI+g4AACAASURBVDk8ka8IIlJFP7SQMWgM40n9jKSxn8VISsT1S2dx5MBu7PhtLTauW4VjRw7jypUrSpvCwsLAd6D8vqhgocJo3OIV1GnSFjHZn6QDjpGiJI4QEAJCwDAB2Z80jEoiCgEhIASEgBAQAkFCQPY3gqQjpBpCwOIERJ/G4h0o1RcCQkAICAFLEjB7JkYMaKzRzXfv3EbfTs2xcdUypcLFSpXFxLnLkT5DJms0QKOWYkDzAIo/DWhGDeyFb2dMUMrJnC0WM37YiJx58lt2zEjF/U/AiMar/2shJYQSAU+0vkOp/dIWIeALArK/5guK1stDDGi87DMxoPESoCQ3RMCqGzD+MKDRMlZIlz4jpi1aj6eKlEjG8+ypE+j6ci2cOHbY6bd/de+HDt36IkOmzG77wKwRhNlFaaDrZ2jAaUSyogGN1ljRMvvwlIk6ndm+1ypXy6CkSZvXMfDTafboWu3ijy80bYNeAz5WTGfcBbPmJN4Y0AR6fJu9XsnJyOaENwwc++Lm9Wvo1b4Bdm7dYP9zq9d6ou+w8U5d5kk7nMq5cR1v/asR/ti81v7nMTN/xHPPN/bVcPdZPvIA4jOUj2VGFCWk8cz27dsVMWkK91IM9e7duyFpuMJOTpMmDWbMmKGIMKoF3tSDgIeXdu/ejTZt2ihcQiWw3TyU1adPH/Ts2RPR0dGh0jRphwkCVn0+MtFEiSoEfEpADpj5FKdXmYlAq1f4JLEQEAJCQAgIASEgBISACQKbN29WDDW4V8ZQpEgRrFmzBtmzZzeRi0QVAxoZA0JACBghwPcV7du3x7x58+zRJ0yYgB49ehhJbrk4sr8RfF0mAg3B1ydSIyEgBISAEAh9AvL+LfT7WFooBISAEBACQkAICAEhIASChYDs/wVLT0g9PCGgmLfcv4+EuzexddVifD1tEvbt2Y2bN28q2dG0JSkpSTkbER4ejuyxsXi2bHmUq1IThYuXRtZcBZAqOh0iIlIiLDwiYEYu95MSkZiYgIQ7t3Et/gyO7t+FP3dswfbfNmDfvr24deuWcmaFdea/PLuRMmVKxOZ4Ao2atsCLbTojc64CCAsL9wSbpBECQkAI6BKQ/UldRBJBCAgBISAEhIAQCDICsr8RZB0i1RECFiUg+jQW7TipthAQAkJACFiagOj7WLr7XFb+6pVL6NGmLvbt2q7EqVKrAUZNW4BUqSMt22CrGNDQ/OfE0cM49vcBJCYkKO8ZU6VOjYwxWVC0ZFlEp0lrqg/UWr/+MqBhXd/7d2usWrpAqV/+QsUwZcFapd4SjBFISLiH438fxNHD+536Pu9TRZA7XwG/XH/UgaU+7vVrVxCTORuerVwDqSOjXFaYdTx14hiO/LUXHKu28ZkmbXoULfmsrm6zOmMjGq/G6HkWKykxEaf+OYbD+/90ak9szieRr2Ax09ebkVqQ26H9u3Hm5HHcunkDUdFpwPIKFi3psz7WGkssp0DRp/FErrwIC/ftdwr8JuLE0UNKu9imHLnyoHS5qgiPiHCLxBX/8PAI5C9cHE/kzqt8C2Im+ELv2bG8K5cuKtfIjetX7f3F8V6oeGlkypxVV+fTTN0Zl323e/tmXDh7Srm+ijz9DPIVLGo2G4kvBLwiIPtrXuGzbGIxoPGy68SAxkuAktwQAatuwPjDgGbB7Mn48N1uTtxo0NH/o8mai9D/LZyDgT3bOcWnSUf7bn0NLejMGkGYXZQGun6GBpxGJCsa0GiZuZQuXxXjZy9DdNp0nqJwmU7d9yyDxkiFipUyXJZ6U44J/zN4NNq+0dueB81LurxcU9k8sIVmbTuj38hJhh6iAmlAE+jxbfZ6JT8jmxPqdmSLzYmZS35Dthy5DPctI56MO4LXmlbBxXNn7On6fzwZL7Xr4pSPJ+1wzMBsH5tqhI8jywOIj4E+ptlxvr937x5u3LiBH374AcuWLcOhQ4dw7tw55e8UfguVwANKJUuWxMKFC8H1oZ4JDQVGt23bho4dO+LixYuWN+axmc80b94cY8aMQWRkpC6DUOl7aYczAas+H0k/CoFHRUAOmD0q8snLFYHW4OkLqYkQEAIPCPCZKT4+XhFy8HdIly4d0qY199GTv+sk+QsBNQF+qMHnZ/7r7xAVFYWMGTP6uxjJ/zElwP0yGvdOmjTJTmDw4MEYMmSIISJyf3iISQxoDA0ZiWSCgNxrTMCyUNQ9e/agWrVquHz5slLrnDlzYv369ciXL5+FWmG8qrK/YZxVoGKKQEOgSEs5QkAICAEhIAQeEpD3bzIahIAQEAJCQAgIASEgBISAEAgUAdn/CxRpKcffBJISExB/9gT2/r4Jvyyeiz937cD5c+ecvtHgOwia0qRKlQoxmTMjW7ZYRbzkqUKF8VTh4siRKx8yZM6GqKi0iEyTDghPiRRhYUiBFLhvogEpQF+c+0AKICnhHpLu3cbtm9dx7colXDx7EieOHcJf+/7EiWNHcPqf4zh//pxyXoXfWNm+s2J61jc6OhoFChZCzbqNULlOY+QuUBwpU0UFzCzHRLMlqhAQAiFEQPYnQ6gzpSlCQAgIASEgBB4TArK/8Zh0tDRTCPiZgOjT+BmwZC8EhIAQEAJCQIOA6PuE5rA4d/ofdGxUEefOnFQa2Oq1nug7bLylGxsoAxpP9SGPHNyHsR/0wabVP7vlnCvPU+j+3kjUbtBc00RCrXWq12m+MqS5ef0aerVvAGqgMgSDadHCr7/EyH5d7Qgio6IxdeE6xSjFXVi1bCHe6dzcKYrRa+DzjwdgxviR9rQtO3ZH3+ET3Grgse/HDeuLzWt+dqvpUblmPfQc8DEKFHnakKaeesw3bNEBQ8fNUupGE5nBb3bAji3r7XWlCQq1U7Nky5EMD+eEyZ8OxpL5M93WkYYcnd4aiKavdNI0slFfH3rj07HOenHN/M72TBkzFEvmz1IMP1yFYqXLgdfIsxWrGzJtccecZX7xyUD8NH+my/LqNHoZvYeMMa1fa8sw7u+/lPH3v4Vfu+wnGgy16NAN7bu9rdnXWpVTa/E6zhv7dm7DoDc74NjhA/akz1SqjrGzlrg08DFST2bGb0Mq1aiHzr0HoXjp8i7HvVrT3N1YcDfObenu3L6FH76ZhpkTP8L5s6dcZsfx/lqvAcp4p8GPXlDr/zrOSTTj+f6rLzBu+Dtg+bbgqzlar27yuxBwJCD7a4/neBADGi/7XQxovAQoyQ0RsOoGjK8NaHZv34Q32zfEtasPhFsY6Hw65fs1iouhVhj2dicsnjvd/lOxUmUxce5ypM+QyRD7o4f24/WmVXH1crwSX+/h0qwBTaDrZ6jRGpGsaEDDZqg3B9JnjMH0HzaYcnrkB+FffPI+ln4/206mTac30a5LHydSWpsyWuYi7vpAbS5DZ88vv1sNGufYwpwpY/DZ0IdlZ84Wixk/bETOPPkNde/l+At4o3l1cEPCFsbM/BHPPd9YM7267/Ue+hwzCfT49mRjzogBjZF+MQJ/3fIf0fvVJvaoWv3LHz1ph2P5YkBjpDckTigToOnKlStXsGnTJkyfPh07d+5URJV50IfifvxXOSxk0RAREYG+ffvirbfeUg5W6QXy+P777/H222/jzp07ARGW1quTJ7/zcFbKlClRvXp1zJw5ExTq1TPg8aQcSWMNAlZ9PrIGXallKBKQA2bB06si0Bo8fSE1EQJC4AGB33//Hc899xxu3rzpdyQfffQR+vXr5/dypAAh4A2B06dPo2LFijh+/Lg32RhK26FDB8ya9eBDLglCwNcEjh49qhghnDz54ANgmh3RCKFEiRKGipL7w0NMYkBjaMhIpP/H3p3A21T9/x//dF3zlCERIs0qaVKZKpVvNAgRoYSEy/VNiW6oiHAjkXn+UkRXiVT4ViLN47/UV5N5KnOG6uL/+Gy/c7rn3H3u2Xufae9zX/vx8Cj3rLX2Ws+1z2GvY6+3DQH+rLGB5aGiGvD11FNP+XuclpYm48bl/Y/HPTS8XF1lfcN9s8cGDe6bE3qEAAIIIJD8Anz/lvxzzAgRQAABBBBAAAEEEHCLAOt/bpkJ+hEtgRPHj0v2X0fk128/liWvzJWvv/hUNm3aKH8ePZor3MUX9lKgQAHjWYLUggWldKnSUr16dTnr7HOkUuWqUqFSVSlxajkpUaqMpBYsZJTR8ikp+ivF6PaxY9nGMyTZ2dmS/fdfcuTQQTl0cL/s3bVNdmzbLJs3bZBff/lZduzYIUcOHxZ9BkOfPdE6J9vytXPMaE/7UqZMWbngoovluhtvketuvVtKlDldTkkpEC0m2kEAAQTyFGB9kgsEAQQQQAABBLwmwPqG12aM/iLgTgE2yHTnvNArBBBAAIHkFmB/n+Sc3+D9Mh96YpS069rH04N1awCNhl/oPpcaTGHnqFP/Rhkybq7oHqM5j0QF0ATvi9msbWcZ+Ow0O0OKelkzCzVr0qJdnufKHJguL88YF1DGyv7Epnt7zlwsDRvfYXo+DZmYlDlI5kx61tbYNZTl0afHSfGSpfKsFyoM5ZPVK6Vf11YB+zVrQ2bBHPp9+LKsOTLk4S55BrUEd6T6ORdI5rRFufbzTXQAjYZ8LJg1XsYMfsTWePT99uSYWWGDYczMtd7qFUsko0dbOXok/J4tqakFZeCoadK0ZQfL+yc6uZb0PD36D5V7Hvi36P/ndZgF0Nzb41FZunC2DHm4c649K0PtReykn75+6fvo8RGTc33m6evRDKDRQB2dqy0bf7b8vtT9zoeOf0nqNLgpzzkLFUCj75dn+neTZVlzc52TABrL00DBKAqwvhZFTA81RQBNhJNFAE2EgFS3JODVBZhoBdDozUmov1inPz5COnTvazmx0G7SZXBgRLQDaIKNYt0/SxecSSGvBtCYLQ7oTXXr+3tapti26Vfp0ryBP6lZN9R5fs4y0aTYcIsydsJadJFoaN+uAcmlNc6rKVOyVhlBS74jkkAYbcPMJFYBNPG+vp0Et1gJoNGU7s7N6sn2LRv989ApPUN69Btq+TrSz7HMAb2MhQnfYTa/+pqTceTsCAE0lqeFgvlAQB842rlzp3z77bfyxRdfGBtt6n81kEbflzl/eYVD/xzSTUPfeustOeecc/wPM+XVf3V46aWX5NFHH5WjR496MoBHH9K6/vrrZeLEiVKuXDmvTBf9jJGAV++PYsRBswiEFeABs7BEcSvABq1xo+ZECCBgUYCAAYtQFMs3AoQC5JupTqqB6gY5GljsOw4dOiTdunWTuXP/+YdIdoMQ+PPhn0uEAJqkeru4YjD8WeOKaXDcCf1OQdfbdaMx37Fy5Upp1aqV7Nu3z/iR3dAvx51JYEXWNxKIH+LUbNDgvjmhRwgggAACyS/A92/JP8eMEAEEEEAAAQQQQAABtwiw/ueWmaAfURc4cUKOZf8lv2/bIOu//ULWffmhfPbxWtm44Vf5448/jGc+9DsJ/X5GDw2B0e9p9L/6M31N/19/6f/r9+a+X0ZYTWqq8Z2O1tHv1TVQxgigyc422tbf62u+Z0r0HPqznN+D+P5fz1G0SFEpW76c1Kp9uVx+zXVy3sWXS7VzL5bCxUoSPBP1i4MGEUAgnADrk+GEeB0BBBBAAAEE3CbA+obbZoT+IOBNATbI9Oa80WsEEEAAAW8LsL+Pt+cvVO+DQxTy2oPSKwJuDKDRfUUzB6RL1pxJjhjPvbCWPD/njYBQjEQF0ASf1w2hCQf275WebRvLuq8/8/uGC8Yx259TK5c6taxMf21NrkCVnBO3deMv0unOerJ71w7jxxoONOO1D6RytRq55vePg/slo3sbWfvuW47mXgNxnp3+ap6BKGZhKK3vT5Oebf+VK3xGOxEcQKPfk784ZbQR1uLk0L1xJ7y8Us6ream/eiIDaCJ9v51+RlV5btbrct5FtUNymJlf1/gO6d+tda6QlnCm4fbQ9tWP9Fq68da7jMCbEiVLh+ySWQBN1ernhByX2f7K6j8iI01efXFquKGHfF2DgEZOy8rV12gF0LyzbJHxvtS+2j3034w8Mvh5adUxLeS+52YBNPoeWfLyzJAubvgstWtBee8LsL7m/Tl0MgICaJyo5ahDAE2EgFS3JODVBZhIA2g0RfLbLz+WyaOelI/fX5HLqnm7B6TfsPF5pipGEoChKYr9H2wtq1cu9Z/bTQE0Tvpn6YIzKeTVABo1eqRzc/nwvbf9o9IbmkkL3xG90Qt3mN3M1Dj/Ipm04B0pW75CQPVQizKDx86Rpi3bhzuVvPNGVq4bra59npCuDz8ZUDeSABq92R/95EMyb9rzAW26MYDGyfXtJLjFSgCNug3u0ykgHKh8hUoy9dX3Ra8nK8fmDT/JA80bGuEyvsNsfvU1J+PI2QcCaKzMCGXyk0Bw0MzBgwflww8/lDVr1sj69etl48aNsnnzZvnzzz89w6IPMl100UWycOFCqVgxMKU+1CD04ajXXntNBgwYILrJoZeOQoUKSfPmzWXMmDFSuHBhy8ndXhojfbUn4NX7I3ujpDQC0RPgAbPoWUbaEhu0RipIfQQQQAABBBBAAIFgAQ1Iadu2rVx88cVSokQJ+eijj0RDaHxHsWLF5P3335crrrgCPAcCBNA4QKMKAkksoJud3XnnnfLjjz/KZZddJt9++638/PPPASPu3LmzTJo0KSAcLNlIWN9w34yyQYP75oQeIYAAAggkvwDfvyX/HDNCBBBAAAEEEEAAAQTcIsD6n1tmgn7EQsAXJHPi+HGRE8flz8P7ZefG9bJ6xRL59JMPZdeO7bJv31459Mcf8tdffwUE0Gh/9DsL3/cWvqAa/blu/qGHv/3/C7HJGTaTs7xvbL7yGlxTvHhxKVWqtJxatpzUvOgSubbBDXLRVQ2lZLlKklKgkJ6c5xpicVHQJgIIWBJgfdISE4UQQAABBBBAwEUCrG+4aDLoCgIeFmCDTA9PHl1HAAEEEPCsAPv7eHbq8uy4hk4899TDRpmc+6pq0ME3n66Vz9a+GxBgofstXlnvBrnk8mukUOEirkRxYwCNhh3063qX8Z2l79AQkPvS+snVDW+WYsVLGD/euW2zfLRqucyfPlb27v4twLdlh27y6NPjpEBqqvHzbZs3yEtTnxPdo1MP3Z9Xf+Y7Lqx1hVxwyeX+399wS3Op26hJxHOm30ukd2jqb8e3b+lffx6V//fFR/LZB+8G7K9ZstSpcmXdG6TWVXXzDL6ItGMTRjwuM8YO8zejwS0vzFsupUqXMW361x+/l8531pcD+/bken3k1Cxp1LRFyC69v/x16XN/M//r9Ro1lcxpWbneE6GCOAoXKSot2neVW5rf498Dd+PP/5P33npNFs2d4p9T3wlqXXGtPDd7iZQuU860T8HXfO069WXfnt9lw08/BHicf/Flxu+LFisunXsP8Ldntm9u8ZKl5N7ufeX6f90ppcuePO/+Pbvl0w/eMa7PLRsDn6PU6zhz2iL/tXzwwD6Z9cJwv+8P/+8L0fP4jjOqVjeufd9x8WVXi4YGRXroe2zOxEwZO7RfQFP67waatGgvt97VQXT/4HDvN+3fCy+9LWfWOM+SeaUq1eSPA/v9n5dVqp0t7R7s439/636wn6ndjHHyy/++y9W34ZMWSKNbW4Ycvp1rSdtfsWSBLHl5Vq6AlXB7dgfvxXtDk+bGe1rnUw91vPya66TqWSf33NVxt+3yb+Oa8h3LsubKoPQOAWNJTS0ot9/dUW6+vbXf/++//pLvvvpEVry+QP77xiu5xm62N+/iedONPcn10M/IVW8v9n+uFixYSG687S5/XzRMqmPP/qKfQTkPPadZOFPN2ldJm07pctnVDaRgoUKic/bNZ2tlwazxsu6rT3PN2RPPzZRb77rXdM7MAmjq3nCL6J8FvkP7dc11jaVEqZOBQPr/GhLEgUA8BVhfi6e2e85FAE2Ec0EATYSAVLck4NUFmODwl+C/oJkN/tixY/LDN58bNzAawqCbpZsd+pepYRPnh72pHPJIF9G/NPqO6udcIFNeeU/KnnZ6nvYafjN7wkgZPzwjoJzdAJoKFSvLrKUfhUwQjXf/LF1wJoW8GkCjQ9HFkV7tbgm4ljQQ5rHhkwJuXIKHHeoaCBUoEyqARq+ZYRPmSYObbzf9h+V606r/MD6jR1s5euSwvxuhAk5yLtxpYb2RmPbqajn7govznF49j94YDki7J9f7KlYBNPG+voODW3SxZWrWKtGbu1CHlQAarfvlx6ulx903yd9//+VvKtwNta+gWfBPXvNGAE3oS3n//v1OP8aoh4BfQN+T+vcN/eX7/7///ls+//xzI5Rm7dq1smnTJiOQRn/pg0q+solkTE1NFQ1i0QAW/VW9enV56qmn5KqrrrL84JKO84cffpD27dvLli1bbKdmJ2L8uklq7969pVevXlKkSBHLY01EXzln/AS8en8UPyHOhECgAA+YueeKYINW98wFPUEAAQQQQAABBJJFIDggJXhcuq7y3HPPsabicMIJoHEIRzUEklRAA2huu+02WbVqlekIy5cvL++9954RIJ/MB+sb7ptdNmhw35zQIwQQQACB5Bfg+7fkn2NGiAACCCCAAAIIIICAWwRY/3PLTNCPeAmcOHFcjmf/LX8e+UMOHdgrv23fLFs2/CTbNv0qv+/cJtu2bJSdO3cawTRHjhyR7OxsMQJsRIznI3zPoub8PsO3qZMvsMYXUKMbNekzGiVLlJRy5cvLGZWryOlnnCmnVawsZ9Y4VypWqS6ly50uxUqUltRCReSUlAL+UJt4eXAeBBBAwEyA9UmuCwQQQAABBBDwmgDrG16bMfqLgDsF2CDTnfNCrxBAAAEEkluA/X2Sc34zB6bLyzPGGYPTQJQRUxbKK7MnypIFs/IcsH7HpoEonf89QHSPTDcdbgug0TAfDTvwhSaolQZtaJiM7o1pdmiozPjhjxsBM74j3L63wXv99soYbgTcRPtYNHeyDOvXzWhW+6TBKPpdxbxpz+cKuwg+t4ZZ9HzsGal29vnR7pZ8snqlpLVt7A+j0PCJ6a+tkbPOvdD0XMEhMjkL3d2pl/QdMjZkH3O+b7RQKOusOZPkmf7dA9rRYJsBmVNF+2d2HDp4QEYO6CVvvPKfgJeDA4hyvmh2zfteb9j4Duk/bHzI/Y+PZWfLwPQOsnzxfH+TGhg0cuorIfuo+/K+PPMFee6pPgHfyY+Y8krI4B6re7xGemGY7TWsYUTDJy8UDZUJ9X77z8RMmfzsEwEvB4fqWDXX4JROvR8XDV0JPtROP1+HPto1YM/HqtXPkUkL3/EHEgXXmzt5lIwZ/EjAjzX8RD9HNCzI7Ni9a4cM7feg6LXuO/TfSdiZp5zt3nVvd+NaD3U+LWv2eRfOX+tt3vCT9G7fVDb9+qP/lDXOqylTslbJqWXLm44veL9n/TNM9/rO68+kPb/vkm6tGwWEAFnZH1o/Xx5Pu8fYF9136P7BOme+YKecnQwOoMn5mp5PPwMa33G3pBQoEOklT30EIhJgfS0iPs9WJoAmwqkjgCZCQKpbEvDqAkzwTamlwVoo1KHbI9Kt7+CQN9A5m3hz0YsysFf7gFbT+g+T+3o8GvIvX/v37pbRT/bJdROmjYS7EQ/+S6n+hXvohHnGX/bMjnj3zwKvaREvB9DoTa7eVOsNec5DQ0kGPjtNzrngkoCN1/QflWtC7QvPPBZw86R187opDBVA4zun3ox3TOtnJANrgrOmiv6yfp1MyhyU6zxa57HhE42FtuDjq0/WyIOtbhAdl+8It6h05PAhmTPpWZky6knT+Y1VAE28r+/g4BYdrL7fNYk0eCMkH4TVxQmdrwFp7WTl0oUBhnnd8GtBvenXG/jgVNy2XXpLnyfNN/0jgCb0JxUBNE4/xalnRUBDZvThI/3voUOHZN++fXLgwAHjv7/99pts3LhRtm/fLtu2bTN+7d692wio0fK+B5X0z5DgX8Hn9j20pD/XL1X09/pf/VWgQAEpWLCg6CZ1FStWlKpVqxr/Pfvss6VMmTKifyc89dRTjf/XYBZ92EmDaewcGkKzYcMGGTJkiCxfvtwYgxsP9dDxZ2ZmSr169aRo0aJslOrGiUpQn7x6f5QgLk6LgPGl7TnlRJo0aYJGggXYoDXBE8DpEUAAAQQQQACBJBTIK4Dmlltukfnz5xtrShzOBAigceZGLQSSVSCvABpd29fP3BYtWiTr8P3jYn3DfVPMBg3umxN6hAACCCCQ/AJ8/5b8c8wIEUAAAQQQQAABBBBwiwDrf26ZCfqRUAF9TkNOiBzLlr+OHpK/jvwhe3/bJof/OGBs9rF/z++y5/edsn/vHjn4x0HjGQnfsyFy4oQULFRIChcubPwqVaq0lDvtdCld9jQpXabcyV9lK0ixUmWlUNHikpJaWEROETnlFJ5fSOikc3IEEMhLgPVJrg8EEEAAAQQQ8JoA6xtemzH6i4A7Bdgg053zQq8QQAABBJJbwO5ziZ9vS26PZBid7l35WI828s4bWcZwChYsZOyXpnssWj10L9ZBo6bLzXfc7Zrv09wWQBO8J2m5ChVlxmsfSOVqNfJkNgswyCtUJl4BNBNGPC4zxg4z+q7Plek1oHubWj10LzkNobmn60OmAR1W2wkut2vHVuncrJ5s37LR/9LIqVkhA1FyjiO4rdp16svYOcukWImSuboTPC8FUlNl8sJ3RevkPLZt+lW6NG8g2i/fUaf+jTJyWpaUKJn3c976HhyRkSavvjjVX1ffn5Oz3pNaV1ybq0+hAmjC7UmrDQW7hRpP8En182NY/26yeN50/0u3t+4og0bPMP0ssLrHq9P513pm4SdnnnWujJ+/QipVqZZn0/rZN2diZq49Yofp3tHN2lg279x7gLE3dqi9brWhUOfSfWy7Ppx7f+Bf/veddL3r+oDwk+btHpB+w8aHfQ+pyaNdWsona/7rH8PFl10tL8x72/Q6DJ4nX6Vwe3b7yq1f97Vx3R/+46DxI/180JAWpIPlLQAAIABJREFUPWe4Y+27b0nvDk39IVL6/pv26mo5r+alplWdBNDo/stTRj/lb08/j4ZPWiCNbm0Zrnvy3VefGGFiBw/s85fVa2PI2Dmi75ucR6gAGg2teX7OG1Lryrphz0cBBOIhwPpaPJTddw4CaCKcEwJoIgSkuiUBry7ARDuA5pLLr5GHB4+Ri2rXsbzgsHPbZunWqpGRcJjz0DAQ/Yu6phxqUqT+he2n77+RrDmT5c1Fc/3pkPqa/iPjnDe5Dz81Rtp0ThdNii1UqHBAkI3ZjaieV9MRtf+aOps+YKSULV/B6E68+2fpgjMp5OUAGh2O3ghldG8jepMRfOgc64KM3mjoDcyu7VtMFzXC3UwG35CUKXeaETbz4Xtv22bX4Jm+T481vcELdXOhgToPDRolF9W+ygi4+evPo7L515/ktXnTZNHcKcb1qofe9OgixIH9e/39atH+QSOp9tjxY8Z7K2d6avDcX37tdTJm9lIpVrxE2HHF+/oOZaNzoTddmp56b/e+RuiQ77CzOLFt8wbpfveNsnXjLwFjP++i2tIpPUOuqtfIePBAD+2LhgVNenaQrPvq04Dy1c+5QCbMXxEyGZgAmtCXFgE0Yd92FIiRgAbMaNCML2xGH0bSnx08eFD27t1rBNZoWI3vQSXf//vK639zhszog0tFihSR4sWLGyEyJUuWlBIlSshpp51mBMv4wmg0kMb3S38WrUP7rhvlTZs2Tf7zn//I1q1bjQes3HDoONXn5ptvln79+sl5551nO2THDeOgD7EV8Or9UWxVaB2B0AI8YOaeq4MNWt0zF/QEAQQQQAABBBBIFoGVK1fKnXfeaaxP6aEBCFdffbX0799fNIBG15Y4nAsQQOPcjpoIJKOAftZ27NhRXnnlFf/wzjjjDGnTpo088sgjUqlSpWQcdq4xsb7hvmlmgwb3zQk9QgABBBBIfgG+f0v+OWaECCCAAAIIIIAAAgi4RYD1P7fMBP1wq8ApRsdOyPFj2XLixHE5cfy47t5yMrDm/zZy0e82Uk5JMUJlUlIK6MN1ckpKAS3GgQACCHhSgPVJT04bnUYAAQQQQCBfC7C+ka+nn8EjEDUBNsiMGiUNIYAAAgggYFmA/X0sU3mmoAYEpHdoauyPGOnx70HPSruufSzvCRvp+fKq77YAmuD+2Nm7881FL8rAXu39w731rnvlqednmw4/HgE0Gpyh/Xnr1ZcinsK89ld10nhwoJK2cXenXtJ3yNhczelewg/f38wfyuELuNC9Z/UodWpZmf7aGjnr3Atz1f31x++l85315cC+PcZrun/xlKxVcmrZ8gFlg4MuNHhCwzTOvuBiS8PT/ZIfaN5QdB9S39G6Y5r0fXpcrveZ2TWv++lOfPm/ckbV6nmez0mIh69B/ex4sNUNovZ65HVt29nj1RKQSaHli+dLRo+2/lf03wY8P2eZ1L3hFktN7t+7W3q1bxKwV+y11/9Lnp3+qrFvdM7DzFz3lJ3yyntS9rTTw57PbJ9cq9eS7jM8bu6b/n1uw53sy49XS4+7b5K///7LKKou4+ctlzoNbspV1SyA5rKrG8hzs5eEDU7SxoJd6jVqKpnTsoz9kMMde37bKfc3q+vf21fDa6Yuel8urHWFaVW7165ZKFSo95TZCfXzb1LmIJn+/NP+l0O9r0Ptg6xBPh179nfFn5Xh5oPX84cA62v5Y56DR0kATYTzTgBNhIBUtyTg1QWYSANoNDTi3AtrSd1GTeTm21vL6WdUteQVXGhZ1lwZlN7Bdl39y92IKQtl1fLX5eUZ43LV11CZWUs/kvIV/tlIRm+GBqZ3EL0ZMTvM6sSzf7YR/q+C1wNodBh64z/y8Z6yZMEs2ww1zr9IRs14TapWPydkXbMbEr2BmfXCcMmaM8nyObs/OkTuS+uXZ7po8E2d1cZ1U/+Bo6Yb4TTP9O+eq5rZTVckATR6gnhf38GLLzkHaWV8eS20aVvffLZWene4NSCJ1Kq/ltPForFz35Sal14ZshoBNKFFCaCxc7VRFoHwAhqMs2HDBunTp498+eWXcuTIkYQF0eifUbpBqm7Ql5GRIbfffrsRRJNXqnf4EVIiWQW8en+UrPPBuNwvwANm7pkjNmh1z1zQEwQQQAABBBBAAAEEEEAAAQQQcCbA+oYzt1jWYoOGWOrSNgIIIIAAAuYCfP/GlYEAAggggAACCCCAAALxEmD9L17SnCcZBHTzD9/h+z4j58/0NZ5PSIaZZgwIIMD6JNcAAggggAACCHhNgPUNr80Y/UXAnQJskOnOeaFXCCCAAALJLcD+Psk3v7u2b5GOt10ju3ZsDRhcampBaXlvN2nZ/kE58+zzjD0wjx87Jtu2bJDli1+W2RNGyKGDBwLq6H5hwyctkEa3tkw4lNsCaIJDMcpVqCgzXvtANCAk3LFl488yb9rzxl6helQ961xp06mXaZhDPAJo8gotanpXB7mrQze54JLLjf7pd7O6h+bqFUtkxthhsmPrplzDTX98hHTo3jdq39sumjtZhvXr5j9P7Tr1ZeycZVKsRMmAc2/d+It0urOe7N61w/i5BtUUL1HS6KfvGD1zsTRsfEeuPr+zbJE8+sA/17lZyM0fB/dLz7b/km+//Nhf307Qha/ShBGPB/SpUpVqMn3xB1KhYuWAfpld848+PU5a398z3CVm7KX64F03+MNJCqSmyuSF74rahTs0sGX2hJFycP9eo6gG92i4hu7bHHzEOoDGbN/nUOExeY0rOPQpVAiKmXnXPk9I14efDMfmfz34s8HMXkNZut51vWz46Qd/vSHj5kqTFu0sn+fPo0fkkc7N5cP33vbX6ZSeIT36DQ07T3ZDfILfg6HOY9b54NCWaAfQBHvbDYXSPgd/dujPemUMN/aLznmYBdDYCSiyPLkURCBCAdbXIgT0aHUCaCKcOAJoIgSkuiUBFmAsMYUspAsYeqMyfniG5YY05fHpcXPlzBrnydp335LeHZoaN7U5D7MwGX39f99+Kd1aNTINqDCrE+/+WUbIUVD/Qnv40EH/T1JOSZFSZcrmGZLi5DxmdSINQMnZplqvWLJAhvXvlmshy+zcugDWo9/TxiJBcAppcPlQiZhly1WwdE695voPm5BnMInvnHot6jgGpN0jx48ft0RdpdrZMmjUdCMp9ucfvpUuzRvkukatBLTYSVHWjsX7+tbFzR5tbg64afYBWRlfuAAabWvdV59K3wdays5tmy3Z+wrpTWDmtEWm6cY5GyKAJjQrATS2LjkKI2BZ4M8//5SPP/5YnnnmGSOIJjs72/jzJfjvPpYbtFFQv0gqUKCAlChRQh566CFp0aKFVK4cuNhtozmK5hMB7o/yyUQzzKgJ8IBZ1CgjbogNWiMmpAEEEEAAAQQQQAABBBBAAAEEEEiwAOsbCZ4Ak9OzQYP75oQeIYAAAggkvwDfvyX/HDNCBBBAAAEEEEAAAQTcIsD6n1tmgn4ggAACCCDgHgHWJ90zF/QEAQQQQAABBKwJsL5hzYlSCCCQtwAbZHKFIIAAAgggEH8B9veJv3mszxi8V6aer079G+XJMbOkQqUqIU+v4TPPPNZd3nr1pYAy5StUkqmvvi9Vq58T667n2b7bAmjM+tO83QPSb9j4qO7dGo8AmuA9MXUidD/NZya9LOdeWCvkvGgAxqwXhsvU5wYHlClYsJBMeHmlXHZ1g6hcM8HXtAaiTH9tTa69PvW7lfQOTf3n1LAZPfrc38z/M7NgGX0xc2C6vDxjXEDd4KCa4H7YDfHwNf7J6pWS1raxf++/UOEwwddYuOCOnNihPgdGTsuSEiVLR2VetJFYB9BokFbnZvVk+5aN/j5bDeHJOchff/xeOt9ZXw7s2+P/sVngS7C5neAeX8NmYSYZIyZJi/YP+s8dfA3YCbDKOS4NV9JAI9+hYWHPTJgv2u+cR/A8hQo9itqFkaOh4FC0cNdxqP2e9c+i4EP3zxzcp5MsWTDL/5KTgCINA+vbpaV88M6yPC3NAmhub91RBo2eEbXArVjMAW3mPwHW1/LfnOuICaCJcN4JoIkQkOqWBFiAscSUZyFfYEfmgF6yd/dvIctqQEzvgZlyY9OWklKggFEuO/tvGZGRJq++ODWgXqgAGi206Zf1MilzkKxeuVSOHD5k1NMwEw3veGbifCldplxAW/HuX+Si3m5B51SDhRbOGi/fffmJHPi/FFUdVZlyp8ll1zSUxnfcLfUaNZWixYpbGmy4GxI955cfr5YP330rIPjlwlpXGOc5/Yyqls6Ts9AXH64ywnRyJpQGN1K8ZCnp8ejTcuc9XfwhOnq9zZmYKWOHBiZnhrvpst3B/6sQ7+tb04WnjRki/33jFdnz+y6jFxpwcM4Fl8jwyQuMYKlID10MnT52qLEgpItceR16TXX598CAOYj0/MlSnxuQZJlJxpEsAkePHpU1a9bInDlz5J133pE//vgjpkPTz+aLLrpIWrduLa1atZIKFSqwUBZT8eRpnPuj5JlLRhIfAR4wi4+zlbOwQasVJcoggAACCCCAAAIIIIAAAggggICbBVjfcN/ssEGD++aEHiGAAAIIJL8A378l/xwzQgQQQAABBBBAAAEE3CLA+p9bZoJ+IIAAAggg4B4B1ifdMxf0BAEEEEAAAQSsCbC+Yc2JUgggkLcA+9NwhSCAAAIIIBB/Afb3ib95rM8YHKCg4TNWQydC7cfatktv6fPkcwndN8xtATRmgRY6tzVrXyUDn51m7IcZ/HyWk7mPRwBN8P6qZ551royfv0I0pCLcEWq/0wY33WbsB1q4SNFwTYR9XfeQ7dm2saz7+jN/WQ2XCQ6I0SAODeTQwxdSU6hQYel0Zz3RfUv10H2Cx8xeKsWKl/C3Fdx+qDCQNxe9KAN7tffXcxriERzIoQ1aCUPJa1/kYMR9e36Xri2vk1/Wrwt4qUq1s+Wx4RPlqnqN/Pswh52APArEOoDmq0/WyIOtbpBj2dlGL5zuo3v4j4NGOJG25zs6pWdIj35DA0YX/DlTuVoNmbl4rZQ97XTLTGYhJcHnenHKaHnuqYf9bda89Ep5Yd5yKVW6jOXzaMHg/oZqJ3iezN4Htk5ssfDxY8dk9oSRMn54hr9GuDkMt99zzlObfTb0yhgu96UF7r9spbvBYT5mlmZz6/R8VvpEGQScCrC+5lTO2/UIoIlw/gigiRCQ6pYEWICxxGSpkC5e6F8c3122KFcIyDXX/cu4mTW7Ide/oK597y1Zs/INOXYsWwoVLiJ1b7hFrm54c1STZN3eP0vI+bSQnRuSaBLptbnxl/WyfPF80ZRg36Fp0A1uvl2q1TjP9CZeF2W+++oT0QULTdYsUCBVatepL9f9q5nl0B2740jG61vHtP67r2X1iiUB/up58eVXG6ZnVKkelYUUu95eKM8NiBdmiT7mJwH9s+H48eOSnZ0t+/btk5kzZ8rSpUtl+/btxu/1tUiPokWLSsWKFaVWrVrSs2dPufjii6VAgQKSmpoalS9FIu0f9b0hwP2RN+aJXrpHgAfM3DMXbNDqnrmgJwgggAACCCCAAAIIIIAAAggg4EyA9Q1nbrGsxQYNsdSlbQQQQAABBMwF+P6NKwMBBBBAAAEEEEAAAQTiJcD6X7ykOQ8CCCCAAALeEWB90jtzRU8RQAABBBBA4KQA6xtcCQggEA0B9qeJhiJtIIAAAgggYE+A/X3seXmhtO43qZvy+w4NNNA9Va0eO7dtlm6tGsnmDT/5qzgN2rB6Tivl3BZAo4EYIwf0kqw5k0y7X7RYcdEQlltatJNLr6wrpcuUszLMXGXiEUCj+2we2LtHjp84ufdcseIlAwJawnXcLJQhXMhEuDaDX88cmC4vzxjn/3FwoIde9327tJQP3llmlPEFbOiedzl/7gumOevcC/1trV/3tXRp3kA0pESPeo2aSua0rFzvm5wBN1pOw51GzVxse09Xq6EZwde8nQAa7d/cyaNkzOBHTKlTUwvKVfUbSZMW7Y3/lq9QydHegLEOoAkO/XESCKMA+n59rEcbeeeNLL/HrXfdK089PzvAJ9jcaVBL8Ps2+FzBr59atrzxeZFasKCtt8be3b/JqrcXi+4rqUeoayTWATS6V/K+vbtl7++75Of/fSs//L8vjL2Tv/zo/YA/j7SP4T4b7Oz3vHXjLwEBU9r+2DnLpG6jJrYctXDwtWZmSQCNbVYqJEiA9bUEwSf4tATQRDgBBNBECEh1SwIswFhiohACCRWwc0OS0I5ycgRcJMANiIsmg64gECSgi4Z//fWXHD58WHbv3i0//vijrF69WlauXCm///67/P3338avY8eOGcE0Wl5/paSk+H9psEzBggVFQ2dq164tN9xwg1xzzTVy+umny6mnnmq8pmU4ELArwP2RXTHK53cBHjBzzxXABq3umQt6ggACCCCAAAIIIIAAAggggAACzgRY33DmFstabNAQS13aRgABBBBAwFyA79+4MhBAAAEEEEAAAQQQQCBeAqz/xUua8yCAAAIIIOAdAdYnvTNX9BQBBBBAAAEETgqwvsGVgAAC0RBgf5poKNIGAggggAAC9gTY38eeV34pPWXUkzJl9FP+4RZITZXJC9+V2nXqJ4zAbQE0CvHHwf2S0b2NrH33rbAuvkCa21p3lCvrXm85FCgeATRhO2+hwPLF8yWjR9uAkkPGzZUmLdpZqB2+iBr37tDUH7QRHP6ya/sW6XjbNbJrx1ajsZwBNcHBMaNnLpaGje/wnzQ4eKJXxnC5L61frk6FCxUJP4qTJcxCLJq17SwDn50W0ESkATQaLJQ5ID1kSFLOk/kCabQf11zXWEqULG1pOLEOoIlmcErw/JkFCAWb39L8HtHrOPhZy3A4eV0rwWFJ4dqy83o8Amh0D8rNv/4oSxfOljUr3zDCyo4cPmS5m9EMoAneGzpc23l1Mnjui5UoKdNeXS3n1bzUX40AGsvTTMEEC7C+luAJSNDpCaCJEJ4AmggBqW5JgAUYS0wUQiChAgTQJJSfk3tUgBsQj04c3c6XAho04wud0UCabdu2GUE0+/btk0OHDhmvaRCNhsoUKVJESpQoIeXLl5fTTjtNzjjjDClWrJjxmqa+210wzZfgDDpPAe6PuEAQsCfAA2b2vGJZmg1aY6lL2wgggAACCCCAAAIIIIAAAgggEA8B1jfioWzvHGzQYM+L0ggggAACCERDgO/foqFIGwgggAACCCCAAAIIIGBFgPU/K0qUQQABBBBAIH8JsD6Zv+ab0SKAAAIIIJAMAqxvJMMsMgYEEi/A/jSJnwN6gAACCCCQ/wTY3yf/zbmVEX/1yRp5sNUNciw72188mmEiVvoQXMaNATTaxz+PHpGXZ4yTCSMGiAZ+WDlSUlLk+ibNJa3fUKl29vl5VvFKAM3Wjb9Ipzvrye5dO/zjyRkCY8UlrzIaLNO5WT3ZvmWjUaxchYoy47UPpHK1GsbvP1m9UtLaNvYH1OQMmQl+LWe/NExjcJ9OsmTBLKOdUGFLZqEhTsdnFmJx6133ylPPzw4giDSARhs7fuyYrFiyQIb17yaHDh6wPA2XXd1Aeg/MlItq18lzL8FYB9BkDkw33l++o9GtLeWZCfONebJ7BL+XLr/2Ohkze6kUK17C31Swudm8WDlvXgE0ZvNvpU0rZcxCU7RetIJ8vv70AxnxeE9Z/91XVrpjWiZcSIyd/Z6D39vBnwt2Ohk892b9JIDGjihlEynA+loi9RN3bgJoIrQngCZCQKpbEmABxhIThRBIqICdG5KEdpSTI+AiAW5AXDQZdAUBBBDwkAD3Rx6aLLrqCgEeMHPFNBidYINW98wFPUEAAQQQQAABBBBAAAEEEEAAAWcCrG84c4tlLTZoiKUubSOAAAIIIGAuwPdvXBkIIIAAAggggAACCCAQLwHW/+IlzXkQQAABBBDwjgDrk96ZK3qKAAIIIIAAAicFWN/gSkAAgWgIsD9NNBRpAwEEEEAAAXsC7O9jzyu/lF6/7mvp0ryBHP7joH/IvTKGy31p/RJG4NYAGh/IkcOH5N03X5W5k0fZCme4t8ej0qPf05KaWtDU1isBNHt+2yn3N6srGkTjO5yGd5hBaBjSYz3ayDtvZBkv67Nv4+ctlzoNbjJ+P2PsMJkw4nHj/4NDKILDa3IGjxzYv1d6tm0s677+zKhb89Ir5YV5y6VU6TIB3Yhm8IRZW83adpaBz04LOGc0Amh8DWo40tp335L508caYT1Wj8Z33C0ZIydLiZKlTavEOoAmryAXq2PwlQtuq079G2XUzMVStFhxf1NeD6AJFe4SaQCNBjW9OGW0jBn8iGX2SlWqSZMW7aVh49ul/4OtZcfWTUbdaAbQRPM9EtyWWZhPND8HLENSEAEHAqyvOUBLgioE0EQ4iQTQRAhIdUsCLMBYYqIQAgkVIIAmofyc3KMC3IB4dOLoNgIIIJBgAe6PEjwBnN5zAjxg5p4pY4NW98wFPUEAAQQQQAABBBBAAAEEEEAAAWcCrG84c4tlLTZoiKUubSOAAAIIIGAuwPdvXBkIIIAAAggggAACCCAQLwHW/+IlzXkQQAABBBDwjgDrk96ZK3qKAAIIIIAAAicFWN/gSkAAgWgIsD9NNBRpAwEEEEAAAXsC7O9jzyu/lP5913bpeNs1/sAAHTcBNFdYnv6//jwqX32yRjTQYNXbi2X7lo151k1/fIR06N7XCFUJPrwSQGMWzBDNABp1WTR3sgzr181P1KPfUOmUniHq3bdLS/ngnWXGazkDZvT3wa/nDKgJ3lv27k69pO+QsbnmQQOGHr6/mXyy5r/+1/Tc2ge7hwY7pXdoalwjvsPs/RXNcI2cfdQwmvXffS3vvfWqvPf2Yvnlf9/lOYTm7R6QfsPGm4YkxTqAZsgjXWTxvOn+/jW6taU8M2G+FEhNtcWuASoDe7WXt159yV/P7PqMRgCN2blyXldm15LTcVlFiDSAZlnWXBmU3sH0dDXOv0iuuOY6qXVlXalQqbKcdc6FUqpMWf/1EvznSTQDaPT7VH0v+Y7g8CmrPlrunWWL5NEHWvqrVKx8psxa+pGUr1DJ/zMCaOyIUjaRAqyvJVI/cecmgCZCewJoIgSkuiUBFmAsMVEIgYQKEECTUH5O7lEBbkA8OnF0GwEEEEiwAPdHCZ4ATu85AR4wc8+UsUGre+aCniCAAAIIIIAAAggggAACCCCAgDMB1jecucWyFhs0xFKXthFAAAEEEDAX4Ps3rgwEEEAAAQQQQAABBBCIlwDrf/GS5jwIIIAAAgh4R4D1Se/MFT1FAAEEEEAAgZMCrG9wJSCAQDQE2J8mGoq0gQACCCCAgD0B9vex55VfSq9f97V0ad5ANCjDdwwZN1eatGiXMILgYAjtyOhZr0vDm2+Pap/shiVYObmGFmjYyJKXZ8p/33hFjh8/HlCtbPkKMnXR+1Lt7PNzNeeVAJo9v+2U+5vVla0bf/GPwWlASyjT4H1g6zVqKpnTsmTf3t3SuVk9f9CP2XmDAzjGzlkmdRs1yRVqM3rmYmnY+A7TLgTPhdOAnV3btxgBT7t2bPWfJ2PEJGnR/sGA88YqgCZ4cBrQ88P/+0KWLvyPvPHKf+TPo0cCiqSkpMjEBf+VK669PpdLrANoIg1O8XXYLPTHLGwo2Dw4zMjS+90kYOihJ0ZJu659/NWDryUn57HSF1+ZSBx3btss3Vo1ks0bfgo45X1p/eTe7n2ldJlyeXbF7meqnf2eg8uGC7fJq6Mzxg6TCSMe9xepcV5NmZK1Sk4tW97/MwJo7Fx1lE2kAOtridRP3LkJoInQngCaCAGpbkmABRhLTBRCIKECdm5IEtpRTo6AiwS4AXHRZNAVBBBAwEMC3B95aLLoqisEeMDMFdNgdIINWt0zF/QEAQQQQAABBBBAAAEEEEAAAQScCbC+4cwtlrXYoCGWurSNAAIIIICAuQDfv3FlIIAAAggggAACCCCAQLwEWP+LlzTnQQABBBBAwDsCrE96Z67oKQIIIIAAAgicFGB9gysBAQSiIcD+NNFQpA0EEEAAAQTsCbC/jz0vt5fWEImtm/4JANGN82tfVV8KpKba6vonq1dKWtvGcuLECaOePmc0ft5yqdPgJlvtRLOwlwNocjocOnhARg7oZQR95DxCBfzEOoBm068/yo/rvvZ3pWjR4nJF3eulcJGitqbv1x+/l8531pcD+/b465mFqthqNKjwgf17pWfbxrLu68+MVypVqSbTF38g2zb9Kg+2ukGOZWcbPzcLkdEAoJxlNKSm+6NPy+A+nWTJgllGvXIVKsqM1z6QytVqmHZTwyk0pMJ31K5TXzTIpliJkraGFdyXUO+veAXQ5Oy8hs/8Z2KmTH72iYAxhQoTinUAzZuLXpSBvdr7+1KhYmWZtfQjqVCpii1zDUbqdGc92b1rR57XZ7C5XgszF6+Vsqedbvl8ZufyBR75GgkOO3E6LqudiiSAJngO9Jzpj4+QDt375tpjy6w/sQygMbMeOTVLGjVtYZXGKKefHY/1aCPvvJHlr+cLuCpUuIj/ZwTQ2GKlcAIFWF9LIH4CT00ATYT4BNBECEh1SwIswFhiohACCRUggCah/JzcowLcgHh04ug2AgggkGAB7o8SPAGc3nMCPGDmniljg1b3zAU9QQABBBBAAAEEEEAAAQQQQAABZwKsbzhzi2UtNmiIpS5tI4AAAgggYC7A929cGQgggAACCCCAAAIIIBAvAdb/4iXNeRBAAAEEEPCOAOuT3pkreooAAggggAACJwVY3+BKQACBaAiwP000FGkDAQQQQAABewLs72PPy+2lg0MGapxXU6ZkrRINorFzBAdthAvmsNO207JuCqDRkJUvP14t2dl/G8OxG9ryx8H90rPtv+TbLz/2c4QK+Ih1AE2wa6lTy8r019bIWedeaGuqgkMqNPRo8sJ3RUNaonlkDkyXl2eMM5r0nePrTz+QccP6Gz8Lda3u+W3peJLSAAAgAElEQVSn3N+srmhghR516t8oA56dJv++91b5Zf0642dmgRM5+x48Rqfvi+D3aah2nAbQaIjM52vfkyNHDhndT00tKJdd3UB0bq0cGsYxML2DLF8831+80a0t5ZkJ83OFWcU6gCY4rMfpdfX+8telz/3N/OMJ1U6wuZPwLSvXSbRCvl6fP0Mmj3rSP66GN98ufYeMlZQCBQKmOpIAmiGPdJHF86b726t56ZXywrzlUqp0GSuXkwSHUxUpWkymLnpfLqx1hWl9O/s9B4dSaYOhPkvz6uyuHVulc7N6sn3Lxjw/kwmgsTTlFHKBAOtrLpiEBHSBAJoI0QmgiRCQ6pYEWICxxEQhBBIqYOeGJKEd5eQIuEiAGxAXTQZdQQABBDwkwP2RhyaLrrpCgAfMXDENRifYoNU9c0FPEEAAAQQQQAABBBBAAAEEEEDAmQDrG87cYlmLDRpiqUvbCCCAAAIImAvw/RtXBgIIIIAAAggggAACCMRLgPW/eElzHgQQQAABBLwjwPqkd+aKniKAAAIIIIDASQHWN7gSEEAgGgLsTxMNRdpAAAEEEEDAngD7+9jzcntpXVtO79DU300NWRg/b7lcWfcGy13fuW2zdGvVSDZv+Mlfp3GzNjJk7Jxc4ROWG41CQTcF0OzavkU63naNaGiBHk6CSIJDfm6961556vnZuaRiHUCzft3X0qV5Azn8x0H/uZ94bqbc3rqj5VkzC2W4+LKr5YV5b0uJkqUtt2OlYHCQSI9+T8sP334p77yRZVTXYJlRMxdL0WLFA5rTUJXHerTxl9M56/PEaBn8cGfRwBY9emUMl/vS+oXsRvA+tFpwyLi50qRFOytdN8rouR7p3Fw+fO9tf51QwTdOA2h0LvVzQMNb9HAS2hIconL5tdfJmNlLpVjxEgFjjXUAjdVgkLwm4MSJE5I5oJcsmDXeXyxUOJfZ50yztp0lY/gkS59/Gi710H23GwFVvsNsfs3G1bpjmvR9elyufatCjc0syOrRp8dJ6/t75qoSSQBN8GdQqM+qUP0Mfs9GM4BG53Zwn06yZMEs/+ntBuRoxbXvviW9OzQVbU+PUMFDBNBY/qijYIIFWF9L8AQk6PQE0EQITwBNhIBUtyTAAowlJgohgAACCHhMgBsQj00Y3UUAAQRcIsD9kUsmgm54RoAHzNwzVWzQ6p65oCcIIIAAAggggAACCCCAAAIIIOBMgPUNZ26xrMUGDbHUpW0EEEAAAQTMBfj+jSsDAQQQQAABBBBAAAEE4iXA+l+8pDkPAggggAAC3hFgfdI7c0VPEUAAAQQQQOCkAOsbXAkIIBANAfaniYYibSCAAAIIIGBPgP197Hm5vfS2Tb8aYSK+YBTt7023tZKnx78oqakFw3ZfN98f/eRDMm/a8/6y+ozR83OWSd0bbglbP5YF3BRAc2D/XunZtrGs+/ozY8hOjKwGy1gt59TeLMSiZu2rZNzcN6V0mXKWms2aM0me6d89oGyoIAxLDeZRaOvGX6TTnfVk964dRint6+87tvmv+U7pGdKj31DTFhbNnSzD+nXzz5kGg6z57xvG762EtJiFT9i10mCSHnffJH///Ze/j8MmzBMNeQo+nAbQBIftaLt258NqsIzVck7n3SxgpHyFSjL11felavVzLDWrYVoPNG8ov+/a7i/ftc8T0vXhJ8Oaa4GCBQvJhJdXymVXN8jzfNrXORMzZezQwBAjs/k1C8UJF8yS8+Rm5zq1bHmZ8sp7UuP8i3L1M1EBNBq41P/B1rJ65VJ/n8KNMzjoqWLlM2XW0o9E593sCA640TKDx86Rpi3bW7o+srP/lgFp7WTl0oX+8qECtAigsURKIRcIsL7mgklIQBcIoIkQnQCaCAGpbkmABRhLTBRCAAEEEPCYADcgHpswuosAAgi4RID7I5dMBN3wjAAPmLlnqtig1T1zQU8QQAABBBBAAAEEEEAAAQQQQMCZAOsbztxiWYsNGmKpS9sIIIAAAgiYC/D9G1cGAggggAACCCCAAAIIxEuA9b94SXMeBBBAAAEEvCPA+qR35oqeIoAAAggggMBJAdY3uBIQQCAaAuxPEw1F2kAAAQQQQMCeAPv72PNye2mzUAPts4YtdOr9eJ4hNFp36cLZMuThznL8+HH/UBvcdJsMn7xAChcpajr84GADLTR61uvS8Obbo8rlpgAaM2c7QT97ftspXe+6Xjb89IPfaPTMxdKw8R25zIIDaDRcRUNWonksmPmCjBzQK6BJDW94bPgkKVqseJ6n+mT1SunXtZUcPLDPX04DMCYteEfKlq8QzW4abZmFq+Q8yVgNS2rUxPS86776VB5oeZ1oKEbwUfPSK+WFeculVOkyefZ5WdZcGZTeIaBM+uMjpEP3vkYQUV6HWRhH9XMuMEJDyp52eq6qTgNotKHgObUTlKP9fKRzc/nwvbf9feqVMVzuSwsMVtEXg9//tzS/R4aMmxvWws6FYRba07zdA9Jv2PiwwVpmoVolS50q015dLWdfcHFYc1+B08+oKplTs4zAI7Pj+LFj8vLMF+S5p/oEfH7m5f7L/74zPgf27fnd36SG3AyftEDKVagYkkjHtGLJAhmQdk/AuTr3HiDd+g42tY8kgGbII11k8bzp/v7kdc3m7LSazJ4wUsYPD/y8shtAU6FiZSOApkKlKqYm+/full7tm4i+v33HmWedK+Pnr5BKVaqFvdQ+fn+F9Gp3S4BlqMAmAmjCclLAJQKsr7lkIuLcDQJoIgQngCZCQKpbEmABxhIThRBAAAEEPCbADYjHJozuIoAAAi4R4P7IJRNBNzwjwANm7pkqNmh1z1zQEwQQQAABBBBAAAEEEEAAAQQQcCbA+oYzt1jWYoOGWOrSNgIIIIAAAuYCfP/GlYEAAggggAACCCCAAALxEmD9L17SnAcBBBBAAAHvCLA+6Z25oqcIIIAAAgggcFKA9Q2uBAQQiIYA+9NEQ5E2EEAAAQQQsCfA/j72vLxQ2izUQPt9Zd0b5OHBY+ScCy7JFVCwc9tmmTZmiLz64tSAIWpQwwvz3paLatcJOfREBtBEYz4uv/Y6GTN7qRQrXsJo7vdd26XjbdfIjq2bjN+HCktY++5b0rtDU9EwCN+R1n+Y3NfjUUkpUCBk144cPiTP9O8mGmTiO/IKdAgOoNGAiudmL5ESJUtHY/hGG3t+3yXdWjcSvXZyHhok03fIWLnimutyjUlDHzRwY9pzgwOCG1JSUowAjUa3toxa/4IbWjR3sgzr1y1X+xraMeO1D6RytRqm59agj64tr5Nf1q/L9frdnXoZYw13mIVd6JgHjpout7W6L2Twioa6jHriIdG+5zweGz5RWnbIPRYtE0kAzc8/fCtdmjcICAZq1razaLBGqDApPWd29t8y4/mhMmX0U/5u5hXYEvz+V/uJL/9XzqhaPRyl5de1TwPS2snKpQsD6oQL1tIAlLmTR8nYoYHBOW279JY+Tz5nOldmQVc5T3rnPV3kni7/ljPPPs8Iv/nrz6Py3VefynODHw4IQNE6el2Me/EtubrhzSHHqv0bM/iRgNerVDtb9Lq4ql6jXO87/ayeMXaYZM2ZFFBHP0MmzF8RMqQlkgCaNxe9KAN7tQ84X7jPOn2fjH6yj7zxyn9yjd1uAI0+5zp0wjxpfMfdIR3NgqGshPl88/mH0qfjHQEhQHkFaBFAY/ltS8EEC7C+luAJSNDpCaCJEJ4AmggBqW5JgAUYS0wUQgABBBDwmAA3IB6bMLqLAAIIuESA+yOXTATd8IwAD5i5Z6rYoNU9c0FPEEAAAQQQQAABBBBAAAEEEEDAmQDrG87cYlmLDRpiqUvbCCCAAAIImAvw/RtXBgIIIIAAAggggAACCMRLgPW/eElzHgQQQAABBLwjwPqkd+aKniKAAAIIIIDASQHWN7gSEEAgGgLsTxMNRdpAAAEEEEDAngD7+9jz8krpd97Ikv7dWgcEg/j6XrRYcSOk4MJaVxiBIxq0cmD/XtOhPT5yijRv90Cew86vATQaKNL/wdayeuXSAJ/zLqotndIz5PJrrpMy5U4zQi40CGPblg2yfPHLMnvCCDl08EBAnbxCSMx8dQ7PPv9iqXb2+XJF3evljrvvj/jS/O6rT6Rn238FBJb4GtWgjdMrV5Wata6U7Vs2ytZNv8je3b+ZnrNd1z7y70HPhgxiibijIvL9N5/LAy0aytEjhwOaq1P/Rhk1c7Goj9mhYUGD+3SSJQtm5Xp59MzF0rDxHZa69+2XH0u3Vo1ynV+DRnT8tevU9wcaaRDHx++vkAkjBsiWjT8HtK/lM6ct8pcNPnkkATQ61tFPPiTzpj0f0GzFymca12f9G2+V8hUqGQEnWlaDl1avWGKEm/jCl3wV8wxsWf669Lm/WcA59HqpcV5NObfmpUYYkAbFRHps27xBut99o2zd+Ivp+03DWkqXKWe8piEhX32yRiY9OyhXKEy4oJZgcw0jKVy4iHHN2T30faDXQ/Bzmjnb0XCdzAHpuQJltIwG2Oh8XXDJ5bJlw88hP6udBIUFB2/lNTYNvdHrffOGnwKK6fulW9/BxlzrnKv7T99/I1lzJsubi+b6//zR1woWKiQavuU7Hn5qjLTpnC76OVqoUOGAoJ1dO7ZK52b1jM+anIdaXHL5NUaAUvqAkVK2fAX/y+o4tG/XXO/t4iVLyX09+knjZnfLGVWqG+fRspt+Xi8vTRsjr700LeAcav7s9FdDfhYQQGP3XUD5RAmwvpYo+cSelwCaCP0JoIkQkOqWBFiAscREIQQQQAABjwlwA+KxCaO7CCCAgEsEuD9yyUTQDc8I8ICZe6aKDVrdMxf0BAEEEEAAAQQQQAABBBBAAAEEnAmwvuHMLZa12KAhlrq0jQACCCCAgLkA379xZSCAAAIIIIAAAggggEC8BFj/i5c050EAAQQQQMA7AqxPemeu6CkCCCCAAAIInBRgfYMrAQEEoiHA/jTRUKQNBBBAAAEE7Amwv489L6+U1kAJDZPI6NE2V0iGlTHoJvyPDH5eWnVMCxskkl8DaNTxf99+aQQzHDywzwqraRkN+Ok3bLwR4GB2fPP5h/Jgy+vl77//Mn29V8ZwuS+tn+Pz56y47qtPpe8DLUUDJ5wc7R98WHpmPBNyLE7aNKujgUk92zaWdV9/FvCyBqv06Dc0z9O8uehFGdirfUCZchUqyozXPjDCUqwc+v5asWSBDEi7xzTkyUobGmzy/H/ekEpVqoUsHkkAjTa6a/sW6dHmZtnw0w9WumRaRkN9Rk7LkhIlS5u+vm3Tr9KleQPR0BCz49a77pWnnp/t+Pw5K37z2Vrp3eFWx++3U8uWl7Fz35Sal15p2VyDWp4eN1ee7vuArH33LUvj0PfywFHTpGnLDmE/P7VBDUTRz9GJIwdaaj9nIR3T6FmvS60rrs2zbvDntJ0AGm14WdZcGZTewXb/NBxnxJSFsmr56/LyjHG56muozKylHxlhSL7jWHa2DEzvIMsXzzc9n1kdLXhg3x559IG75LO179rup69CuNAgAmgc01IxzgKsr8UZ3CWnI4AmwokggCZCQKpbEmABxhIThRBAAAEEPCbADYjHJozuIoAAAi4R4P7IJRNBNzwjwANm7pkqNmh1z1zQEwQQQAABBBBAAAEEEEAAAQQQcCbA+oYzt1jWYoOGWOrSNgIIIIAAAuYCfP/GlYEAAggggAACCCCAAALxEmD9L17SnAcBBBBAAAHvCLA+6Z25oqcIIIAAAgggcFKA9Q2uBAQQiIYA+9NEQ5E2EEAAAQQQsCfA/j72vLxWWgMoRj/ZR1YuXWi565dcfo0MHDVdapxX01KdeAXQrP/uK1k4e4KlPtkpVPWsc6VNp15SqHARo9rvu7ZLx9uukR1bNxm/L1K0mExd9L5cWOsK02Y1IKZPxztk357f7ZzWKHt7647y6NAXpGix4iHrahjDyAG9JGvOJNMy0Qyg0RMcOnhAJowcIAtnjbccrlL9nAuMEJ0r695gKXDDNpRJhcyB6QGBFvos3Ph5y6VOg5vybP77bz6XB1o0DAhmqteoqWROy/JfA1b6F0nIk4a6DBk3VzT4Jq8j0gAabXvzhp/k4U53yi//+87KsALKWO3n3MmjZMzgR0zbj2YAjZ7AaUiSXqOZ0xbJWedeaMvcF9RSoEAB43qbMGKAERgT6mjY+A7p8+RoqVLtbFveej1pcMrQvl1ly8afLdVtfX9PSes3VIqXLBW2fKQBNMePHZPZE0bK+OEZYc/lK1Cz9lVGeM+ZNc4zwnt6d2gqOs6cR6gwmbzCvULV0XY1hEbDgt5ZtshyP7Wg1dAgAmhssVI4gQKsryUQP4GnJoAmQnwCaCIEpLolARZgLDFRCAEEEEDAYwLcgHhswuguAggg4BIB7o9cMhF0wzMCPGDmnqlig1b3zAU9QQABBBBAAAEEEEAAAQQQQAABZwKsbzhzi2UtNmiIpS5tI4AAAgggYC7A929cGQgggAACCCCAAAIIIBAvAdb/4iXNeRBAAAEEEPCOAOuT3pkreooAAggggAACJwVY3+BKQACBaAiwP000FGkDAQQQQAABewLs72PPy6ul9+/dLcuy5srbr82Tn//3rRw5fMg/lDLlTpNzL6wldRs1kZtvby2nn1HVq8NMWL816GfSs0/I0gWzLIW2aBiGBsc0uOk2SSlQIGy/NfDitZemyYJZ4wOCRHTuHho0Spre1SFsG3YL6DXy7puvGmP64f99IQf27/U3Uap0GSNU4trr/yVNWrQTDfEJfhbN7vnslt++ZaOs+/pTfzUNkLjs6gZS6tSyeTb159Ej8vna9+TIkX/eA9XOPl/OueASu10wytuZew0lSXtsmNzYtKWleXfUIZNKGio0fexQI0BFxx/u0OtKr89/3dlWChcpGq64ESqy6u3FMnPcM/L9N5/53wN6nWhISre+g8O2YaeAnfHoWLr8e6DceU8XS2MJDv3xBdAUK17C6KK+Lz794B35+P0V8tefR42fFSiQKrWurCv1GjWR0mXK2RlKrrIa9PLtlx/L/OljjfPs3f1bwPvugksuN+bl+lvujPhcdjuq87xiyQLJHNAroF/B7WhATO+BmQHXuX6GjchIk1dfnBpQPK8wmU2/rJdJmYNk9cql/j+z9H2uc/LMxPkhx6+G/12WJeOfyQgb5pOSkiK3te4o3R55SipUqmKXhPIIuFaA9TXXTk1MO0YATYS8BNBECEh1SwIswFhiohACCCCAgMcEuAHx2ITRXQQQQMAlAtwfuWQi6IZnBHjAzD1TxQat7pkLeoIAAggggAACCCCAAAIIIIAAAs4EWN9w5hbLWmzQEEtd2kYAAQQQQMBcgO/fuDIQQAABBBBAAAEEEEAgXgKs/8VLmvMggAACCCDgHQHWJ70zV/QUAQQQQAABBE4KsL7BlYAAAtEQYH+aaCjSBgIIIIAAAvYE2N/HnhelEchLQAMpfvz+GyPgZPOGnwKKFipcxAhIufSqelK+QqW4B7Ywc7EV0Ln/6pM18tGq5XLwwD7/ydw07xoCsunn9fL5R6tk/XdfBYBoiMrFl18ttevUlzOqVI9rQI7TmdHxrP/ua1m9Yon8vmu7v5lIxhIugMZpX5Opnrp//83n8u6yRQHX+oW1rpBrrvuXVKpSzfTzTYNh1r73lqxZ+YYcO5Yt+t6oe8MtcnXDm0WDZaJ9aGCOBlV9tOpto785j6rVz5Er6l5vhK9pPzgQSDYB1teSbUatjYcAGmtOIUsRQBMhINUtCbAAY4mJQggggAACHhPgBsRjE0Z3EUAAAZcIcH/kkomgG54R4AEz90wVG7S6Zy7oCQIIIIAAAggggAACCCCAAAIIOBNgfcOZWyxrsUFDLHVpGwEEEEAAAXMBvn/jykAAAQQQQAABBBBAAIF4CbD+Fy9pzoMAAggggIB3BFif9M5c0VMEEEAAAQQQOCnA+gZXAgIIREOA/WmioUgbCCCAAAII2BNgfx97XpRGAAEEEEheAQJoknduGRkC+UmA9bX8NNv/jJUAmgjnnQCaCAGpbkmABRhLTBRCAAEEEPCYADcgHpswuosAAgi4RID7I5dMBN3wjAAPmLlnqtig1T1zQU8QQAABBBBAAAEEEEAAAQQQQMCZAOsbztxiWYsNGmKpS9sIIIAAAgiYC/D9G1cGAggggAACCCCAAAIIxEuA9b94SXMeBBBAAAEEvCPA+qR35oqeIoAAAggggMBJAdY3uBIQQCAaAuxPEw1F2kAAAQQQQMCeAPv72POiNAIIIIBA8goQQJO8c8vIEMhPAqyv5afZ/mesBNBEOO8E0EQISHVLAizAWGKiEAIIIICAxwS4AfHYhNFdBBBAwCUC3B+5ZCLohmcEeMDMPVPFBq3umQt6ggACCCCAAAIIIIAAAggggAACzgRY33DmFstabNAQS13aRgABBBBAwFyA79+4MhBAAAEEEEAAAQQQQCBeAqz/xUua8yCAAAIIIOAdAdYnvTNX9BQBBBBAAAEETgqwvsGVgAAC0RBgf5poKNIGAggggAAC9gTY38eeF6URQAABBJJXgACa5J1bRoZAfhJgfS0/zfY/YyWAJsJ5J4AmQkCqWxJgAcYSE4UQiEhg57bNkjVnsixfPF+2bPzZ31aVamdLkxbtpE3ndCldplxE56AyAggECnADwhWBAAIIIOBEgPsjJ2rUyc8CPGDmntlng1b3zAU9QQABBBBAAAEEEEAAAQQQQAABZwKsbzhzi2UtNmiIpS5tI4AAAgggYC7A929cGQgggAACCCCAAAIIIBAvAdb/4iXNeRBAAAEEEPCOAOuT3pkreooAAggggAACJwVY3+BKQACBaAiwP000FGkDAQQQQAABewLs72PPi9IIIIAAAskrQABN8s4tI0MgPwmwvpafZvufsRJAE+G8E0ATISDVLQmwAGOJiUIIOBL48+gRmZQ5SOZMejbP+qmpBWXgqGnStGUHCd5Ux9GJqYQAAsINCBcBAggggIATAe6PnKhRJz8L8ICZe2afDVrdMxf0BAEEEEAAAQQQQAABBBBAAAEEnAmwvuHMLZa12KAhlrq0jQACCCCAgLkA379xZSCAAAIIIIAAAggggEC8BFj/i5c050EAAQQQQMA7AqxPemeu6CkCCCCAAAIInBRgfYMrAQEEoiHA/jTRUKQNBBBAAAEE7Amwv489L0ojgAACCCSvAAE0yTu3jAyB/CTA+lp+mu1/xkoATYTzTgBNhIBUtyTAAowlJgohYFsgO/tvGZGRJq++ONVS3ZSUFHniuZly6133WipPIQQQyFuAGxCuEAQQQAABJwLcHzlRo05+FuABM/fMPhu0umcu6AkCCCCAAAIIIIAAAggggAACCDgTYH3DmVssa7FBQyx1aRsBBBBAAAFzAb5/48pAAAEEEEAAAQQQQACBeAmw/hcvac6DAAIIIICAdwRYn/TOXNFTBBBAAAEEEDgpwPoGVwICCERDgP1poqFIGwgggAACCNgTYH8fe16URgABBBBIXgECaJJ3bhkZAvlJgPW1/DTb/4yVAJoI550AmggBqW5JgAUYS0wUQsCWwIkTJ2TOxEwZO7RfQD0Nmal8Zg2pcf5Fsu6rT+W3ndsCXj+1bHmZ8sp7xuscCCAQmQA3IJH5URsBBBDIrwLcH+XXmWfcTgV4wMypXPTrsUFr9E1pEQEEEEAAAQQQQAABBBBAAAEE4ivA+kZ8va2cjQ0arChRBgEEEEAAgegK8P1bdD1pDQEEEEAAAQQQQAABBEILsP7H1YEAAggggAACwQKsT3JNIIAAAggggIDXBFjf8NqM0V8E3CnA/jTunBd6hQACCCCQ3ALs75Pc88voEEAAAQSsCxBAY92Kkggg4F4B1tfcOzex7BkBNBHqEkATISDVLQmwAGOJiUII2BLYtulX6dK8gezasdVf75bm98hjz0yU4iVLGT/TkJqPVi2XjO5t5OCBff5yrTumSd+nx0nw5jq2OkBhBBAQbkC4CBBAAAEEnAhwf+REjTr5WYAHzNwz+2zQ6p65oCcIIIAAAggggAACCCCAAAIIIOBMgPUNZ26xrMUGDbHUpW0EEEAAAQTMBfj+jSsDAQQQQAABBBBAAAEE4iXA+l+8pDkPAggggAAC3hFgfdI7c0VPEUAAAQQQQOCkAOsbXAkIIBANAfaniYYibSCAAAIIIGBPgP197HlRGgEEEEAgeQUIoEneuWVkCOQnAdbX8tNs/zNWAmginHcCaCIEpLolARZgLDFRCAFbAovmTpZh/br561x2dQN5bvYSKVGydK52lmXNlUHpHfw/r3FeTZmStUpOLVve1jkpjAACgQLcgHBFIIAAAgg4EeD+yIkadfKzAA+YuWf22aDVPXNBTxBAAAEEEEAAAQQQQAABBBBAwJkA6xvO3GJZiw0aYqlL2wgggAACCJgL8P0bVwYCCCCAAAIIIIAAAgjES4D1v3hJcx4EEEAAAQS8I8D6pHfmip4igAACCCCAwEkB1je4EhBAIBoC7E8TDUXaQAABBBBAwJ4A+/vY86I0AggggAACCCCAAAJuFmB9zc2zE7u+EUAToS0BNBECUt2SAAswlpgohIAtgSd63ydvvPIff52MEZOkRfsHTdvY89tO6XrX9bLhpx+M18tVqCgzXvtAKlerYeucFEYAgUABbkC4IhBAAAEEnAhwf+REjTr5WYAHzNwz+2zQ6p65oCcIIIAAAggggAACCCCAAAIIIOBMgPUNZ26xrMUGDbHUpW0EEEAAAQTMBfj+jSsDAQQQQAABBBBAAAEE4iXA+l+8pDkPAggggAAC3hFgfdI7c0VPEUAAAQQQQOCkAOsbXAkIIBANAfaniYYibSCAAAIIIGBPgP197HlRGgEEEEAAAQQQQAABNwuwvubm2Yld3wigidCWAJoIAaluSYAFGEtMFELAssCRw4fk4fubySdr/uuvM3rW69Lw5ttN2zh86GkcJuIAACAASURBVA/59323yRcfrjJeL1K0mExd9L5cWOsKy+ekIAII5BbgBoSrAgEEEEDAiQD3R07UqJOfBXjAzD2zzwat7pkLeoIAAggggAACCCCAAAIIIIAAAs4EWN9w5hbLWmzQEEtd2kYAAQQQQMBcgO/fuDIQQAABBBBAAAEEEEAgXgKs/8VLmvMggAACCCDgHQHWJ70zV/QUAQQQQAABBE4KsL7BlYAAAtEQYH+aaCjSBgIIIIAAAvYE2N/HnhelEUAAAQQQQAABBBBwswDra26endj1jQCaCG0JoIkQkOqWBFiAscREIQQsC5gF0AwZN1eatGhn2saB/XulZ9vGsu7rz4zXK1Y+U2Yt/UjKV6hk+ZwURACB3ALcgHBVIIAAAgg4EeD+yIkadfKzAA+YuWf22aDVPXNBTxBAAAEEEEAAAQQQQAABBBBAwJkA6xvO3GJZiw0aYqlL2wgggAACCJgL8P0bVwYCCCCAAAIIIIAAAgjES4D1v3hJcx4EEEAAAQS8I8D6pHfmip4igAACCCCAwEkB1je4EhBAIBoC7E8TDUXaQAABBBBAwJ4A+/vY86I0AggggAACCCCAAAJuFmB9zc2zE7u+EUAToS0BNBECUt2SAAswlpgohIAtgSGPdJHF86b76zRu1kaGjJ0jBVJTc7Xz/TefywMtGsrRI4eN12rXqS9j5yyTYiVK2jonhRFAIFCAGxCuCAQQQAABJwLcHzlRo05+FuABM/fMfvAGraNHj3ZP5+gJAggggAACCCCAAAIIIIAAAgggYEGgT58+AaVOnDhhoRZFYinABg2x1KVtBBBAAAEEzAX4/o0rAwEEEEAAAQQQQAABBOIlwPpfvKQ5DwIIIIAAAt4RYH3SO3NFTxFAAAEEEEDgpADrG1wJCCAQDQH2p4mGIm0ggAACCCBgT4D9fex5URoBBBBAAAEEEEAAATcLsL7m5tmJXd8IoInQlgCaCAGpbkmABRhLTBRCwJbAm4telIG92vvrFClaTKYuel8urHVFQDvHsrNlWP9uAWE1ndIzpEe/obbOR2EEEMgtwA0IVwUCCCCAgBMB7o+cqFEnPwvwgJl7Zj84gMY9PaMnCCCAAAIIIIAAAggggAACCCCAgDMBAmicuUWzFhs0RFOTthBAAAEEELAmwPdv1pwohQACCCCAAAIIIIAAApELsP4XuSEtIIAAAgggkGwCrE8m24wyHgQQQAABBJJfgPWN5J9jRohAPATYnyYeypwDAQQQQACBQAH29+GKQAABBBBAAAEEEEAgeQRYX0ueubQzEgJo7GiZlCWAJkJAqlsSYAHGEhOFELAlsG3Tr9KleQPZtWOrv16d+jfKyGlZUqJkaeNnulnOiiULZEDaPXL8+HHjZ6GCamydnMIIIGAIcAPChYAAAggg4ESA+yMnatTJzwI8YOae2SeAxj1zQU8QQAABBBBAAAEEEEAAAQQQQCA6AgTQRMcxklbYoCESPeoigAACCCDgTIDv35y5UQsBBBBAAAEEEEAAAQTsC7D+Z9+MGggggAACCCS7AOuTyT7DjA8BBBBAAIHkE2B9I/nmlBEhkAgB9qdJhDrnRAABBBDI7wLs75PfrwDGjwACCCCAAAIIIJBMAqyvJdNsWh8LATTWrUxLEkATISDVLQmwAGOJiUII2BLQjXAmZQ6S6c8/HVAv/fER0qF7X+NnC2eNl2cH9faHz+jP2nbpLX2efE7YONgWN4URMBXgBoQLAwEEEEDAiQD3R07UqJOfBXjAzD2zz32ke+aCniCAAAIIIIAAAggggAACCCCAQHQECKCJjmMkrbBBQyR61EUAAQQQQMCZAN+/OXOjFgIIIIAAAggggAACCNgXYP3Pvhk1EEAAAQQQSHYB1ieTfYYZHwIIIIAAAsknwPpG8s0pI0IgEQLsT5MIdc6JAAIIIJDfBdjfJ79fAYwfAQQQQAABBBBAIJkEWF9Lptm0PhYCaKxbmZYkgCZCQKpbEmABxhIThRCwLbBr+xbp0eZm2fDTD/66KSkpMnDUdFn31aeycPaEgDbr1L9RRk7LkhIlS9s+FxUQQCC3ADcgXBUIIIAAAk4EuD9yokad/CzAA2bumf0+ffq4pzP0BAEEEEAAAQQQQAABBBBAAAEEEIiCwOjRo6PQCk1EIsAGDZHoURcBBBBAAAFnAnz/5syNWggggAACCCCAAAIIIGBfgPU/+2bUQAABBBBAINkFWJ9M9hlmfAgggAACCCSfAOsbyTenjAiBRAiwP00i1DknAggggEB+F2B/n/x+BTB+BBBAAAEEEEAAgWQSYH0tmWbT+lgIoLFuZVqSAJoIAaluSYAFGEtMFELAkcDH76+QXu1ukePHj+dZ/7KrG8jwSQukXIWKjs5DJQQQyC3ADQhXBQIIIICAEwHuj5yoUSc/C/CAWX6efcaOAAIIIIAAAggggAACCCCAAAIIIJDsAmzQkOwzzPgQQAABBNwowPdvbpwV+oQAAggggAACCCCAQHIKsP6XnPPKqBBAAAEEEIhEgPXJSPSoiwACCCCAAAKJEGB9IxHqnBOB5BNgf5rkm1NGhAACCCDgfgH293H/HNFDBBBAAAEEEEAAAQSsCrC+ZlUqucoRQBPhfBJAEyEg1S0JsABjiYlCCDgSOHHihMyZmCljh/YLWf/21h3l0aEvSNFixR2dg0oIIGAuwA0IVwYCCCCAgBMB7o+cqFEnPwvwgFl+nn3GjgACCCCAAAIIIIAAAggggAACCCCQ7AJs0JDsM8z4EEAAAQTcKMD3b26cFfqEAAIIIIAAAggggEByCrD+l5zzyqgQQAABBBCIRID1yUj0qIsAAggggAACiRBgfSMR6pwTgeQTYH+a5JtTRoQAAggg4H4B9vdx/xzRQwQQQAABBBBAAAEErAqwvmZVKrnKEUAT4XwSQBMhINUtCbAAY4mJQgg4Evhl/Tp58qGOsu6rT3PVT0lJkcdHThENoEkpUMBR+1RCAIHQAtyAcHUggAACCDgR4P7IiRp18rMAD5jl59ln7AgggAACCCCAAAIIIIAAAggggAACyS7ABg3JPsOMDwEEEEDAjQJ8/+bGWaFPCCCAAAIIIIAAAggkpwDrf8k5r4wKAQQQQACBSARYn4xEj7oIIIAAAgggkAgB1jcSoc45EUg+AfanSb45ZUQIIIAAAu4XYH8f988RPRT5/pvP5YEWDeXokcMGx+XXXidjZi+VYsVLwJMkArPHj5Bxw/r7R9MrY7jcl9YvSUbHMBBwt8DxY8dk7Xtvycszxsl3X34iB/bvNTpcsfKZMmvpR1K+QiV3D4DeJVQg+PP71rvulaeen53QPuX3k7O+lj+vAAJoIpx3AmgiBKS6JQEWYCwxUQgBWwJ/Hj0ikzIHyZxJz+ZZL/3xEdKhe1855ZRTbLVPYQQQCC/ADUh4I0oggAACCOQW4P6IqwIBewI8YGbPi9IIIIAAAggggAACCCCAAAIIIIAAAgh4SYANGrw0W/QVAQQQQCBZBPj+LVlmknEggAACCCCAAAIIIOB+Adb/3D9H9BABBBBAAIF4C7A+GW9xzocAAggggAACkQqwvhGpIPURQEAF2J+G6wABBBBAAIH4C7C/T/zNOaN9AQJo7Jt5rQYBNF6bMfqbLAJ/HNwvGd3byNp338o1JAJokmWWYzsOAmhi6+ukddbXnKh5vw4BNBHOIQE0EQJS3ZIACzCWmCiEgGWBbZs3SP8HW8m6rz8LWyclJUWGT1ogjW5tGbYsBRBAwJ4ANyD2vCiNAAIIIHBSgPsjrgQE7AnwgJk9L0ojgAACCCCAAAIIIIAAAggggAACCCDgJQE2aPDSbNFXBBBAAIFkEeD7t2SZScaBAAIIIIAAAggggID7BVj/c/8c0UMEEEAAAQTiLcD6ZLzFOR8CCCCAAAIIRCrA+kakgtRHAAEVYH8argMEEEAAAQTiL8D+PvE354z2BQigsW/mtRoE0HhtxuhvMgicOHFCRj/5kMyb9rzpcAigSYZZjv0YCKCJvbHdM7C+ZlcsOcoTQBPhPBJAEyEg1S0JsABjiYlCCFgS0NCZ9PZNZN+e3wPKp6YWlIwRk6RIseIyIO0eOX78uP/1kqVOlRfmvS0X1a4TUOfFKaPluace9v+sR7+h0ik9w1I/KIQAAnzBzzWAAAIIIOBMgPsjZ27Uyr8CPGCWf+eekSOAAAIIIIAAAggggAACCCCAAAIIJL8AGzQk/xwzQgQQQAAB9wnw/Zv75oQeIYAAAggggAACCCCQrAKs/yXrzDIuBBBAAAEEnAuwPuncjpoIIIAAAgggkBgB1jcS485ZEUg2ATbITLYZZTwIIIAAAl4QYH8fL8wSfSSAJvmvAQJokn+OGaH7BHbt2Cqdm9WT7Vs2BnTutNPPkNp16sux48ek/7AJUrZ8Bfd1nh65RoAAGtdMhb8jrK+5b07i0SMCaCJUJoAmQkCqWxJgAcYSE4UQCCugNzBpbW6WTb/+GFC25qVXyvDJC+WMqtVF0zbnTMyUsUP7BZQ586xzZfz8FVKpSjX/z4c80kUWz5v+z+/HzZUmLdqF7QcFEEDgpAA3IFwJCCCAAAJOBLg/cqJGnfwswANm+Xn2GTsCCCCAAAIIIIAAAggggAACCCCAQLILsEFDss8w40MAAQQQcKMA37+5cVboEwIIIIAAAggggAACySnA+l9yziujQgABBBBAIBIB1icj0aMuAggggAACCCRCgPWNRKhzTgSST4D9aZJvThkRAggggID7Bdjfx/1zRA9FCKBJ/quAAJrkn2NG6D6BdV99Kg+0vE7+PHrE37nBY+dI05bt3ddZeuRaAQJo3Dc1rK+5b07i0SMCaCJUJoAmQkCqWxJgAcYSE4UQyFMgO/tvGZDWTlYuXRhQ7vbWHeXRoS9I0WLF/T/XsiMy0uTVF6cGlK1T/0YZOS1LSpQsLQf275WebRvLuq8/M8oULlJUpmat+v/s3XncTPX///EXF2UnJCJb5ROVtFFCKBJKXPalZOeyFHHpQhuu7IXsSwrZukiWCilLifqU+kSSZItSyZ7d7/aevtf5mbnOzLzPnOuamXPmcf75fFzzfp/zft9f58x03nOb85RyFe6lEgggoCnADYgmFM0QQAABBLwEuD/ihEDAmgA/MLPmRWsEEEAAAQQQQAABBBBAAAEEEEAAAQScJMADGpxULcaKAAIIIOAWAb5/c0slmQcCCCCAAAIIIIAAAtEvwPpf9NeIESKAAAIIIBBuAdYnwy3O8RBAAAEEEEDArgDrG3YF6Y8AAkqA59NwHiCAAAIIIBB+AZ7vE35zjmhdgAAa62ZO60EAjdMqxnjdILB+9TLp3fZxYyoFChWWme99JkVLlHbD9JhDmAQIoAkTtIXDsL5mActFTQmgsVlMAmhsAtJdS4AFGC0mGiEQUOC7/26SzvHV5fz5c0a7hq06SmLyBMmSJWuavidPHJN+HeJly8aPvV5L7fPT9u+kY6Nqcuaf057XS5cpJ1NT1km+/AWpBAIIaApwA6IJRTMEEEAAAS8B7o84IRCwJsAPzKx50RoBBBBAAAEEEEAAAQQQQAABBBBAAAEnCfCABidVi7EigAACCLhFgO/f3FJJ5oEAAggggAACCCCAQPQLsP4X/TVihAgggAACCIRbgPXJcItzPAQQQAABBBCwK8D6hl1B+iOAgBLg+TScBwgggAACCIRfgOf7hN+cI1oXIIDGupnTehBA47SKMV43CPgG0BQuWlxmLf9CChYq4obpMYcwCRBAEyZoC4dhfc0ClouaEkBjs5gE0NgEpLuWAAswWkw0QiCgwNTRL8nUMS8bbdTNy7Ql6+WGkjf57XfowF5JaF5L9v3yk1ebngOGy6VLl+SNV583/t60bYL0HTJeMmXKRCUQQEBTgBsQTSiaIYAAAgh4CXB/xAmBgDUBfmBmzYvWCCCAAAIIIIAAAggggAACCCCAAAIIOEmABzQ4qVqMFQEEEEDALQJ8/+aWSjIPBBBAAAEEEEAAAQSiX4D1v+ivESNEAAEEEEAg3AKsT4ZbnOMhgAACCCCAgF0B1jfsCtIfAQSUAM+n4TxAAAEEEEAg/AI83yf85hzRugABNNbNnNaDABqnVYzxukHAN4CmdJlyMjVlneTLX9AN02MOYRIggCZM0BYOw/qaBSwXNSWAxmYxCaCxCUh3LQEWYLSYaISAX4FzZ89I3w7x8tnalUYb3cCYbVu3SPcWj8iJ40e99p85c2ZPCI3aVOjM2NkrpXKNOlQBAQQsCHADYgGLpggggAAChgD3R5wMCFgT4Adm1rxojQACCCCAAAIIIIAAAggggAACCCCAgJMEeECDk6rFWBFAAAEE3CLA929uqSTzQAABBBBAAAEEEEAg+gVY/4v+GjFCBBBAAAEEwi3A+mS4xTkeAggggAACCNgVYH3DriD9EUBACfB8Gs4DBBBAAAEEwi/A833Cb84RrQsQQGPdzGk9CKBxWsUYrxsEfANo7rr/QXn9reWSI2cuN0yPOYRJgACaMEFbOAzraxawXNSUABqbxSSAxiYg3bUEWIDRYqIRAn4FTp86Kc88VV++3rTOaJM0fLI0at1ZS23tihTp36WpETjj24lETi1GGiGQRoAbEE4KBBBAAIFQBLg/CkWNPrEswA/MYrn6zB0BBBBAAAEEEEAAAQQQQAABBBBAwO0CPKDB7RVmfggggAAC0SjA92/RWBXGhAACCCCAAAIIIICAOwVY/3NnXZkVAggggAACdgRYn7SjR18EEEAAAQQQiIQA6xuRUOeYCLhPgOfTuK+mzAgBBBBAIPoFeL5P9NeIEYroBNCo55D+8N1XcvTIn/LP6VOSPUdOyZe/oJQtf0+6hSlceYxzZ89KXFycxGXJ4jlOmVsrSO48+WyX68KF83Jw/x7Z/eM2OXf2jFy8eFGuuvpqyZkrj5Qtf7fkvaaA7WOoHajj7Pt5p/yy6we5eOGC5zjK7Kayt8v1xUpK5rg428e5fPmy/Hn4kKd+Z06fMuZS6qayUvzGMpIlS1bjGJEKoLl08aIcPLBHdv3wPy/vwkWLS6mby6XbuXMlpj8Xdcyby5aXq67OZtveyg7UeP7+6w/ZuW2rnDp53Lh+4uKypOv5YHaNpucxzM5pde2UvPEWuaHUTRni+vvB/Z7z++SJY5K/QCG5u3J1uTpb9qD84bj+gg5CRNIzgCYS11Ko/jo2Zm2O/f2Xp95XXifp/Tlz5fvD+XNnjetRjSe9z2V/NbM6J50AGjO79P5cC7WubuzH+pobqxp8TgTQBDcK2IIAGpuAdNcSYAFGi4lGCPgVMAugGTPrfalW6zEtNfUf27MnjZRxQxNN23fq/aJ06vOS1r5ohAAC/1+AGxDOBgQQQACBUAS4PwpFjT6xLMAPzGK5+swdAQQQQAABBBBAAAEEEEAAAQQQQMDtAjygwe0VZn4IIIAAAtEowPdv0VgVxoQAAggggAACCCCAgDsFWP9zZ12ZFQIIIIAAAnYEWJ+0o0dfBBBAAAEEEIiEAOsbkVDnmAi4T4Dn07ivpswIAQQQQCD6BXi+T/TXiBEGDqDZvXO7vP5KH/n8kw/9Ut1+133S55XX5dYKFSVTpkyWSM+e+UfWLF8k08a8Igf2/hyw77XXXS8tOvSS+DZdJGfuPJaOc/jQAZk86kVZvnCWXLp0yW/fawpcKx2eGSRPtOygFXThu6O9P/8oM8clyweL5/g9jgrQaPxkV2nT9TkpWKiIpXmoxsrsvXemy/TXB3uCTcw2dYz2vQZIiw7PeIJvwh1Ao7ynjnlZli98yxPG428rV+Fe6ZE0TO6+70GtUB4VuNO2/n3y26/7PLtUoTKzln/hcVRhD6uXLZRRL/Ty65I5c2ap37StJCQOlQKFClu2t9JBp05qf6lj6vLcy1KoSDErhxD1fN9vNm+Q1wc/J9u3fum3rwojqt/0KVHP+7V6DPUeMHZwX9n06YcBr53KNepIjwHD5aZbbtd6H/ANZ6nX+El5eexbnjmokKgXez3pmVvqdmWt/U00HNdfoAKZPa85UHudOWXUtZQR/pZO3v9rrPsZoN4r1PlbuXodrfcK37Go947Zk0bJu29P8ryHBtrUZ1r7ZwaGfKxTJ47LjHFDZcHM8QGPVeLG/0iXvq/IQ3XjA87JXwCN7vWv7J4ZNErurFRV69oMpY6x1of1tVir+L/zJYDGZt0JoLEJSHctARZgtJhohIBfAbMbmqThk6VR687aamoBYHhSgiyZO82rz/U3lJQp734qRYqV0N4XDRFA4F8BbkA4ExBAAAEEQhHg/igUNfrEsgA/MIvl6jN3BBBAAAEEEEAAAQQQQAABBBBAAAG3C/CABrdXmPkhgAACCESjAN+/RWNVGBMCCCCAAAIIIIAAAu4UYP3PnXVlVggggAACCNgRYH3Sjh59EUAAAQQQQCASAqxvREKdYyLgPgGeT+O+mjIjBBBAAIHoF+D5PtFfI0ZoHkAzclqK50H9k0YM0iZq8lQ36TlwhCfwRGdTgRlJ3VoEDZ7x3Ve27DnkhdEzpNbjzYI+TF89oH9lymwZ3KdDwCAU32OUvOkWGTl9sZS6uazOVDwhA5NHviCzJ4/Saq8aqVCQbv2HSsuOz3j+v872y08/SN8OjWTPrh06zaXcHffIqBlL5IPFc2V8cn+jjwp9eSohUWsfVhqpEJiFsybI6688Z8m7YpWH5KXXZwUNR/EXQHPu7FkZmNBSvvvvJq3hXnf9DfLarPelzK0VtNpbbWS1Tqnnw6DR06VufJug57Vqf/zoEUlO7OIJcNLd1Hn2zAujpGnbhKAhHqGc02ocKkim35DxQUOi/AWgbNmwRhI7NZETx496TStQWEsoYw3l+gvmnJ4BNBl9LaWnfzAXf6+H8hmgwlSGjJ8jxUuX0TpsqI5q5+r9YdjkBdrHUp83Gz9eIQO7txIVQqO7lb/7fhky4R1Rz+Q228wCaNR7hfq7lc9ode236tRb6/1Fd+yx2o71tdisPAE0NutOAI1NQLprCbAAo8VEIwT8Cqj/oH2ldztZtnCW0aZmvXh5deJ8icuSRVvuu68+l67NHk6TxthzwHBp07Uv/0GqLUlDBP4V4AaEMwEBBBBAIBQB7o9CUaNPLAvwA7NYrj5zRwABBBBAAAEEEEAAAQQQQAABBBBwuwAPaHB7hZkfAggggEA0CvD9WzRWhTEhgAACCCCAAAIIIOBOAdb/3FlXZoUAAggggIAdAdYn7ejRFwEEEEAAAQQiIcD6RiTUOSYC7hPg+TTuqykzQgABBBCIfgGe7xP9NWKEaQNobruzkhQtUVo+em+eZZ7KNepI8qT5kit33oB9t23dIt1bPJImZEL3gJkzZ5ZhkxeKehaqv009O3Xu1DGeMJRQtnz5C8rEBWukTLk7AnY/eeKYJHVtLp9/8mEoh5GH6jUWFSYQzOzQgb2S0LyW7PvlJ0vHUSE05e641xMolLplRADNhQvnZeTAnpIye7Kl8aU21gmFMQugUWFEQxM7y697d1s6rgoZmjh/ddDQG0s7FZHt334lPVs/KkeP/Gm1q6d975de84QSBdoOHzogz7Vv6DlWKFuw5/7aPadTg48KFSnmd3hmAShNn07w+77gL4DG7lh1rz8d5/QKoAnHtZRe/jouZm3Wrlzsed9Uc7W6qRCyYVMWSpWH6gXsqj4DZk8aKeOGhh62VbzUzTJh/mopUqxE0GMtmjVBRr3QSy5dumR1ShLoOL4BNHUbt5Gb/nOb5XnpfG5aHniMdmB9LTYLTwCNzboTQGMTkO5aAizAaDHRCIGAAquWzvckBaduVv8jcue2rfJs28fl94P70xzH6r4oFQII/CvADQhnAgIIIIBAKALcH4WiRp9YFuAHZrFcfeaOAAIIIIAAAggggAACCCCAAAIIIOB2AR7Q4PYKMz8EEEAAgWgU4Pu3aKwKY0IAAQQQQAABBBBAwJ0CrP+5s67MCgEEEEAAATsCrE/a0aMvAggggAACCERCgPWNSKhzTATcJ8DzadxXU2aEAAIIIBD9AjzfJ/prxAjTBtD4mlydLbs0at1J6jRsKSok5NLFi7Lj+29kwczxsnn96jSE8W26SL8h4yUuSxZT3mN//yU9Wj8q27d+6fV66f/cKs3b9ZB7HqgpOXLm8rymnlm6ef0aWTxnivz26z6v9oUKF5XpSzbI9cVLmR7nh+/+Kx0bVZMz/5w2Xs+ZO4882bWvVH/kCcmbv4Dn78eO/CVffrZW5s8YJwf2/uy1r0rVasnI6YuN8fgeSIUnDE9KkCVzp3m95GumXtz94zZZvWyhLFswK03oQsNWHSUxeYJkyZLVdC4qZKNfh3jZsvFjr9fV81sfbdRa6jVuI8pP1ea7/26SRbMmyn83fer39E7vABp/QQ++40ut6RfrVnm8//7rD68xXn9DSXnjnY+keOkypmP3DaBR+7/q6mxGjf0dT9XnvXemp9lnejv4CyBRgRH1Gz/pqZHazp87JyqE6f35M9MEF+XOk08mL1or/7ntTkvngu+5Heg6zZr1Kk+40p2VqqY5hpVzeu/PP8qnH74ni+dMlbNn/vHaV/m775fX3lomea/59zrz3XwDUCpUrOIJ7dmza4fRVAXZpDpkz5FT2vca6LU/K2O1c/35vZB8Xjh39ozMnzle9v9fSNTB/Xu83iNVqFXVh+tLlqz/Xud58uWXtt37i6p56hauayk9/HVdfNv5CyArV+Fead6up+e8zHrVVaKup6/Ue/PM8Z73zys3ZfbGvI/k1goV/Q7jm80bpFuzh+X8+XNebVToUL0mT8ott90pmePiPO+bu374n3zy4RLT9+faDZrL4HGz/X6mqZ2vXZEi/bs0TRM+oz5DmrXrYRxLfd58+tF78vakkXLqxHGvcT1cv4kMmTA3zeeAbwCNCuBR51pq0I0KZ2rUurM8WPtxz+eaclOfzaqf7+emeg+avHCt5C9YKNTy0Y/nP8fsbuGmQAAAIABJREFUOUAAjc3SE0BjE5DuWgIswGgx0QiBgAJH/vhdOjWu7nVjpv4DNHniPKla6zHJlCmTaX/1H9Wr3l8gQ/p29FqE8W2s8x/ylAgBBLwF+IKfMwIBBBBAIBQB7o9CUaNPLAvwA7NYrj5zRwABBBBAAAEEEEAAAQQQQAABBBBwuwAPaHB7hZkfAggggEA0CvD9WzRWhTEhgAACCCCAAAIIIOBOAdb/3FlXZoUAAggggIAdAdYn7ejRFwEEEEAAAQQiIcD6RiTUOSYC7hPg+TTuqykzQgABBBCIfgGe7xP9NWKEgQNo1APxk4ZP9gQl+G4qKEEFiSR1bS4njh81XlYhIOPnfijqwftm26ql8yWpWwuv9s++OEaaPd3dEwZgtqlnmb41cYRMGJbk9bIam3rwvu928cIFGdSzjahjpW73VK4hI6a9azoX1UYdY8Gbb8hrL/c2Huyvnq06fOq7UrNuI9NxzZkyWl5/5Tmv1+o1ftITwKMCQcy2vw7/JkMTO8v6Ve8bLwc7jm8AgeqoQhqGTnhHChUpZlqbDauXeZyvDOBJbZjewSsq7KBHqzpe4QsqPGTYlEWiQmXMNhVYokIYpox60evlQKE/vgE0V3YM5KHamQVE3HZnJU+IRa7cedPlrcD33FbP1h07e4WUv6ey3/2rIKa+HeM9YUupW4MW7SVp2OQ0gRfqmps88gWZMXaI1/5UONTzr04yPedUHxV8NDChpVd9/IVqpMyeLK/27+q1f3X+Dxw5ze+1o4I0RgzsISvefdurX6AwKt8AlCs7Vqv9uPRPnmB6bl/ZLlzXX6gnh+8c77r/QXn9reV+A63UccJ1LaWHfyguhw8dkG7Na3k9z1oF86j3sopVHzZ9nrXnHH5/gbzSp73X+1kgT7PPABWgNnJaiqigG3/b8aNHpF/HxvLV558YTdTn34z3Nkqpm8uadtu/Z5d0bFhN1PtT6qau/eRJ8+W+B2ubzsnsOCoYakrKp6LCm67czN7/1esqsEx9BtZv8pTpZ6d6j1XX5dJ5M7z2N+bNpaKuMbbQBVhfC93OyT0JoLFZPQJobALSXUuABRgtJhohEFTA7KZQdbr9rvukY+8XRaWHqtRg9R/qKlVWLQzNmjAsTWpk5Rp1pGbdeElO7Ox1M1q81M0yYf5qKVKsRNCx0AABBES4AeEsQAABBBAIRYD7o1DU6BPLAvzALJarz9wRQAABBBBAAAEEEEAAAQQQQAABBNwuwAMa3F5h5ocAAgggEI0CfP8WjVVhTAgggAACCCCAAAIIuFOA9T931pVZIYAAAgggYEeA9Uk7evRFAAEEEEAAgUgIsL4RCXWOiYD7BHg+jftqyowQQAABBKJfgOf7RH+NGKH/AJqGrTpKYvIEz0PuA21mwR7+wi3UfgY/18HrgfiPNW0rA0ZODXoc9TD959o3lE2ffmQMRwV1DBo1Pc3wDv/2q7Rv8IAcOrDX81pcliwyZdEnnuekBtpUaEFy/y5pxvfCmJlpQgR2/7hNOjWuLkeP/GnsUtfs5Ilj0q9DvGzZ+LHR118YysF9v0iHhlVFzSl1q1jlIRkxPSVocMrGj1dI3/aN5Pz5c17TTs8AGjWX7i0eke+/2WwcQ/d5sup5tbMnjZRxQxO9xpc8cZ6oc8h38xdAo+OhjjXmpWdl3vSxxm6DBUtYeX9Q+3+ldztZtnCW0a1dzyTpljg06G7WrlwsiZ0ae57fqzb1HN4ZSz+TQoWLevX9ecf3nnPhysAn3bnPemOYV4CT2dztnGsXLpyX4UkJsmTuNGPM/gI1VAN/ASjqmlYBTldnyx7QLVzXX9DiBWhgNYAmnNeSXf9QXMyuQRXUokKgbq1QMeguzT5r/L1XHPnjd3m6QWX5de9uz35VyNdQ9b7yeLOgxzG7zsbNXimVaz6apq+a08iBPWThrAnGayqEbdjkhVKzXnzAYx3cv0e6NnvIGKNq3KxdD+k7eJxXP7MAGu1jmHx+6L4vBYWK4Qasr8Vm8QmgsVl3AmhsAtJdS4AFGC0mGiEQVMDs5i5oJ58GD9VrLINGT5ecufKY3vTr3MhaPSbtEXCrADcgbq0s80IAAQQyVoD7o4z1Ze/uE+AHZu6rKTNCAAEEEEAAAQQQQAABBBBAAAEEEEAgVYAHNHAuIIAAAgggEH4Bvn8LvzlHRAABBBBAAAEEEEAgVgVY/4vVyjNvBBBAAAEE/AuwPsnZgQACCCCAAAJOE2B9w2kVY7wIRKcAz6eJzrowKgQQQAABdwvwfB9319cts/vhu/9Kx0bV5Mw/p40platwr4yf84HkvaZA0GmqZ5MOTGgla5YvMtr6C/Y4feqkPPNUffl60zpPWxUKMGHeKqlY9eGgx1EN5k4dI6+93MdoW6/xk/Ly2LfS9PWdU+GixWXW8i+kYKEiQY+zdctG6dykhqgwGrXddf+D8vpbyyVHzlxefaeOfkmmjnk5JDPV6ZvNG6Rbs4eNcBh/FgvffENGDOxhHCdb9hwybfF6KVv+7qBzUeEIk0e+IDPGDvFqm54BNKuWzpekbi2M/at5jFVhDTXqBB2fanDs77+kR+tHZfvWL43291d/REbNWJImhMQsgMaKh29trZ5/gSbke26rtmNmvS/Vaj0W1OH4sb+le4vasv3brzxt/c1p5KCesmDm+JDOBRXIoQKT9uzaYfQfMS1FatZtZPzb95xW4SDTl2yQG2+5LegcVIP9e3ZJx4bVRNUpdWvaNkH6DhmfJsDJLAClaInSMmnBx3L9DSWDHi9c11/QgQRoYDWAJpzXkl3/UFzMAo5eGTdb6sa31tqd2WfNAzXrysjpKXLV1dm89uH7GVC6TDmZmrJO8uUvGPRY/5w+JX2ebuAVEObvWv7lpx+k/RNV5PjRI8Z+VYhS0rDJnuCzYJvv+7sKSVNhNzly5Ta6mgXQ+LuufI+nPgMG9WgtHy55x3hJBeO8OnG+1viCjT9WX2d9LTYrTwCNzboTQGMTkO5aAizAaDHRCAEtAZWOObhPB/l4xbta7VMbqaTE7s+/Ki07PWukDPsLtNFN8LU0ABoj4EIBbkBcWFSmhAACCIRBgPujMCBzCFcJ8AMzV5WTySCAAAIIIIAAAggggAACCCCAAAIIIOAlwAMaOCEQQAABBBAIvwDfv4XfnCMigAACCCCAAAIIIBCrAqz/xWrlmTcCCCCAAAL+BVif5OxAAAEEEEAAAacJsL7htIoxXgSiU4Dn00RnXRgVAggggIC7BXi+j7vr65bZmQXQJE+cJ7UbNNeeom+wh+o4ePwcebRRK699HD3yp3SKf1B279zu+XuBQoVl5nufiQqe0Nl8QxP8BdB899Xn0rlxDSPcRQUBTFn0iaiH+wfbVCDKWxNHyIljf3uaqjCdtt37iwrjSN3MwjzM5hvoWGfP/CPPtW8omz79yGjWrmeSdEscavxbPfO1e4tH5PtvNht/0w0eSO3w847vpUPDqnLi+FFjH+kVQKNCegb1bCMqOCN18xceE8jig8VzPSEJqZu/ABazABorHmb9dUNigp03ylfVatvWLX7r6W8fKiRiydxp8sN3/wbQqK3JU92kzK0VjH/7XjvqBXWNDh43WztIwjfA5srzLT3ONTWmicMHyMxxyca4ixQrITOWfiaFChf1mr5ZAEq/IeOl6dPdg1FLuK6/oAMJ0sBKAE24ryU7/qG6+IatlLvjHnlj3irJk/ca7V1+/smH0qtNXVHXjNr8fYZs2bBGElrUNtpZDV15sddTsuLdt41x+XufWDxniiQndjHaZc16lUxJ+VTK332/1px8A2zM5uMbQGPl80wNQl2P6rpM3fyFqmkNmEYeAdbXYvNEIIDGZt0JoLEJSHctARZgtJhohIC2wKWLF2X1soUy6oVe8vdffwTsp4Jn6jdtKx16DZTri5dK01bdcPbrEO+V8qgaJfRPlqe69ZPMcXHa46IhArEmwA1IrFWc+SKAAALpI8D9Ufo4spfYEeAHZrFTa2aKAAIIIIAAAggggAACCCCAAAIIIBB7AjygIfZqzowRQAABBCIvwPdvka8BI0AAAQQQQAABBBBAIFYEWP+LlUozTwQQQAABBPQFWJ/Ut6IlAggggAACCESHAOsb0VEHRoGA0wV4Po3TK8j4EUAAAQScKMDzfZxYtdgbs28AjdVQGCV2/Njf0r1Fbdn+7f8P0GjWrof0HTwuXUF9H6TvL4DGLFSnYpWHZMT0FMmVO6/tMfmGG4RipgbhOx/fkISd27/1hMecPnnCM+ZMmTLJ2NkrpXKNOtpzOHf2jPTtEC+frV1p9EmvAJrDv/0q7Rs8IIcO7DX2rRsicuUEfEMY1GtmgT5mATJWgn/MQlzSK4Dm9KmT8sxT9eXrTeuMqanQojfmfSS3VqioXS9/Dc1Cnsa8uVSq1X5ce99ff7FePlg8x2h/252VpEGL9p5/+14zoZxraj++14a/sAzfABR/oUNmkwvX9acN66ehlQCacF9LdvxDcTF7H/IN3NLZ7+FDB6Rt/ftEeanNahiLzjHU+23PNnVFXXOpm9n7hAoNer5bc1m7IsVoZzXcRb1vzJkyWv74v/lcnS27tOz4rFx/Q0ljn74BNKXLlJOpKeskX/6COtMR3/5Wx6h1kBhrxPpajBX8/6ZLAI3NuhNAYxOQ7loCLMBoMdEIAcsCKojm4IE9nv9A/v7rzXLx4gVjHwULFZF7Hqght991n1x1dTbL+6YDAggEF+AGJLgRLRBAAAEE0gpwf8RZgYA1AX5gZs2L1ggggAACCCCAAAIIIIAAAggggAACCDhJgAc0OKlajBUBBBBAwC0CfP/mlkoyDwQQQAABBBBAAAEEol+A9b/orxEjRAABBBBAINwCrE+GW5zjIYAAAggggIBdAdY37ArSHwEElADPp+E8QAABBBBAIPwCPN8n/OYc0bqAb/BEhYpVZNzslZIjV27tnV2+fFkG9WgtHy55x+jjG6aivTM/Dffv2SW9WteVfb/8ZLTwF0BjFjSiOhUrcaM8P2yS3PtATckcFxfykOZOHSOvvdzH6F/ujnvkjXmrJE/eayzt0zcEwnc/a1culn4d4419hhp0M3H4AE/YTeqWXgE0vqEoVkJEroQyC3wwC6fwDaCxGj5hFhKTXgE0aj4jB/WUBTPHe50DWbJklS59XxEVyJQ9R05L58eVjRfPmSLJiV2MP+XJl19mvLdRSt1cNuR9Xtnxg8VzPddw6lakWAmZsfQzKVS4qKX9+waEqM5mIUG+537hosVl1vIvRD2/ONgWrusv2DiCvW4lgCbc15Id/2DzNnv9yB+/y9MNKsuve3cbL1sJj0rtZHYNh7Iff3NQn2Wrly2UgQkt5dKlS0Yzs/cJs8+ZjAhe8w2QUWFqo99cqv1+QgBNKGds4D6sr6W/qRP2SACNzSoRQGMTkO5aAizAaDHRCAEEEEDAYQLcgDisYAwXAQQQiBIB7o+ipBAMwzEC/MDMMaVioAgggAACCCCAAAIIIIAAAggggAACCFgW4AENlsnogAACCCCAgG0Bvn+zTcgOEEAAAQQQQAABBBBAQFOA9T9NKJohgAACCCAQQwKsT8ZQsZkqAggggAACLhFgfcMlhWQaCERYgOfTRLgAHB4BBBBAICYFeL5PTJbdcZP2DaCp07ClJzAiU6ZMluaSXg+5VwEDJ48fld07t4sKnVHj2771S9m9c5tXIIAanL8AGvXanCmj5fVXnjOdgwoFubdKTXm0UWvP/6rQCyvzfbHXU7Li3beNfefLX1CqPlxfsmTNasns77/+kHUfLRUVeqA23xAOX9NQg258w0vSK4DGN7SkaInS8ubSzyX/tddZcrh44YI83625rF2RYvQzq61vAI3VwJuMDqD58ftvpEuTmnLi+FHT+Zf+z61S54mWUv2RBlL8xjKizkPdzTfcpnSZcjI1ZZ2ocy89Nt+QIqshF6ljOH7sb+neorZs//YrY1hm55udAJRwXX92Xa0E0IT7WrLjH4qL7+eM2kelarXk+htKWt7d5vWr5eD+PQHPr2A7Ve+5x48ekWNHj8juH7eJunb37NohKgjoj98PpuluFkDzy08/SPsnqnj2k7olDZ8sjVp3DnZ4S6/7fg4E+twz23F6fTZbGrTLG7O+5vIC+5keATQ2604AjU1AumsJsACjxUQjBBBAAAGHCXAD4rCCMVwEEEAgSgS4P4qSQjAMxwjwAzPHlIqBIoAAAggggAACCCCAAAIIIIAAAgggYFmABzRYJqMDAggggAACtgX4/s02ITtAAAEEEEAAAQQQQAABTQHW/zShaIYAAggggEAMCbA+GUPFZqoIIIAAAgi4RID1DZcUkmkgEGEBnk8T4QJweAQQQACBmBTg+T4xWXbHTdo3GMDqw+1TJxzKQ+7/OX1KPlu7Ula9v0C++/JzUQEjVrZAY71w4byMHNhTUmZPDrrL1ECaBi3ay30P1pZcufP67XPu7Bnp2yHeM+703nwDaHyDNu66/0F5/a3lkiNnLkuH9g2bSK8AmlBq7m/gvnM1C0CJ9gAaNbe1KxdLUtfmos6/YJsKpKnf+El5+LGmUqRYiYAhSOl1Luj6h/o+YBbyo66rQaOmex061ACUcF5/weoX7HUrATThvpZC9Q82Z3+vb9mwRhJa1DbCtkLdj1k/nfez3w/ul9XLFsqaZYtk3+6dooKSrGxmATRmoTpm7awcx6wtATR2BdO/P+tr6W/qhD0SQGOzSgTQ2ASku5YACzBaTDRCAAEEEHCYADcgDisYw0UAAQSiRID7oygpBMNwjAA/MHNMqRgoAggggAACCCCAAAIIIIAAAggggAAClgV4QINlMjoggAACCCBgW4Dv32wTsgMEEEAAAQQQQAABBBDQFGD9TxOKZggggAACCMSQAOuTMVRspooAAggggIBLBFjfcEkhmQYCERbg+TQRLgCHRwABBBCISQGe7xOTZXfcpCMRQKOCZ6a99oq8M/U1raAOf6jBQjIuXbzoCR1I7t9FTp04rl2bOytVlV6DRsqtFSqmCQUxC9jQ3nGQhjly5ZbpSzZImXJ3eFqmV+hIRgXQjBzUUxbMHG/Mqma9eHl14nyJy5LFMonOXJ0QQKMmvnvndnnp2bayfeuX2g7XXne9dO03WB55ooVcnS27Vz91vfR5uoFs2fix8fc6DVvK4PFzAobW6B7cLNSlXc8k6ZY4VHcXRjuz68PsOg01ACWc15/lyft0sBJAE+5rKVT/UE18jxfqfsz6mQUcpbZTYTPDB3SXzetX2zqkWbCM+r65Z5u6xn7VdTstZZ2Uq3CvrWP5diaAJl0502VnrK+lC6PjdkIAjc2SEUBjE5DuWgIswGgx0QgBBBBAwGEC3IA4rGAMFwEEEIgSAe6PoqQQDMMxAvzAzDGlYqAIIIAAAggggAACCCCAAAIIIIAAAghYFuABDZbJ6IAAAggggIBtAb5/s03IDhBAAAEEEEAAAQQQQEBTgPU/TSiaIYAAAgggEEMCrE/GULGZKgIIIIAAAi4RYH3DJYVkGghEWIDn00S4ABweAQQQQCAmBXi+T0yW3XGTDncAzaEDe6XXk/Vk94/btKyyZMkq91apKU3aJshP27+VSSMGGf2CBdCkNrxw4bx8/smHMn/GONmyYY3WcVWj2o83k6QRUyRX7rxGn4wMwMiWPYdMW7xeypa/23M8nVAWnclkVACN7/h062E2Zt99VazykIx+c6lkz5HTaO6UABo14MuXL8svP/3gOedWvPu2nD3zj06ppFiJG2XEtHelzK0VAp5zdqx9B2J2TvdIGiZPJSRqjfnKRmb7MgsICTUAJZzXn+XJ+3SwEkAT7mspVP9QTTIygMbftbB25WJJ6tpcO+Qsf8FCUr1OQ3m8+dMydnBf+WbzBmO6ZgE0vnPyff8O1cq3HwE06SWZfvthfS39LJ20JwJobFaLABqbgHTXEmABRouJRggggAACDhPgBsRhBWO4CCCAQJQIcH8UJYVgGI4R4AdmjikVA0UAAQQQQAABBBBAAAEEEEAAAQQQQMCyAA9osExGBwQQQAABBGwL8P2bbUJ2gAACCCCAAAIIIIAAApoCrP9pQtEMAQQQQACBGBJgfTKGis1UEUAAAQQQcIkA6xsuKSTTQCDCAjyfJsIF4PAIIIAAAjEpwPN9YrLsjpu0bwBNzXrx8urE+RKXJYuluUwcPkBmjks2+pjt59jff0mP1o/K9q1fptm3ChqpWPVhueOeylK8dBkp/Z9b5ZoC10ruPPmMtnYfxK92pMJodm77Vj79cIl8+tHSoEE4DVt1lMTkCaKCcNT2z+lT0ufpBrJl48cB52oJz0/j9Aqg+WDxXBnUo7VxlFDDRXyHOfi5DrJ03gzbDiqsRY3vwyXvGPsyC5VwUgDNlVZqfip46Yt1H8maZYvk6y/WBwzFKF7qZpkwf7UUKVbCs5uLFy7I892ay9oVKcZuH6hZV0ZOT5Grrs5m+1QzO6fb9UySbolDLe/79MkT0rNNXdm6ZWPA8y3UAJRwXn+WJ+/TwUoATbivpVD9QzVR382q8yJ1U58vUxZ9IhUqVgl1lwH7qfCYbs0elvPnz6Vpp66re6s85Pmsue76G6R0mXKSL39B41oyCzkyC6BR53jnJjU816faMmXKJBPmrfJ8jqXnZvdzz7f/Xfc/KK+/tVxy5MyVnsOMqX2xvhZT5TYmSwCNzboTQGMTkO5aAizAaDHRCAEEEEDAYQLcgDisYAwXAQQQiBIB7o+ipBAMwzEC/MDMMaVioAgggAACCCCAAAIIIIAAAggggAACCFgW4AENlsnogAACCCCAgG0Bvn+zTcgOEEAAAQQQQAABBBBAQFOA9T9NKJohgAACCCAQQwKsT8ZQsZkqAggggAACLhFgfcMlhWQaCERYgOfTRLgAHB4BBBBAICYFeL5PTJbdcZP2DaBRgQDjZq+UHLlya8/FLCCjWbse0nfwOK99+D4IX71Y8qZbZMCIqZ4wgMxxcQGPafdB/GY7P3f2jOz439eyfNHbsuLdt+XsmX+8mmXOnFkmLfxY7r6/uvH39AqGCQasAn1UsE/qVrREaXlz6eeS/9rrgnX1et13P+kVQJNewQZmoSVm549TA2h8i3Xp4kU5eGCPJ1Bm8ZypcmDvz2nq2apTb3n2xdF+z7lQrtNAJ43vOW0WAKRz0h0+dEDa1r9PDv/2q9E8afhkadS6s1d3OwEo4br+dOYbqI2VAJpwX0t2/ENx8f2cUfswC3UJZd++fcwCZFSbR55oIT0HDPeEzgTadANozOY0YlqK1KzbKD2mYezD7udeep1b6Toph++M9TWHFzDE4RNAEyJcajcCaGwC0l1LgAUYLSYaIYAAAgg4TIAbEIcVjOEigAACUSLA/VGUFIJhOEaAH5g5plQMFAEEEEAAAQQQQAABBBBAAAEEEEAAAcsCPKDBMhkdEEAAAQQQsC3A92+2CdkBAggggAACCCCAAAIIaAqw/qcJRTMEEEAAAQRiSID1yRgqNlNFAAEEEEDAJQKsb7ikkEwDgQgL8HyaCBeAwyOAAAIIxKQAz/eJybI7btK+D9EvUKiwzHzvM1FhJ7rb0SN/Sqf4B2X3zu1Gl8Hj58ijjVoZ/z5+7G/p3qK2bP/2K+NvxUvdLBPmr5YixUpoHcrug/iDHUSFz7w9aaRMGfWiV9N2PZOkW+JQ42++gS6FCheVWcu/kEJFigU7hKXXP1g8Vwb1aG30uTpbdpmWsk7KVbhXez9m4UDpFUDjO75QHX7du1vaPfGA/HX4N2NeZqElbgmgubJ4ly9fli0b1siAhJairqPUrdwd98gb81ZJnrzXeP7ke+6HYq2+H/vkwyXGMW67s5I0aNHe828VdKTO69Qt1ICbrVs2SucmNUSdd2rLlCmTTJi3SipWfdjrnLUTgBKu60/7IvPT0EoATbivJTv+obiYBROp91T13prem+85qPbfsFVHSUyeIFmyZA16ON0AGt/3I7Vjq3M6cfyozHpjmBw/esQzLvUe37Ljs3L9DSWNcdr93COAJmjJLTdgfc0ymSs6EEBjs4wE0NgEpLuWAAswWkw0QgABBBBwmAA3IA4rGMNFAAEEokSA+6MoKQTDcIwAPzBzTKkYKAIIIIAAAggggAACCCCAAAIIIIAAApYFeECDZTI6IIAAAgggYFuA799sE7IDBBBAAAEEEEAAAQQQ0BRg/U8TimYIIIAAAgjEkADrkzFUbKaKAAIIIICASwRY33BJIZkGAhEW4Pk0ES4Ah0cAAQQQiEkBnu8Tk2V33KR9A2jUBJInzpPaDZprz0UFaCS0qC0qTENtefLllxnvbZRSN5c19rFz+7fSoWFVOX3yhPE335CaYAccOainLJg53mhWr/GT8vLYt7y6qRCZ/37+qfzzzynP31XgwJ2VqnrGpLOp4IxBPdvIqqXzjeY168XLqxPnS1yWLJ6/+c7XX8hGsOO9P3+mTBn9ktGsWq3HpO/gcZI5Ls7zN7Pa9BsyXpo+3T3Yro3XD+77xeN++Ldfjb+lVwCNb9CD8pmy6BNR4SVWtvWr3pfeTzcwuvjbTzQH0Hz/zWb5/eB+Yw6ly9zqdf4H81DnW1K3FkYz3yAos3Nu7OyVUrlGnWC79rxudl5feR74BqCEEkSljuMbduFvP3YCUMJ1/WnBBmhkJYAm3NeSHf9QXM6dPSN9O8TLZ2tXGt0fqFlXRk5Pkauuzqa9yyN/Hpakrs1l/55dnj7Zc+QU9TlStvzdxj7mTh0jr73cx++1FOxgZoFqY2a9L+r9+crNbE73V39ERs1Y4gmS0dm+++8m6RxfXc6fP+dpXrhocU+YWcFCRYzuBNDoSIa3Detr4fWOlqMRQGOzEgTQ2ASku5YACzBaTDRCAAEEEHCYADcgDisYw0UAAQSiRID7oygpBMNwjAA/MHNMqRgoAggggAACCCCAAAIIIIAAAggggAAClgV4QINlMjoggAACCCDVlvcHAAAgAElEQVRgW4Dv32wTsgMEEEAAAQQQQAABBBDQFGD9TxOKZggggAACCMSQAOuTMVRspooAAggggIBLBFjfcEkhmQYCERbg+TQRLgCHRwABBBCISQGe7xOTZXfcpM1CTqw8RN8s2MKsv+9xsmXPIdMWr/cKDgiEd/rUSXnmqfry9aZ1RjOzABoVcNOzTV1RgQ5qCyUUxTeM4677H5TX31ouOXLm8uxThbm0b/CAHDqw1xhL07YJ0nfIeFFhNDrbyRPHpHuLR0QFl6RuvuEyZm1uu7OSvDHvI8mVO6/OYWThm2/IiIE9vNqmVwCNmUO7nknSLXGo1thUIxVaNHJgD1k4a4LRp3SZcjI1ZZ3ky1/Qaz/RHEAzc1yyTBw+wBivVYdf9+6Wdk88IH8d/s2zD9/rw8xahUQNHjfbCEYKhK4COzo2rCbKUG2+oUlm7wNWA6JU+NNz7RvKpk8/MobiL2TETgBKuK4/7ZPYT0MrATThvpbs+Ifq4hukkjtPPpm+ZIPceMtt2rv0DWoqedMtMvXdTyX/tdcZ+/A9ju/7d7CDmV0LZgE0aj++x8qa9SqZkvKplL/7/mCH8bz3TR75gswYOyTg9UIATVDKsDdgfS3s5FFxQAJobJaBABqbgHTXEmABRouJRggggAACDhPgBsRhBWO4CCCAQJQIcH8UJYVgGI4R4AdmjikVA0UAAQQQQAABBBBAAAEEEEAAAQQQQMCyAA9osExGBwQQQAABBGwL8P2bbUJ2gAACCCCAAAIIIIAAApoCrP9pQtEMAQQQQACBGBJgfTKGis1UEUAAAQQQcIkA6xsuKSTTQCDCAjyfJsIF4PAIIIAAAjEpwPN9YrLsjpu02cP21SReGTdb6sa3DjqfzetXS49WdeTSpUtG2+SJ80SFY1y52Q2gMTuOWQCNCsR5vltzWbsixTi8b7BLsEkFe+C/WWiKlUAd1X/2pJEybmiiMRQVtqKCFEr/51av4ZkFyOjW5uD+PdK12UOiwk2u3NIrgEbN45Xe7WTZwlnG7gsWKiLTlqyXG0reFIzZ87pvMIr6W6feL0qnPi+l6R/NATS+oUVWQpzURH2vj8JFi8us5V+I8lSbnXNO9R3z0rMyb/pYw9Q3uMMs4KlchXtl/JwPJO81BbRq+c3mDdKt2cNy/vy5gO8F6kU7ASh2LFItda8/rYn7aWQlgCbc15Id/1BNft7xvXRoWFVOHD9q7KJBi/aSNGyyVoiSCvxKaF5L9v3yk9G/RYde0vul17yCv+wE0JhdK+pg/gJo7Mxp94/bpFPj6nL0yJ8BP6uCfR4Fq4cdj2D7jtXXWV+LzcoTQGOz7gTQ2ASku5YACzBaTDRCAAEEEHCYADcgDisYw0UAAQSiRID7oygpBMNwjAA/MHNMqRgoAggggAACCCCAAAIIIIAAAggggAAClgV4QINlMjoggAACCCBgW4Dv32wTsgMEEEAAAQQQQAABBBDQFGD9TxOKZggggAACCMSQAOuTMVRspooAAggggIBLBFjfcEkhmQYCERbg+TQRLgCHRwABBBCISQGe7xOTZXfcpP0F0KhAFRUkU7XWY14P979ygtu3fil9O8bL7wf3G3++6/4H5fW3lkuOnLm8LHZu/9YTPnD65Anj77rBMCqkpFfrul7BA2onZgE06u++oS1WgjTOnvlHnmvfUDZ9+pExTrPAFrPwgDsrVZVhkxdKgUKF/Z4HKuBg9bKFMjChpVdoT/teA6VL31fSWCvbLk1qeoJaUrfcefLJ2NkrpPw9lf0e5+SJY9KvQ7xs2fhxmjbpFUCjdmwWOtKwVUdJTJ4gWbJkDXg9mIU9qLlNX7JBbrzltjR9ozmAxjeIImvWq2TigjWizgmdzfecNbuOzM65eyrXkBHT3pU8+fL7PYwKY+rfpanX+WYW8rMyZY680LON1356Dhgubbr29fsekNpYXTf9OzeVDWuWG/19Q26u3LHdAJRwXX86tfPXxkoATbivJbv+obiYXe+ZM2eWQaNnSP0mTwU8x44fPSL9OjaWrz7/xDi0v7CruVPHyGsv9/F6v/T3nnLlPPy9N6s2/gJo/M1pyIR3pNZjTf3Oyez9uVDhop73vuuLl/LiJYAmlLMtY/uwvpaxvtG6dwJobFaGABqbgHTXEmABRouJRggggAACDhPgBsRhBWO4CCCAQJQIcH8UJYVgGI4R4AdmjikVA0UAAQQQQAABBBBAAAEEEEAAAQQQQMCyAA9osExGBwQQQAABBGwL8P2bbUJ2gAACCCCAAAIIIIAAApoCrP9pQtEMAQQQQACBGBJgfTKGis1UEUAAAQQQcIkA6xsuKSTTQCDCAjyfJsIF4PAIIIAAAjEpwPN9YrLsjpu0bwBNpkyZRD1UP3WrVvtxaZuQKLfcfpdcdXU2uXTxohw8sEcWvjnBE/Ry4cJ5o60KD3lj3kdya4WKaRyOH/tbureoLdu//cp4rXipm2XsnJVyQ8mbTN3Usb5Yv9oTinH0yJ9p2vgLoPENA1EdG7RoLyrw5ups2f3WSM1l5tihMnXMy15z8hdeMGfKaHn9lee89lesxI3y/LBJcu8DNSVzXJzXaypMZua4ZEmZPdnr7yqoY+L81VKoSDHTsZkFiKhwFxVY06xdD8meI6fRT9Vu147/yYu9npKd27Z6/q5eP/PPaaOu6RlAo8wGJrSSNcsXeY1dBZy06zXAbwiNqq3yGzc00atfiw69pPdLr5kGN0RzAI1ZcFGw8zt14ls2rJHETk3kxPGjhoVZOJOq7exJI9OYqfPnhdEz5Pa77/dy++f0KZk/Y5xMGjHQK3ymaInSMmnBx3L9DSW97I/9/Zf0aP2oqGCp1E0nIETNffSLz8riOVO89qeug/g2XUzP6fQIQAnX9Rfqm7rVAJpwXkvp4R+Ky+FDB6Rb81qyZ9cOr+5Nn+4unfu8JHmvKeD1d2Wycc0Kz/vsgb0/e732zAujpHXn/x80k/ri1i0bpXOTGnLxwgWjfbD3f3WtzJ48SqaOfsl0Wv4CaFTjQwf2SkLzWmkC0p5KSJR2PZIkZ+48Ad+fU19M6J8sbbv3T/PeRwBNKGdaxvZhfS1jfaN17wTQ2KwMATQ2AemuJcACjBYTjRBAAAEEHCbADYjDCsZwEUAAgSgR4P4oSgrBMBwjwA/MHFMqBooAAggggAACCCCAAAIIIIAAAggggIBlAR7QYJmMDggggAACCNgW4Ps324TsAAEEEEAAAQQQQAABBDQFWP/ThKIZAggggAACMSTA+mQMFZupIoAAAggg4BIB1jdcUkimgUCEBXg+TYQLwOERQAABBGJSgOf7xGTZHTdp3wCa2o838zwwf8ncaZbmooIqnntlrDRpm2AaHqJ25vsgffU3dazeL46R6nWe8IQPqGASFTSy8eMV8vbEkV6hAwUKFZa/Dv9mjKvEjf+RyYvWSoGC18m5c2clW/YcntdUUMeYl56VedPHes2hcNHi0q5nklR5qJ4ULFTEExCj2qrjbVi9zBMO89uv+7z6BApEUeEIIwf2TBMoo3agPNTxVHDPgT0/e/arQnh8t0ChPaltVZDCrAnDZNKIQaY1UXMpXaacnD51Un7+8XtRYQqpm9p/18QhMm5IP08IjdrSM4BG7e/g/j3StdlD8uve3V7jK3NrBY+3CuNJDZZQY1QBEZNHveAVdKI6BgviieYAGjX+zetXS49WdbzCXlRQUPyTXaRRq05yQ6mbPCFOakt1mDt1jKfflVvp/9wqkxeulfwFC6Wp98kTxySpa3P5/JMP07ymgoZUmFOxkjfKjv997TnnLl265NVOnZfDJi+UmvXiTc+l77/ZLF2a1DTOldRGlarVkladekuFilUkR85cnj+rwBo19onDB6YJB1HtR05fbLT1PVh6BKCE6/ozhdL4o9UAmnBeS+nhr0Fg2kSFkPVs/ahpqFievNdI8dJlRL3X//DtV573Zt9zWO20YauOkpg8wTTgSl1bzzxVX77etM7r+OUq3CvPvjBabq1wr+c6PHf2jOz/ZZe8N2+6LJ4zVVSQktrUNZIrd16v9+tGrTtL/+QJcvHSRc/nm7qur9zWrlzsuS6vDGRLfV29P996Z0XPZ9e+3TtNPwcqVnlIRkxP8RzXdyOAJtQzLeP6sb6WcbbRvGcCaGxWhwAam4B01xJgAUaLiUYIIIAAAg4T4AbEYQVjuAgggECUCHB/FCWFYBiOEeAHZo4pFQNFAAEEEEAAAQQQQAABBBBAAAEEEEDAsgAPaLBMRgcEEEAAAQRsC/D9m21CdoAAAggggAACCCCAAAKaAqz/aULRDAEEEEAAgRgSYH0yhorNVBFAAAEEEHCJAOsbLikk00AgwgI8nybCBeDwCCCAAAIxKcDzfWKy7I6btG8ATb3GT0rfIeP8hlyYTVA9jH/Q6OlSN76N3/AZ1U8FVvRo/Wia4BEdtLrxraV5u57SvVUdOX70SJouvqEqhw8dkG7Na8meXTt0dm/aJlAoQGoHFTigAgL8hcMEOni+/AVlzKz3pfzd9wcdozrOG8nPy5wpo4O2TW2gAnmGTVkoBa4tLB0bVcuwABp1vO+++lx6taknJ44f1R7flQ2Vxbg5H0i5O+7x2z/aA2hUUNCIgT1MA4l0UXQCiQKF0AQ6js51qgKZVi9bKAMTWpoGf+jMQwXojH17hRQpVsJv8/QKQAnX9aczb982oQTQhOtaSi//UFxUn19++kH6dmgU0vuzCoPp8/JrcnW27H4P/83mDdKt2cNy/vw5S0NU4TODRs/whNO82r9rmr7qPXXa4vVStvzdaV4LFEITaBDqc2bw+Dme0B2zjQAaSyUMS2PW18LCHHUHIYDGZkkIoLEJSHctARZgtJhohAACCCDgMAFuQBxWMIaLAAIIRIkA90dRUgiG4RgBfmDmmFIxUAQQQAABBBBAAAEEEEAAAQQQQAABBCwL8IAGy2R0QAABBBBAwLYA37/ZJmQHCCCAAAIIIIAAAgggoCnA+p8mFM0QQAABBBCIIQHWJ2Oo2EwVAQQQQAABlwiwvuGSQjINBCIswPNpIlwADo8AAgggEJMCPN8nJsvuuEmbBdC8PPYtOXvmH1kwc7xMHD5QVMiDv61StVrS5+XXpXSZclpz379nl/RqXVf2/fKTVnsVmtGt/1Bp2fEZUQEfz7VvKJs+/ShNX98AGtVAHatPuydk94/btI51ZaNgoQBXtlWhHV99/okM7dtJDuz9WetYTZ/uLgmJQyVn7jxa7VWj1HCQof06yakTxwP2K1fhXnnptVmeuvjW2MxKexABGm7f+qX07Rgvvx/cb2l3JW+6RUZOXyylbi4bsF+0B9CowavrZvSLz8riOVMsGajGKoTn1ckL5N4Hagbtq3t9pu7oyvMh2M7VebZh9TJJ6tbCCC0K1if1dd3rJj0DUMJ1/ekapLYLNYBG9c/oayk9/a26pLZX72EThg+QhW++obWLYiVulAEjp8o9lWsEDDq78r3SSpCS2v8Lo2fIXfc/KD/v+F46NKyaJlArUACNOu7undvlpWfbaoWseT7bEodIs3Y9AobpEECjdXqEtRHra2HljpqDEUBjsxQE0NgEpLuWAAswWkw0QgABBBBwmAA3IA4rGMNFAAEEokSA+6MoKQTDcIwAPzBzTKkYKAIIIIAAAggggAACCCCAAAIIIIAAApYFeECDZTI6IIAAAgggYFuA799sE7IDBBBAAAEEEEAAAQQQ0BRg/U8TimYIIIAAAgjEkADrkzFUbKaKAAIIIICASwRY33BJIZkGAhEW4Pk0ES4Ah0cAAQQQiEkBnu8Tk2V33aT/OX1KvvxsrWxev1rOnT3jmV9cXBYpf09lua9aLcl/7XWW5/zX4d9k5KCesmb5ooB9H2vaVrr2GyyFihQz2m3bukW6t3gkTTCAv1AVFXIwY9xQT5iOCu0Itl1T4FpR+3rkiRYBQwHM9nPp4kX5/pvNMn/GOI/Z33/9YTTLk/caueX2uzz7rV7nCcl7TYFgQ/H7uqrJJx8s8QQ37Pjf10ZAkBq7Ci9p3r6n3HZnJckcFxfyMULtaMVbjbfDM4PkiZYdLFuHOr5w9FPnwccrU2TCq0lagUSZM2eW+DZdpP0zA6VgoSKWhqi81XW0ZO40+fnH70WdG2pT+yxavLTUqNtInmjRXm4odXPQ0A7fAx8+dEAmj3pRli+cJZcuXQo4LhXekfB8sjxUNz4i550aXLiuP90C7dy2VRa9NdFormrQvF0PuerqbFq7iJVr6djff8myhbNk5buzPQEuqYFnqefwAw/VlToNW0q58vdYPre+3rROkvt3kT27dvg1VyFg3foN8XofUqFGsyeNlHFDE736BQugUY1VX/W+rK7Jzz/5QH77dZ/X58Ctd1aUBi3aywM160r2HDm1zgUaRZcA62vRVY9wjYYAGpvSBNDYBKS7lgALMFpMNEIAAQQQcJgANyAOKxjDRQABBKJEgPujKCkEw3CMAD8wc0ypGCgCCCCAAAIIIIAAAggggAACCCCAAAKWBXhAg2UyOiCAAAIIIGBbgO/fbBOyAwQQQAABBBBAAAEEENAUYP1PE4pmCCCAAAIIxJAA65MxVGymigACCCCAgEsEWN9wSSGZBgIRFuD5NBEuAIdHAAEEEIhJAZ7vE5NlZ9IWBI788btsWLPcE9qSuuXOk0/ue7C2VKhYxW9Qw5+HD8l770yX3w/u93S7oeRNUuvxZlKkWAm/R1ehBvt+3in//WKdqGCIKzcVqHPbXZU8x7y+WEnLIQcWphwzTZX3zm3fyobVy0TVK3WLJWsVRKHm/u2Xn8k3mzcYAU6pFuq8vbtydbm5bHntUJJInEAqeGrrlo3yxbpVXsFPKkjlzkpV5Y57H/AE52TKlCkSw3P9MbmW7JVYBRPt3b1TVi2d7/VepK6/qrUekxKly5i+56vrVwWefbB4rufaVe9d6jPiwUcaEBxjrySO7836muNLGNIECKAJie3/dyKAxiYg3bUEWIDRYqIRAggggIDDBLgBcVjBGC4CCCAQJQLcH0VJIRiGYwT4gZljSsVAEUAAAQQQQAABBBBAAAEEEEAAAQQQsCzAAxosk9EBAQQQQAAB2wJ8/2abkB0ggAACCCCAAAIIIICApgDrf5pQNEMAAQQQQCCGBFifjKFiM1UEEEAAAQRcIsD6hksKyTQQiLAAz6eJcAE4PAIIIIBATArwfJ+YLDuTRgABBBBAAAEEEHCpAOtrLi1skGkRQGOz7gTQ2ASku5YACzBaTDRCAAEEEHCYADcgDisYw0UAAQSiRID7oygpBMNwjAA/MHNMqRgoAggggAACCCCAAAIIIIAAAggggAAClgV4QINlMjoggAACCCBgW4Dv32wTsgMEEEAAAQQQQAABBBDQFGD9TxOKZggggAACCMSQAOuTMVRspooAAggggIBLBFjfcEkhmQYCERbg+TQRLgCHRwABBBCISQGe7xOTZWfSCCCAAAIIIIAAAi4VYH3NpYUNMi0CaGzWnQAam4B01xJgAUaLiUYIIIAAAg4T4AbEYQVjuAgggECUCHB/FCWFYBiOEeAHZo4pFQNFAAEEEEAAAQQQQAABBBBAAAEEEEDAsgAPaLBMRgcEEEAAAQRsC/D9m21CdoAAAggggAACCCCAAAKaAqz/aULRDAEEEEAAgRgSYH0yhorNVBFAAAEEEHCJAOsbLikk00AgwgI8nybCBeDwCCCAAAIxKcDzfWKy7EwaAQQQQAABBBBAwKUCrK+5tLBBpkUAjc26E0BjE5DuWgIswGgx0QgBBBBAwGEC3IA4rGAMFwEEEIgSAe6PoqQQDMMxAvzAzDGlYqAIIIAAAggggAACCCCAAAIIIIAAAghYFuABDZbJ6IAAAggggIBtAb5/s03IDhBAAAEEEEAAAQQQQEBTgPU/TSiaIYAAAgggEEMCrE/GULGZKgIIIIAAAi4RYH3DJYVkGghEWIDn00S4ABweAQQQQCAmBXi+T0yWnUkjgAACCCCAAAIIuFSA9TWXFjbItAigsVl3AmhsAtJdS4AFGC0mGiGAAAIIOEyAGxCHFYzhIoAAAlEiwP1RlBSCYThGgB+YOaZUDBQBBBBAAAEEEEAAAQQQQAABBBBAAAHLAjygwTIZHRBAAAEEELAtwPdvtgnZAQIIIIAAAggggAACCGgKsP6nCUUzBBBAAAEEYkiA9ckYKjZTRQABBBBAwCUCrG+4pJBMA4EIC/B8mggXgMMjgAACCMSkAM/3icmyM2kEEEAAAQQQQAABlwqwvubSwgaZFgE0NutOAI1NQLprCbAAo8VEIwQQQAABhwlwA+KwgjFcBBBAIEoEuD+KkkIwDMcI8AMzx5SKgSKAAAIIIIAAAggggAACCCCAAAIIIGBZgAc0WCajAwIIIIAAArYF+P7NNiE7QAABBBBAAAEEEEAAAU0B1v80oWiGAAIIIIBADAmwPhlDxWaqCCCAAAIIuESA9Q2XFJJpIBBhAZ5PE+ECcHgEEEAAgZgU4Pk+MVl2Jo0AAggggAACCCDgUgHW11xa2CDTIoDGZt0JoLEJSHctARZgtJhohAACCCDgMAFuQBxWMIaLAAIIRIkA90dRUgiG4RgBfmDmmFIxUAQQQAABBBBAAAEEEEAAAQQQQAABBCwL8IAGy2R0QAABBBBAwLYA37/ZJmQHCCCAAAIIIIAAAgggoCnA+p8mFM0QQAABBBCIIQHWJ2Oo2EwVAQQQQAABlwiwvuGSQjINBCIswPNpIlwADo8AAgggEJMCPN8nJsvOpBFAAAEEEEAAAQRcKsD6mksLG2RaBNDYrDsBNDYB6a4lwAKMFlPMNjp54ph8/cV6WbsiRb7ZskF+/3W/XLhw3vDInDmzFCxURMrecY/ccU9lqVrrMSlRuoxkjouLWTMnTPz0qZPyzFP15etN64zhjpn1vlSr9ZgThs8YEdAS4AZEi4lGCCCAAAI+AtwfcUogYE2AH5hZ86I1AggggAACCCCAAAIIIIAAAggggAACThLgAQ1OqhZjRQABBBBwiwDfv7mlkswDAQQQQAABBBBAAIHoF2D9L/prxAgRQAABBBAItwDrk+EW53gIIIAAAgggYFeA9Q27gvRHAAElwPNpOA8QQAABBBAIvwDP9wm/OUdEAAEEEEAAAQQQQCCjBFhfyyjZ6N4vATQ260MAjU1AumsJsACjxRRTjS5fviy7dvxPxg9NlM8/+dDy3HPnySetu/SR5u16Ss7ceSz3p0PGCxBAk/HGHCHyAtyARL4GjAABBBBwogD3R06sGmOOpAA/MIukPsdGAAEEEEAAAQQQQAABBBBAAAEEEEAgYwV4QEPG+rJ3BBBAAAEEzAT4/o3zAgEEEEAAAQQQQAABBMIlwPpfuKQ5DgIIIIAAAs4RYH3SObVipAgggAACCCDwrwDrG5wJCCCQHgI8nyY9FNkHAggggAAC1gR4vo81L1ojgAACCCCAAAIIIBDNAqyvRXN1Mm5sBNDYtCWAxiYg3bUEWIDRYoqZRsePHpHkxC6yZvki23POkiWrdOs/VFp2fEbU/2eLHgECaKKnFowk4wS4Ack4W/aMAAIIuFmA+yM3V5e5ZYQAPzDLCFX2iQACCCCAAAIIIIAAAggggAACCCCAQHQI8ICG6KgDo0AAAQQQiC0Bvn+LrXozWwQQQAABBBBAAAEEIinA+l8k9Tk2AggggAAC0SnA+mR01oVRIYAAAggggIB/AdY3ODsQQCA9BHg+TXoosg8EEEAAAQSsCfB8H2tetEYAAQQQQAABBBBAIJoFWF+L5upk3NgIoLFpSwCNTUC6awmwAKPFFBONdm7bKs+2fVx+P7jf73zz5L1Gcue7RsqVv0eO/f2X7N29U/46/JtcuHDeb5+adRvJwJHTJE++/DHh6IRJEkDjhCoxRrsC3IDYFaQ/AgggEJsC3B/FZt2ZdegC/MAsdDt6IoAAAggggAACCCCAAAIIIIAAAgggEO0CPKAh2ivE+BBAAAEE3CjA929urCpzQgABBBBAAAEEEEAgOgVY/4vOujAqBBBAAAEEIinA+mQk9Tk2AggggAACCIQiwPpGKGr0QQABXwGeT8M5gQACCCCAQPgFeL5P+M05IgIIIIAAAggggAACGSXA+lpGyUb3fgmgsVkfAmhsAtJdS4AFGC0m1zfatnWLdG/xiJw4fjTNXEvedIt06v2iVK75qOTKnTfN65cvX5ZDB/bKgpnj5d23J8nZM/+kaXNnpaoybPJCKVCosOstnTBBAmicUCXGaFeAGxC7gvRHAAEEYlOA+6PYrDuzDl2AH5iFbkdPBBBAAAEEEEAAAQQQQAABBBBAAAEEol2ABzREe4UYHwIIIICAGwX4/s2NVWVOCCCAAAIIIIAAAghEpwDrf9FZF0aFAAIIIIBAJAVYn4ykPsdGAAEEEEAAgVAEWN8IRY0+CCDgK8DzaTgnEEAAAQQQCL8Az/cJvzlHRAABBBBAAAEEEEAgowRYX8so2ejeLwE0NutDAI1NQLprCbAAo8Xk6kYqPCaheS3Z98tPXvPMmTuPJA2bLLUeayqZ4+K0DE6dOC7jk/t7gmh8t4pVHpIR01NMQ2y0dk4jBBBAwIIANyAWsGiKAAIIIGAIcH/EyYCANQF+YGbNi9YIIIAAAggggAACCCCAAAIIIIAAAgg4SYAHNDipWowVAQQQQMAtAnz/5pZKMg8EEEAAAQQQQAABBKJfgPW/6K8RI0QAAQQQQCDcAqxPhluc4yGAAAIIIICAXQHWN+wK0h8BBJQAz6fhPEAAAQQQQCD8AjzfJ/zmHBEBBBBAAAEEEEAAgYwSYH0to2Sje78E0NisDwE0NgHpriXAAowWk2sbnT51Uvp2aCSb16/2mmPxUjfL2Dkr5YaSN1me++XLl2XRrAky6oVecunSJa/+PQcMlzZd+0qmTJks75cOCCCAgBUBbkCsaNEWAQQQQCBVgPsjzgUErAnwAzNrXqKSnGEAACAASURBVLRGAAEEEEAAAQQQQAABBBBAAAEEEEDASQI8oMFJ1WKsCCCAAAJuEeD7N7dUknkggAACCCCAAAIIIBD9Aqz/RX+NGCECCCCAAALhFmB9MtziHA8BBBBAAAEE7AqwvmFXkP4IIKAEeD4N5wECCCCAAALhF+D5PuE354gIIIAAAggggAACCGSUAOtrGSUb3fslgMZmfQigsQlIdy0BFmC0mFzbKGX2ZHm1f1ev+anwmQnzV0uRYiVCnrcKoZk9aaSMG5rotY98+QvK1Hc/ldL/uTXkfdMRAQQQ0BHgBkRHiTYIIIAAAr4C3B9xTiBgTYAfmFnzojUCCCCAAAIIIIAAAggggAACCCCAAAJOEuABDU6qFmNFAAEEEHCLAN+/uaWSzAMBBBBAAAEEEEAAgegXYP0v+mvECBFAAAEEEAi3AOuT4RbneAgggAACCCBgV4D1DbuC9EcAASXA82k4DxBAAAEEEAi/AM/3Cb85R0QAAQQQQAABBBBAIKMEWF/LKNno3i8BNDbrQwCNTUC6awmwAKPF5MpGR/74XTo1ri57du0w5pc161UyccEaubNSVdtzvnDhvAxMaCVrli/y2lfTtgnSd8h4yZQpk+1jsAMEEEDAnwA3IJwbCCCAAAKhCHB/FIoafWJZgB+YxXL1mTsCCCCAAAIIIIAAAggggAACCCCAgNsFeECD2yvM/BBAAAEEolGA79+isSqMCQEEEEAAAQQQQAABdwqw/ufOujIrBBBAAAEE7AiwPmlHj74IIIAAAgggEAkB1jcioc4xEXCfAM+ncV9NmRECCCCAQPQL8Hyf6K8RI0QAAQQQQAABBBBAQFeA9TVdKXe1I4DGZj0JoLEJSHctARZgtJhc2Wjhm2/IiIE9vObWokMv6f3Sa+kWDvPzju+lQ8OqcuL4UeM4efLllxnvbZRSN5eNKtdzZ8/ITz98J7/9uk/OnT0rcXFxki1HTilb/m4pWKhIupmkTloF9Hz31Sb58/eDcvHiRbnl9ruiziRYgdQc9v28U37Z9YNcvHDBM4/sOXLKTWVvl+uLlZTMcXHBdsHrCGSYADcgGUbLjhFAAAFXC3B/5OryMrkMEOAHZhmAyi4RQAABBBBAAAEEEEAAAQQQQAABBBCIEgEe0BAlhWAYCCCAAAIxJcD3bzFVbiaLAAIIIIAAAggggEBEBVj/iyg/B0cAAQQQQCAqBVifjMqyMCgEEEAAAQQQCCDA+ganBwIIpIcAz6dJD0X2gQACCCCAgDUBnu9jzYvWCCCAAAIIIIAAAghEswDra9FcnYwbGwE0Nm0JoLEJSHctARZgtJhc1+jkiWPSvcUj8v03m4255c6TT6Yv2SA33nJbus338uXLMnJgD1k4a4LXPpOGT5ZGrTt7/vbdfzdJ5/jqcv78OaPNY03bygtjZloKfTnyx+/SqXF12bNrh7Gfpm0TpO+Q8X73o8a3besWmTr6Jfn8kw/9zvuaAtdKmy7PSXybLpIzd56gPqdPnZRnnqovX29a52mbLXsOmbZ4vSfM5tLFi/Lu25Nk7JB+cvbMP8a+eiQN8/x76piXvfY/5s2lUq3240GPeWUDNZdebeqKmp/aMmXKJGNnr5TKNep4/u07PvW3MbPel2q1HtM6zt6ff5SZ45Llg8Vz5NKlS6Z9rs6WXRo/2VXadH3OE+Djb/vlpx+k/RNV5PjRI14WTyUkBhzL4UMHpG39++Twb78a7UqXKSdTU9ZJvvwFA/bdumWjdG5SwxOao7aSN90iU9/9VPJfe53W/GnkDAFuQJxRJ0aJAAIIRJsA90fRVhHGE+0C/MAs2ivE+BBAAAEEEEAAAQQQQAABBBBAAAEEEAhdgAc0hG5HTwQQQAABBEIV4Pu3UOXohwACCCCAAAIIIIAAAlYFWP+zKkZ7BBBAAAEE3C/A+qT7a8wMEUAAAQQQcJsA6xtuqyjzQSAyAjyfJjLuHBUBBBBAILYFeL5PbNef2SOAAAIIIIAAAgi4S4D1NXfVU3c2BNDoSvlpRwCNTUC6awmwAKPF5LpGZqEvNevFy6sT50tclizpOt8tG9ZIQovaRhiK2vmVxzILwwklEMQsdGXCvFVSserDpvNRgSfJiV1kzfJF2vNV4TMDRkyVWo81DRiO4y+ARs3r1f5dZGXKnDTHVAE0d95XLU0YT7AQHd8dmYX++AazhBpAowJyJo98QWZPHqVtliVLVunWf6i07PiMqP/vu5mNRedcNDuv1Lk7ZdEnUqFilYDje2vCcBmf3N9oE0rgkTYADSMmwA1IxOg5MAIIIOBoAe6PHF0+Bh8BAX5gFgF0DokAAggggAACCCCAAAIIIIAAAggggECYBHhAQ5igOQwCCCCAAAJXCPD9G6cDAggggAACCCCAAAIIhEuA9b9wSXMcBBBAAAEEnCPA+qRzasVIEUAAAQQQQOBfAdY3OBMQQCA9BHg+TXoosg8EEEAAAQSsCfB8H2tetEYAAQQQQAABBBBAIJoFWF+L5upk3NgIoLFpSwCNTUC6awmwAKPF5LpGi+dM8YSvXLklDZ8sjVp3Tve5Hj3yp3SKf1B279xu7LtoidLy5tLPJf+113n+5hsIkilTJhk7e6VUrlFHazxmoSu33VlJ3pj3keTKnTfNPg4d2Cu9nqwnu3/cprV/30atO/eR7kmvmgaqqLZmATQTF6yRZQvelCVzp5keUwXQNGmbIM88VV++3rTOaGM1jOfIH79Lp8bVZc+uHcY+OvV+UTr1ecn4dygBNCooKKlrc1FBP6FsD9VrLINGTzetx8ThA2TmuGS/54fZ8XzPmdQ2wc7jixcuyPPdmsvaFSnGbgePnyOPNmoVyrToE8UC3IBEcXEYGgIIIBDFAtwfRXFxGFpUCvADs6gsC4NCAAEEEEAAAQQQQAABBBBAAAEEEEAgXQR4QEO6MLITBBBAAAEELAnw/ZslLhojgAACCCCAAAIIIICADQHW/2zg0RUBBBBAAAGXCrA+6dLCMi0EEEAAAQRcLMD6houLy9QQCKMAz6cJIzaHQgABBBBA4P8EeL4PpwICCCCAAAIIIIAAAu4RYH3NPbW0MhMCaKxombQlgMYmIN21BFiA0WJyVSMV1jKoR2v5cMk7xryuzpZdpqWsk3IV7k33uZoFfuTIlVumL9kgZcrd4Tnezzu+lw4Nq8qJ40eN4zdr10P6Dh6nNR6d0JXUHakglX4d4mXLxo+99n1NgWulefueUv2RJyRv/gJy6eJF2fH9N7Ji0dvy8Yp304yj54Dh0qZrX1FhOb6bWQCNCtNZu3Kx0TR3nnxy34O1JVeefwNy1P9XIS0L33xDRgzsYbRT+58wb5VUrPqwloUKiOnVpq6oOqsta9arZErKp1L+7vuN/lYDaC5cOC/DkxLShOeo86ZR605Sp2FLue76Gzz7V6E+q5ctlGULZonqd+XWsFVHSUyekCa4Z+uWjdK5SQ1R54ra4rJkkSmLPpEKFauYzvnc2TPSt0O8fLZ2ZZrX1VhUoIxZXVTjw7/9Ku0bPCAqhEhtefLllxnvbZRSN5fV8qWRcwS4AXFOrRgpAgggEE0C3B9FUzUYixME+IGZE6rEGBFAAAEEEEAAAQQQQAABBBBAAAEEEAhNgAc0hOZGLwQQQAABBOwI8P2bHT36IoAAAggggAACCCCAgBUB1v+saNEWAQQQQACB2BBgfTI26swsEUAAAQQQcJMA6xtuqiZzQSByAjyfJnL2HBkBBBBAIHYFeL5P7NaemSOAAAIIIIAAAgi4T4D1NffVVGdGBNDoKAVoQwCNTUC6awmwAKPF5KpGp0+ekJ5t6ooK/UjdChctLrOWfyEFCxXJkLnOHJcsE4cP8Nr3uNkrpXLNRz1/MwsUKV2mnExNWSf58hcMOibf0BUV7qICbm685TavvirgRIW7pMye7PX3zs+9LE927SsqUMVs27d7p/Tv0kx2bttqvJwtew6Ztni9lC1/d5ouZgEvqY1Uv4Ejp0ntx5tJ5ri4NH1/+ekHaf9EFTl+9Ijxmm4YjwqdGTmwhyycNcHoe3/1R2TUjCVec7MaQDNnymh5/ZXnvMZar/GT0m/IeMmZO4+p2V+Hf5OhiZ1l/ar3jddVKMzwqe9KzbqNvPocPfKndIp/UHbv3G78PWn4ZGnUurPpvn1DZK5sFOy82bJhjSS0qG0E9Nx1/4Py+lvLJUfOXEHPMxo4S4AbEGfVi9EigAAC0SLA/VG0VIJxOEWAH5g5pVKMEwEEEEAAAQQQQAABBBBAAAEEEEAAAesCPKDBuhk9EEAAAQQQsCvA9292BemPAAIIIIAAAggggAACugKs/+lK0Q4BBBBAAIHYEWB9MnZqzUwRQAABBBBwiwDrG26pJPNAILICPJ8msv4cHQEEEEAgNgV4vk9s1p1ZI4AAAggggAACCLhTgPU1d9Y12KwIoAkmFOR1AmhsAtJdS4AFGC0mVzX68/AhaVv/Pvnt133GvDI6hGPxnCmSnNjFy3HMrPelWq3HjL99sHiuDOrR2vi3CiuZMG+VVKz6cEB/3dAVtZPN61dLj1Z15NKlS8Y+ew4YLm269hV1vEDboQN7JaF5Ldn3y09Gs9oNmsvgcbMlLksWr67+AmhUMM7Y2Suk/D2V/R5KheQ83625rF2RYrQJFqqS2vDIH79Lp8bVZc+uHUZfFRLT9OnuQcfnW4/UDrt/3ObZpwqJSd0atuooickTJEuWrAHNTp44Jv06xMuWjR8b7W67s5K8Me8jyZU7r/E3VcNXereTZQtnGX+r07ClDB4/x7QuKjypc5Maoqx8NxUiNC1lnZSrcK/p2N6aMFzGJ/c3XmvXM0m6JQ511TXOZP4V4AaEMwEBBBBAIBQB7o9CUaNPLAvwA7NYrj5zRwABBBBAAAEEEEAAAQQQQAABBBBwuwAPaHB7hZkfAggggEA0CvD9WzRWhTEhgAACCCCAAAIIIOBOAdb/3FlXZoUAAggggIAdAdYn7ejRFwEEEEAAAQQiIcD6RiTUOSYC7hPg+TTuqykzQgABBBCIfgGe7xP9NWKECDhB4Mifh6Vfx3hRz4lVm3rW65AJc+WmW253wvAZIwIIIIAAAq4RYH3NNaW0NBECaCxxpW1MAI1NQLprCbAAo8Xkqka/7t0t7Z54QP46/Jsxr4pVHpLRby6V7DlyZshc169eJr3bPu6172dfHC2tOvU2/nZw3y/SoWFVOfzbr8bfmrXrIX0Hjws4JtW+fYMHjBt/1VgFlzzaqJVXPxVWMqhnG1m1dL7x94frN/EsEgQLUkntsDJljrzQs43RP0++/DLjvY1S6uayXsfyF0CT0D9Z2nbvHzTsRo0xqVsLY5+6YTzrV70vvZ9uYPQrUKiwzHzvMylaonTQ8fkLoJk6+iWZOuZlo78Kdhk/5wPJe00BrXPlm80bpFuzh+X8+XOe9v7m4htAFCh0Z+7UMfLay308+8uWPYdUqlZL1n201BhP0vDJ0qh15zTjO3f2jPTtEC+frV35/9i7E2g7p/tv4L9MJJFEBDGPRUlbVVpqHtpStKKiyFuKxNREoo0SDVqE1FD5k4hKDKWhUYSqoURrCDV1oGoqag4RRCaCTO96TleO3Jtzkufcc0/u85x8zlpd/vfcvfez9+f3vO9ae9+V/V3iXFItTKPMC9iAZL5EJkiAAIFMCtgfZbIsJpVhAf/ALMPFMTUCBAgQIECAAAECBAgQIECAAAECVQq4oKFKQN0JECBAgEATBPz9rQlouhAgQIAAAQIECBAg0CQB539NYtOJAAECBAjUtYDzybour8URIECAAIG6FHC+UZdltSgCy1zA/TTLnNwDCRAgQIBAuN/HS0CAQHMIvDfl7TjiO1+PyZNeLwyX3Et6+c0TY4stt2mO4Y1BgAABAgQIpBRwvpYSqs6aCaCpsqACaKoE1D2VgAOYVEx11ei5p/4RRx+wS3w8+6PiuvY98Idx5sXX1GydpQJoBgw5Nw7vP7j4zFIBMT2+/NW4ZNyE6LLyKmXn1jh0pfua68QVtzwYa6+/UYM+/33+6ULAzcwZ0wrft2nbNkbfeF9ste1Oqdc99d134pgDd4tXX3q+2KdU2E2pAJoNN9k8xtx0f3RbfY2lPq9UGE+fgUOi3+BzyvZdsGBBnDWoT9x2w9XFNnv2PCSGjhhbWOuin1LzKxVAk3a9S1rQJx/Pjp/2/V48cv/dxWal1vLKi89F3/13ihnTphbardi+Q1w+/oFIAm8W/STvyc/6HRL33jG+8HUSVHPcSUPjZz86OJLfJZ/vHnRE/Hz4VYsF/Ux5+83CIdHCkKMlhdwstUgaZF7ABiTzJTJBAgQIZFLA/iiTZTGpDAv4B2YZLo6pESBAgAABAgQIECBAgAABAgQIEKhSwAUNVQLqToAAAQIEmiDg729NQNOFAAECBAgQIECAAIEmCTj/axKbTgQIECBAoK4FnE/WdXktjgABAgQI1KWA8426LKtFEVjmAu6nWebkHkiAAAECBATQeAcIEGgWAQE0zcJoEAIECBAgULWA87WqCXM5gACaKssmgKZKQN1TCbhgORVTXTXKSgBNqeCWh++7K044bJ9IwlSSz9JCYkqFrpQLH7n52tExbPBxxVqmCbdpXPjkeacPODTuuuV3xV+VClMpFfBSbl6lXq7kORecNiBuuHpU6vkmoSp9e+4Yb7/5WrHP8N/cGrvsud9ij0gbQPP4g3+O/r33LNZj1e5rxlV/+Guss8HGFf2/iatGDItLzzu12GePfXvFLy+9vkEwTqk5DTnvsjjg0GMbPCsJxTmy5w4x6bWXC98nrj86eWghvGbh2ssFyzReTyU1qWjBGmdCwAYkE2UwCQIECOROwP4odyUz4RYW8A/MWrgAHk+AAAECBAgQIECAAAECBAgQIECghgIuaKghrqEJECBAgEAZAX9/82oQIECAAAECBAgQILCsBJz/LStpzyFAgAABAvkRcD6Zn1qZKQECBAgQIPA/Aecb3gQCBJpDwP00zaFoDAIECBAgUJmA+30q89KaAIHSAgJovBkECBAgQCAbAs7XslGHZT0LATRVigugqRJQ91QCDmBSMdVVo1defK4Q1jFj2tTiuvY98Idx5sXX1GydjcNfkgcNv/qPscu3vtvgmUm4yDEH7havvvR88ftSAS8Lf9k4dKVVq1Zx8dg7Y4fdv73YWob+9Ki4ddyVxe9LhaCkAbhm1HkxctgpSxynVJjKgCHnxuH9B6d5RKFNpWE8Eyf8MQYd2bM4/oabbB5jbro/uq2+xmLPTBtAc92Y4fF/Z55Y7N+U0J6k88R7botBR3wWhFNunCSkJgmrWfgpFRDz5OMPxbHf3z3mzZ1baJaE1PQ8pG/8rN8hce8d4wvfte/QMS6/eWJsseU2DdbeePxSIUipC6Rh5gVsQDJfIhMkQIBAJgXsjzJZFpPKsIB/YJbh4pgaAQIECBAgQIAAAQIECBAgQIAAgSoFXNBQJaDuBAgQIECgCQL+/tYENF0IECBAgAABAgQIEGiSgPO/JrHpRIAAAQIE6lrA+WRdl9fiCBAgQIBAXQo436jLsloUgWUu4H6aZU7ugQQIECBAINzv4yUgQKA5BATQNIeiMQgQIECAQPUCzteqN8zjCAJoqqyaAJoqAXVPJeAAJhVTXTVqvFFOFrf19rvGRdfcHh1X6lSTtSahIkn4x8JPEhQzatyE2Hbnby72vAtOHxi/v2pk8fsvfmW7uGTc3dGp88qLtW0culIu2KRU4Mra620Y2+3yrYrX+9Ybr8ZjE+8p9itl1xwBNNOmvhfH9No1Xn7h2eKzjhn0izjmxDMWm/OCBQvirEF94rYbri7+bknBPWkDaH5xwuFxx02/LY7ZtdtqsfM3vxNt27WryO2D99+NB+6+NZJ5Jp8111k/rr790Vit+1oNxnn8wT9H/957FtuVqueiYUaLBs00DjlKgmkOOPTY4vizP/owTjyyZzz+0F8K33Xp2i2u/MNDsdGmW1S0Fo3zI2ADkp9amSkBAgSyJGB/lKVqmEseBPwDszxUyRwJECBAgAABAgQIECBAgAABAgQINE3ABQ1Nc9OLAAECBAhUI+Dvb9Xo6UuAAAECBAgQIECAQCUCzv8q0dKWAAECBAgsHwLOJ5ePOlslAQIECBCoJwHnG/VUTWsh0HIC7qdpOXtPJkCAAIHlV8D9Pstv7a2cQHMKCKBpTk1jESBAgACBpgs4X2u6XZ57CqCpsnoCaKoE1D2VgAOYVEx11WjG9A/i+N57xrP/+ntxXeWCW5pj4UnoyOkDDo27bvldcbiOnTrHFbc8GJv1+PJij3jqH4/Esb12izlzPi38rl27FWL0+Ptjy222b9C2VOhKuYCWUmEuzbG2ZIxaBdAkY4+58IwYM/zM4lTLhfFMmTwp+vbcMd5+87Ulmi0cKE0AzaeffBwnHdUr/nrvnc1FVRynXADN1HffiWMO3C1efen5QtvG70njd2nR9/bJxx+KY7+/e8ybO7fQ97sHHRE/H35VJGFHyWfSay9Hn/13jPenTC78XOvQpWZHM2DFAjYgFZPpQIAAAQIRYX/kNSBQmYB/YFaZl9YECBAgQIAAAQIECBAgQIAAAQIE8iTggoY8VctcCRAgQKBeBPz9rV4qaR0ECBAgQIAAAQIEsi/g/C/7NTJDAgQIECCwrAWcTy5rcc8jQIAAAQIEqhVwvlGtoP4ECCQC7qfxHhAgQIAAgWUv4H6fZW/uic0rkNzT+eJzT8XkSa/Hp598Em3atIk2bdvGRptsEet/brNo27ZdVQ+cP29evPXmq/HSc/+O5Fnz5s2LFVZcMZI7PDfatEd0XKlTVeO3dOe5c+fE6/99IV556bmi3worto9NtvhSrL3uhtG6TZtUU6xVAM07b70Rzz31j5g1c3p0W7V7bLPDbrFi+w6p5qQRAQIECBBYHgWcry2PVY8QQFNl3QXQVAmoeyoBBzCpmOqqUalgkS5du8WVf3goNtp0i2Zfa6nAm4036xFjxj8QXbutttjzko328b33iqefeKz4u1LBMo1DV9p36BiX3zwxtthym8XGbHw40JyLXGeDjeM3tz4c3VZfozhsqYCXAUPOjcP7D67o0WnDeCZO+GMMOrJnceylhaukCaAp1aaiyS+hcbkAolKhQkNHXht7H/CDwmiNg4QWDZlp/LvGoUqNjfoMHBL9Bp/TXEsyTgYFbEAyWBRTIkCAQA4E7I9yUCRTzJSAf2CWqXKYDAECBAgQIECAAAECBAgQIECAAIFmFXBBQ7NyGowAAQIECKQS8Pe3VEwaESBAgAABAgQIECDQDALO/5oB0RAECBAgQKDOBJxP1llBLYcAAQIECCwHAs43loMiWyKBZSDgfpplgOwRBAgQIECgkYD7fbwSeRV4+YVn46KzToyH77ur7BJat24d2+/27Tjh9AsiuXO1ks+Ut9+MMcPPjNtvuCaSkJZynx5bfS2Su023+fquqcJakjCVow/YJT6e/VFhyCXd21rqmY37J0E4V9/+aKzWfa3Fmk+857YYdMR+xe/3PfCHcebF1xR+/nDmjLj0/NPixqtHxfz580sub5VVV4+jf/LzOOCwY0sG+Vwz6rwYOeyUVKyl1rmk+b31xqvxixN+GE889mBx/GStY8bfH7885UfxyP13F79f0n265SZX6l7e7XfbK3515S0CblJVVCMCBAgQyKqA87WsVqa28xJAU6WvAJoqAXVPJeAAJhVT3TW69LxT46oRwxqsa/hvbo1d9vxss95ci258YJCMu8e+veKXl15fSOot9Wm8sS8VqDLh1utjSL/exe5L2jzXMoCm1AFIcwXQpBln3ty5cfrAwyLxWPg5+eyRcdCRx5ctYUsH0Czp0OlPN18Xpw84tDj3g/sMiJOGjij8/OyTf4uje+0an3w8u/DzouE0jcNrGj9j0Xc+ee9G33hfbLXtTs31mhsngwI2IBksiikRIEAgBwL2RzkokilmSsA/MMtUOUyGAAECBAgQIECAAAECBAgQIECAQLMKuKChWTkNRoAAAQIEUgn4+1sqJo0IECBAgAABAgQIEGgGAed/zYBoCAIECBAgUGcCzifrrKCWQ4AAAQIElgMB5xvLQZEtkcAyEHA/zTJA9ggCBAgQINBIwP0+Xom8CSR3X152wc9j7GW/qmjqhx330zjupLOWGi4yf968uOHqUXHRWT9dYvBM44dvu9M34oyLro7ua627xHm1dABNMseH/nJHnHb8DwohNGk+39j3wDj9wiuiU+eVGzSvVQDN4w/+OQYf8/2YOWNag+ctvGv23jvGx/mnDSj+rlWrVjFq3ITYdudvpllOoc2Tjz8Ux35/90juj134GXbpuNiz5yGpx9CQAAECBAhkUcD5WharUvs5CaCp0lgATZWAuqcScACTiqnuGiUb3P6994wktGPh56Aj+sdJZ4+MZDPbnJ8xF55RSNJd9DPkvMvigEOPLfuY/z7/dBz1vZ2LG/DGYSKlQleWNObUd9+JI3vuEJNee7n4zD4Dh0S/wec051KLY6UJjkn74Bt+c0mDw4bGYTxvvf5KwWrK5EmFIbt07RZX/uGh2GjTLco+Ik0AzeyPPowTj+wZjz/0l+I4SwsOSrumJbV75cXnou/+O8WMaVMLzZKQmBFj74yOnTrHzdeOjmGDjyt8XyrEZtHfJ20WBtQ0Xm9TEoObY23GWLYCNiDL1tvTCBAgUC8C9kf1UknrWFYC/oHZspL2HAIECBAgQIAAAQIECBAgQIAAAQLLXsAFDcve3BMJECBAgIC/v3kHCBAgQIAAAQIECBBYVgLO/5aVtOcQIECAAIH8CDifzE+tzJQAAQIECBD4n4DzDW8CAQLNIeB+muZQNAYBAgQIEKhMwP0+lXlp3bICs2ZOj6EnHhV/ueOmJk3kez84OgYPGxVt27Yr2X/u3DlxwWkDY/zYy5o0/hprrxf/d/UfY7MvbFW2f0sG0Oxz4GHxtR33d2HbxAAAIABJREFUiKEn9o358+dXtMZehx0XJ589Mtq0bVvsV4sAmoOO7B/H995rsfCZ5KELA2hmTp/W4I7U5HcH9xkQJw0dkXpNl553alw1Ylixffc114krbnkw1l5/o9RjaEiAAAECBLIo4Hwti1Wp/ZwE0FRpLICmSkDdUwk4gEnFVHeNkrCSvj13jLfffK2mG9DkwCTZTD/9xGMVPSdJ+f1p3+/FI/ffXew3YMi5cXj/wYWfG4euLG3zXCpwZd8DfxhnXnxNTWrbnAE0SwvjmXDr9TGkX+/iOpIE26EjxjY4KGm8yDQBNEmfX5xweNxx02+L3RuH39QCr/HcFgbqbLjJ5nHWoD5x2w1XFx7b48tfjUvGTYguK69SnEbjw62evfvG6b+6IhqH2nz3oCPi58OvavawpVp4GLPpAjYgTbfTkwABAsuzgP3R8lx9a2+KgH9g1hQ1fQgQIECAAAECBAgQIECAAAECBAjkQ8AFDfmok1kSIECAQH0J+PtbfdXTaggQIECAAAECBAhkWcD5X5arY24ECBAgQKBlBJxPtoy7pxIgQIAAAQJNF3C+0XQ7PQkQ+EzA/TTeBgIECBAgsOwF3O+z7M09sWkCSTjMeUP6xy3XXd5ggCRMptcPj4t9eh0aSQBM8nn5P8/E7Tf9Nu68aexiDztrxNhC28afBQsWxNhfXxAjzvnfHasLP61bt469Dzg09j3wsNj4818ofP3OW2/Eow9MiOuvHBEfvP9ug/Zrr7dhXPK7u2P9jTcrudCWDKBp36FjfPrJx8XwmVVWXT0O6Tswdttr/1i526oxf968eP7pJ+KKi4bGs0/+rcH8k76X3zwxtthym+L3yd8y7rvrlsLPsz/6MP5y+00xZ86nhZ9btWoVu+7VM5JnJJ8V23eI/3f0TyLxWfiZeM9tMeiI/Yo/b7XtTjFt6nvx6kvPF79L7jn9/Be/Uvi5Q8eVou8Jp0WnzivH6QMPi+Tu14WfjTfrEWPGPxBdu61W0n3RL2dM/yCO771nPPuvvxe/PuiI/nHS2SPdibpUPQ0IECBAIOsCzteyXqHazE8ATZWuAmiqBNQ9lYADmFRMddcoOWy44LQBccPVoxqsbdGQl+ZYdONwlGTMtBvdP918XZw+4LODku132yt+deUthY18paEryXqTse665XcNNvsjxt4ZHTt1bo6lNhijOQNo5s2dGz/rd0jce8f44jOSJN6Djjw+kt81PogYdum4SEJolvRJG0CTJOQmSbkLP0nQz9W3Pxrd11q32c0WHbBxOu/w39waW223c4NDk1IhMo0PVhaG1Dz52IMx6MiexUcMHXlt7H3AD2q6BoO3vIANSMvXwAwIECCQRwH7ozxWzZxbUsA/MGtJfc8mQIAAAQIECBAgQIAAAQIECBAgUFsBFzTU1tfoBAgQIECglIC/v3kvCBAgQIAAAQIECBBYVgLO/5aVtOcQIECAAIH8CCw8n+zWrVt+Jm2mBAgQIECAwHItMHXq1Hjp/Ygd9th7uXaweAIEqhNwP011fnoTIECAAIGmCLjfpylq+rSEwJ3jr42fDzyswaO/st3Occ6o35W9j/Opvz8cJxy2b8ycMa3Y74tf2S4uGXd3IcRk0c9jE++JAT/4djGcJfldcn/muaNvbBCasmifTz6eHb/99QUx+le/aDDWdrt8Ky644ubouFKnxahaMoBm0ckc/ZOfxxHHn1K4T7bxp1zYzzGDfhHHnHhGyfK/N+XtOOI7X4/Jk14v/L5UYE3jjo0DaBb9/S577henDBtVtraN78BNAm9GjZsQ2+78zaW+nk/945E4ttduDcJyLh57Z+yw+7eX2lcDAgQIECCQdQHna1mvUG3mJ4CmSlcBNFUC6p5KwAFMKqa6bNT4ICBZ5Grd14rLb5kY6224SdVrnv7B+zHg0L0bJMmm2ZQvfPBbr78SR31v55gyeVLhq85dusYVtzwYG26yeYPQlWTjnWbzfPO1o2PY4OOK6+rStVtc+YeHYqNNt0i91iTI5tfnnxZ3LJIs3PuoE+LQY09sMEZzBtAkAzc+bFgYxvP+lMkNjBKbMTfdH91WX2OJa0obQPP4g3+O/r33jGTdyaeSQ45FJ/DH66+K0Rd+dnCzy7e+GycNHRGt27QpOc/Gz+0zcEjsvvcBcfQBu8THsz8q9CkXIjP0p0fFreOuLLRJwoWSdyb5+fdXjSx815S6p35BNMyUgA1IpsphMgQIEMiNgP1RbkplohkRcAFWRgphGgQIECBAgAABAgQIECBAgAABAgRqIOACyhqgGpIAAQIECCxFYOHf31ZYYQVWBAgQIECAAAECBAgQqKnAp59+6oLWmgobnAABAgQI5E8gOZ/8cMbU/E3cjAkQIECAAIHlWmClLt0E0CzXb4DFE6hewP001RsagQABAgQIVCrgfp9KxbRvCYGp774Txxy4W7z60vPFx6+/0aYx6vp7Yq11N1jilCb88fdxar/eS7zDc9bM6XF8773i6Sceq3j85G7Qsb++IEacM7jBPIZdOi727HnIYnPLQgDNwFPPi8N+dFLhPtNyn6nvTYnjDtojXv7PM8UmO+6xT1xwxfhYYcX2i3VrzgCanr37xslnjywZjrPwwcm9uH177hhvv/lacS4H9xlQuFd1aZ8xF54RY4afWWy28WY9Ysz4B6Jrt9WW1tXvCRAgQIBA5gWcr2W+RDWZoACaKlkF0FQJqHsqAQcwqZjqslFycDD8jJ/EuCsubrC+b37n+3H2qOuibdt2TV53MvZlF/w8rrz47AZjJGEtg874vyVu/Bd2mDd3boOgmeT7ZFO+0zf2bVLoSqnAnWS8g448PvU6G4filAu/ae4AmnJhPP/9z9MxpF/v4vwPOqJ/nHT2yKX6pg2gKXXIkfYZCydV6nBrae6Nn7v19rvGnvsdHOf+rF9h2IXBMpv1+PJitfvTzdfF6QMOLX5/8jmXFAJ8nnz8ocJ3yVgXXXN7yXTm1C+ChrkQsAHJRZlMkgABApkTsD/KXElMKOMCAmgyXiDTI0CAAAECBAgQIECAAAECBAgQIFCFgACaKvB0JUCAAAECTRRI/v42d+6nTeytGwECBAgQIECAAAECBCoTaNt2BRe0VkamNQECBAgQIECAAAECBAgQIECAAAECdSbgfpo6K6jlECBAgEAuBNzvk4syLfeTvPna0TFs8HFFh+Te0fPG3BR77HPAUm0++Xh2/LTv9+KR++8utu03+JzoM3BI8efkfsxF7xEtd69puYdN/+D9GHDo3vHsk38rNtl+t73iV1fesliISksH0FRy/+el550aV40YVlzTkoJamiuAZp0NNo5f//4vsfZ6Gy6xtskduxecNiBuuHpUqvktbFTqPtbkXUjeCR8CBAgQIFAPAs7X6qGKla9BAE3lZg16CKCpElD3VAIOYFIx1W2jJD21/yHfitdfebHBGnsddlycdPaIJoXQJBvj22+8Joae2Dfmz59fHHfDTTaPS6+/J7qvtW5qz4kT/hiDjuxZbJ8k0H7jOwfGWYP6FL9Lu3kudRCz3oabxGU33htrrL3eUuc0d+6cOG9I/7jluss/2/B//gtx2Q33RrfVujfo39wBNIlpsubbbri6+JwkxOXJv/21EK6SfNq0bRujb7wvttp2p6WuJW0ATalDjvYdOsblN0+MLbbcZqnPKZWOnKTsjrnp/tj4818o2z8JH/pZv0Pi3jvGF9qs2n3NWHvdDePf/3y08HOPL381Lhk3IbqsvMpiY7zy4nPRd/+dYsa0qYXfJR4vv/Bs8ee078tSF6dB5gVsQDJfIhMkQIBAJgXsjzJZFpPKsIAAmgwXx9QIECBAgAABAgQIECBAgAABAgQIVCkggKZKQN0JECBAgAABAgQIECBAgAABAgQIECBAgAABAgQIECBAgAABAgQIECBAgACBTAu4nybT5TE5AgQIEKhTAff71Glh62hZn37ycZx0VK/46713Flf1xa9sF5eMuzs6dV451UobB9jssW+v+OWl1xfuDE3u2jx94GHFe0STAcuFxyzpYX+6+bo4fcChxSbl7gltyQCaSoN1Jt5zWww6Yr/imtZcZ/24+vZHY7Xuay1G0VwBNMm9rgcdeXyquj58311xwmH7RHLPavJJ1jdq3ITYdudvlu3/1D8eiWN77RZz5nxaaNOu3Qoxevz9seU226d6pkYECBAgQCDrAs7Xsl6h2sxPAE2VrgJoqgTUPZWAA5hUTHXdKAn5OOW4gxqExSQL3nanb8QZF11dUWBMEvLy219fEKN/9YsGZp27dC0cmHxhq20rspz67jtxzIG7xasvPV/olxxqJJv/N1/7b5M2z49NvCcG/ODbDda6T69D42fnXhYdOq5Udm7z582Lay49P0ad+1lqcNL4rBFjI+nf+NPcATTJ+I0PG9Zad4OYNWN6zJwxrfD4Sg6l0gbQJOO+/J9nCjWYNvW94jK/st3Oce5lNxSCYcp9kkORe267IU7r//8aePc94bQ47qSzCoclS/o0PtBatG3P3n3j9F9dUbL7R7NmxsDD9oknH39osd9XEtJT0YuqcSYFbEAyWRaTIkCAQOYF7I8yXyITzJiAAJqMFcR0CBAgQIAAAQIECBAgQIAAAQIECDSjgACaZsQ0FAECBAgQIECAAAECBAgQIECAAAECBAgQIECAAAECBAgQIECAAAECBAgQIJA5AffTZK4kJkSAAAECy4GA+32WgyLnfImTXns5+uy/Y7w/ZXJxJQOGnBuH9x+cemWvvPhc/P6qkTFv3txCn/U22jQO6TMgVlixfUyZPCn69twx3n7zteJ4lYSgLOyUPKPv/jvFjGlTi+MMHXlt7H3ADxrMsyUDaJL7Sq/6w19jnQ02TmX3+IN/jv699ywGvNQ6gKZcaE+5yc6Y/kEc33vPePZffy82ObjPgDhp6Iiy6xtz4RkxZviZxd9Xcm9sKjSNCBAgQIBACws4X2vhArTQ4wXQVAkvgKZKQN1TCTiAScVU142SoJDbb7wmhp7Yd7EQmmTh+xx4WHz/8H6xxZbbRNu27UpaJEExf77jprh8+JnxwfvvNmiTbKrPHX1D7PSNfZvkeMHpAwuHJ6U+W2+/a1x0ze3RcaVOqcZO0n7PP21AjB97WYP2Pbb6WiHQZJPNv9QgGCWxSQ5WLvnlz2LihD826LPdLt+KC664ueSzaxFAkwTAHNNr13j5hWdLrrWSQ6lKAmiSh107+sK46KyfNnjuuht8Ln527q/jazvuEa3btGnwu3feeiOuGjFsMecNN9k8Lr3+nlShRqUOtBY+pNTB1qITKPfObLxZjxgz/oHo2m21VO+LRvkWsAHJd/3MngABAi0lYH/UUvKem1cBATR5rZx5EyBAgAABAgQIECBAgAABAgQIEFi6gACapRtpQYAAAQIECBAgQIAAAQIECBAgQIAAAQIECBAgQIAAAQIECBAgQIAAAQIECORXwP00+a2dmRMgQIBAfgXc75Pf2i0vM28cgtKqVasYNW5CbLvzN5uF4MnHH4pjv797JHejJp9KQ1AWTuKjWTNj4GH7RDLewk+fgUOi3+BzGsyzJQNoenz5q3HJuAnRZeVVUtk1nmutA2iWNH65CTcOlFnSGmfNnB7H994rnn7iseJwTQkbSoWnEQECBAgQaCEB52stBN/CjxVAU2UBBNBUCah7KgEHMKmY6r5RErTy4D23xZB+vePj2R+VXe8qq65eSM3d/EtbF9o8/+9/FhJvZ3/0Yck+SdDHLy/7fSGkpKmfxgcki47TlM1zsgkf8qND4uH77lpsSknATpKOu1mPL8cLz/4rprz9Zsm1rb/RpjHq+ntirXU3KLmsWgTQJA+69LxTC8EujT+du3SNK255MD63+RdTMVcaQDN37py44LSBiwXKJA9r3bp1JAcnyTvx5qv/jcmTXo8kmbfUHC8Zd3d8YattmzzHpGPHTp0La01qVO6ThAUNOrLnYr/+7kFHxM+HX9UgZCjVZDTKpYANSC7LZtIECBBocQH7oxYvgQnkTGBhAE3Opm26BAgQIECAAAECBAgQIECAAAECBAikFHjp/Ygd9tg7ZWvNCBAgQIAAAQIECBAgQIAAAQIECBAgQIAAAQIECBAgQIAAAQIECBAgQIAAAQL5EXA/TX5qZaYECBAgUD8C7vepn1rW60puvnZ0DBt8XHF5Xbp2iyv/8FBstOkWzbLkP918XZw+4NDiWMn9p7+59eHotvoaFY2fBNj8rN8hce8d44v99j3wh3Hmxdc0GKclA2i23n7XuOia26PjSp1SrS0PATRP/eOROLbXbjFnzqeFNbVp2zZG33hfbLXtToutsXHbSu+NTYWmEQECBAgQaGEB52stXIAWerwAmirhBdBUCah7KgEHMKmYlptGr7/8Qpw24NB49sm/Vb3m3ff+Xpwy7NJYtfuaVY1VKrU1GbCag5gkMOf8U4+P2264uuK5bfz5L8SFV/0h1ttwk7J9axVA0/gAYeEEdtxjn7jgivGFcKA0n0oDaJIxkxCaa0adF78+//Q0j2jQJgkiGn71H2PLbbavqG+pwJ00KcaTXns5+uy/Y7w/ZXKD5w0deW3sfcAPKpqDxvkVsAHJb+3MnAABAi0pYH/UkvqenUeBJIDGhwABAgQIECBAgAABAgQIECBAgACB+hYQQFPf9bU6AgQIECBAgAABAgQIECBAgAABAgQIECBAgAABAgQIECBAgAABAgQIECCwvAq4n2Z5rbx1EyBAgEBLCrjfpyX1PTuNQHLn5shhpxSbrrnO+nH17Y/Gat3XStN9qW0aj19pSMuiD/jFCYfHHTf9tvjVtjt9Iy78za3RoeNKxe8E0HwmNvGe22LQEftVVdtPPp4dP+37vXjk/ruL4/QZOCT6DT5nsdqPufCMGDP8zOL3ld4bu9SXSQMCBAgQIJABAedrGShCC0xBAE2V6AJoqgTUPZWAA5hUTMtVo/nz5sU/Hn2gcOjRlCCaHXb/dgw49bzYZPMvRatWrZrFrvEhSTLonj0PiaEjxhYSX5vySdZ5z203xLBTjosPZ85Y6hBt27aLfoPPjoP7DIgV23dYYvtaBdCUGjeZyLBLxxU80n6aEkCTjL1gwYL4+8P3xTknHRNvvvbfVI876Mjjo//gc2Klzl1StV+00eMP/jn6996z8NyFn8T/pKEjKvavJrCo4onrkAkBG5BMlMEkCBAgkDsB+6PclcyECRAgQIAAAQIECBAgQIAAAQIECBAgQIAAAQIECBAgQIAAAQIECBAgQIAAAQIECBAgQIAAAQIECBAgQIAAAQIECBAgQIBAxQLup6mYTAcCBAgQIFC1gPt9qiY0QI0Fhv70qLh13JXFp2y17U4xYuyd0bFT52Z58gWnD4zfXzWyONYe+/aKX156fZPuVW0cQFMqzEYAzWdla44AmmS0G35zSZx/2oDiwD2+/NW4ZNyE6LLyKsXvZs2cHsf33iuefuKx4ndDR14bex/wg2Z5jwxCgAABAgSyIuB8LSuVWLbzEEBTpbcAmioBdU8l4AAmFdNy22jqu+/EoxPviYfv+1P8+5+PxjuT3oi5c+cUPZJk2+5rrRvbbL9r7PTN78TWX98lOnVeudm9pk19L558/KGYN29uceyNN/tCbLTpFlU/K1nPw/fdFTdePSqeeeLxmDH9g+KYq6y6enzl67vEnvsdHEla7KJJvlU/uIkDvPT8v+O1//6n2DsJxvnKdjtHErCyrD5JeE9ykHH9lSPib3+9Nz54/93io5NDj82/tHXstX/v2O3b+8fKq6za5GnN/ujD+Mcj90eS8rvwk7buyfzeeeuNYr/OK69SeD8TL5/lQ8AGZPmos1USIECguQXsj5pb1HgECBAgQIAAAQIECBAgQIAAAQIECBAgQIAAAQIECBAgQIAAAQIECBAgQIAAAQIECBAgQIAAAQIECBAgQIAAAQIECBAgQCB7Au6nyV5NzIgAAQIE6l/A/T71X+O8rzBNqEs1a2w8/r4H/jDOvPiaJg3ZeKxtd/pGXPibWxvcmyqA5jPa5gqgeeXF56Lv/jvFjGlTC4O3ads2Rt94XyRhRQs/T/3jkTi2124xZ86nha+6r7lOXHHLg7H2+hs1qdY6ESBAgACBrAo4X8tqZWo7LwE0VfoKoKkSUPdUAg5gUjFpRIAAAQI5E7AByVnBTJcAAQIZEbA/ykghTIMAAQIECBAgQIAAAQIECBAgQIAAAQIECBAgQIAAAQIECBAgQIAAAQIECBAgQIAAAQIECBAgQIAAAQIECBAgQIAAAQIECNRQwP00NcQ1NAECBAgQKCPgfh+vRtYFLj3v1LhqxLDiNDferEeMGf9AdO22WrNMfehPj4pbx11ZHGuPfXvFLy+9vhBiUslnwYIFcfqAQ+OuW35X7FYqzKbaAJqH7/1TDDxsn+Iz1lxn/bj69kdjte5rLTbdxgEvW2+/a1x0ze3RcaVOqZbWeK5LetZ7U96OI77z9Zg86fXC2O07dIzLb54YW2y5TdlnNVcAzby5c+Nn/Q6Je+8YX3xWn4FDot/gc4o/j7nwjBgz/Mziz3v2PCSGjhhbcZ1TwWlEgAABAgRaUMD5Wgvit+CjBdBUiS+ApkpA3VMJOIBJxaQRAQIECORMwAYkZwUzXQIECGREwP4oI4UwDQIECBAgQIAAAQIECBAgQIAAAQIECBAgQIAAAQIECBAgQIAAAQIECBAgQIAAAQIECBAgQIAAAQIECBAgQIAAAQIECBAgUEMB99PUENfQBAgQIECgjID7fbwaWRe4ZtR5MXLYKcVpdl9znULgSve11m2WqTcev9KQloWT+GjWzEIwzJOPP1Sc18F9BsRJQ0c0mGe1ATT33nlznHx0r+KYAmj+RzHh1utjSL/eRZceX/5qXDJuQnRZeZWYNXN6HN97r3j6iccKv2/VqlVcPPbO2GH3bzfLO2QQAgQIECCQJQHna1mqxrKbiwCaKq0F0FQJqHsqAQcwqZg0IkCAAIGcCdiA5KxgpkuAAIGMCNgfZaQQpkGAAAECBAgQIECAAAECBAgQIECAAAECBAgQIECAAAECBAgQIECAAAECBAgQIECAAAECBAgQIECAAAECBAgQIECAAAECBGoo4H6aGuIamgABAgQIlBFwv49XI+sCE++5LQYdsV9xmiu27xCXj38gemz1tdRTf+GZJ+PGay4ttl9vo03jkD4DYoUV28efbr4uTh9waPF3TQ24mfTay9Fn/x3j/SmTi2MNOe+yOODQYxvMs9oAmkvPOzWuGjGsOKYAmv9RTJk8Kfr23DHefvO1ws9t2raN0TfeF1ttu1M89Y9H4theu8WcOZ8WfrfhJpvHmJvuj26rr5H6HdKQAAECBAjkRcD5Wl4q1bzzFEBTpacAmioBdU8l4AAmFZNGBAgQIJAzARuQnBXMdAkQIJARAfujjBTCNAgQIECAAAECBAgQIECAAAECBAgQIECAAAECBAgQIECAAAECBAgQIECAAAECBAgQIECAAAECBAgQIECAAAECBAgQIECAQA0F3E9TQ1xDEyBAgACBMgLu9/FqZF3glRefi7777xQzpk0tTvXks0fGQUcen3rqYy48I8YMP7PYft8DfxhnXnxN4ecnH38ojv3+7jFv7tzCz4sGl6R+QERMnPDHGHRkz2KXcuNUE0Dz0Yez4seHfyf++cgDxecIoPkfxYIFC+KC0wbEDVePKtr0GTgk+g0+JxrXf+H3ldRXWwIECBAgkBcB52t5qVTzzlMATZWeAmiqBNQ9lYADmFRMGhEgQIBAzgRsQHJWMNMlQIBARgTsjzJSCNMgQIAAAQIECBAgQIAAAQIECBAgQIAAAQIECBAgQIAAAQIECBAgQIAAAQIECBAgQIAAAQIECBAgQIAAAQIECBAgQIAAAQI1FHA/TQ1xDU2AAAECBMoIuN/Hq5F1gVKhK1/8ynZxybi7o1PnlZc6/ekfvB8DDt07nn3yb8W2Q867LA449NjCz1MmT4q+PXeMt998rfj7SgNKSoWfbLxZjxgz/oHo2m21BnMsFahz/uXjY499DljqWp547MHod/A3Y86cT4ttBdB8xvbwfXfFCYftUwijST7Je/LLy34fPzvu4Hj6iccK37Vrt0KMHn9/bLnN9kv11oAAAQIECORRwPlaHqtW/ZwF0FRpKICmSkDdUwk4gEnFpBEBAgQI5EzABiRnBTNdAgQIZETA/igjhTANAgQIECBAgAABAgQIECBAgAABAgQIECBAgAABAgQIECBAgAABAgQIECBAgAABAgQIECBAgAABAgQIECBAgAABAgQIECBQQwH309QQ19AECBAgQKCMgPt9vBp5ELjhN5fE+acNKE61VatWcd6Ym1KFtowfe1n88pQfFft27tI1rrjlwfjc5l8sfJeElZw1qE/cdsPVxTardV8rLr9lYqy34SapeN549aU4+nu7xHtT3i62P2bQL+KYE89YrP/Ud9+JI3vuEJNee7n4u4OO6B8nnT0yknWV+8yaOT1OPqpXPP7QXxo0EUDzGceM6R/E8b33jGf/9ffCl0nYzI9OHhq/Pv/0YmjP1tvvGhddc3t0XKlTqtpqRIAAAQIE8ibgfC1vFWue+QqgqdJRAE2VgLqnEnAAk4pJIwIECBDImYANSM4KZroECBDIiID9UUYKYRoECBAgQIAAAQIECBAgQIAAAQIECBAgQIAAAQIECBAgQIAAAQIECBAgQIAAAQIECBAgQIAAAQIECBAgQIAAAQIECBAgQKCGAu6nqSGuoQkQIECAQBkB9/t4NfIgMPW9KXHcQXvEy/95pjjd9TfaNC6+9s4lhsQ88+TjcXzvvWLmjGnFfnv2PCSGjhgbbdq2LX73xGMPRr+Dv1kMKUl+8b0fHB2Dh42Ktm3bLZEoCbAZfsZPYtwVFxfbNQ65WXSATz/5OE46qlf89d47i1+379AxRo2bEF/+2o4ln/XJx7MLATy3jrtysd9NXrEJAAAgAElEQVRnNYBmxfYd4vLxD0SPrb5W1m/iPbfFoCP2K/5+SWtJ+56OufCMGDP8zGLzpM7z5s4t/nzy2SPjoCOPLztcEiJ0xHe+HpMnvV5sI7Qmrb52BAgQIJAFAedrWajCsp+DAJoqzQXQVAmoeyoBBzCpmDQiQIAAgZwJ2IDkrGCmS4AAgYwI2B9lpBCmQYAAAQIECBAgQIAAAQIECBAgQIAAAQIECBAgQIAAAQIECBAgQIAAAQIECBAgQIAAAQIECBAgQIAAAQIECBAgQIAAAQIEaijgfpoa4hqaAAECBAiUEXC/j1cjLwL33jE+TjnuoJg/f35xyl27rRZDzhsdu+3VM1q3aVP8fu7cOTHh1t/HsMHHxsezPyp+nwS9XHbjvfHFr2zXYNlJ+9P6/yD+fPuNDb4/ZtAvos8Jp5YNoZk/b15cO/rCGHHO4Ab9eh91Qgw64/+iVatWJXkn3Hp9DOnXu8HvkqCbvj8+LXodemx0W32Nwu+mf/B+JCEto3/1i2IgSpeVV4m27dpFEsqTfLIaQJPMrf8pw+KI408p61CLAJqn/vFIHNtrtwZhQguhV+2+Zlz1h7/GOhtsXPa1F0CTl/8fwTwJECBAoJyA87Xl890QQFNl3QXQVAmoeyoBBzCpmDQiQIAAgZwJ2IDkrGCmS4AAgYwI2B9lpBCmQYAAAQIECBAgQIAAAQIECBAgQIAAAQIECBAgQIAAAQIECBAgQIAAAQIECBAgQIAAAQIECBAgQIAAAQIECBAgQIAAAQIEaijgfpoa4hqaAAECBAiUEXC/j1cjLwJJSMwFpw2M8WMvW2zKSXhLEiqyWY8vxwvP/ismvfZyJO0bfwaeel4c9qOTSgaivPXGq/Gjg79R6LvoZ7MvbBV9Bg6Jr+24R6y8yqqFX3304ax48vGH4rJf/TyeffJvDdpvuMnmcen190T3tdYtSztr5vT4yeHfjScee7Ai/tatW8cpv/x1/OF3l8ez//p7oW9WAmgSkx8f/p345yMPNFjTKquuHlt+dYdYqXOX+OGPTopNNv9S8fe1CKApN4/koXv2PCSGjhgbbdq2LesugKaiV1JjAgQIEMiggPO1DBZlGUxJAE2VyAJoqgTUPZWAA5hUTBoRIECAQM4EbEByVjDTJUCAQEYE7I8yUgjTIECAAAECBAgQIECAAAECBAgQIECAAAECBAgQIECAAAECBAgQIECAAAECBAgQIECAAAECBAgQIECAAAECBAgQIECAAAECNRRwP00NcQ1NgAABAgTKCLjfx6uRJ4ElhdAsbR0/OnloHN5/cCRhNeU+T/394TjhsH1j5oxpSxuu5O+7dlstRlz7p+jx5a8utf8LzzwZPzliv3jnrTeW2jZpkMz77FHXFcJc+uy3Q0ye9HqhX1YCaJK5jLnwjBgz/MyS62nfoWNcfvPE2GLLbYq/r0UATTL4Db+5JM4/bUCDebRq1SouHntn7LD7t5foLYAm1euoEQECBAhkWMD5WoaLU8OpCaCpElcATZWAuqcScACTikkjAgQIEMiZgA1IzgpmugQIEMiIgP1RRgphGgQIECBAgAABAgQIECBAgAABAgQIECBAgAABAgQIECBAgAABAgQIECBAgAABAgQIECBAgAABAgQIECBAgAABAgQIECBAoIYC7qepIa6hCRAgQIBAGQH3+3g18iYwf968uOe2G2LYKcfFhzNnLHX6627wuTj1gjHx1R12jySEZGmfZ5/8W5x0dK/UwTALx9twk83jgitujo023WJpjyj+fsrbb8bwMwbFn2+/cYl9vrT11+P0C6+MjTfrEY0DUrIUQJOsp98h34pXX3p+sfUsywCaV158Lvruv1PMmDa1OI8vfmW7uGTc3dGp88pLtBZAk/r11ZAAAQIEMirgfC2jhanxtATQVAksgKZKQN1TCTiAScWkEQECBAjkTMAGJGcFM10CBAhkRMD+KCOFMA0CBAgQIECAAAECBAgQIECAAAECBAgQIECAAAECBAgQIECAAAECBAgQIECAAAECBAgQIECAAAECBAgQIECAAAECBAgQIFBDAffT1BDX0AQIECBAoIyA+328GnkV+OTj2fHQX+6IP/zuinjmicdjxvQPiktJQll22H3v2O+QI6PHll+N1m3aVLTMJNjmyhHnxO+vGhnJc5b0WWXV1eOoH58e+/+/o2LF9h0qes7CxlPffSf++djEeOKxB+PTTz4ufN2mTdvY8qs7xNd3+VZ0W32NJo3bEp3enzI5rrhoaPzljpti6ntTClNo3bp1bLL5l+Lc0TfE+htvVvNpJTU76agD4uH77io+6+SzR8ZBRx5f82d7AAECBAgQaGkB52stXYGWeb4AmirdBdBUCah7KgEHMKmYNCJAgACBnAnYgOSsYKZLgACBjAjYH2WkEKZBgAABAgQIECBAgAABAgQIECBAgAABAgQIECBAgAABAgQIECBAgAABAgQIECBAgAABAgQIECBAgAABAgQIECBAgAABAgRqKOB+mhriGpoAAQIECJQRcL+PV4NAeYG5c+fEC8/8Kx6857Z4b8rbxYZJOMwXt94uttp2p1h73Q0rDrhhXluB/z7/dBz1vZ1j5oxphQd1X3OduOKWB2Pt9Teq7YONToAAAQIEMiDgfC0DRWiBKQigqRJdAE2VgLqnEnAAk4pJIwIECBDImYANSM4KZroECBDIiID9UUYKYRoECBAgQIAAAQIECBAgQIAAAQIECBAgQIAAAQIECBAgQIAAAQIECBAgQIAAAQIECBAgQIAAAQIECBAgQIAAAQIECBAgQKCGAu6nqSGuoQkQIECAQBkB9/t4NQgQqDeBMReeEWOGn1lc1kFH9I+Tzh4ZrVq1qrelWg8BAgQIEFhMwPna8vlSCKCpsu4CaKoE1D2VgAOYVEwaESBAgEDOBGxAclYw0yVAgEBGBOyPMlII0yBAgAABAgQIECBAgAABAgQIECBAgAABAgQIECBAgAABAgQIECBAgAABAgQIECBAgAABAgQIECBAgAABAgQIECBAgAABAjUUcD9NDXENTYAAAQIEygi438erQYBAPQlMffedOObA3eLVl54vLKtduxVi9Pj7Y8tttq+nZVoLAQIECBAoK+B8bfl8OQTQVFl3ATRVAuqeSsABTComjQgQIEAgZwI2IDkrmOkSIEAgIwL2RxkphGkQIECAAAECBAgQIECAAAECBAgQIECAAAECBAgQIECAAAECBAgQIECAAAECBAgQIECAAAECBAgQIECAAAECBAgQIECAAIEaCrifpoa4hiZAgAABAmUE3O/j1SBAoJ4EJtx6fQzp17u4pO132yt+deUtsWL7DvW0TGshQIAAAQJlBZyvLZ8vhwCaKusugKZKQN1TCTiAScWkEQECBAjkTMAGJGcFM10CBAhkRMD+KCOFMA0CBAgQIECAAAECBAgQIECAAAECBAgQIECAAAECBAgQIECAAAECBAgQIECAAAECBAgQIECAAAECBAgQIECAAAECBAgQIFBDAffT1BDX0AQIECBAoIyA+328GgQI5FFgwYIFsWD+/Gjdpk1x+q+8+Fz8+PDvxKTXXi5816pVq7h47J2xw+7fzuMSzZkAAQIECDRJwPlak9hy30kATZUlFEBTJaDuqQQcwKRi0ogAAQIEciZgA5KzgpkuAQIEMiJgf5SRQpgGAQIECBAgQIAAAQIECBAgQIAAAQIECBAgQIAAAQIECBAgQIAAAQIECBAgQIAAAQIECBAgQIAAAQIECBAgQIAAAQIECBCooYD7aWqIa2gCBAgQIFBGwP0+Xg0CBPIqcOZPjoyH/nJHfGGrbWPypNfj5Reeifnz5xeXs/X2u8ZF19weHVfqlNclmjcBAgQIEKhYwPlaxWR10UEATZVlFEBTJaDuqQQcwKRi0ogAAQIEciZgA5KzgpkuAQIEMiJgf5SRQpgGAQIECBAgQIAAAQIECBAgQIAAAQIECBAgQIAAAQIECBAgQIAAAQIECBAgQIAAAQIECBAgQIAAAQIECBAgQIAAAQIECBCooYD7aWqIa2gCBAgQIFBGwP0+Xg0CBPIq8IsTDo87bvptyem3bt06Rl53V2y3y7fyujzzJkCAAAECTRJwvtYkttx3EkBTZQkF0FQJqHsqAQcwqZg0IkCAAIGcCdiA5KxgpkuAAIGMCNgfZaQQpkGAAAECBAgQIECAAAECBAgQIECAAAECBAgQIECAAAECBAgQIECAAAECBAgQIECAAAECBAgQIECAAAECBAgQIECAAAECBGoo4H6aGuIamgABAgQIlBFwv49XgwCBvAosKYDmxz//VfzgmEHRqlWrvC7PvAkQIECAQJMEnK81iS33nQTQVFlCATRVAuqeSsABTComjQgQIEAgZwI2IDkrmOkSIEAgIwL2RxkphGkQIECAAAECBAgQIECAAAECBAgQIECAAAECBAgQIECAAAECBAgQIECAAAECBAgQIECAAAECBAgQIECAAAECBAgQIECAAIEaCrifpoa4hiZAgAABAmUE3O/j1SBAIK8Cw8/4SVx/5YiYP39+YQldVl4ldt2rZxxx/Cmxwec+n9dlmTcBAgQIEKhKwPlaVXy57SyApsrSCaCpElD3VAIOYFIxaUSAAAECOROwAclZwUyXAAECGRGwP8pIIUyDAAECBAgQIECAAAECBAgQIECAAAECBAgQIECAAAECBAgQIECAAAECBAgQIECAAAECBAgQIECAAAECBAgQIECAAAECBAjUUMD9NDXENTQBAgQIECgj4H4frwYBAgQIECBAgACB+hFwvlY/taxkJQJoKtEq0VYATZWAuqcScACTikkjAgQIEMiZgA1IzgpmugQIEMiIgP1RRgphGgQIECBAgAABAgQIECBAgAABAgQIECBAgAABAgQIECBAgAABAgQIECBAgAABAgQIECBAgAABAgQIECBAgAABAgQIECBAoIYC7qepIa6hCRAgQIBAGQH3+3g1CBAgQIAAAQIECNSPgPO1+qllJSsRQFOJVom2AmiqBNQ9lYADmFRMGhEgQIBAzgRsQHJWMNMlQIBARgTsjzJSCNMgQIAAAQIECBAgQIAAAQIECBAgQIAAAQIECBAgQIAAAQIECBAgQIAAAQIECBAgQIAAAQIECBAgQIAAAQIECBAgQIAAAQI1FHA/TQ1xDU2AAAECBMoIuN/Hq0GAAAECBAgQIECgfgScr9VPLStZiQCaSrRKtBVAUyWg7qkEHMCkYtKIAAECBHImYAOSs4KZLgECBDIiYH+UkUKYBgECBAgQIECAAAECBAgQIECAAAECBAgQIECAAAECBAgQIECAAAECBAgQIECAAAECBAgQIECAAAECBAgQIECAAAECBAgQqKGA+2lqiGtoAgQIECBQRsD9Pl4NAgQIECBAgAABAvUj4HytfmpZyUoE0FSiVaKtAJoqAXVPJeAAJhWTRgQIECCQMwEbkJwVzHQJECCQEQH7o4wUwjQIECBAgAABAgQIECBAgAABAgQIECBAgAABAgQIECBAgAABAgQIECBAgAABAgQIECBAgAABAgQIECBAgAABAgQIECBAgEANBdxPU0NcQxMgQIAAgTIC7vfxahAgQIAAAQIECBCoHwHna/VTy0pWIoCmEq0SbQXQVAmoeyoBBzCpmDQiQIAAgZwJ2IDkrGCmS4AAgYwI2B9lpBCmQYAAAQIECBAgQIAAAQIECBAgQIAAAQIECBAgQIAAAQIECBAgQIAAAQIECBAgQIAAAQIECBAgQIAAAQIECBAgQIAAAQIEaijgfpoa4hqaAAECBAiUEXC/j1eDAAECBAgQIECAQP0IOF+rn1pWshIBNJVolWgrgKZKQN1TCTiAScWkEQECBAjkTMAGJGcFM10CBAhkRMD+KCOFMA0CBAgQIECAAAECBAgQIECAAAECBAgQIECAAAECBAgQIECAAAECBAgQIECAAAECBAgQIECAAAECBAgQIECAAAECBAgQIFBDAffT1BDX0AQIECBAoIyA+328GgQIECBAgAABAgTqR8D5Wv3UspKVCKCpRKtEWwE0VQLqnkrAAUwqJo0IECBAIGcCNiA5K5jpEiBAICMC9kcZKYRpECBAgAABAgQIECBAgAABAgQIECBAgAABAgQIECBAgAABAgQIECBAgAABAgQIECBAgAABAgQIECBAgAABAgQIECBAgACBGgq4n6aGuIYmQIAAAQJlBNzv49UgQIAAAQIECBAgUD8Cztfqp5aVrEQATSVaJdoKoKkSUPdUAg5gUjFpRIAAAQI5E7AByVnBTJcAAQIZEbA/ykghTIMAAQIECBAgQIAAAQIECBAgQIAAAQIECBAgQIAAAQIECBAgQIAAAQIECBAgQIAAAQIECBAgQIAAAQIECBAgQIAAAQIECNRQwP00NcQ1NAECBAgQKCPgfh+vBgECBAgQIECAAIH6EXC+Vj+1rGQlAmgq0SrRVgBNlYC6pxJwAJOKSSMCBAgQyJmADUjOCma6BAgQyIiA/VFGCmEaBAgQIECAAAECBAgQIECAAAECBAgQIECAAAECBAgQIECAAAECBAgQIECAAAECBAgQIECAAAECBAgQIECAAAECBAgQIECghgLup6khrqEJECBAgEAZAff7eDUIECBAgAABAgQI1I+A87X6qWUlKxFAU4lWibYCaKoE1D2VgAOYVEwaESBAgEDOBGxAclYw0yVAgEBGBOyPMlII0yBAgAABAgQIECBAgAABAgQIECBAgAABAgQIECBAgAABAgQIECBAgAABAgQIECBAgAABAgQIECBAgAABAgQIECBAgAABAjUUcD9NDXENTYAAAQIEygi438erQYAAAQIECBAgQKB+BJyv1U8tK1mJAJpKtEq0FUBTJaDuqQQcwKRi0ogAAQIEciZgA5KzgpkuAQIEMiJgf5SRQpgGAQIECBAgQIAAAQIECBAgQIAAAQIECBAgQIAAAQIECBAgQIAAAQIECBAgQIAAAQIECBAgQIAAAQIECBAgQIAAAQIECBCooYD7aWqIa2gCBAgQIFBGwP0+Xg0CBAgQIECAAAEC9SPgfK1+alnJSgTQVKJVoq0AmioBdU8l4AAmFZNGBAgQIJAzARuQnBXMdAkQIJARAfujjBTCNAgQIECAAAECBAgQIECAAAECBAgQIECAAAECBAgQIECAAAECBAgQIECAAAECBAgQIECAAAECBAgQIECAAAECBAgQIECAQA0F3E9TQ1xDEyBAgACBMgLu9/FqECBAgAABAgQIEKgfAedr9VPLSlYigKYSrRJtBdBUCah7KgEHMKmYNCJAgACBnAnYgOSsYKZLgACBjAjYH2WkEKZBgAABAgQIECBAgAABAgQIECBAgAABAgQIECBAgAABAgQIECBAgAABAgQIECBAgAABAgQIECBAgAABAgQIECBAgAABAgRqKOB+mhriGpoAAQIECJQRcL+PV4MAAQIECBAgQIBA/Qg4X6ufWlayEgE0lWiVaCuApkpA3VMJOIBJxaQRAQIECORMwAYkZwUzXQIECGREwP4oI4UwDQIECBAgQIAAAQIECBAgQIAAAQIECBAgQIAAAQIECBAgQIAAAQIECBAgQIAAAQIECBAgQIAAAQIECBAgQIAAAQIECBAgUEMB99PUENfQBAgQIECgjID7fbwaBAgQIECAAAECBOpHwPla/dSykpUIoKlEq0RbATRVAuqeSsABTComjQgQIEAgZwI2IDkrmOkSIEAgIwL2RxkphGkQIECAAAECBAgQIECAAAECBAgQIECAAAECBAgQIECAAAECBAgQIECAAAECBAgQIECAAAECBAgQIECAAAECBAgQIECAAIEaCrifpoa4hiZAgAABAmUE3O/j1SBAgAABAgQIECBQPwLO1+qnlpWsRABNJVol2gqgqRJQ91QCDmBSMWlEgAABAjkTsAHJWcFMlwABAhkRsD/KSCFMgwABAgQIECBAgAABAgQIECBAgAABAgQIECBAgAABAgQIECBAgAABAgQIECBAgAABAgQIECBAgAABAgQIECBAgAABAgQI1FDA/TQ1xDU0AQIECBAoI+B+H68GAQIECBAgQIAAgfoRcL5WP7WsZCUCaCrRKtFWAE2VgLqnEnAAk4pJIwIECBDImYANSM4KZroECBDIiID9UUYKYRoECBAgQIAAAQIECBAgQIAAAQIECBAgQIAAAQIECBAgQIAAAQIECBAgQIAAAQIECBAgQIAAAQIECBAgQIAAAQIECBAgQKCGAu6nqSGuoQkQIECAQBkB9/t4NQgQIECAAAECBAjUj4DztfqpZSUrEUBTiVaJtgJoqgTUPZWAA5hUTBoRIECAQM4EbEByVjDTJUCAQEYE7I8yUgjTIECAAAECBAgQIECAAAECBAgQIECAAAECBAgQIECAAAECBAgQIECAAAECBAgQIECAAAECBAgQIECAAAECBAgQIECAAAECNRRwP00NcQ1NgAABAgTKCLjfx6tBgAABAgQIECBAoH4EnK/VTy0rWYkAmkq0SrQVQFMloO6pBBzApGLSiAABAgRyJmADkrOCmS4BAgQyImB/lJFCmAYBAgQIECBAgAABAgQIECBAgAABAgQIECBAgAABAgQIECBAgAABAgQIECBAgAABAgQIECBAgAABAgQIECBAgAABAgQIEKihgPtpaohraAIECBAgUEbA/T5eDQIECBAgQIAAAQL1I+B8rX5qWclKBNBUolWirQCaKgF1TyXgACYVk0YECBAgkDMBG5CcFcx0CRAgkBEB+6OMFMI0CBAgQIAAAQIECBAgQIAAAQIECBAgQIAAAQIECBAgQIAAAQIECBAgQIAAAQIECBAgQIAAAQIECBAgQIAAAQIECBAgQIBADQXcT1NDXEMTIECAAIEyAu738WoQIECAAAECBAgQqB8B52v1U8tKViKAphKtEm0F0FQJqHsqAQcwqZg0IkCAAIGcCdiA5KxgpkuAAIGMCNgfZaQQpkGAAAECBAgQIECAAAECBAgQIECAAAECBAgQIECAAAECBAgQIECAAAECBAgQIECAAAECBAgQIECAAAECBAgQIECAAAECBGoo4H6aGuIamgABAgQIlBFwv49XgwABAgQIECBAgED9CDhfq59aVrISATSVaJVoK4CmSkDdUwk4gEnFpBEBAgQI5EzABiRnBTNdAgQIZETA/igjhTANAgQIECBAgAABAgQIECBAgAABAgQIECBAgAABAgQIECBAgAABAgQIECBAgAABAgQIECBAgAABAgQIECBAgAABAgQIECBQQwH309QQ19AECBAgQKCMgPt9vBoECBAgQIAAAQIE6kfA+Vr91LKSlQigqUSrRFsBNFUC6p5KwAFMKiaNCBAgQCBnAjYgOSuY6RIgQCAjAvZHGSmEaRAgQIAAAQIECBAgQIAAAQIECBAgQIAAAQIECBAgQIAAAQIECBAgQIAAAQIECBAgQIAAAQIECBAgQIAAAQIECBAgQIAAgRoKuJ+mhriGJkCAAAECZQTc7+PVIECAAAECBAgQIFA/As7X6qeWlaxEAE0lWiXaCqCpElD3VAIOYFIxaUSAAAECOROwAclZwUyXAAECGRGwP8pIIUyDAAECBAgQIECAAAECBAgQIECAAAECBAgQIECAAAECBAgQIECAAAECBAgQIECAAAECBAgQIECAAAECBAgQIECAAAECBAjUUMD9NDXENTQBAgQIECgj4H4frwYBAgQIECBAgACB+hFwvlY/taxkJQJoKtEq0VYATZWAuqcScACTikkjAgQIEMiZgA1IzgpmugQIEMiIgP1RRgphGgQIECBAgAABAgQIECBAgAABAgQIECBAgAABAgQIECBAgAABAgQIECBAgAABAgQIECBAgAABAgQIECBAgAABAgQIECBAoIYC7qepIa6hCRAgQIBAGQH3+3g1CBAgQIAAAQIECNSPgPO1+qllJSsRQFOJVom2AmiqBNQ9lYADmFRMGhEgQIBAzgRsQHJWMNMlQIBARgTsjzJSCNMgQIAAAQIECBAgQIAAAQIECBAgQIAAAQIECBAgQIAAAQIECBAgQIAAAQIECBAgQIAAAQIECBAgQIAAAQIECBAgQIAAAQI1FHA/TQ1xDU2AAAECBMoIuN/Hq0GAAAECBAgQIECgfgScr9VPLStZiQCaSrRKtBVAUyWg7qkEHMCkYtKIAAECBHImYAOSs4KZLgECBDIiYH+UkUKYBgECBAgQIECAAAECBAgQIECAAAECBAgQIECAAAECBAgQIECAAAECBAgQIECAAAECBAgQIECAAAECBAgQIECAAAECBAgQqKGA+2lqiGtoAgQIECBQRsD9Pl4NAgQIECBAgAABAvUj4HytfmpZyUoE0FSiVaKtAJoqAXVPJeAAJhWTRgQIECCQMwEbkJwVzHQJECCQEQH7o4wUwjQIECBAgAABAgQIECBAgAABAgQIECBAgAABAgQIECBAgAABAgQIECBAgAABAgQIECBAgAABAgQIECBAgAABAgQIECBAgEANBdxPU0NcQxMgQIAAgTIC7vfxahAgQIAAAQIECBCoHwHna/VTy0pWIoCmEq0SbQXQVAmoeyoBBzCpmDQiQIAAgZwJ2IDkrGCmS4AAgYwI2B9lpBCmQYAAAQIECBAgQIAAAQIECBAgQIAAAQIECBAgQIAAAQIECBAgQIAAAQIECBAgQIAAAQIECBAgQIAAAQIECBAgQIAAAQIEaijgfpoa4hqaAAECBAiUEXC/j1eDAAECBAgQIECAQP0IOF+rn1pWshIBNJVolWgrgKZKQN1TCTiAScWkEQECBAjkTMAGJGcFM10CBAhkRMD+KCOFMA0CBAgQIECAAAECBAgQIECAAAECBAgQIECAAAECBAgQIECAAAECBAgQIECAAAECBAgQIECAAAECBAgQIECAAAECBAgQIFBDAffT1BDX0CdnBcsAACAASURBVAQIECBAoIyA+328GgQIECBAgAABAgTqR8D5Wv3UspKVCKCpRKtEWwE0VQLqnkrAAUwqJo0IECBAIGcCNiA5K5jpEiBAICMC9kcZKYRpECBAgAABAgQIECBAgAABAgQIECBAgAABAgQIECBAgAABAgQIECBAgAABAgQIECBAgAABAgQIECBAgAABAgQIECBAgACBGgq4n6aGuIYmQIAAAQJlBNzv49UgQIAAAQIECBAgUD8Cztfqp5aVrEQATSVaJdoKoKkSUPdUAg5gUjFpRIAAAQI5E7AByVnBTJcAAQIZEbA/ykghTIMAAQIECBAgQIAAAQIECBAgQIAAAQIECBAgQIAAAQIECBAgQIAAAQIECBAgQIAAAQIECBAgQIAAAQIECBAgQIAAAQIECNRQwP00NcQ1NAECBAgQKCPgfh+vBgECBAgQIECAAIH6EXC+Vj+1rGQlAmgq0SrRVgBNlYC6pxJwAJOKSSMCBAgQyJmADUjOCma6BAgQyIiA/VFGCmEaBAgQIECAAAECBAgQIECAAAECBAgQIECAAAECBAgQIECAAAECBAgQIECAAAECBAgQIECAAAECBAgQIECAAAECBAgQIECghgLup6khrqEJECBAgEAZAff7eDUIECBAgAABAgQI1I+A87X6qWUlKxFAU4lWibYCaKoE1D2VgAOYVEwaESBAgEDOBGxAclYw0yVAgEBGBOyPMlII0yBAgAABAgQIECBAgAABAgQIECBAgAABAgQIECBAgAABAgQIECBAgAABAgQIECBAgAABAgQIECBAgAABAgQIECBAgAABAjUUcD9NDXENTYAAAQIEygi438erQYAAAQIECBAgQKB+BJyv1U8tK1mJAJpKtEq0FUBTJaDuqQQcwKRi0ogAAQIEciZgA5KzgpkuAQIEMiJgf5SRQpgGAQIECBAgQIAAAQIECBAgQIAAAQIECBAgQIAAAQIECBAgQIAAAQIECBAgQIAAAQIECBAgQIAAAQIECBAgQIAAAQIECBCooYD7aWqIa2gCBAgQIFBGwP0+Xg0CBAgQIECAAAEC9SPgfK1+alnJSgTQVKJVoq0AmioBdU8l4AAmFZNGBAgQIJAzARuQnBXMdAkQIJARAfujjBTCNAhkUGDBggUxf968mDd/3v/+O3du4f9eMH9+zJ8/v/DfpE2rVq2iVevW//tvq1bRpm3baNOm7f/+27pNtG7TpvC9DwECBAgQIECAAAECBAgQIECAAAECBAgQIECAAAECBAgQIECAAAECBAgQIECAAAECBAgQIECAAAECBAgQIECAAAECLSfgfpqWs/dkAgQIEFh+Bdzvs/zW3spbXsD9OS1fAzMgQIAAAQL1JuB8rd4qmm49AmjSOZVtJYCmSkDdUwk4gEnFpBEBAgQI5EzABiRnBTNdAgQIZETA/igjhTANAi0skPyxfM6cT+Pjjz6MD2fNjJnTP4jp06bG1HffiekfvB/Tkv9Nfa/wv6TN7I8+jI9nfxTz5s2Ntu1WiBVWWDFWaN++8N9uq3WPbqutEV27rVb43yqrrl74X5eu3WKlzl2iQ8eVom3bdi28Yo8nQIAAAQIECBAgQIAAAQIECBAgQIAAAQIECBAgQIAAAQIECBAgQIAAAQIECBAgQIAAAQIECBAgQIAAAQIECBAgsHwJuJ9m+aq31RIgQIBANgTc75ONOphF/Qu4P6f+a2yFBAgQIEAgCwLO17JQhWU/BwE0VZoLoKkSUPdUAg5gUjFpRIAAAQI5E7AByVnBTJcAAQIZEbA/ykghTKPFBebPnx+ffDy7EKwyd+6c/81nwYLP5tWqVbRrt0KsuGL7QtDKsgxQSeb24awZMWvG9Jj94ayYNWtG4b/z5s6NufPmFubZpm3b6NCxUyHcpX2HjsV5Jv93x5U6R+vWrRczTvq//947MfnN12LS66/Eu5MnxbvvvBXvvP1mvP7fF2LS6y8XPKr9rNi+Q6yzwcax8aY9Yq11N4g111k/1t94s9jgc5+P1ddcu+DqQ4AAAQIECBAgQIAAAQIECBAgQIAAAQIECBAgQIAAAQIECBAgQIAAAQIECBAgQIAAAQIECBAgQIAAAQIECBAgQIBAbQXcT1NbX6MTIECAAIFSAu738V4sKwH357g/Z1m9a55DgAABAgSWZwHna8tn9QXQVFl3ATRVAuqeSsABTComjQgQIEAgZwI2IDkrmOkSIEAgIwL2RxkphGksU4EkVGXK228WglbenzI5pr73Tkx9b8r/Al4+mhVzPv20MJ8FiwTQtEoCaFZcMdq371AIeElCXbp0XSW6rbZGrLH2erHq6mtE126rRacuXUuGvVS6wJkzpsWbr/43XnzuqXjz1ZfivSmTY9aMaTFr5oyYNXN6fDhzRiEoJwmRSf74326FFaJjx07RsVPn6LhSp0hCX1ZYsX3h/16t+1qFwJf1NtqkMNdPP/k4nn3yb/GfZ56Mt994Nd587b/xxisvFcZddM2Vzjlt+yS8Z+31NozPbf7F2HCTzeMLW20bm39p60IwjQ8BAgQIECBAgAABAgQIECBAgAABAgQIECBAgAABAgQIECBAgAABAgQIECBAgAABAgQIECBAgAABAgQIECBAgAABArURcD9NbVyNSoAAAQIEliTgfh/vRy0E3J/j/pxavFfGJECAAAECBJYu4Hxt6Ub12EIATZVVFUBTJaDuqQQcwKRi0ogAAQIEciZgA5KzgpkuAQIEMiJgf5SRQphGzQWmf/B+/OfpJ+LRiffEy/95JmZM/6AY6PLhrBmR/FF9/rx5qeeRhKgUgmg6dY4uK68SK3XuUgh76dK1W2y06RaFQJUNPvf5QuDLCiusmGrcJBjmpef+HQ/de2c8/9Q/4t133oopkyfF9KnvF8Jmmvpp126FWGXV1aPrqqsX5pqMNXnS64XxkwCblvwkNquvtU7BaZuv7xp77d+7EJbTunXrlpyWZxMgQIAAAQIECBAgQIAAAQIECBAgQIAAAQIECBAgQIAAAQIECBAgQIAAAQIECBAgQIAAAQIECBAgQIAAAQIECBCoOwH309RdSS2IAAECBHIg4H6fHBQpJ1N0f477c3LyqpomAQIECBCoawHna3Vd3rKLE0BTZd0F0FQJqHsqAQcwqZg0IkCAAIGcCdiA5KxgpkuAAIGMCNgfZaQQplETgSRc5fVXXow7x4+NRx+YEO+/+07MmDY1Pp79UU2elwzauk2bQjDNSit1Lvw3CaT54tbbxQ67fzu2+NI20W31NRZ7dhJ8kwTj3HLdmEJIzrQP3o/ZH86KBQsW1GyeaQZu27ZtdO/ePTbYYMNYe+21o0uXztGhQ4do3759rLxy10LgzvwFC2L27NmFAJ/p06bFrA8/jPc/mBavvf5avPH6a/HhjBkxf/78NI8rjLfmOuvH13fdM/b/f0fHhp/7fMHThwABAgQIECBAgAABAgQIECBAgAABAgQIECBAgAABAgQIECBAgAABAgQIECBAgAABAgQIECBAgAABAgQIECBAgACB6gXcT1O9oREIECBAgEClAu73qVRM+0UF3J9T3fvg/pzq/PQmQIAAAQIEFhdwvrZ8vhUCaKqsuwCaKgF1TyXgACYVk0YECBAgkDMBG5CcFcx0CRAgkBEB+6OMFMI0ml3g1Zeej2tGnRf3/unmQuBM8sf0lvokISptWv8vmOb/s3ff4VGV2x7HfzOTSSPUUKX33osgHRHloCAoNhQFGxZUQFRABbsoFjhi72AF9CgWFOkoUlRAAekQOiFAEkifmXtno6NogJ3MJNk7+c59ODKZt6z9WZM/3pf7rNW8bUedf/GVatOxu2LLVdSGtas0+ZHR+u3n5crKyjTdrCXUz+J0OlWtWjW1b99eDRs2NP7bpm1bRUVGyv+Zw+Ew/vz5+vv7Pxvl/P2//qYzHq9PBxIStXLlKi1ZvFBLlizRxvW/Kj0t9bTh+71iipdU38uHaPAto7Nt2hPq52c9BBBAAAEEEEAAAQQQQAABBBBAAAEEEEAAAQQQQAABBBBAAAEEEEAAAQQQQAABBBBAAAEEEEAAAQQQQAABBBBAAAEEEEAAAQQKuwD1aQp7hnk+BBBAAAErClDfx4pZsUdM1M/JWZ6on5MzL0YjgAACCCCAQO4EuF/LnZvdZ9GAJsgM0oAmSECmmxLgAsYUE4MQQAABBGwmwAHEZgkjXAQQQMAiApyPLJIIwgiJgL+By6ED+/TJ9Fc17aWnlZmZccp1/Q1UwiMiFB4ebvxxh4UZjVaq16ipOnXqqGxsrMLcYcb8PxuveL0exR+M1/79+40/R44cUXp6ujIzMwN/srKy5P9zppfbHW40Vjl0cN8pm+P444mIjFRUZJSiixUzYmvevLkqVSivajVqqGqVqioTW0ZRUVGKcLuVnp6mvXv3Gn/i4+OVmJioY8eOaffu3VqzZo0SEhKUkZFhxOp2uxUbG6tu3brpvPPOM/5brly5k5rMnOkZcvN5QnK65nz7nWZ8+J5W/7RCCYfilXqaBkG16jfWHeMmqlX7roqKLpbn8eXmmZiDAAIIIIAAAggggAACCCCAAAIIIIAAAggggAACCCCAAAIIIIAAAggggAACCCCAAAIIIIAAAggggAACCCCAAAIIIIAAAggggIAdBKhPY4csESMCCCCAQGEToL5PYcto3j4P9XOon5O33zBWRwABBBBAAIFgBbhfC1bQnvNpQBNk3mhAEyQg000JcAFjiolBCCCAAAI2E+AAYrOEES4CCCBgEQHORxZJBGEEJeDz+ZR09LCWL56rl556QLt2bMl2PVdYmEqXLqMKFSupYqVKatSosVq1bKGmTZuqVs2aKlWqhBw5iMTr9erQoUPauHGjNm/erG3btmnLli3atWuXDh8+rKNHjxp/0tLSTK/qb3ZTLKa4zqpcRdVr1FCnTp3VtVt3I86Y6Igcxff3Tf+M1d+Ixh9n3bp11aVLF4WFnWiyk98vj1fafSBB3347V1/M/p/W/PKT9u6Ky7ZpkNPlUv+rblS/K69XnQZNFB4Rmd/hsh8CCCCAAAIIIIAAAggggAACCCCAAAIIIIAAAggggAACCCCAAAIIIIAAAggggAACCCCAAAIIIIAAAggggAACCCCAAAIIIIAAArYXoD6N7VPIAyCAAAII2FCA+j42TFoBhEz9nDOjUz/nzEaMQAABBBBAAIG8F+B+Le+NrbgDDWiCzAoNaIIEZLopAS5gTDExCAEEEEDAZgIcQGyWMMJFAAEELCLA+cgiiSCMXAv4/2F41/bN+uzDNzX7o7d0JCH+X2tFRRdTvQaN1LxFC53drp3O6dRF9erWVnS4K9f7nm5iUlKSNmzYoPXr1xvNabZv3240pomLi1NCQoL8/+Cf3cvtdqtpsxb6z4V9dX7v/6h1y2aKCi+YBjH+ENMyMpWalqn0jCwdT8/UsZQMpWVmKTPTowyPV16vTy6nQ2Eup8KcTkVGhKl4dIRiotyKCA9TdGS4Itxhcpyhq09iapYWLlykL2Z/ruXLftDmjeuVlppyEpG/MU/12vV17W33qmuvvipRqkye5I5FEUAAAQQQQAABBBBAAAEEEEAAAQQQQAABBBBAAAEEEEAAAQQQQAABBBBAAAEEEEAAAQQQQAABBBBAAAEEEEAAAQQQQAABBBAorALUpymsmeW5EEAAAQSsLEB9HytnxxqxUT8nb/JA/Zy8cWVVBBBAAAEEiroA92tF8xtAA5og804DmiABmW5KgAsYU0wMQgABBBCwmQAHEJsljHARQAABiwhwPrJIIggjVwL+fzzfuvE3vf3Ck1oyd7ZSjh87aZ2IyCg1b9VOF/Ture7duqlN65aKiQrP1V7BTEpMTNRvv/1mNKVZt26d1qxZYzSniY+Pl/8Z/K+KFStqwIABuuzyK9W+fXujgYuZl8frM9bw+nxyOk80gjlTw5fTrZuanqkV6/doy57DSkg8bjSd8f8sOSVdicfSjEY0GRkepWd65PF6jeYzbn8DmjCXikW6Vbp4lEoWi1BUpNtoRlOxTIxqVCqtKuVLqGKZ4kaTmlO9ktOytHz5Sn0++wt98dks7dy2OeDz55zyFSvrksHDdNHlQ+T/Oy8EEEAAAQQQQAABBBBAAAEEEEAAAQQQQAABBBBAAAEEEEAAAQQQQAABBBBAAAEEEEAAAQQQQAABBBBAAAEEEEAAAQQQQAABBBAwJ0B9GnNOjEIAAQQQQCCUAtT3CaVm4VuL+jkS9XMK3/eaJ0IAAQQQQKAwC3C/Vpize+pnowFNkHmnAU2QgEw3JcAFjCkmBiGAAAII2EyAA4jNEka4CCCAgEUEOB9ZJBGEkWMBn8+n7ZvWa/Kj92jVDwuUnpZ60hqVq9XUkJtuU58LzlOThvVVLDpCjtPskp6RZTRZOZ6aoeTj6TqUmKLUjCzJ55Pvj3lOh0Oli0eqREykosLdRpOVEsUiFBnuNtX0xR9zcnKy4uLitGvXLq1du1bz5s1TVlaWhg8frk6dOqlcuXLZRpnl8epIUqoOHE7Wzv1HtTs+WQeOHNPx1Eyj+Yx/bX98kRFuowFMqZhIlSoeobIlo1W1XEmVLR2jmOhwY8zpXhmZHm3YGa/3vlmj73/dqdT0rBzn5s8J/p38RuVKFlNsySiVKh6l1vUrqV3DyqpcvpQis2my4/NJh44kafEPy/XGG69rwTdfKC015aQYSpUpq3P7XKqrh41Sleq15Qim406un46JCCCAAAIIIIAAAggggAACCCCAAAIIIIAAAggggAACCCCAAAIIIIAAAggggAACCCCAAAIIIIAAAggggAACCCCAAAIIIIAAAgjYS4D6NPbKF9EigAACCBQOAer7FI485sVTUD+H+jnUz8mL3yzWRAABBBBAIG8FuF/LW1+rrk4DmiAzQwOaIAGZbkqACxhTTAxCAAEEELCZAAcQmyWMcBFAAAGLCHA+skgiCCPHAklHD2vcbVdp5dL5ysrKPGl+y7M764mnn1f7Fg1UIiY62+YwHq9PCYnHtX7bQS1es1Nb9hxWWkaWPB6vsjwepWd65PWeaD1j/K9PxjruMJfcYU65nE45nQ7j7xVji6thtbJqWL2sKpUroYplYlQsKuKMz5SSkqL4+HijeUzVqlXlcrn+NefA4WNauX6X5v+8Q7vjE+VvlJOSlmk0x0nP8Mjj9Z40x99gJizMGYgzIsylqAi3IsLDVLlsCbWqV0mNa5ZX7aqxiokKzzZGf0Ob+CPH9fvOeH0871f9tHGfMrI8Z3weMwP8zXFKF49S9YqldFHH+jq7cVUVyyYOfyOcuL0H9OnsOXr2iQnav3fXSctHRRdTy/ZddPdDz6tarXpmtmYMAggggAACCCCAAAIIIIAAAggggAACCCCAAAIIIIAAAggggAACCCCAAAIIIIAAAggggAACCCCAAAIIIIAAAggggAACCCCAAAJFWoD6NEU6/Tw8AggggEABCVDfp4DgbbAt9XOon0P9HBv8ohIiAggggAAC/xDgfq1ofiVoQBNk3mlAEyQg000JcAFjiolBCCCAAAI2E+AAYrOEES4CCCBgEQHORxZJBGHkSMD7/w1ixtxyhRbM+VT+v//5cjgcuubmEXrskYdUqUwxuZyOf617PC1Ti37eqk8X/66NuxKUleVRZpb3X41cchKQv+mLy+VUmMsh/98jI9xqVKO8ureorqa1K6p65dIKczpNL+lvALNl1yFNn7NWC1dvV6bHq0x/QxzfiYY4uX392ZzGH0u426U+Herpwo71VatyGaNhzT9f/gY8SSnp+ur73/XO16sVn5iS263/Nc8fiz+GOpXL6NreLdW5ZQ2F/yMG/9NmZmZp2a/bdfWA3tq9c+tJ6zhdLjVq1kZTP/hWxYqXCFlsLIQAAggggAACCCCAAAIIIIAAAggggAACCCCAAAIIIIAAAggggAACCCCAAAIIIIAAAggggAACCCCAAAIIIIAAAggggAACCCCAQGEUoD5NYcwqz4QAAgggYHUB6vtYPUMFEx/1c3LnTv2c3LkxCwEEEEAAAQRCJ8D9Wugs7bQSDWiCzBYNaIIEZLopAS5gTDExCAEEEEDAZgIcQGyWMMJFAAEELCLA+cgiiSAM0wL+fzx//flH9OqzD500Jyq6mG4Yfq/G3jtSFUsXO+kzj9erw0lp+mbZJr08e5VSUjNM7xeKgWVLRevijg3UoVk11ahUWsWjIxTm+ndDGn+cuw8mafqc1fp6+WalpGWGYvvTruH/R/VaZ5XR5T2bqEvzGipdIirb2DZsP6j/zlquXzbvU3pGVsjjqlmxlB4Y0k0Na5ZXeFiYHP/oHbR5X7KGDBqo5UvmKyvrZJc253TX0298ouIlSoU8LhZEAAEEEEAAAQQQQAABBBBAAAEEEEAAAQQQQAABBBBAAAEEEEAAAQQQQAABBBBAAAEEEEAAAQQQQAABBBBAAAEEEEAAAQQQQKCwCFCfprBkkudAAAEEELCTAPV97JSt/ImV+jmhdaZ+Tmg9WQ0BBBBAAAEETi/A/VrR/IbQgCbIvNOAJkhAppsS4ALGFBODEEAAAQRsJsABxGYJI1wEEEDAIgKcjyySCMIwJeDz+fTLj4t19/X9lZR4JDCnWExxXXfznbp39EhVKV860LzEPz7peLpWrN+lt75arU1xh+T1+UztlReDXE6n2jQ4S3dddo7qVy970hZJx9P0w69xmj5njdbvjM+L7c+4Zv2qsbqkW2O1a1RFFWOLK9ztOmlOWkaW3p+zWjMXrdeBI8fl9w3lyx3m0sDujdS3cyNVr1hKEf/Yf+ueBE0YP16zZ32gxKOHT9r6P5dcrbsemKQy5SqEMiTWQgABBBBAAAEEEEAAAQQQQAABBBBAAAEEEEAAAQQQQAABBBBAAAEEEEAAAQQQQAABBBBAAAEEEEAAAQQQQAABBBBAAAEEEECg0AhQn6bQpJIHQQABBBCwkQD1fWyUrHwIlfo5eYtM/Zy89WV1BBBAAAEEEJC4Xyua3wIa0ASZdxrQBAnIdFMCXMCYYmIQAggggIDNBDiA2CxhhIsAAghYRIDzkUUSQRimBA7u261HR9+oHxfPldfjMeZEREbpP/0GasKECWpSv6acjhNL+RvN7DmYpJkLftOXyzbpcFKqqT3yapDD4VDNiqU0rH9b9WhdW84/A5W0c/9RfbponT5d/LuSU9LzKgTT6zapWV69O9RTx6bVVKV8yZNi9S+yePV2vfXlL1q3/aCyPF7T65oZ6HepW6WsBvVqps7Nq6tkTGRgmr/fzc59h/T8lBf0zmtTdfTwocBn/u/BJdfcrGtvvVex5Sua2YoxCCCAAAIIIIAAAggggAACCCCAAAIIIIAAAggggAACCCCAAAIIIIAAAggggAACCCCAAAIIIIAAAggggAACCCCAAAIIIIAAAggUKQHq0xSpdPOwCCCAAAIWEaC+j0USYZEwqJ+TP4mgfk7+OLMLAggggAACRVGA+7WimHWJBjRB5p0GNEECMt2UABcwppgYhAACCCBgMwEOIDZLGOEigAACFhHgfGSRRBDGGQX8DWc+eGOy3pj8mJKOHjbG+5u6NG99tiZOel49Op+tMOdfy+zYd0SvfrZS83/erozME81qCvJVoliERl7eURd2rH9SQ5dNuw7pxVnLtXjNzoIM7197u8Oc6tikmv5zTn11aFJVxaLCA2P8zX027IjX9DmrtWTNTqWkZ4Y89kqxMbq4c0P179JIsaWL6Y++QvL6pE3bd+uppyfp4/fe0vHkpMDeJUvH6trb7tVl192myKjokMfEgggggAACCCCAAAIIIIAAAggggAACCCCAAAIIIIAAAggggAACCCCAAAIIIIAAAggggAACCCCAAAIIIIAAAggggAACCCCAAAII2FmA+jR2zh6xI4AAAgjYVYD6PnbNXOjjpn5O6E1PtyL1c/LXm90QQAABBBAoKgLcrxWVTJ/8nDSgCTLvNKAJEpDppgS4gDHFxCAEEEAAAZsJcACxWcIIFwEEELCIAOcjiySCMM4osHPrRk0cd7tWfT9fXq/XGF8mtpzGTnhct940RFHhrsAahxJT9NCb8/Xjut3yeE6MLciXwyFd36eVhl7URpHhYYFQ1m07oBdmLdfy9bsLMrxT7u10OlQptrjOa1vbaAZTtUJJo+mP/+VvQrM3PkkfzF2rL77fqOTUjJA/Q6mYSHVrUVM3X9xWFWJjAuv7m9D8unG7xo9/UF//b4YyMtIDn9Vv0lKjJjynVh26hjweFkQAAQQQQAABBBBAAAEEEEAAAQQQQAABBBBAAAEEEEAAAQQQQAABBBBAAAEEEEAAAQQQQAABBBBAAAEEEEAAAQQQQAABBBBAwM4C1Kexc/aIHQEEEEDArgLU97Fr5kIfN/VzQm96phWpn3MmIT5HAAEEEEAAgZwKcL+WU7HCMZ4GNEHmkQY0QQIy3ZQAFzCmmBiEAAIIIGAzAQ4gNksY4SKAAAIWEeB8ZJFEEMZpBbwej2a++5JenjReSUcPG2OdTqe69uyt6e+9r7PKlgjMT03P1NhX5mrJmp3y+juVWODVrWUNTbi+h0oUiwxEs2H7QU2esUw/bdwrj0XiPBVVdKRbTWuW1+2XtlejmuUDTWj8uglHU/T2lz/rs6UbdDwtM+TaEW6XmtauqIm3nKfSJaID63t80m+bdurWm2/QssXz5POdyLXbHa7LhtyuoXeMVcnSsSGPhwURQAABBBBAAAEEEEAAAQQQQAABBBBAAAEEEEAAAQQQQAABBBBAAAEEEEAAAQQQQAABBBBAAAEEEEAAAQQQQAABBBBAAAEEELCrAPVp7Jo54kYAAQQQsLMA9X3snL3QxU79nNBZ5mYl6ufkRo05CCCAAAIIIJCdAPdrRfN7QQOaIPNOA5ogAZluSoALGFNMDEIAAQQQsJkABxCbJYxwEUAAAYsIcD6ySCII47QCe+O26/lHR2vBV58EjBYU8QAAIABJREFUGo1ERkbp/U++1MUXdJfDcWK6vwXJ1BnL9M6c1ZZp6lKpTIxeH9NflcoWDzxjQmKKnn5/qeat2iaP12uL7DudDpUrFa2Hrz9XbRtVOSnmYykZmjJjmT5f+rsysjwhfx6nw6HmdStq8p3/UUx0RGB9f9+eFb9uVY8OzZWacjzw8wZNW2nsky+rUYu2IY+FBRFAAAEEEEAAAQQQQAABBBBAAAEEEEAAAQQQQAABBBBAAAEEEEAAAQQQQAABBBBAAAEEEEAAAQQQQAABBBBAAAEEEEAAAQQQsKsA9WnsmjniRgABBBCwswD1feycvdDFTv2c0FnmdiXq5+RWjnkIIIAAAggg8HcB7teK5veBBjRB5p0GNEECMt2UABcwppgYhAACCCBgMwEOIDZLGOEigAACFhHgfGSRRBDGaQV+WDBHT9w3TPt27wyMO7tTdy1YMF9RYX9NXbVhj+596VsdSU61hKi/ccrYwV3Ur3NDuVxOI6b0jCxN+2a13vziZ6VlZFkizpwE4W/288C1XXVRp7+eyT8/y+PTY28t0OwfNsrr87cCCu3L4XCoZ6uaevD6HioWFR5Y3L/VfQ9P0lMTRgd+Fh4eoYemvKtz+1wqp/OEOy8EEEAAAQQQQAABBBBAAAEEEEAAAQQQQAABBBBAAAEEEEAAAQQQQAABBBBAAAEEEEAAAQQQQAABBBBAAAEEEEAAAQQQQAABBIq6APVpivo3gOdHAAEEECgIAer7FIS69fakfo51ckL9HOvkgkgQQAABBBCwowD3a3bMWvAx04AmSEMa0AQJyHRTAlzAmGJiEAIIIICAzQQ4gNgsYYSLAAIIWESA85FFEkEYpxRIS03RB69P1tQnxwbG+JuRzPziOw34T4/Az5KPp+v+177T97/GyesNfQOU3KTo7EZV9ODQ7qoUW9yY7vF4tXTNTj3zwVLtPpScmyUtMccd5tJt/dvqku5NTmoGk5Hl0X0vzNGSX3fJ4/WGPNao8DAN6NpQN/Rtq5IxkYH1d+49pIZ1qis1NSXws8G3jNbQO8cppnjJkMfBgggggAACCCCAAAIIIIAAAggggAACCCCAAAIIIIAAAggggAACCCCAAAIIIIAAAggggAACCCCAAAIIIIAAAggggAACCCCAAAII2FGA+jR2zBoxI4AAAgjYXYD6PnbPYPDxUz8neMNQr0D9nFCLsh4CCCCAAAJFR4D7taKT678/KQ1ogsw7DWiCBGS6KQEuYEwxMQgBBBBAwGYCHEBsljDCRQABBCwiwPnIIokgjFMK7N21Q0+OuUU/LJgTGFOlWk2t2/C7SkSHGz/z+Xz65sfNmjzjRx04cswSmqWLR2rUlZ10Xts6coc5jZj2HkrWU9MXa/GanZaIMZggShaL0OALWujiro1UunhUYKkjSaka98p3WrFht7y+0DcCii0RpRv7tlH/ro0Drv7Ne/fpqzlfzQ7E0bnnhRoz8WWVr1g5mMdkLgIIIIAAAggggAACCCCAAAIIIIAAAggggAACCCCAAAIIIIAAAggggAACCCCAAAIIIIAAAggggAACCCCAAAIIIIAAAggggAAChUaA+jSFJpU8CAIIIICAjQSo72OjZOVRqNTPySPYIJelfk6QgExHAAEEEECgiApwv1Y0E08DmiDzTgOaIAGZbkqACxhTTAxCAAEEELCZAAcQmyWMcBFAAAGLCHA+skgiCOOUAutXr9SIIX2VcHB/YMzI+x7UM088FHjvb3ryzIff65vlW+Txegtc0+GQerWrozsHdlDF2OJGPFkerz5fskFPv/+90jOzCjzGUARQtmS0rjqvmfp3baSSMZGBJTdsj9fT7y/R6i1/5SwU+/25xjlNquruqzqpRqXSgWVfmPqiht9+W+B9vcYt9NRrM1Wleu1Qbs1aCCCAAAIIIIAAAggggAACCCCAAAIIIIAAAggggAACCCCAAAIIIIAAAggggAACCCCAAAIIIIAAAggggAACCCCAAAIIIIAAAgjYVoD6NLZNHYEjgAACCNhYgPo+Nk5eiEKnfk6IIPNgGern5AEqSyKAAAIIIFDIBbhfK+QJPsXj0YAmyLzTgCZIQKabEuACxhQTgxBAAAEEbCbAAcRmCSNcBBBAwCICnI8skgjCyFbAk5Wl776YoQeGXy3vH41lHA6HFv2wQp3btwnMWb5ulya9/7227j1sCckyJaJ0+yVn66JODeRyOo2Y9iUk645nv7RMjKGCqlC6mG7q20a9O9RXZESYsay/2c6S1Tv0/Mc/aNfBpFBtFVgntkS0Rg/qpPPa1ZHjj5+uWvWT2rb96ztRsnSsXpu1SLXqNw75/iyIAAIIIIAAAggggAACCCCAAAIIIIAAAggggAACCCCAAAIIIIAAAggggAACCCCAAAIIIIAAAggggAACCCCAAAIIIIAAAggggIAdBahPY8esETMCCCCAgN0FqO9j9wwGFz/1c4Lzy4/Z1M/JD2X2QAABBBBAoPAIcL9WeHKZkyehAU1OtLIZSwOaIAGZbkqACxhTTAxCAAEEELCZAAcQmyWMcBFAAAGLCHA+skgiCCNbgbTUFL04cZzef+35wOfVatTSyhXLVb5cWeNnmVlevffNGr38vxXKyPJYQrJdw8q675ouqlGpdCCeN2ev0tRPV8rn81kixlAGUblsCd13TWe1b1I10HDneGqGPpi7Vm9/9YtS0jNDuZ2cDodu7NtGg3u3UFSE21g7Li5OrVq1UkJCgvHe6XTq7S+Wq1Hzv5rShDQIFkMAAQQQQAABBBBAAAEEEEAAAQQQQAABBBBAAAEEEEAAAQQQQAABBBBAAAEEEEAAAQQQQAABBBBAAAEEEEAAAQQQQAABBBBAwGYC1KexWcIIFwEEEECgUAhQ36dQpDHXD0H9nFzT5etE6ufkKzebIYAAAgggYGsB7tdsnb5cB08DmlzTnZhIA5ogAZluSoALGFNMDEIAAQQQsJkABxCbJYxwEUAAAYsIcD6ySCIII1uB5KSjGnldX/2yfEng88HXDdXU/05WTEyM8bP9Ccma/PEyfbNiiyUUoyPcGtSruW66uK1cTocRU2p6pi66Z7oOJ6VaIsZQB+F/yuqVSun5O/uoWoWSgeX3JSTruQ+/1/yftssb4sY7A7o20q0D2qlMiWhjv/j4eF122WVauHBhYP83/rdUzdqcI4fjRB54IYAAAggggAACCCCAAAIIIIAAAggggAACCCCAAAIIIIAAAggggAACCCCAAAIIIIAAAggggAACCCCAAAIIIIAAAggggAACCCBQlAWoT1OUs8+zI4AAAggUlAD1fQpK3hr7Uj/HGnk4UxTUzzmTEJ8jgAACCCCAwJ8C3K8Vze8CDWiCzDsNaIIEZLopAS5gTDExCAEEEEDAZgIcQGyWMMJFAAEELCLA+cgiiSCMbAWOJMTryp7NdejgvsDnk56brNtvHaaI8HDjZ79tPaBH316oTbsTLKFY66zSmjC0u5rUrhiI55MFv+nRdxdbIr68DKJr8+p65o7ecjqdgW1Wrt+tidOXaNu+IyHdukfLGhp5ZSedVa6EsW5iYqJGjhypN998M7DPix99p7Yde9CAJqTyLIYAAggggAACCCCAAAIIIIAAAggggAACCCCAAAIIIIAAAggggAACCCCAAAIIIIAAAggggAACCCCAAAIIIIAAAggggAACCCBgVwHq09g1c8SNAAIIIGBnAer72Dl7wcdO/ZzgDfNzBern5Kc2eyGAAAIIIGBPAe7X7Jm3YKOmAU2QgjSgCRKQ6aYEuIAxxcQgBBBAAAGbCXAAsVnCCBcBBBCwiADnI4skgjCyFdizc5su7lhHPp8v8PnXc77V+b16Gk1F/D9f8PN23f/qPKVlZBa4otPhUIcmVTXp9gsUER5mxJOakanBD8/U1j2hbcBS4A97igDuuLS9rr6ghcJcJ5rQ+HP035k/6sPvflVaRlbIwm5Zt6LGXttNtSuXMdZMSkrSuHHj9MILLwT2mDztS3XodsFJDXFCFgALIYAAAggggAACCCCAAAIIIIAAAggggAACCCCAAAIIIIAAAggggAACCCCAAAIIIIAAAggggAACCCCAAAIIIIAAAggggAACCCBgMwHq09gsYYSLAAIIIFAoBKjvUyjSmOuHoH5OrukKbCL1cwqMno0RQAABBBCwhQD3a7ZIU8iDpAFNkKQ0oAkSkOmmBLiAMcXEIAQQQAABmwlwALFZwggXAQQQsIgA5yOLJIIwshVYtvAbDR90QeCzYjExWrhggdq0aWP8zN/Q5MO5azVl5o+WEIyOcGvYxW109QUtA/Es+y1Oo/47J6TNVyzxsKcIIjzMpSl39VG7xlUCI/YdSta4V+dqzeb9+quVUHBP0aRmOT0wpLvqVi1rLJScnKzx48frueeeCyw8ZdpXat/tfBrQBEfNbAQQQAABBBBAAAEEEEAAAQQQQAABBBBAAAEEEEAAAQQQQAABBBBAAAEEEEAAAQQQQAABBBBAAAEEEEAAAQQQQAABBBBAAIFCIkB9mkKSSB4DAQQQQMBWAtT3sVW6Qh4s9XNCTprnC1I/J8+J2QABBBBAAAFbC3C/Zuv05Tp4GtDkmu7ERBrQBAnIdFMCXMCYYmIQAggggIDNBDiA2CxhhIsAAghYRIDzkUUSQRjZCnz89lQ9Ne72wGdt2rbT9OnTVL9ePeNnicfS9NIny/XxgnWWECxbMlovjrxIdarFGvH4fD5Nem+JZixcryyP1xIx5kcQbRucpYdvOFcVYosHtvtm+WY9+No8ZYbIoUHVWI2/vofqVy9n7HHs2DE98sgjeuqppwJ7vjprkVqe3VkOhyM/Hps9EEAAAQQQQAABBBBAAAEEEEAAAQQQQAABBBBAAAEEEEAAAQQQQAABBBBAAAEEEEAAAQQQQAABBBBAAAEEEEAAAQQQQAABBBCwtAD1aSydHoJDAAEEECikAtT3KaSJNflY1M8xCWWxYdTPsVhCCAcBBBBAAAELCXC/ZqFk5GMoNKAJEpsGNEECMt2UABcwppgYhAACCCBgMwEOIDZLGOEigAACFhHgfGSRRBBGtgKvTBqv1557OPDZpZcO1HPPPasqVaoYP4s/elxPvrNQC1bvtIRgy7oV9fI9/eQOcwXiu2vyV/p9R7x8logwf4KIjnRr8AUtNPTC1gpzOY1NU9IyNWLyV1r5+56QBJFdA5pHH31UEydONNZ3Op1658sVatisdUj2YxEEEEAAAQQQQAABBBBAAAEEEEAAAQQQQAABBBBAAAEEEEAAAQQQQAABBBBAAAEEEEAAAQQQQAABBBBAAAEEEEAAAQQQQAABBOwuQH0au2eQ+BFAAAEE7ChAfR87Zi10MVM/J3SW+bkS9XPyU5u9EEAAAQQQsJcA92v2yleooqUBTZCSNKAJEpDppgS4gDHFxCAEEEAAAZsJcACxWcIIFwEEELCIAOcjiySCMLIVmPTgnfrwjSmBz66//no99thjqlChgvGz3QeTNHrqHG2MO2QJwZsuaqVhA9oHYlmyersef3exDhw5bon48isIh0OqX7Ws7ru6i5rVrRjYdsX63bpt0mx5fMG342leu4LGXddNdarEGusnJydr/Pjxeu6554z3kVHRemv2MtVt2Cy/Hpt9EEAAAQQQQAABBBBAAAEEEEAAAQQQQAABBBBAAAEEEEAAAQQQQAABBBBAAAEEEEAAAQQQQAABBBBAAAEEEEAAAQQQQAABBBCwtAD1aSydHoJDAAEEECikAtT3KaSJNflY1M8xCWWxYdTPsVhCCAcBBBBAAAELCXC/ZqFk5GMoNKAJEpsGNEECMt2UABcwppgYhAACCCBgMwEOIDZLGOEigAACFhHgfGSRRBBGtgLj77xWX858N/DZ8OHDjSYjsbEnmo5s33tENz/1mQ4lplhC8KW7L9LZjasGYnn50xWa/s0apaRnWiK+/AwiPMyly3s21W0Dzla422VsneXx6u4pX2nx2rigQzm7YWXdd00XVa9U2lgrKSlJY8aM0Ysvvmi8jy1fUS99NE+16jUKei8WQAABBBBAAAEEEEAAAQQQQAABBBBAAAEEEEAAAQQQQAABBBBAAAEEEEAAAQQQQAABBBBAAAEEEEAAAQQQQAABBBBAAAEEEECgMAhQn6YwZJFnQAABBBCwmwD1feyWsdDGS/2c0Hrm52rUz8lPbfZCAAEEEEDAPgLcr9knV6GMlAY0QWrSgCZIQKabEuACxhQTgxBAAAEEbCbAAcRmCSNcBBBAwCICnI8skgjCyFZg5HV9tXju7MBn48aN0+jRo/Xn93bL7gQNfvQTpVmgwUuY06lFL12vqHC3EW96pkfjXp6r+T9vK7LZbVKjnEYP6qSmdSoFDH7euFc3T/xMHp8vKJduzatr1FWdVLl8SWOdxMRE3X333Xr99deN9/Uat9BTr81Uleq1g9qHyQgggAACCCCAAAIIIIAAAggggAACCCCAAAIIIIAAAggggAACCCCAAAIIIIAAAggggAACCCCAAAIIIIAAAggggAACCCCAAAIIFBYB6tMUlkzyHAgggAACdhKgvo+dshX6WKmfE3rT/FyR+jn5qc1eCCCAAAII2EOA+zV75CnUUdKAJkhRGtAECch0UwJcwJhiYhACCCCAgM0EOIDYLGGEiwACCFhEgPORRRJBGNkK3Hp5T61YOi/w2cSnntLw229XVFSU8bPfd8Zr0EMz5QuymUko+JvUrKB3H7wksNS2PYf1yNsLtWbL/lAsb8s1nA6Hbu7XVtf0bqHI8DDjGZJT0vXwmws076fgGvP06VBXwwd2UPnSMca6R44c0c0336wZM2YY7zt0O1/3P/2aKpxV1ZZ2BI0AAggggAACCCCAAAIIIIAAAggggAACCCCAAAIIIIAAAggggAACCCCAAAIIIIAAAggggAACCCCAAAIIIIAAAggggAACCCCAQKgFqE8TalHWQwABBBBA4MwC1Pc5s1FhHkH9HHtnl/o59s4f0SOAAAIIIJAXAtyv5YWq9dekAU2QOaIBTZCATDclwAWMKSYGIYAAAgjYTIADiM0SRrgIIICARQQ4H1kkEYSRrcDtV52vHxd9G/jshRde0E033SS32y1/z5lfNu3VDU/+zxJ6l3VrpPuu7RaI5Yc1OzXpw++1Y/9RS8RXUEE0qVleYwZ3VYMa5eSQlOXx6tvlWzThzfnG33P7uvK8ZrqpXxuVLBZpLHHgwAFdeOGFWrVqlfH+woHX6o77n1KZsuVzuwXzEEAAAQQQQAABBBBAAAEEEEAAAQQQQAABBBBAAAEEEEAAAQQQQAABBBBAAAEEEEAAAQQQQAABBBBAAAEEEEAAAQQQQAABBBAoVALUpylU6eRhEEAAAQRsIkB9H5skKo/CpH5OHsHm47LUz8lHbLZCAAEEEEDABgLcr9kgSXkQIg1ogkSlAU2QgEw3JcAFjCkmBiGAAAII2EyAA4jNEka4CCCAgEUEOB9ZJBGEka3Andf00ffzvwp89tJLL+mGG25QWFiYfD6fVm7Yo2FPf24JvXHXdNYlPZoGYvl00XpNnbVch5NTLRFfQQXhcjo08vKOGtC9kSLcYUYYm3claOwr32rrniO5DuuW/u00uHeLwJpxcXFq1qyZEhMTjTWHDB+j6267T8WKl8j1HkxEAAEEEEAAAQQQQAABBBBAAAEEEEAAAQQQQAABBBBAAAEEEEAAAQQQQAABBBBAAAEEEEAAAQQQQAABBBBAAAEEEEAAAQQQQKAwCVCfpjBlk2dBAAEEELCLAPV97JKpvImT+jl545qfq1I/Jz+12QsBBBBAAAHrC3C/Zv0c5UWENKAJUpUGNEECMt2UABcwppgYhAACCCBgMwEOIDZLGOEigAACFhHgfGSRRBBGtgKjhl6sRd98Fvhs6tSpuvHGG+V2u+XzST9t3KObJv71eUEyvnpvP7VpUNkIwd8c57XPV+mNL35WZpanIMPK972dTof8/2jucDjk9frk8XjVoXFVTbjhXJUtFW3EcyQ5VS9/ulwzFqzPVXxul1N3X9VJl3ZvbOzjf23YsEGNGzc27P0/u++JF9X3iqFyu8NztQeTEEAAAQQQQAABBBBAAAEEEEAAAQQQQAABBBBAAAEEEEAAAQQQQAABBBBAAAEEEEAAAQQQQAABBBBAAAEEEEAAAQQQQAABBBAobALUpylsGeV5EEAAAQTsIEB9HztkKe9ipH5O3tnm1crUz8krWdZFAAEEEECgcAhwv1Y48pjTp6ABTU7F/jGeBjRBAjLdlAAXMKaYGIQAAgggYDMBDiA2SxjhIoAAAhYR4HxkkUQQRrYC99x0qeZ/OSvw2ZQpU3TzzTcrPDzcaEDzy+Z9uuGJTwtcz+lw6Nvnr1OZElFGLClpmZo8Y5lmzP/ttLH5G6VEhYcpMtwld5jLeKb0zCylpGfZonGNy+lUqZgI1axUWvWrl1ONSqVVtmS0/D1h/M/mbwZzPC1TKakZ6tm2tkrGRBoeHq9XX3y/UU+/v9SwyunLv8c9V3dWzza1A1Pnzp2rXr16Ge+LFS+hR/47XZ17XhhoUJPTPRiPAAIIIIAAAggggAACCCCAAAIIIIAAAggggAACCCCAAAIIIIAAAggggAACCCCAAAIIIIAAAggggAACCCCAAAIIIIAAAggggEBhE6A+TWHLKM+DAAIIIGAHAer72CFLeRcj9XPyzjYUK1M/JxSKrIEAAggggEDREuB+rWjl+8+npQFNkHmnAU2QgEw3JcAFjCkmBiGAAAII2EyAA4jNEka4CCCAgEUEOB9ZJBGEka3Ag3dco69mTQ989txzz+mWW25RRESEfJLWbtmvIY99UuB6FUoX0+ynr1GYy2nEsj8hWc999IPmrtx6UmwOSdGRbtWpXEbtGldV6wZnqWyJaDmdDvmb2Pif6c+mLas27NbCn7Zp3Y5DyvJ6C/wZ/x6AP9aG1cvqku5N1KJuJUVFhBnPFRnuljvshMGfL6/XZzTTcbtdxjP++fI/35PTlmjbviM5frZG1ctq9KBOal73rMDcyZMn66677jLe16zbUPc//Zqat+2Y47WZgAACCCCAAAIIIIAAAggggAACCCCAAAIIIIAAAggggAACCCCAAAIIIIAAAggggAACCCCAAAIIIIAAAggggAACCCCAAAIIIIBAYRWgPk1hzSzPhQACCCBgZQHq+1g5O3kfG/VzqJ+T3beM+jl5/7vHDggggAACCOSVAPdreSVr7XVpQBNkfmhAEyQg000JcAFjiolBCCCAAAI2E+AAYrOEES4CCCBgEQHORxZJBGFkK/DixPv15pTHAp89/fTTuv322xUZGWn8bP2OeF3z8EyjaUtBvjo0rKIpd18kl/NEg5Utuw5p0gdLtWLDXuO92+VU7bPK6D/n1DP+FI+O+KPpjFN/68ly0iN4vD55vV5t3XNYD78xT7/vOlyQjxjYOyYqXCMu66ALOzWQy+U8qalMTgLcFBevp99bqp827cvJNGNsx6bVNPqqTqpWsVRg7p133qkpU6YY78/ucp5GPfS8atVrlOO1mYAAAggggAACCCCAAAIIIIAAAggggAACCCCAAAIIIIAAAggggAACCCCAAAIIIIAAAggggAACCCCAAAIIIIAAAggggAACCCCAQGEVoD5NYc0sz4UAAgggYGUB6vtYOTt5Hxv1c6ifk923jPo5ef+7xw4IIIAAAgjklQD3a3kla+11aUATZH5oQBMkINNNCXABY4qJQQgggAACNhPgAGKzhBEuAgggYBEBzkcWSQRhZCvw+Udv6eGRQwOfjRkzRvfee6/+/N5u23tEN038nw4npRao4EXn1NP46881msr4X79s2qtnPvhe8UdT1LbBWRo+sIMqlInJdYwpaZl6/fNV+nj+b0pJz8z1OsFMdDocqlmplCYN763qf2v88vc1/Y2A/L2AfPqzIZDDaLDj8P/fCZrAa8OOg3r6vSVaveVAjsO6sGN93X1lJ5UoFhGY27JlS61evdp43/eKobrt3scUW75ijtdmAgIIIIAAAggggAACCCCAAAIIIIAAAggggAACCCCAAAIIIIAAAggggAACCCCAAAIIIIAAAggggAACCCCAAAIIIIAAAggggAAChVWA+jSFNbM8FwIIIICAlQWo72Pl7OR9bNTPOWFM/ZyTv2vUz8n73z12QAABBBBAIK8EuF/LK1lrr0sDmiDzQwOaIAGZbkqACxhTTAxCAAEEELCZAAcQmyWMcBFAAAGLCHA+skgiCCNbgZ9/XKybLuka+Gzo0KF6/PHHVaFCBeNnuw8m6Z6pc/R73KECFbymVzPdeUVH+Zu0+F8bd8brh7Vx6tiiuupUiQ38/J9Berw+eTxeebz+Pz75Z7tcToX98efv448eS9N7c1br4wW/KTklI1+f1x9XvaqxenBoDzWoXu6kZjKZWR75Yzt4+LgSU9KUmp6prCyv/M1onE6nItwuRbjDVCm2uKpVLBWYu3rTXk2cvkQbdyXk6FncYS4NvqCFbh3QTo4/vFNTU1W8eHF5PB65wsJ008jxGnzrPXK7w3O0NoMRQAABBBBAAAEEEEAAAQQQQAABBBBAAAEEEEAAAQQQQAABBBBAAAEEEEAAAQQQQAABBBBAAAEEEEAAAQQQQAABBBBAAAEEECjMAtSnKczZ5dkQQAABBKwqQH0fq2Ymf+Kifs5fztTPOWFB/Zz8+d1jFwQQQAABBPJKgPu1vJK19ro0oAkyPzSgCRKQ6aYEuIAxxcQgBBBAAAGbCXAAsVnCCBcBBBCwiADnI4skgjCyFdi7a4cu6VxfmZknGq70799fkydPVtWqVY338UeO6/F3FmrRmp0FKnjLxW11fd82gUYzPp/kky/bxjNZHq8Sj6Vp257DijuYqGMpGUrPyFR6pscYHxkRppjoSDWuWU51q8YazVv+fO07lKz/zlymuau2GY1r8utVrmS07hjYQee1q6MAXeTBAAAgAElEQVRwt8vY1uv1Ke7AUa3csEdrt+zXjxt260hiqrz+h8/m1b9TfY0d0kMu54kmPT//vsdoQLN5z+EcPUb5UsU0/NL26tOxfmDeypUr1a5dO+N9bPmKuuuBSeo9YFCO1mUwAggggAACCCCAAAIIIIAAAggggAACCCCAAAIIIIAAAggggAACCCCAAAIIIIAAAggggAACCCCAAAIIIIAAAggggAACCCCAAAKFXYD6NIU9wzwfAggggIAVBajvY8Ws5F9M1M+hfs4/v23Uz8m/3z92QgABBBBAIC8EuF/LC1Xrr0kDmiBzRAOaIAGZbkqACxhTTAxCAAEEELCZAAcQmyWMcBFAAAGLCHA+skgiCCNbgaOHD2nQ+a10YO8u4/O2bdtq+vTpqlevnvH+6LE0TZ35o2YtWl+ggqOv7Kgrzmsmh+NEc5XsXsdS07V2ywGt3rxP/kYy63Yc1K6DSdk2kvE3omlcs7y6t6qpK3s1V8QfTV/8vV0Wr96uZz/8QbsOJubLM/sfqffZ9XTHwPYqXybG2NPfZObXLfv1xhc/ac3m/SoVE6lmdSqqesVSksMh/7Mu+3WXNu9OCMR4effGGn11Fzn/aECzasNuPTltsbbtO5qj56hXNVbjru2qprUrBub5mxLdddddxvsGTVvp7ocnq0W7Tjlal8EIIIAAAggggAACCCCAAAIIIIAAAggggAACCCCAAAIIIIAAAggggAACCCCAAAIIIIAAAggggAACCCCAAAIIIIAAAggggAACCBR2AerTFPYM83wIIIAAAlYUoL6PFbOSfzFRP4f6Of/8tlE/J/9+/9gJAQQQQACBvBDgfi0vVK2/Jg1ogswRDWiCBGS6KQEuYEwxMQgBBBBAwGYCHEBsljDCRQABBCwiwPnIIokgjGwFkhKPaOR1fbV6xVLjc//3dd68eWrdurXx/nhaht796he9NvunAhUcP7S7+nZqkG0DmuOpGVqyZofmLN+iuANHtftgkrI83kC8LqdTjWuUU9M6FRUR7tLx1Eyt33ZA2/Ydkf+zq85rphv7tQms7X/mR99eqO9WbpXH68vz5/Y3l7l1QDv179pYrj+axxw8clx3/3eOdscn6sJz6qtLyxqqXqGUYktFG3GmpWdq3qptmvzxMiUkpRgx3ty3tW7s1y7QgGbpmp16/J1F2n/kWI6eoV3DKnpi2HkqXSIqMK9Xr16aO3eu8b7LeRfpvideVPlKVXK0LoMRQAABBBBAAAEEEEAAAQQQQAABBBBAAAEEEEAAAQQQQAABBBBAAAEEEEAAAQQQQAABBBBAAAEEEEAAAQQQQAABBBBAAAEEECjsAtSnKewZ5vkQQAABBKwoQH0fK2Yl/2Kifg71c/75baN+Tv79/rETAggggAACeSHA/VpeqFp/TRrQBJkjGtAECch0UwJcwJhiYhACCCCAgM0EOIDYLGGEiwACCFhEgPORRRJBGNkKpBxL1hNjbtHXn7xnfO5vbrJgwQJ16dLF+HtmlkefLtqgJ6cvLlDBJ4b1Uq92deRw/BWGP7Ylq3fow3m/ace+IzqUeKIRyz9fA7o01HV9WqlEsUijOYvH41VySrqSjqfrlf+t0C+b92vKXX3Uol6lwNRZC37T1E9W6OixtDx/7npVYjX6qk5q3bByYK83PlupFz9bpcY1y2vc4K6qX73sSXH4G+Ms+GmbHnx9ntIysozP7r+2q/p3bRRopDPnx8165O2FSk3PNP0M7jCX+nasrzHXdpXzD+yUlBSVL19ex48flyssTJdcfbNGPfS88XdeCCCAAAIIIIAAAggggAACCCCAAAIIIIAAAggggAACCCCAAAIIIIAAAggggAACCCCAAAIIIIAAAggggAACCCCAAAIIIIAAAggg8JcA9Wn4NiCAAAIIIJD/AtT3yX9zK+1I/Rzq5/z9+0j9HCv9dhILAggggAACuRPgfi13bnafRQOaIDNIA5ogAZluSoALGFNMDEIAAQQQsJkABxCbJYxwEUAAAYsIcD6ySCIII1uBjPQ0TX/lGb048f7A5zNmzFD//v3lcrmMny36ZYfGvPxtoNFJQVBOGdFHHZtWDzSgOZyYotdn/6Qvftio42mZ8vl8pwxr1OXnaNAFLbL9/Ghymi4Y9a56ta2th288NzBm297DGjH5a+06mJjnj9uuURWNHdxF1SqUCux12f0facueBJUpEaVh/drq4q6NFOZyBj7fvvewxr48Vxt3JQR+NvmuPurU7ISRv0HNrIXr9OS0nDUOKhUTqVFXnKM+HRsE1l26dKm6du0qr9er0rHldNOoCRp47a157sIGCCCAAAIIIIAAAggggAACCCCAAAIIIIAAAggggAACCCCAAAIIIIAAAggggAACCCCAAAIIIIAAAggggAACCCCAAAIIIIAAAgjYTYD6NHbLGPEigAACCBQGAer7FIYs5v4ZqJ9D/Zy/f3uon5P73yVmIoAAAgggYBUB7teskon8jYMGNEF604AmSECmmxLgAsYUE4MQQAABBGwmwAHEZgkjXAQQQMAiApyPLJIIwshWwN9UZOm8LzVqSL9AE5cHH3xQY8aMUWRkpDFn7Zb9evitBdq290iBKY4f0l19OzeQw99dRdLspRv1yNsLleXxnDGmOpVL6/UxA1SiWMS/xiYkpqjvPdNVMiZS700YqNLFo4wx/oY21z36iX7dduCM6wc7oFe7Oho/tLuiItzGUskp6ep62xuBZaMj3bq0WyOd17au/H/fGBevidOXKvF4WmCM0+nQhw9dpjpVYo2fpaZn6t2vV+uVz1bmKLzK5Upo8p19VKty6cC85557TqNGjTJMatVrpPsnva5mrTvkaF0GI4AAAggggAACCCCAAAIIIIAAAggggAACCCCAAAIIIIAAAggggAACCCCAAAIIIIAAAggggAACCCCAAAIIIIAAAggggAACCCBQFASoT1MUsswzIoAAAghYTYD6PlbLSP7GQ/0c6uf8/RtH/Zz8/f1jNwQQQAABBPJCgPu1vFC1/po0oAkyRzSgCRKQ6aYEuIAxxcQgBBBAAAGbCXAAsVnCCBcBBBCwiADnI4skgjBOKfD7rz/rzsF9lHBwvzFm0KBBevnllxUTE2O8j9t/VM98sFRL1sYVmOK9gzrpsnObBhrQfP3jZj369kKj0YqZ17mta+rGvm1VtUJJucNcyszyaG98sl6fvVLfrNhqNJ55/KaeOrtJ1cByD70+X7OXbZTX6zOzRa7H9DmnviZc30Mu54nmOpviDumK8R/naL1KsTF69d6L5f8HcP/rSHKqXv50hWYsWGd6Hf/ureqfpVfu6Sd/Qxv/KysrSz169NCSJUsM+3ade+rp12YpOqa46XUZiAACCCCAAAIIIIAAAggggAACCCCAAAIIIIAAAggggAACCCCAAAIIIIAAAggggAACCCCAAAIIIIAAAggggAACCCCAAAIIIIBAURGgPk1RyTTPiQACCCBgJQHq+1gpGwUTC/VzqJ/j/+ZRP6dgfv/YFQEEEEAAgVALcL8WalF7rEcDmiDzRAOaIAGZbkqACxhTTAxCAAEEELCZAAcQmyWMcBFAAAGLCHA+skgiCOOUArt2bNEjd9+gn5ctMsbUqlVLK1asUGxsrPHe38zkxU+Wa9bC9QWmeOfA9hrcu2WgAc13K7fqsXcWKfF4mqmYHA6pZqXSOr9dHZWMiVRySoa+W7VVm3cnGA1mYqLCdeclZ+uSc5sG1ntvzi+aPHO5sjxeU3vkdlDv9nU1fmgPhbtdxhI79h7RgHEf5Gi51vUq6fFhvVSudDFj3r5DyXrm/aWa/8t20+v4G+Dc0q+thvZtE5izefNm9ezZU3FxcYqIjNIV19+h4WOfNL0mAxFAAAEEEEAAAQQQQAABBBBAAAEEEEAAAQQQQAABBBBAAAEEEEAAAQQQQAABBBBAAAEEEEAAAQQQQAABBBBAAAEEEEAAAQQQKEoC1KcpStnmWRFAAAEErCJAfR+rZKLg4qB+DvVz/N8+6ucU3O8gOyOAAAIIIBBKAe7XQqlpn7VoQBNkrmhAEyQg000JcAFjiolBCCCAAAI2E+AAYrOEES4CCCBgEQHORxZJBGGcUuDwoYN66an79el7rwXGbNq0SXXr1jXeZ2Z59c7Xv+iV/62Qx+srEMlhfVvrhovbyenvJCNp4S/b9cQ7ixSfmBKSeMLDXLqkWyONHtQ5sN7StTt09wvfKCPTE5I9TrVIr3Z1NH5od0VFuI0h/uYxfUZPy9GefdrX1airOqlU8Shj3rY9hzX+9flat+Og6XXcYS69OeZiNa5VITBn2rRpGjFihBISElSydKwmPP+2Ove80PSaDEQAAQQQQAABBBBAAAEEEEAAAQQQQAABBBBAAAEEEEAAAQQQQAABBBBAAAEEEEAAAQQQQAABBBBAAAEEEEAAAQQQQAABBBBAoCgJUJ+mKGWbZ0UAAQQQsIoA9X2skomCi4P6ORL1cyTq5xTc7yA7I4AAAgggEEoB7tdCqWmftWhAE2SuaEATJCDTTQlwAWOKiUEIIIAAAjYT4ABis4QRLgIIIGARAc5HFkkEYZxSICM9TR+99YImPzI6MObjjz/WwIEDA++/+H6jnv3wex09llYgkkMuaKHbLusQaEDz/dqdeuLdxdqbkBySeBwOhzo2raZn7+itMJfTWDPuwFFd8eDHSsvICskep1qkW8uauv+6bipT4kTzGP9+PYa/maN9r+zZVMP6t1Px6AhjjfU74nX3C19rf8Ix07HXqVxG0x68VBHhYcYcn8+nG264Qf4mNJmZmapWs67emr3MaETDCwEEEEAAAQQQQAABBBBAAAEEEEAAAQQQQAABBBBAAAEEEEAAAQQQQAABBBBAAAEEEEAAAQQQQAABBBBAAAEEEEAAAQQQQAABBP4tQH0avhUIIIAAAgjkvwD1ffLf3Go7Uj9Hon6ORP0cq/1mEg8CCCCAAAK5E+B+LXdudp9FA5ogM0gDmiABmW5KgAsYU0wMQgABBBCwmQAHEJsljHARQAABiwhwPrJIIgjjlAL+RiPzvpypR+++UceSE41xEyZM0Pjx4wNzVm7YrUnvL9Xm3YcLRPLy7o01+uoucjodxv4r1u3Wk9MXa8f+oyGLp2ntCnr6tgtUvnQxY83MLK8uGPWOjiSlhmyP7BZqXf8sjbmmi2pVLhP4eNCEGdqwM970vjf2ba1re7dSdKTbmLNmy37d/uwXOp6aYXqN2y5uq+v7tQ2M3759uwYNGqRly5YZP+t35fV6YNLrptdjIAIIIIAAAggggAACCCCAAAIIIIAAAggggAACCCCAAAIIIIAAAggggAACCCCAAAIIIIAAAggggAACCCCAAAIIIIAAAggggAACRU2A+jRFLeM8LwIIIICAFQSo72OFLBRsDNTPOeFP/Rzq5xTsbyK7I4AAAgggEBoB7tdC42i3VWhAE2TGaEATJCDTTQlwAWOKiUEIIIAAAjYT4ABis4QRLgIIIGARAc5HFkkEYZxW4OcfF+vJsbdq28Z1xrjzzz9fc+bMCczZsfeIJr63WMvX7ykQyb4d6+nBoecGGtD89PseTZy+RFv2hK4hTp3KZTR+SDc1rl0x8IzDJv5PK37fm6fPXKdyad19ZSe1a1w1sM/EdxfpowUncmHmNfLyczSwRxNFhIcZw1es361bJn0un8/MbMnhkGY9dpVqVCoVmPDZZ59p5MiR2rZtm/GzydO+VMce/zG3IKMQQAABBBBAAAEEEEAAAQQQQAABBBBAAAEEEEAAAQQQQAABBBBAAAEEEEAAAQQQQAABBBBAAAEEEEAAAQQQQAABBBBAAAEEECiCAtSnKYJJ55ERQAABBApcgPo+BZ4CSwRA/RyJ+jnUz7HELyNBIIAAAgggEKQA92tBAtp0Og1ogkwcDWiCBGS6KQEuYEwxMQgBBBBAwGYCHEBsljDCRQABBCwiwPnIIokgjNMK7Ny6Uc9MGKEf5n9tjHM6ncrIyJDL5TLeJx1P1xPTFuub5ZsLRLJfx/p6YGiPvxrQbNijJ6cv1ta9R0IWz1mxxTXqyo7q3rpWYM0n312kj3PQCCY3wZQpHqU7B7bXRZ0bBqb7nce8PNf0cg9c110XdayvsDCnvF6fFvy8XaOn/tVA6EwLNaxWVu89dFlgmMfj0YgRIzR16lR5vV7FFC+p+esS5Pzj+3Cm9fgcAQQQQAABBBBAAAEEEEAAAQQQQAABBBBAAAEEEEAAAQQQQAABBBBAAAEEEEAAAQQQQAABBBBAAAEEEEAAAQQQQAABBBBAAIGiKEB9mqKYdZ4ZAQQQQKCgBajvU9AZsMb+1M+RqJ9D/Rxr/DYSBQIIIIAAAsEJcL8WnJ9dZ9OAJsjM0YAmSECmmxLgAsYUE4MQQAABBGwmwAHEZgkjXAQQQMAiApyPLJIIwjitQFLiEU19YqxmTXs5MG7Dhg1q0KBB4P3zH/+gD+b+qswsT75rDujcUGOv6xZoQLPK34Bm2mJt2xe6BjRlS0Zr+CVnn9QI5vVPV+jFz1fl6fM6HQ4N6dNKN/Zto3D3iYY/CYkp6n/f+zqWlmFq7weHdNeF/gY0rtw1oBl5eQddfUHLwF5btmzRHXfcoa+/PtGQ6JJrhmnMky+ZioVBCCCAAAIIIIAAAggggAACCCCAAAIIIIAAAggggAACCCCAAAIIIIAAAggggAACCCCAAAIIIIAAAggggAACCCCAAAIIIIAAAggUVQHq0xTVzPPcCCCAAAIFKUB9n4LUt87e1M+RqJ9D/Rzr/EYSCQIIIIAAArkX4H4t93Z2nkkDmiCzRwOaIAGZbkqACxhTTAxCAAEEELCZAAcQmyWMcBFAAAGLCHA+skgiCOO0Al6vV+9MnajXnn1IGRnpxth33nlHgwcPDsz7fMkGvTBruQ4lpuS75sCuDXXv4L8a0Kxcv1tPTl+s7fuOhiyWksUijCYwV/VqHlhz1ry1emz60pDtcaqFureqqRGXn6Mq5UsaQ9IzsjT25W+14JcdpvYeO7ir+nVuIHeYS16fT0tW79CIKSeax5zpVbJYpN4Yc7FqVS4TGDp79myNGDFCW7duldPl0qszF6pFu05nWorPEUAAAQQQQAABBBBAAAEEEEAAAQQQQAABBBBAAAEEEEAAAQQQQAABBBBAAAEEEEAAAQQQQAABBBBAAAEEEEAAAQQQQAABBBAo0gLUpynS6efhEUAAAQQKSID6PgUEb7FtqZ8jUT+H+jkW+7UkHAQQQAABBHIlwP1arthsP4kGNEGmkAY0QQIy3ZQAFzCmmBiEAAIIIGAzAQ4gNksY4SKAAAIWEeB8ZJFEEMYZBb79/CNNefQe7d8TZ4wdNmyYXnrppcC89dsOaMKbC7Rlz+EzrhXqAZd3b6TRV3eV0+kwll6x7kQDmh37Q9eAJjrCrWt7t9CN/doGwv/2x02675XvQv04/1qvavkSuv+6bmrbsIrxmcfr1WeLN+ixdxfL5/Odcf97BnXWgK6NFO52yT982bpduv2Z2Wec5x9wfrs6GnddN8VEhRvjjx07pokTJ+rxxx+X//+xonaDJpo+5ye53Sc+54UAAggggAACCCCAAAIIIIAAAggggAACCCCAAAIIIIAAAggggAACCCCAAAIIIIAAAggggAACCCCAAAIIIIAAAggggAACCCCAAALZC1Cfhm8GAggggAAC+S9AfZ/8N7fqjtTPoX6O/7tJ/Ryr/oYSFwIIIIAAAuYEuF8z51TYRtGAJsiM0oAmSECmmxLgAsYUE4MQQAABBGwmwAHEZgkjXAQQQMAiApyPLJIIwjijwMbfftHEsbdp7U/LjLE1a9bUxo0b5Xa7jffHUtM1csocrfp9zxnXCvWAK3s00ahBnQMNaJav26Unpy3WzgOJIdsqzOXUlec104jLzwms+eNvcbr1mS9CtsepFvLvPerKjurf5UQTGf9r865DGv3CHMUdTDrj/rdfcrauOq+5IiPCjLE/b9qr2yZ9ofTMrNPOdTkdeviGnurVrrZcLqcx1p/zO+64Q99++63x/tZ7H9OQ4WPkcJxo/sMLAQQQQAABBBBAAAEEEEAAAQQQQAABBBBAAAEEEEAAAQQQQAABBBBAAAEEEEAAAQQQQAABBBBAAAEEEEAAAQQQQAABBBBAAAEEshegPg3fDAQQQAABBPJfgPo++W9u1R2pn0P9HP93k/o5Vv0NJS4EEEAAAQTMCXC/Zs6psI2iAU2QGaUBTZCATDclwAWMKSYGIYAAAgjYTIADiM0SRrgIIICARQQ4H1kkEYRxRoGU48f08MihmvflTPl8PkVHR2vZsmVq1qxZYO5T0xfrk0UblJHlOeN6oRwwtHcL3Tqwg5x/NEH5fu1OPTFtsfYeSg7ZNv6lB3RtrDGDuwT2Wb/joK5+aGbI9jjdQue3q62RV3ZSuVLFjGGJx9L04ifLNWPBujPuP/j8FrqhXxvFRIUbY9dtP6gRk7/WocTjp53bsFpZPXRjT9WpUsYY5/V69eWXX+rqq69WUlKSSpQqo5c/nqd6jVucMQYGIIAAAggggAACCCCAAAIIIIAAAggggAACCCCAAAIIIIAAAggggAACCCCAAAIIIIAAAggggAACCCCAAAIIIIAAAggggAACCCBQ1AWoT1PUvwE8PwIIIIBAQQhQ36cg1K25J/VzqJ9D/Rxr/m4SFQIIIIAAAjkR4H4tJ1qFZywNaILMJQ1oggRkuikBLmBMMTEIAQQQQMBmAhxAbJYwwkUAAQQsIsD5yCKJIAxTAq8++5Cmv/KMUo4lKyIiQq+88oquvfbawNxvlm3SE+8tUdLxdFPrhWrQXQPb65reLeX4owHN/FXb9Ni7i3QkOTVUWxjrXNylocYO7qowl9N4//vOeF01YUZI9zjVYv7mMS/efZGa1KpgDPH6fFrw03aNf2OeUtIyTxtD/871dcdlHVUyJtIYt3lXgsa9Mldb9hw+7bxrzm+u6y9qoxLFIoxxiYmJevjhh/Xss88a78/tc6nGPPmSSpUpmy8GbIIAAggggAACCCCAAAIIIIAAAggggAACCCCAAAIIIIAAAggggAACCCCAAAIIIIAAAggggAACCCCAAAIIIIAAAggggAACCCCAgJ0FqE9j5+wROwIIIICAXQWo72PXzOVN3NTPoX4O9XPy5neLVRFAAAEEEMgvAe7X8kvaWvvQgCbIfNCAJkhAppsS4ALGFBODEEAAAQRsJsABxGYJI1wEEEDAIgKcjyySCMIwJbD428/11P3DtX9PnJxOpwYOHKgPP/wwMHf73iMa9vTnij963NR6oRo0/rpu6tulYaABzRc/bNSjby9URqYnVFsY61zSrbHGXds1sObaLft13WOfhHSP0y12c982GnJha4W7XcawPQcT9dxHP2j+z9tPG0OXZtX0wNAeii0ZbYyL239Uj769QKs27jvlvLIlo41n7dqyZmDM1q1bdf7558v/X3/+H3z2TV3Q/yqFhbnzzYCNEEAAAQQQQAABBBBAAAEEEEAAAQQQQAABBBBAAAEEEEAAAQQQQAABBBBAAAEEEEAAAQQQQAABBBBAAAEEEEAAAQQQQAABBBCwqwD1aeyaOeJGAAEEELCzAPV97Jy90MdO/Rzq51A/J/S/V6yIAAIIIIBAfgpwv5af2tbZiwY0QeaCBjRBAjLdlAAXMKaYGIQAAgggYDMBDiA2SxjhIoAAAhYR4HxkkUQQhikBf+OZkUP6adO61cb4xk0aa+nSpSpVspTx3ufz6aoJM7Qx7pCp9UI16Nk7eqtri5pyOCSv16eZC9fpyWmLQ7W8sY7T6dBlPZronkGdA+uuWLdbwyZ9HtJ9TrdYrUql9cq9/QKNZLw+n2YuWKf/zvxRx1MzTjm1cY1ymjS8tyqUiTHG7E9I1rMfLNV3P2XfuMYhqWeb2rrr8nNUqWxxY47X69X777+va665xnhfr1FzowFNg6at8u352QgBBBBAAAEEEEAAAQQQQAABBBBAAAEEEEAAAQQQQAABBBBAAAEEEEAAAQQQQAABBBBAAAEEEEAAAQQQQAABBBBAAAEEEEAAATsLUJ/GztkjdgQQQAABuwpQ38eumcubuKmfQ/0c6ufkze8WqyKAAAIIIJBfAtyv5Ze0tfahAU2Q+aABTZCATDclwAWMKSYGIYAAAgjYTIADiM0SRrgIIICARQQ4H1kkEYRhWmD0DQO06NvP5fV4VL16dU2bNk2dO//VlOX5j77Xu3PWmF4vFAPfHjdAzepUNJZKz8jSe9+u0Quzlodi6cAa7jCnrujZTCMuPyfwsyWrd+jOyV+FdJ8zLTZucFdd0r1xYNiOvYc18b2lWrF+t3ynmFypTHG9el8/VS5XwhiRkJiiqbN+1P+W/J7tjOJR4br54na64rymcvq7+khKTU1V37599d1338npcmnQjSM05I6xKlGy9JlC5nMEEEAAAQQQQAABBBBAAAEEEEAAAQQQQAABBBBAAAEEEEAAAQQQQAABBBBAAAEEEEAAAQQQQAABBBBAAAEEEEAAAQQQ+D/27gM6qmr9+/gvyaQXEnpHEESqiCh6KSIqNhQELIgooFiwXC4BRUHgithALCBiAwuIfxUV9QIKFhREQGmKSpPeAiGkl8lM3vccdBAJ5ExmksxJvmctl07y7L2f/dkH1jrH5HkQQAABBCRRn4bbAAEEEEAAgdIXoL5P6ZsH+orUz6F+DvVzAv1PKfkhgAACCCBwcgHer1XMu4MGND6eOw1ofARkuCUBXsBYYiIIAQQQQMBmAjyA2OzASBcBBBAIEAGejwLkIEjDssCsl5/RS08/otycbCUkJGjcuHG6//77PeOXrt2u+0uxKUtoSLDmPHqDGtU+2gglIytXM/63Wm/MX2N5T1YCI8NDdcsVbXRnj3M94V+s2KyR0xdZGe63mNNrJej1Ub0UFx1uzulyu/XW/DXmftOz8wpdJyLMoXfGXa/TamEc/rEAACAASURBVMWb30/LzNXrn/6otz8vvFFQ69Nr6KH+ndW0QTXPfN9//706duyogoIC1axTXyPGv6ALL+vht30xEQIIIIAAAggggAACCCCAAAIIIIAAAggggAACCCCAAAIIIIAAAggggAACCCCAAAIIIIAAAggggAACCCCAAAIIIIAAAggggAAC5V2A+jTl/YTZHwIIIIBAIApQ3ycQT6Vsc6J+DvVzqJ9Ttn8GWR0BBBBAAAFfBHi/5ouefcfSgMbHs6MBjY+ADLckwAsYS0wEIYAAAgjYTIAHEJsdGOkigAACASLA81GAHARpWBb4Zc0K3XfT5UpPOyKHw6G+fftqxowZ5n8bV0pati4f9pacLpflOX0JrBwXqTdG9VLd6pWOrp+erekfrdT7X2/wZdoTxlaJi9SQa9vr2i7NPd97Z+FaTfq/7/26jpXJHr6ls/pc1NITum3vYY1+ZbF+23HopMPfeqS3WjaqYX4/Jy9fsz9fpxc/XHFCvNGspleX5rqvz/kKDz16pkbTmV69eunjjz9WUFCQul7ZW4n/fVbVa9W1ki4xCCCAAAIIIIAAAggggAACCCCAAAIIIIAAAggggAACCCCAAAIIIIAAAggggAACCCCAAAIIIIAAAggggAACCCCAAAIIIIAAAgggIIn6NNwGCCCAAAIIlL4A9X1K3zzQV6R+DvVzqJ8T6H9KyQ8BBBBAAIGTC/B+rWLeHTSg8fHcaUDjIyDDLQnwAsYSE0EIIIAAAjYT4AHEZgdGuggggECACPB8FCAHQRqWBXKys3TTpW20c9tmc8yFF16omTNnqmHDhp45Bjw2V+u3HrA8py+BDWslaGpid9WqEmtOczAlQ8+/t1zzfzian7+uetUraeTNnXRBq/qeKce99qU+WbbRX0tYnue0mvGaOaqXKsVEmGNcbrde/nilZn2+3mwuU9j17P1XqHObhgoKktzuAs39ZoOeePvbE0LrVIvTf2/rqrZNa3u+9/PPP6t9+/bKzs5WpYQqun3oI7ph4L0KDgmxnDOBCCCAAAIIIIAAAggggAACCCCAAAIIIIAAAggggAACCCCAAAIIIIAAAggggAACCCCAAAIIIIAAAggggAACCCCAAAIIIIAAAghUdAHq01T0O4D9I4AAAgiUhQD1fcpCPbDXpH4O9XOonxPYf0bJDgEEEEAAgVMJ8H6tYt4fNKDx8dxpQOMjIMMtCfACxhITQQgggAACNhPgAcRmB0a6CCCAQIAI8HwUIAdBGl4JPDpskD75v5nmmJYtW2rKlCnq0qWLZ46Zn/6oKR+u9GrO4ga3bVJLT9zdTdUSos0p9h5M08TZ32nJuh3FnbLQcU3rVdX4wRercb0qnu/f+Mj/adPuZL+uY2WysNAQjbixg3p3bekJ37n/iO54+hMlpWQUOsUjA7qoZ+dmCjI60Ej63/JNemzmN8p1HmtYExIcpMvOa6yxt12sUEewZ54RI0Zo0qRJ5ucWbc7T2Mkz1KhpCyupEoMAAggggAACCCCAAAIIIIAAAggggAACCCCAAAIIIIAAAggggAACCCCAAAIIIIAAAggggAACCCCAAAIIIIAAAggggAACCCCAAAJ/ClCfhlsBAQQQQACB0hegvk/pm9thRernHD0l6ufY4W4lRwQQQAABBBD4uwDv1yrm/UADGh/PnQY0PgIy3JIAL2AsMRGEAAIIIGAzAR5AbHZgpIsAAggEiADPRwFyEKThlcDnH8/RqHtuMsfExsZq7NixSkxM9Mzx67Yk3fzoB17NWdzgTq3ra8ygrqpSKcqcYse+Ixr/xtdavWlfcacsdFzbM2rp2X9fqdiocPP7OXlOXXz/G8rOdfp1HauTnVG/ql4b2VMxkWGeIa/OW6mXPv6x0CkeuKmjrr+klYL/bECzcMVmPfbGN8rKOZZ/VESopv7nKrU5o7Znjh07dqh9+/Y6cOCAwsIj1Lv/nUr873NW0yQOAQQQQAABBBBAAAEEEEAAAQQQQAABBBBAAAEEEEAAAQQQQAABBBBAAAEEEEAAAQQQQAABBBBAAAEEEEAAAQQQQAABBBBAAAEE/hSgPg23AgIIIIAAAqUvQH2f0je3w4rUz6F+jh3uU3JEAAEEEEAAgRMFeL9WMe8KGtD4eO40oPERkOGWBHgBY4mJIAQQQAABmwnwAGKzAyNdBBBAIEAEeD4KkIMgDa8EkpP2q/t5DeR05pnj7r77bk2cOFHR0dHmZ7e7QNc8MEt7k9O9mrc4wRe0qKv/Dr5EVf9sQLNz/xE9/uYSrfx9T3GmK3RMWGiI+lzYQsP7dfR8/5etBzT4qXnKdeb7bR1vJkqIjdC9vdqr54XNFfRnU5nM7Dz1HPmOktOyTpjKSgOaDq3qa8qw7p6xbrdbTzzxhB5//HFlZWWpToNGemLau2re5lxvUiUWAQQQQAABBBBAAAEEEEAAAQQQQAABBBBAAAEEEEAAAQQQQAABBBBAAAEEEEAAAQQQQAABBBBAAAEEEEAAAQQQQAABBBBAAAEEJFGfhtsAAQQQQACB0hegvk/pm9thRernSNTPscOdSo4IIIAAAggg8E8B3q9VzHuCBjQ+njsNaHwEZLglAV7AWGIiCAEEEEDAZgI8gNjswEgXAQQQCBABno8C5CBIw2uBAd3P1y9rVpjjLr74Yj333HNq2bKl+bmgoECT3vlOcxb/4vW83g4454xaevyubqqWcLT5zZ6DaZo46zt9u36Ht1OdNL5SdLjGDuyiLuec7ol563+rNfWjlcp3uf22jrcTndusjsYN6qpaVWM9Q+cv+11jZ3wjl/v4vIpqQBMeGqJpw6/W2WfU9sy1fft29e7dW6tXr1ZwcLC6X3erxkye4W2axCOAAAIIIIAAAggggAACCCCAAAIIIIAAAggggAACCCCAAAIIIIAAAggggAACCCCAAAIIIIAAAggggAACCCCAAAIIIIAAAggggAANaLgHEEAAAQQQKBMB6vuUCbstFqV+DvVzbHGjkiQCCCCAAAIIHCdA/eeKeUPQgMbHc6cBjY+ADLckwAsYS0wEIYAAAgjYTIAHEJsdGOkigAACASLA81GAHARpeC3w1rSn9cKEB81xdevW1dSpU9WjRw/PPEvWbNewKQvMZjQleZ1WM14vJl7tacJy6Eimpn7wgz5ZttFvyzaoGa+XH+ih6n82uXHmuzT0+fn6YcPuEt/fqTYRHxOhwVefoz5dWyrUEWKG5jldGjLxE63evO+4oY8M6KKenZspKCjI/Pr85Zs0fuY3ynXmm5+7tm2kifddrqPfldxut55//nlNmDBBycnJioqJ1fT3vlLzs9r5zZWJEEAAAQQQQAABBBBAAAEEEEAAAQQQQAABBBBAAAEEEEAAAQQQQAABBBBAAAEEEEAAAQQQQAABBBBAAAEEEEAAAQQQQAABBBCoSALUp6lIp81eEUAAAQQCRYD6PoFyEoGXB/VzqJ8TeHclGSGAAAIIIIBAUQK8XytKqHx+nwY0Pp4rDWh8BGS4JQFewFhiIggBBBBAwGYCPIDY7MBIFwEEEAgQAZ6PAuQgSMNrgR1bN6rvpW2Ul5tjjh0/frwSExMVGRlpft5zME13PT1Pew6lez23NwMiwx2aPe46nVYzwRyWmZ2nN+av0euf/eTNNKeM7XtJS43o19kTs23PYQ19YYF2JaX6bY3iTnReszoaflNHNa5bxZzCaPezdM12jXx5kbJznZ5ppw7rrgta1pfRf8blLtDcrzfoqdnfmQ104qLDNS3xajVvWP3YHrdt05AhQ7Rw4ULza9163KgJL77jaWBT3HwZhwACCCCAAAIIIIAAAggggAACCCCAAAIIIIAAAggggAACCCCAAAIIIIAAAggggAACCCCAAAIIIIAAAggggAACCCCAAAIIIIBARRWgPk1FPXn2jQACCCBQlgLU9ylL/cBem/o51M8J7DuU7BBAAAEEEECgMAHer1XM+4IGND6eOw1ofARkuCUBXsBYYiIIAQQQQMBmAjyA2OzASBcBBBAIEAFvn49W7z3aYIILgbIWyM3J1pAbL9W6VcvMVPr27aunn35adevWNT+nZeZo8pxl+mTZxhJPdcp/uutfresrSJLbXaDPvv9dT836Ttm5+T6vHRQUpHfG9lHTBtU8c835Yp1envej0rJyfZ7f1wmiwkN1Z89z1eeiljKa8RjXkfQcPT37Oy1csdn87AgJNpv0NPmzSU1WjlNvLVyrV+atMr9/fdcW+s+NHRUeGmJ+drlceuWVVzRq1CilpKQoNDRMsz9frUZNW/iaLuMRQAABBBBAAAEEEEAAAQQQQAABBBBAAAEEEEAAAQQQQAABBBBAAAEEEEAAAQQQQAABBBBAAAEEEEAAAQQQQAABBBBAAAEEEKiQAsbvQret7d3WU1NTvRtANAIIIIAAAgicIOBtfZ+f9oJYUQSon0P9nIpyr7NPBBBAAAEEypMA9Z/L02la3wsNaKxbFRpJAxofARluSYAXMJaYCEIAAQQQsJkADyA2OzDSRQABBAJEwNvnozX7JDcdaALk9Cp2Gvn5Tr01baKmPTXKhKhdu7bmzp2r888/3/zszHfrs2W/a/wb35Q41N09ztVtPdopOMj4sUtp7aa9ZgOajbuSfV77guZ19cKw7goJCTbnSs3I0bgZX+m7tTvkLgiMP4zN/39znHG3d1XjPxvMGHkt/3mnxr7+lQ6nZatutTi9NOIa1akWZ+4hJT1b0z9aqfe/3qDq8dGadN/latGwhv7k09atW5WYmKh58+aZ8d2vu1VjJs9QcPBRAy4EEEAAAQQQQAABBBBAAAEEEEAAAQQQQAABBBBAAAEEEEAAAQQQQAABBBBAAAEEEEAAAQQQQAABBBBAAAEEEEAAAQQQQAABBBDwTiA4SDq7lndjaEDjnRfRCCCAAAIIFCbgbX0fGtBUnPuI+jnUz6k4dzs7RQABBBBAoPwIUP+5/JylNzuhAY03WoXE0oDGR0CGWxLgBYwlJoIQQAABBGwmwAOIzQ6MdBFAAIEAEYiLi1PQX10fLOS0dp/kCoyeFxayJaS8C/y67kcNuuZfMv5nunHNmjVLN9xwgxwOh/n5560HNPqVxdqVlFqiFO2a1tJLD/RUiPFTl5LZdOW5977XZ8s2+rzui4lX64KW9Tzz/PDzTk2cs1Tb9h3xeW5/TWD8FXJv7/N106WtFR521D4lLVsvfbRCH3zzq3p0aKqhN3ZQpZgI83t7D6Vp0uzv9M3aHbr1ija6rfs5iokKN7/ncrn01ltvafDgweZ/h4VH6N0v16t+wyb+Spd5EEAAAQQQQAABBBBAAAEEEEAAAQQQQAABBBBAAAEEEEAAAQQQQAABBBBAAAEEEEAAAQQQQAABBBBAAAEEEEAAAQQQQAABBBCocAIhQVIbLxrQFBQUKC0trcI5sWEEEEAAAQT8LUD9U3+Llq/5qJ8TGOdJ/ZzAOAeyQAABBBBAwA4C1H+2wyn5P0ca0PhoSgMaHwEZbkmAFzCWmAhCAAEEELCZAA8gNjsw0kUAAQQCRMDbBjTr9kv57gBJnjQqvMC+3Ts05v7+WrPiO9Ni0KBBeuaZZxQfH29+PpiSqakf/KBPv/e9EUxR2POe7Kd6NSp5wuYt+U1TP/xByWnZRQ096ffPrF9Vs8dd52kSlZfv0otzV+idL9bJ5Q6sTlDVE6L1yoM9Vf9vBt+t265n5izTzZe1UY9OZyrUEWLudf2W/UqcskDxMZEaPaCLzmpS02Owfft23X333Vq4cKG57xtvu19DHpygyKjoYjsyEAEEEEAAAQQQQAABBBBAAAEEEEAAAQQQQAABBBBAAAEEEEAAAQQQQAABBBBAAAEEEEAAAQQQQAABBBBAAAEEEEAAAQQQQACBii7gCJbOOvZrvUVy0ICmSCICEEAAAQQQsCRA/VNLTBU2iPo5gXP01M8JnLMgEwQQQAABBAJZgPrPgXw6JZcbDWh8tKUBjY+ADLckwAsYS0wEIYAAAgjYTIAHEJsdGOkigAACASIQGxur4OBgy9n8fEDKc1kOJxCBEhXITE/Tm9Oe1swpj8v4AcYaNWrou6XfqUnjJua6+S633v96g15473vlOkv2xr31srP07xs7ePa7PzlDk95Zqm/XbTfz8PYKDgrS6FsvVM8Lm3uG/rY9SRNnL9XaLfu9na5U4vtd2lrDbuqooD9XS83I0YdLftV5zeuqRcPq5led+S59/O1veu6973XrlW3V/7KzFBkeevS88vM1a9YsDRw40Pxco3Y9Pf3qB2rR5rxSyZ9FEEAAAQQQQAABBBBAAAEEEEAAAQQQQAABBBBAAAEEEEAAAQQQQAABBBBAAAEEEEAAAQQQQAABBBBAAAEEEEAAAQQQQAABBBAorwJhIVKrGtZ353a7lZ6ebn0AkQgggAACCCBQqAD1T7kxTiVA/ZzAuj+onxNY50E2CCCAAAIIBKIA9Z8D8VRKPica0PhoTAMaHwEZbkmAFzCWmAhCAAEEELCZAA8gNjsw0kUAAQQCRMDbBjQbkqSc/ABJnjQqvIDRdGbpl//TuKEDlJqSbHrMmj1L/W7q57H56fc9enr2Um3effT7JXXFR0do1tg+ql0tzrPED7/s1BNvf6ddSaleL3tazXhNTbxatavGmmPznC59tORXTfngB2XlOr2erzQGREeE6a1Heqlh7cqe5dKychXuCFF4mMP8WnpWrh6b+Y1SMrL1QL9Oaly3iid2x44duu6667Rq1SqFOBzqd8cwDbh3pOIqJZRG+qyBAAIIIIAAAggggAACCCCAAAIIIIAAAggggAACCCCAAAIIIIAAAggggAACCCCAAAIIIIAAAggggAACCCCAAAIIIIAAAggggEC5FYhwSC2qW98eDWisWxGJAAIIIIDAqQSof8r9cSoB6ucE1v1B/ZzAOg+yQQABBBBAIBAFqP8ciKdS8jnRgMZHYxrQ+AjIcEsCvICxxEQQAggggIDNBHgAsdmBkS4CCCAQIAIxMTEKCQmxnM1vB6WswOx9YXkPBJYvge1bftczY4dq+Tefmxu77LLLtHDhQs8mD6dmadKcZVq4YnOJb7zvJa2UeFNHBQcFmWu53QV6+/O1eumjlWYDGW+uAVeerduvPkdREWHmsD0H0zTpnaVasna7N9OUeuzF5zTSU0MuU3DwUYN/Xhu2JWnsa1/quotaqE/XVgr5W9xDDz2kJ5980hxy+pkt9eBjU9X2ggtLfQ8siAACCCCAAAIIIIAAAggggAACCCCAAAIIIIAAAggggAACCCCAAAIIIIAAAggggAACCCCAAAIIIIAAAggggAACCCCAAAIIIIBAeROICpWaVbO+K5fLpYyMDOsDiEQAAQQQQACBQgWof8qNUZQA9XOKEird71M/p3S9WQ0BBBBAAAG7CVD/2W4n5p98aUDjoyMNaHwEZLglAV7AWGIiCAEEEEDAZgI8gNjswEgXAQQQCBCB6OhoORwOy9lsSpbScy2HE4hAiQvk5mTrjalP6vUXJsjtcikiIkJbtmxRnTp1zLWNJjCzvlir1z/9SelZeSWaT9X4KI2+5UJ1PruhZ520zFxN/WC55i75TQUFBZbWj4kM02N3XKKOrRuYjVyMPSz7eYdGv7K4xPdgKcFTBIWHhuiFoVfp3OZ1T4gytv/ojK90KC1Lj952sRLiIj0xK1eu1JVXXqnk5GRFRkWr7+1DNeCeBxUVE+trSoxHAAEEEEAAAQQQQAABBBBAAAEEEEAAAQQQQAABBBBAAAEEEEAAAQQQQAABBBBAAAEEEEAAAQQQQAABBBBAAAEEEEAAAQQQQKDCC8SGS2dUsc6Qn5+vzMxM6wOIRAABBBBAAIFCBah/yo1RlAD1c4oSKt3vUz+ndL1ZDQEEEEAAAbsJUP/Zbifmn3xpQOOjIw1ofARkuCUBXsBYYiIIAQQQQMBmAjyA2OzASBcBBBAIEAFvG9BsPSwdyQmQ5EkDgT8Flnw+T5P/O0x7dvxhfmX69Om68847PT6/bD2gCW8t0cadh0rULDgoSGefUUsP39pZDWtV9qyVkp6tOYvWa8Znq+W20ISmfbM6Gtm/sxrUSjDnyMpx6rVPVumNBWtLNH9/Td6+WV09/5+rFBYactyUazbu0+hXF2vMwC5q36Ke53sul0tdunTR0qVLza+1PucCjXzyJZ3R/Cx/pcQ8CCCAAAIIIIAAAggggAACCCCAAAIIIIAAAggggAACCCCAAAIIIIAAAggggAACCCCAAAIIIIAAAggggAACCCCAAAIIIIAAAghUaIH4COn0Y78CXaQFDWiKJCIAAQQQQAABSwLUP7XEVOGDqJ8TWLcA9XMC6zzIBgEEEEAAgUASoP5zIJ1G6eVCAxofrWlA4yMgwy0J8ALGEhNBCCCAAAI2E+ABxGYHRroIIIBAgAhERUUpNDTUcjbbj0jJWZbDCUSgVAT27tqup0fdq6Vf/s9cr27dutq5c6eCgoLMz253gUa/+qUWrdwsl7ugRHNyhASrZ6fmGn5Th+MasGTn5mvu17/oufeXm/mc6rqt+zkaeFVbRUUc/bN58Eim7nr6E23bl1Kiuftr8uiIMN3Wva1uvfJszxkYc3/+wyZt2pmse/qcr+Dgo2djXO+//74GDhyozMxMxVVK0MD7H1a/O4YpODjYXykxDwIIIIAAAggggAACCCCAAAIIIIAAAggggAACCCCAAAIIIIAAAggggAACCCCAAAIIIIAAAggggAACCCCAAAIIIIAAAggggAACFVqgSpR0Wrx1AqfTqawsigtYFyMSAQQQQACBwgWof8qdYUWA+jlWlEovhvo5pWfNSggggAACCNhNgPrPdjsx/+RLAxofHWlA4yMgwy0J8ALGEhNBCCCAAAI2E+ABxGYHRroIIIBAgAhERkYqLCzMcja7UqWkTMvhBCJQagLTnhqt2a9MVm5Ottm45Ouvv1bnzp0963/141Y98fa3Sk7LLvGcEmIidGfPc9XzwuYKc4R41st3ufXV6j805f0flJSSKWe+64RcqlWK1oM3d1LXdo0831u2fqfue/azEs/bnws0rBWvB/p11HnN6x3XhMZovvP35jMHDhxQt27dtH79ejOu1TkX6Pm3/6fYuFP/9GpBQYHcLpfy8nLlzMtVfn6+mX5oWJgio6LlcFhvrOXPfTMXAggggAACCCCAAAIIIIAAAggggAACCCCAAAIIIIAAAggggAACCCCAAAIIIIAAAggggAACCCCAAAIIIIAAAggggAACCCCAAAKBKFA9WqpXyXpmeXl5ys4u+d/Ntp4RkQgggAACCNhTgPqn9jy3ssia+jlloX7yNamfE1jnQTYIIIAAAggEigD1nwPlJEo3DxrQ+OhNAxofARluSYAXMJaYCEIAAQQQsJkADyA2OzDSRQABBAJEICIiQuHh4Zaz2Zcu7U23HE4gAqUmsOLbRXrq4Xu0c9tms5HJnXfeqRdffNFsRmNcqRk5uueZT/Xr9oOlklNcdLjuuKadenZurqiI45uhHDySqXcX/awfN+7RnoNpOpKRI6OhSkGB1KFlfQ2/qaMa1DrWgGXCjK8197vfSiVvfy7SsXUDcy/1axT+k6hZWVkaP368pk6dqoyMDIWFR+j2oaPV/bpbFREVbZ6dMy9PTmee8vPylJOTrazMdOU7ncrPd2r39q368fuvtWrZV0pO2m/Gn9b4TPW55W517naNqteso+CQYw2A/Lk35kIAAQQQQAABBBBAAAEEEEAAAQQQQAABBBBAAAEEEEAAAQQQQAABBBBAAAEEEEAAAQQQQAABBBBAAAEEEEAAAQQQQAABBBBAwE4CtWOlWrHWM87NzVVOTo71AUQigAACCCCAQKEC1D/lxrAqQP0cq1KlF0f9nNKzZiUEEEAAAQTsIkD9Z7uclH/zpAGNj540oPERkOGWBHgBY4mJIAQQQAABmwnwAGKzAyNdBBBAIEAEjOYzRhMaq9fBTGlnqtVo4hAoPYH0tCMa++9btfTL/8ntcqlBgwb68ssvdfrpp3uSeP3THzX941VyuQtKJbEzG1TV43d102k1jzWT+fvC2blOLVyxRT9v3a/8fLfZhObsprV15QVnKCLMYYamZ+aq18NzlJyWVSo5+3ORMEeIbri4pQZedY7iY4//e8bY66effqrhw4dr8+bN5rJGs5hGTZqr7mmnq3a9hgoLD1d66hGlpiSb/xxK2qdd27aYzWeKurpe1Vv/HvW0atdvaDYk4kIAAQQQQAABBBBAAAEEEEAAAQQQQAABBBBAAAEEEEAAAQQQQAABBBBAAAEEEEAAAQQQQAABBBBAAAEEEEAAAQQQQAABBBBAoCIL1K8kVYu2LmA0nzGa0HAhgAACCCCAgG8C1D/1za8ijaZ+TuCdNvVzAu9MyAgBBBBAAIGyFqD+c1mfQNmsTwMaH91pQOMjIMMtCfACxhITQQgggAACNhPgAcRmB0a6CCCAQIAIhIWFKTIy0nI2KdnSHymWwwlEoFQFPpz1il547AFlpKcqNjZWI0eO1MMPP+zJYXdSqvqPn6vUjJwSz6tBzUoafHU7XdzudIX/2UymOItu33dEny77Xc58lzbtStav25KUmZ2n0mmhU5yMj40JCw1Rp9YNdN91F6h+jUrHTbZr1y6NGDFC7733ntl4x5vLaCgTEhKiuLg4ORwOJScny+VynTDFkAcn6JYhI+RwhHozPbEIIIAAAggggAACCCCAAAIIIIAAAggggAACCCCAAAIIIIAAAggggAACCCCAAAIIIIAAAggggAACCCCAAAIIIIAAAggggAACCJQ7gUYJUoL10gLKzs5WXl5euXNgQwgggAACCJS2APVPS1vc3utRPyewzo/6OYF1HmSDAAIIIIBAIAhQ/zkQTqH0c6ABjY/mNKDxEZDhlgR4AWOJiSAEEEAAAZsJ8ABiswMjXQQQQCBABIzmDdHR0ZazyciTNh6yHE4gAqUqcPjg0AJYAAAAIABJREFUAd3Rp4u2b/ldRpOSrl27avbs2apRo4Ynj0nvLNU7i9aXaF61q8Rq4FVtdfkFTRQdEeZZy2i04na7zeYpVq+sHKeM/xGd73Jrz8E0bd+Xom9Wb9NXq7cpO9dpdZpSjTPsm9Stouu6tlCLhtXVqHZlcw9/vw4dOqT58+fr9ddf16pVq5STc7QpkGFkjDcu49/GP9WrV1e7du3UsWNH1apVy/xacHCw+XeXYZmWlqZffvlFkyZNktN5zKTxma0089Plioyy/ndcqUKxGAIIIIAAAggggAACCCCAAAIIIIAAAggggAACCCCAAAIIIIAAAggggAACCCCAAAIIIIAAAggggAACCCCAAAIIIIAAAggggAACpSTQtKoUc+xXn4tcNTMzU/n5+UXGEYAAAggggAACpxag/il3iDcC1M/xRqvkYqmfU3K2zIwAAggggIDdBaj/bPcTLF7+NKApnptnFA1ofARkuCUBXsBYYiIIAQQQQMBmAjyA2OzASBcBBBAIEAGjeUNMTIzlbHLypQ1JlsMJRKDUBV588mHNnPKEuW7Dhg01efJk9ezZ05PHoSOZ6jnyHWWVUPOW+JgI9b/sLF1/cStFRx77CUyjwYqRy4oVKzR48GB169ZNYWFe/ITm3ySNPXy9epueeXeZ8pyuUjcuasHWjWtqzIAuqlcjXqGO4JOG5+bmateuXUpOTjYb8xjNZ/66/mpCY3yOiIhQlSpVVK1aNUVGRhY635EjRzRjxkwlJg7zfD8sLFyLfz6oqJjYolLm+wgggAACCCCAAAIIIIAAAggggAACCCCAAAIIIIAAAggggAACCCCAAAIIIIAAAggggAACCCCAAAIIIIAAAggggAACCCCAAAIIlGuBFtWlCIf1LWZkZMjlCrzfZba+AyIRQAABBBAIDAHqnwbGOdgpC+rnlP1pUT+n7M+ADBBAAAEEEAhUAeo/B+rJlGxeNKDx0ZcGND4CMtySAC9gLDERhAACCCBgMwEeQGx2YKSLAAIIBIhAcHCwYmOtN2dwFUhr9wVI8qSBQCEC+/fs1NXtTzObmRj394ABA8zGL39/FzDlve81c8Fav/uFOkLUo0NTJfbrqPDQ43/68plnntHo0aOVl5dnNn0KDw83G+OMGjVKderUMXM1mq78vfHKqRJ05ru1YPlGjZvxtd/34cuEEeGh+uCxG1W7qvW/V3xZ7+9jN2zYoEGDBmnlypXml8PCI7R4fRINaPwFzDwIIIAAAggggAACCCCAAAIIIIAAAggggAACCCCAAAIIIIAAAggggAACCCCAAAIIIIAAAggggAACCCCAAAIIIIAAAggggAACthVoU0sKCbKefnp6utxut/UBRCKAAAIIIIBAoQLUP+XG8FaA+jneivk3nvo5/vVkNgQQQAABBMqbAPWfy9uJWtsPDWisOZ00igY0PgIy3JIAL2AsMRGEAAIIIGAzAR5AbHZgpIsAAggEkIC3z0hr90sufk4sgE6QVP4p8NBdN2jRp++ZX27ZsqWeffZZXXLJJZ6wfckZun7Uu8rMzfMr3nnN6ujF4dcoJPjYT166XC7NnDlTgwcPPuVaRuOZzp0769VXX1WTJk08sUYjnawcp/k5PMwhR0jwcfOMeWWRPlu+2a/78GWyifd008XtGnumcBcUKCc3Xynp2Zo2d4X6XXaWTq9TRWFhIfLi51OPS6ngz0//HL9582YNGTJEixcvNiOatzlXr3zwjSIio3zZEmMRQAABBBBAAAEEEEAAAQQQQAABBBBAAAEEEEAAAQQQQAABBBBAAAEEEEAAAQQQQAABBBBAAAEEEEAAAQQQQAABBBBAAAEEELC1gPErym1qereF1NRU7wYQjQACCCCAAAKFCnhb2+envUAiIFE/p+zuAurnlJ09KyOAAAIIIGAHAeo/2+GU/J8jDWh8NKUBjY+ADLckwAsYS0wEIYAAAgjYTIAHEJsdGOkigAACASQQFxcno/mF1evXJCk732o0cQiUvsCv637UnX26KDsr01x8xIgRGj16tIx73biMhiivzlulNxeuldEgxR9X0/pV9drInoqODPNMl5eXp/fff99sPpOdnX3SZYw/f61atdK0adPUoUOHY+OdLv24cY8SpyxUeGiIrr+opW68tLUqx0V6YrbuOawBE+YqM/tok5qyvBJiI7TouQEKDj7aJCff5daajXs1cc4ybdmdbH7NaKDToWV93XJlG8VGRSg+JkIxUWHm/v7+95BxKkbznfx8tzKy85SWmaucvHzza5HhDlVPiFFURKhnu8bXlyxZor59+2r//v3m168feK+GjpmksLDwsmRhbQQQQAABBBBAAAEEEEAAAQQQQAABBBBAAAEEEEAAAQQQQAABBBBAAAEEEEAAAQQQQAABBBBAAAEEEEAAAQQQQAABBBBAAAEEylQg0iE1r249BeN3d9PS0qwPIBIBBBBAAAEETipA/VNujuIIUD+nOGq+j6F+ju+GzIAAAggggEB5F6D+c3k/4cL3RwMaH8+dBjQ+AjLckgAvYCwxEYQAAgggYDMBHkBsdmCkiwACCASQQExMjEJCQixntOWwlJpjOZxABEpdwO12a+y/b9GCD2ebaxvNXV555RW1b9/e0+Rk485DGjV9kf7Yl+Jzfs1Oq6aJ91yu2lVjPXO5XC7Nnz9fQ4YM0e7du0+5Rv369TV58mT17t372Hh3geYv36Rxr3+pv3rkhDlC1K/bWRp41dmKiTraVCUrx6nH3/xa83/Y4vM+fJ3gui7N9dCtXTzTbN+boonvLNXyDbsKnbpSdITObVZHzRtWV83KMQoJPtYIy2hA43K7lZKeo9+2H9SaTfuUlJKhRrUT1PfSs3TF+U0UFnrs76309HSNGTNGzz33nLlWRGSUHn3+LXW5vKeCvfj7zVcDxiOAAAIIIIAAAggggAACCCCAAAIIIIAAAggggAACCCCAAAIIIIAAAggggAACCCCAAAIIIIAAAggggAACCCCAAAIIIIAAAgggEGgClSKkxpWtZ2X8rnRGRob1AUQigAACCCCAwEkFqH/KzVEcAernFEfN9zHUz/HdkBkQQAABBBAo7wLUfy7vJ1z4/mhA4+O504DGR0CGWxLgBYwlJoIQQAABBGwmwAOIzQ6MdBFAAIEAEoiKilJoaKjljHamSgczLYcTiECZCKz+4Vs9eEcfpSQfNNd/9NFHNWzYMEVHR5ufs3Od+vCbX/XyvFXKyM4rdo7NGlRTYt8OOrtpbf3VPqWgoEBLlizR0KFDtW7dulPOXbtOHT315JO6+eabj4v7bu12TXjrW7Ppyt+vetXjNHZQV7VtWtv8cr7LrXnf/aYJby4p9h78NXDcoIt0Tadmnum+WLFFE9/5Tslp2T4vERHm0DWdztQl55yuds3qnDDfzJkzlZiYqJSUow2Fzr+wmx6Z9Jpq1K7n89pMgAACCCCAAAIIIIAAAggggAACCCCAAAIIIIAAAggggAACCCCAAAIIIIAAAggggAACCCCAAAIIIIAAAggggAACCCCAAAIIIICAnQWqRUv1K1nfgdPpVFZWlvUBRCKAAAIIIIDASQWof8rNUVwB6ucUV67446ifU3w7RiKAAAIIIFBRBKj/XFFO+vh90oDGx3OnAY2PgAy3JMALGEtMBCGAAAII2EyABxCbHRjpIoAAAgEkEBERofDwcMsZHciQdqdZDicQgTIRSEtN0fPjR2jenNfN9Rs1aqR3331X7dq1U1DQ0VYxOw8c0eQ5y/Ttuh3FyrFRrQQN6dVendo0UKgjxDPHmjVrNHz4cLMJjcvlKnRuo+nT9ddfr169e6vXtdceF7N+y35NfneZftmWJLe74LjvGbk/MqCLundoKkdIsIzv/vT7Ht3x1Lxi7cGfg5657wpd1LahOaXRhGfOop/1zLvLzP8u7hUcHKRrOp6pdmfWUaezGig26vi/q4y5X3vtNU2YMEE7dhw9x+jYOCX+9zld0aufQkPDirs04xBAAAEEEEAAAQQQQAABBBBAAAEEEEAAAQQQQAABBBBAAAEEEEAAAQQQQAABBBBAAAEEEEAAAQQQQAABBBBAAAEEEEAAAQQQKBcCdeOkGjHWt5Kbm6ucnBzrA4hEAAEEEEAAgZMKUP+Um6O4AtTPKa5c8cdRP6f4doxEAAEEEECgoghQ/7minPTx+6QBjY/nTgMaHwEZbkmAFzCWmAhCAAEEELCZAA8gNjsw0kUAAQQCSCAsLEyRkZGWM0rJkf44bDmcQATKRMDtcumHJV/o0cTbdChpn5lD7969NWfOHBnNX4zL5XZr0Yotmjp3hfYmp3uVZ434aA3u0U5X/qupIsIcnrE7d+7UyJEjNXfuXOXl5R03Z0xMjHr16qVrr71WCQkJaty4sWrVqqXg4GBP3JbdyZo2d4WW/bJLzvzCm9c8fMuF6tGpmUIdR8et27xPAx//yKv8SyL45Qd66Nxmdcyp811uzfp8nV54f3mxloqPiVSPTmeqfYu6alK3iqpUijphHrfbrQcffFBvv/22Dhw44Pn+pVdfr/tHP61adRsUa20GIYAAAggggAACCCCAAAIIIIAAAggggAACCCCAAAIIIIAAAggggAACCCCAAAIIIIAAAggggAACCCCAAAIIIIAAAggggAACCCBQngQaVZYSIqzvKDs7+4TflbY+mkgEEEAAAQQQ+LsA9U+5H4orQP2c4soVfxz1c4pvx0gEEEAAAQQqigD1nyvKSR+/TxrQ+HjuNKDxEZDhlgR4AWOJiSAEEEAAAZsJ8ABiswMjXQQQQCCABIxmHFFRJzZ3OFmKWU7pt4MBtAFSQeAkAslJ+/XiU6P0ybszzAij2dIbb7yhvn37ekbkOV2aNvcHvf/1BmXn5VuyjI4I082XnaUBV52t8NBjzWfS09M1duxYTZs2Tbm5ueZczZo10/jx43XeeeeZjWaMJjSxsbHHNZ35a9G9B9P04twftPinP+TMdxeaS8NaCXpkQBe1OaOW5/urN+3T7U+UfQOaDx+/SafVijfzKigo0Nert+mZOcu0z2Jzn9pV49Sv21nqeFZ9s6lPTGSYIsJCFRR0IsXuPXt0/333acGCBcrJyfEEnNGijYaNm6y2519YqLGlAyYIAQQQQAABBBBAAAEEEEAAAQQQQAABBBBAAAEEEEAAAQQQQAABBBBAAAEEEEAAAQQQQAABBBBAAAEEEEAAAQQQQAABBBBAAIFyJNCsmhQVan1DWVlZcjqd1gcQiQACCCCAAAInFaD+KTeHLwLUz/FFz/ux1M/x3owRCCCAAAIIVDQB6j9XtBM/ul8a0Ph47jSg8RGQ4ZYEeAFjiYkgBBBAAAGbCfAAYrMDI10EEEAggASMphhGQwyrl7tAWrPPajRxCJStwHeLP9PER+7X3p3bzESM+z07O9tsRvPX5cx36d/Pz9eKDbvNximnuhwhwep2XmONu62rjP/+63K73Xr22Wf1wAMPqEGDBpowYYKuv/56hYSEFAlgLHnwSKaembNUi1ZtPWl8pegI/eeGC3RNp2aeGGPsqt92666JnxS5TkkGBAUF6dOn+8loIlPYlZ6VqwOHM3QgJVNG05/aVWJVu1qs2WTGGGv1crlc+mLRYiUmJuq3XzccNyyhSjUNHjZW1w+4x+p0xCGAAAIIIIAAAggggAACCCCAAAIIIIAAAggggAACCCCAAAIIIIAAAggggAACCCCAAAIIIIAAAggggAACCCCAAAIIIIAAAgggUO4Fzq4lBVv/lV6lp6fL+P1pLgQQQAABBBDwXYD6p74bVvQZqJ9TOncA9XNKx5lVEEAAAQQQsLsA9Z/tfoLFy58GNMVz84yiAY2PgAy3JMALGEtMBCGAAAII2EyABxCbHRjpIoAAAgEm4O1z0s8HpDxXgG2CdBAoRCAnO0vTJ47RezOnKi8v14wYMWKExo4dq+joaM+I5NQs3fPMp9q0K/mkjsFBQerQuoEev+tSRUeEeuKcTqdmzZqlIUOGaODAgZo8ebIiIiJOeR5Go5v0rDylpGfrjz0pGjvjS2Vk5Z10THRkmPpf1kaDurc9rvGNMc8PG3bpnmc+K9Pzr1opSrPGXqfqCcdM/ZnQkdRUbdq4Sa+8PlOvv/LSCVPHxsXr2pvv0L0PPWE2GeJCAAEEEEAAAQQQQAABBBBAAAEEEEAAAQQQQAABBBBAAAEEEEAAAQQQQAABBBBAAAEEEEAAAQQQQAABBBBAAAEEEEAAAQQQQAABKSxEalXDO4nU1FTvBhCNAAIIIIAAAicV8Lauz097wUTgeAHq55TOHUH9nNJxZhUEEEAAAQTsLkD9Z7ufYPHypwFN8dw8o2hA4yMgwy0J8ALGEhNBCCCAAAI2E+ABxGYHRroIIIBAgAnExsZ61bRhc7KUdrSXBxcCAS+wacNaPTXqXv3803K53W7FxMRowoQJGjx4sCIjIz35b9+Xosff+lZrNu2Ty+0+bl/hYQ79q2V9jRvURbHRx5rLuFwuffjhh7rpppt0xRVX6KOPPlJISEihJtm5Tu3Yn6pDqZnKzs3Xql93a/7yTcrKdZ7SsEpclK7pdKZu636Oov7W+MYYZDSg+f7nnbrv2f+V6Tk0b1BVLwzrrspxUX7LIzMzU+vXr9ehQ4e0+Kuv9cJzzxY6d3zlqrph0H26fegjCgoK8tv6TIQAAggggAACCCCAAAIIIIAAAggggAACCCCAAAIIIIAAAggggAACCCCAAAIIIIAAAggggAACCCCAAAIIIIAAAggggAACCCCAgN0F4sKlJlWs78L4fez09HTrA4hEAAEEEEAAgVMKUP+UG8QfAtTP8Yfiqeegfk7JG7MCAggggAAC5UGA+s/l4RS93wMNaLw3O24EDWh8BGS4JQFewFhiIggBBBBAwGYCPIDY7MBIFwEEEAgwgejoaDkcDstZ7UqVkjIthxOIQJkLzH17ul58cpTSjhw2c6lbt64mTpyo66677riGMcmpWXpj/hqt27Jfv+84KKOfyVmNa+nsM2rq9u7tFBp6rLmM0fxlwYIFuvPOO7V7924tXbpUHTp0OG6v+5MztHrTXh1Jz1ZKeo6W/7JLm3cny5nvsmTSqlF19ejUXD07N1Nw8InNVdwFBVq6boeGPj/f0nwlFdTlrAYae/vFqhRzrDmPt2sZzXw2btyoH3/8UYcPH9bBgwf1wQcfaMuWLWbjoMKuxme2Uq+b79D1A+/1djniEUAAAQQQQAABBBBAAAEEEEAAAQQQQAABBBBAAAEEEEAAAQQQQAABBBBAAAEEEEAAAQQQQAABBBBAAAEEEEAAAQQQQAABBBAo9wLVo6V6laxvMz8/X5mZFBOwLkYkAggggAACpxag/il3iL8EqJ/jL8nC56F+Tsn6MjsCCCCAAALlRYD6z+XlJL3bBw1ovPM6IZoGND4CMtySAC9gLDERhAACCCBgMwEeQGx2YKSLAAIIBJhARESEwsPDLWd1KEvaccRyOIEIlLmA0XjmiZF368v/feBpZtK6dWs999xzuuiii47LL8/p0qZdh7RxZ7LZgKZVoxpqVCdBIcHBx8UtWrRIDz74oNatW2fOuWvXLrOxzV+X212gT5f+rqkfrtDh1CwVeKHQuG4VXX5+E513Zh21PL3GSUcaa3y7bruGvbDAi9n9H9rnwmb69w0dFB0ZZk5uNI+ZO3eufvnlFwUFBcl4F1OzZk3zv40fOv3rB09TUlLkdDrNMUYDmk2bNmnNmjUyvn6qKzo2Tlf2ulkXd++jcy7oYs7LhQACCCCAAAIIIIAAAggggAACCCCAAAIIIIAAAggggAACCCCAAAIIIIAAAggggAACCCCAAAIIIIAAAggggAACCCCAAAIIIIAAAscLNIiXqkZZV8nNzVVOTo71AUQigAACCCCAwCkFqH/KDeIvAern+Euy8Hmon1OyvsyOAAIIIIBAeRGg/nN5OUnv9kEDGu+8ToimAY2PgAy3JMALGEtMBCGAAAII2EyABxCbHRjpIoAAAgEmEBYWpsjISMtZZeRJGw9ZDicQgYAQ2LF1o+696TLt273DzMfhcKht27ZmE5rzzz/fqyYmS5cuNZvPrFy50mymYlyfffaZrrrqKs9eCwqkvYfStGP/Ee1NTtfSdTu1dvM+pWUW/gOXlaIj1PWcRmrfoq7qVa+k0+tWVpgj5AQ74wc2jT+zwcHBMhrQfLNmm4ZPXVimxoOvbqsBV52jyPBQM4/Vq1frtttu09q1a01Xo8FVTEyM+T2jWY/xj9F4xtiL0XjG6hXicOic8y9Ur/53mo1n4itX9ercrK5DHAIIIIAAAggggAACCCCAAAIIIIAAAggggAACCCCAAAIIIIAAAggggAACCCCAAAIIIIAAAggggAACCCCAAAIIIIAAAggggAAC5UGgaVUpJsz6TrKzs5WXl2d9AJEIIIAAAgggcEoB6p9yg/hTgPo5/tQ8fi7q55ScLTMjgAACCCBQngSo/1yeTtP6XmhAY92q0Ega0PgIyHBLAryAscREEAIIIICAzQR4ALHZgZEuAgggEGACISEhnuYQVlJzFUhr91mJJAaBwBL4de0qDbjmArn/bHpiNHGpXbu23n77bXXu3Nls6nKqy2iWsnjxYg0ZMkQ7d+70NJ8xxhjNbJYvX242h/nn5cx3KSM7T9m5TuXnu1VQUKCCv4KCpCAFyRESrLjocEVHGM1lgk6YIzMzU5MnT9aZZ56pnj17KjQ01GxA89VPf+iBaZ+XKfQDN3VUry4tFBZ6tGHO559/rh49eig3N9cveRmNZ/rfNVxX9blFleIrq1JCFRlf40IAAQQQQAABBBBAAAEEEEAAAQQQQAABBBBAAAEEEEAAAQQQQAABBBBAAAEEEEAAAQQQQAABBBBAAAEEEEAAAQQQQAABBBBAAIGTC7SpJYWc+KvLJx2QkZEh43equRBAAAEEEEDAPwLUP/WPI7McE6B+TsncDdTPKRlXZkUAAQQQQKC8CVD/ubydqLX90IDGmtNJo2hA4yMgwy0J8ALGEhNBCCCAAAI2E+ABxGYHRroIIIBAgAkEBQUpLi7Oq6w2JEk5+V4NIRiBgBD44pP/08N333hcLsafgf79++vNN988aY7GD0qOGTNGTzzxhNlA5p+X0cjJaAzz7rvvyuHn5ij79u3Tww8/bOb36quv6pZbbjEb0LjcBVq8aqsemv5Fmdo+eXc3XdzudIUEB5k28+bN07XXXlvsnIzzaH7WuRpw70idf2E3hYdHKDjkaHMbLgQQQAABBBBAAAEEEEAAAQQQQAABBBBAAAEEEEAAAQQQQAABBBBAAAEEEEAAAQQQQAABBBBAAAEEEEAAAQQQQAABBBBAAAEEEChaIMIhtahedNzfI9LS0gr9XWrvZiEaAQQQQAABBP4SoP4p90JJCFA/x/+q1M/xvykzIoAAAgggUB4FqP9cHk+16D3RgKZoo1NG0IDGR0CGWxLgBYwlJoIQQAABBGwmwAOIzQ6MdBFAAIEAFIiNjVVwcLDlzP5IkVKyLYcTiEDACOTl5uiDt6br5WfGKjM97bi8jCYyXbp00SOPPKK6deua39u5c6defvllvf/++3K73ebXYmIrmQ1RMtKOeL7210QdO3bUuHHj1KJFC1WtWrXYzWhyc3NlNJ5Zvny57rvvPiUnJ5tLzJgxw2yWYzS5cbndWrRyqx5+eVGZ+RpNZ6YNv1rnNjvq5XQ6NWvWLA0aNMj83LnbNRox/gXt/GOTfl33o1KSk3Tk8CHl5GQrrlKCqteqqxq16qrhGc11RvOzFBoapqDgYK/+PiqzzbMwAggggAACCCCAAAIIIIAAAggggAACCCCAAAIIIIAAAggggAACCCCAAAIIIIAAAggggAACCCCAAAIIIIAAAggggAACCCCAAAIBKpAQKTVKsJ6c8bvU6enp1gcQiQACCCCAAAJFClD/tEgiAoohQP2cYqCdYgj1c/zryWwIIIAAAgiUZwHqP5fn0z353mhA4+O504DGR0CGWxLgBYwlJoIQQAABBGwmwAOIzQ6MdBFAAIEAFIiKilJoaKjlzPZnSHuO791heSyBCJS1QEZ6qj55d4Zmv/KskvbtVkFBgaWUgoKCVLV6LfW7c5hi4+L1+gsTtG/X9hPGG82c2rdvryFDhqhmzZqqUqWK6tWrp8qVK5+0sYqRg/EDmVu3bjWbzWzatEkPP/ywUlNTj8vtzTffVL9+/WQ0yzEa0CxcsUWPvLLYUv4lEVQlLlKT779SrU6vYU6flZWlZ599VqNHjzY/X9tvsO57+EnFxVcuieWZEwEEEEAAAQQQQAABBBBAAAEEEEAAAQQQQAABBBBAAAEEEEAAAQQQQAABBBBAAAEEEEAAAQQQQAABBBBAAAEEEEAAAQQQQAABBAoRqBMn1YyxTuN0Os3fFeZCAAEEEEAAAf8JUP/Uf5bMdLwA9XP8d0dQP8d/lsyEAAIIIIBAeReg/nN5P+HC90cDGh/PnQY0PgIy3JIAL2AsMRGEAAIIIGAzAR5AbHZgpIsAAggEoEB4eLgiIiIsZ5aWK21OthxOIAIBJ5CTnaUln8/Tu6+/oN9/Xi2nM++UORrNZ85s1VZ9brlbV/S+2Yz97L03tfjT9/Tj91/L7XYXOj4sLExNmzZV586ddcYZZ5iNnowGNcZ8xmU0njH+Mcbv3LlTCxYs0O+//668vMLzeeONN3TzzTd7GtB8vmKLRpdhA5omdSrrsTsvUZN6Vc39GA1zHnnkEU2ZMsX8POj+URpwz4OKiokNuHuAhBBAAAEEEEAAAQQQQAABBBBAAAEEEEAAAQQQQAABBBBAAAEEEEAAAQQQQAABBBBAAAEEEEAAAQQQQAABBBBAAAEEEEAAAQQQKK8CTapIceHWd5eTk6Pc3FzrA4hEAAEEEEAAgSIFqH9aJBEBPghQP8cHvL8NpX6OfxyZBQEEEEAAgYogQP3ninDKJ+6RBjQ+njsNaHxJjmSwAAAgAElEQVQEZLglAV7AWGIiCAEEEEDAZgI8gNjswEgXAQQQCEABoylGVFSU5cxcbmntfsvhBCIQkAJG05df163Syu++1CfvztDuHVsLzbNOg0bqceMgtTmvk85u3+m45jHbNv2q779ZqD07/tCX8+fq8MEDp9yr0Xjm7//81XzG+Pc/r9DQMJ3b6WJ9/9UCz7dee+013XLLLWYjG5e7QF/+uFUjX/qizHzbN6uth27povo1480cDh8+rMTERBmNcoxr+KPPq9fNdygs3HqDqzLbDAsjgAACCCCAAAIIIIAAAggggAACCCCAAAIIIIAAAggggAACCCCAAAIIIIAAAggggAACCCCAAAIIIIAAAggggAACCCCAAAIIIFBOBNrUlEKCrW8mKytLTqfT+gAiEUAAAQQQQKBIAeqfFklEgI8C1M/xEVAS9XN8N2QGBBBAAAEEKooA9Z8rykkfv08a0Ph47jSg8RGQ4ZYEeAFjiYkgBBBAAAGbCfAAYrMDI10EEEAgAAWCg4MVGxvrVWa/JknZ+V4NIRiBgBTIzcnW7z+v1sEDe3X4UJJ2b9+i3Jwcndb4TFWtUUvVatRWi7PPk9EQprDL+B/xaUcOa9Ov65RyKEl/bPpVy5d8rs0b1snpzPN6z7Fx8erV/061PucCZWaka8z9/T1zTJ8+XQMHDlRYWJjc7gJ9s2abhk9d6PUa/hpw2bmna+gN/1KNKkf//khKStLgwYP1ySefmJ8fnzZHl3S/TsEhIf5aknkQQAABBBBAAAEEEEAAAQQQQAABBBBAAAEEEEAAAQQQQAABBBBAAAEEEEAAAQQQQAABBBBAAAEEEEAAAQQQQAABBBBAAAEEEEDgFAKRDql5de+I0tPTZfzeNBcCCCCAAAII+E+A+qf+s2SmUwtQP6f4dwj1c4pvx0gEEEAAAQQqmgD1nyvaiR/dLw1ofDx3GtD4CMhwSwK8gLHERBACCCCAgM0EeACx2YGRLgIIIBCgAkYDGqMRjdVrxxHpUJbVaOIQCHyBgoICs2GM8T/UC9xuRURGyREa5tWfC7fLpZzsLKWlpigrI92cLyM9Vd9/vVArvl2kbZt/M+f/+xUUFKSEKtV0fpfLdNHl16rB6U1Vo1ZdRcXE6tsvPlHioJ6e8ClTppgNXsLDw+UuKNDSdTs09Pn5ZYZ73UUtdNe15ykhNtLMYceOHerWrZs2bdqksPAITXr9I/3rosvLLD8WRgABBBBAAAEEEEAAAQQQQAABBBBAAAEEEEAAAQQQQAABBBBAAAEEEEAAAQQQQAABBBBAAAEEEEAAAQQQQAABBBBAAAEEEECgoglUjZIaxFvftdF4xmhAw4UAAggggAAC/hWg/ql/PZmtaAHq5xRt9M8I6ud4b8YIBBBAAAEEKqoA9Z8r5snTgMbHc6cBjY+ADLckwAsYS0wEIYAAAgjYTIAHEJsdGOkigAACASoQFRWl0NBQy9kZzWeMJjRcCCBwagHjf8wbDW1cbpeMBjUul0tut8szKDg4RA6HQyEhDgWHhMhoSPPX9c3CjzX8tms9n5999lndddddioiIkDHv8l926d7Jn5XZEdzR41zdekUbRYYf/bvjt99+U4sWLczcqtWorQnT5qjt+Z3LLD8WRgABBBBAAAEEEEAAAQQQQAABBBBAAAEEEEAAAQQQQAABBBBAAAEEEEAAAQQQQAABBBBAAAEEEEAAAQQQQAABBBBAAAEEEECgogkYzWeMJjRWL6fTqaysLKvhxCGAAAIIIICARQHqn1qEIizgBaifQ/2cgL9JSRABBBBAAIFSEKD+cykgB+ASNKDx8VBoQOMjIMMtCfACxhITQQgggAACNhPgAcRmB0a6CCCAQIAKhIeHm00trF45+dKGJKvRxCGAQHEE/tmAZuLEibrnnnsUGRlpNnlZ9dse3TXxk+JM7fMYo1HOyP6d1LtLCwUHBZn5LFiwQFdddZU5d6OmLTRu8kw1b3Ouz2sxAQIIIIAAAggggAACCCCAAAIIIIAAAggggAACCCCAAAIIIIAAAggggAACCCCAAAIIIIAAAggggAACCCCAAAIIIIAAAggggAACCFgTaFFdinBYizWicnJylJuba30AkQgggAACCCBgSYD6p5aYCCrnAtTPKecHzPYQQAABBBCoQALUf65Ah/23rdKAxsdzpwGNj4AMtyTACxhLTAQhgAACCNhMgAcQmx0Y6SKAAAIBKuBwOBQdHe1VdusPSE6XV0MIRgABLwSWfvk/Db2lu2fEE088ofvvv19RUVHm11Zv3Kvbn/zYixn9FxobFa5Rt16obuc1Nic1GtBMnz5dQ4YMMT+f3b6THnriJbMRDRcCCCCAAAIIIIAAAggggAACCCCAAAIIIIAAAggggAACCCCAAAIIIIAAAggggAACCCCAAAIIIIAAAggggAACCCCAAAIIIIAAAgiUvEBoiNS6hnfrZGZmKj8/37tBRCOAAAIIIIBAkQLUPy2SiIAKIED9nApwyGwRAQQQQACBCiJA/ecKctD/2CYNaHw8dxrQ+AjIcEsCvICxxEQQAggggIDNBHgAsdmBkS4CCCAQwALePjP9kSKlZAfwhkgNAZsLrF6+RHf06eLZxWOPPaahQ4d6mkWt27Jfgx7/UAUFpb/R+tUraWT/zjq/ZT1zcbfbrTFjxmjChAnm565X9tLQRyapdv2GpZ8cKyKAAAIIIIAAAggggAACCCCAAAIIIIAAAggggAACCCCAAAIIIIAAAggggAACCCCAAAIIIIAAAggggAACCCCAAAIIIIAAAgggUAEFEiKlRgnebTw1NdW7AUQjgAACCCCAgCUBb2v5/LTX0rQEIWArAern2Oq4SBYBBBBAAAEETiFA/eeKeXvQgMbHc6cBjY+ADLckwAsYS0wEIYAAAgjYTIAHEJsdGOkigAACASwQHR0th8NhOcODmdJOfpbMsheBCHgr8Nv6n9T/inaeYWPHjtXw4cMVExNjfu3nrQd02xMfKd/l9nZqn+PPOr2GRvTrqOYNa5hzGQ1o+vbtq/fee8/83OeWu3Xn8P8qoUo1n9diAgQQQAABBBBAAAEEEEAAAQQQQAABBBBAAAEEEEAAAQQQQAABBBBAAAEEEEAAAQQQQAABBBBAAAEEEEAAAQQQQAABBBBAAAEEEChaoH4lqVp00XF/ReTn5yszM9P6ACIRQAABBBBAwLIA9U8tUxFYjgWon1OOD5etIYAAAgggUMEEqP9cwQ78z+3SgMbHc6cBjY+ADLckwAsYS0wEIYAAAgjYTIAHEJsdGOkigAACASwQERGh8PBwyxnm5EsbkiyHE4gAAl4KbN/yu/pc2MwzavTo0XrggQcUGxtrfu2XPw5o8FPzlJuX7+XMvod3at1AiX07qH7NeHMyl8ultm3bav369ebnOxLH6dYhDyg8ItL3xZgBAQQQQAABBBBAAAEEEEAAAQQQQAABBBBAAAEEEEAAAQQQQAABBBBAAAEEEEAAAQQQQAABBBBAAAEEEEAAAQQQQAABBBBAAAEEihRoUV2KcBQZ5gnIzc1VTk6O9QFEIoAAAggggIBlAeqfWqYisBwLUD+nHB8uW0MAAQQQQKCCCVD/uYId+J/bpQGNj+dOAxofARluSYAXMJaYCEIAAQQQsJkADyA2OzDSRQABBAJYwOFwKDo62qsMfz4g5bm8GkIwAghYFNi7c5uu7XSGXPlHG8yMHDlSDz30kOLi4szPG7Yl6a6n5ykzx2lxRv+FXXnBGfrPDf9SlUpR5qROp9PMy/gB09DQMA3777Pqc8vdCgoK8t+izIQAAggggAACCCCAAAIIIIAAAggggAACCCCAAAIIIIAAAggggAACCCCAAAIIIIAAAggggAACCCCAAAIIIIAAAggggAACCCCAAAKFCoSFSK1qeIeTmZmp/D9/l9m7kUQjgAACCCCAQFEC1D8tSojvVwQB6udUhFNmjwgggAACCFQMAeo/V4xz/ucuaUDj47nTgMZHQIZbEuAFjCUmghBAAAEEbCbAA4jNDox0EUAAgQAWMBpF/NXYwmqaO45Ih7KsRhOHAALeCOzbvUM3XNxKWRnp5rDExESNHj1a8fHx5uffdxzUvZM/0+G0bG+m9UvsjZe01r+vu0Dhxk+iStq2bZsaNWpk/nflqtU1/NHn1a3HjX5Zi0kQQAABBBBAAAEEEEAAAQQQQAABBBBAAAEEEEAAAQQQQAABBBBAAAEEEEAAAQQQQAABBBBAAAEEEEAAAQQQQAABBBBAAAEEEEDg1AJVo6QGR38N2fKVlpamgoICy/EEIoAAAggggIB1AeqfWrcisvwKUD+n/J4tO0MAAQQQQKCiCVD/uaKd+NH90oDGx3OnAY2PgAy3JMALGEtMBCGAAAII2EyABxCbHRjpIoAAAgEuEB0dLYfDYTnLw9nSthTL4QQigIAXAgf27lL/K8/V4YMHzFF33323xo8frypVqpift+xO1vApC7QzKc2LWX0PDXWE6Parz9Hga9p5Jlu0aJG6detmfj6t8ZlK/O9zuqDLZb4vxgwIIIAAAggggAACCCCAAAIIIIAAAggggAACCCCAAAIIIIAAAggggAACCCCAAAIIIIAAAggggAACCCCAAAIIIIAAAggggAACCCBQpEDDBKlyZJFhnoD8/HxlZmZaH0AkAggggAACCHglQP1Tr7gILqcC1M8ppwfLthBAAAEEEKiAAtR/roCHTgMa3w+dBjS+GzJD0QK8gCnaiAgEEEAAAfsJ8ABivzMjYwQQQCCQBSIiIhQeHm45xXy3tG6/5XACEUDAC4Gk/Xt0+7WdtHfnNnNU//79NWnSJFWvXt38vH1fika9vEi/7Tjkxay+hybERGhIr/bqfVELz2Svvvqq7rjjDvNz63Mu0PBHn1fzNuf6vhgzIIAAAggggAACCCCAAAIIIIAAAggggAACCCCAAAIIIIAAAggggAACCCCAAAIIIIAAAggggAACCCCAAAIIIIAAAggggAACCCCAQJECZ9WUHMFFhnkCcnNzlZOTY30AkQgggAACCCDglQD1T73iIricClA/p5weLNtCAAEEEECgAgpQ/7kCHjoNaHw/dBrQ+G7IDEUL8AKmaCMiEEAAAQTsJ8ADiP3OjIwRQACBQBZwOByKjo72KsWNh6SMPK+GEIwAAhYEDiXt05AbL9UfGzeY0d27d9f06dNVp04d8/PupFQ9NvNrrfx9r4XZ/BdSr1qcht34L13YtpFn0hEjRpjNcYyrQ9crNXz886p3WmP/LcpMCCCAAAIIIIAAAggggAACCCCAAAIIIIAAAggggAACCCCAAAIIIIAAAggggAACCCCAAAIIIIAAAggggAACCCCAAAIIIIAAAgggUKhATJjUtKp3OJmZmcrPz/duENEIIIAAAgggYFmA+qeWqQgsxwLUzynHh8vWEEAAAQQQqGAC1H+uYAf+53bj4+ODAnHnAZlUYVA0oAnE26f85cQLmPJ3puwIAQQQQEDiAYS7AAEEEEDA3wJxcXEKCrL+SmF/hrQnzd9ZMB8CCCQn7dd/Bl6jX9euMjE6dOig2bNnq0GDBubnA8npmjj7O321ZnupYp1Zv6pG3txJrZvU8qzbrVs3LVq0yPx8Ze+bNfzR5xUXX7lU82IxBBBAAAEEEEAAAQQQQAABBBBAAAEEEEAAAQQQQAABBBBAAAEEEEAAAQQQQAABBBBAAAEEEEAAAQQQQAABBBBAAAEEEEAAAQQqokCdOKlmjPWdFxQUKC2NIgHWxYhEAAEEEEDAewHqn3pvxojyJ0D9nPJ3puwIAQQQQACBiipA/eeKefI0oPHx3GlA4yMgwy0J8ALGEhNBCCCAAAI2E+ABxGYHRroIIICADQSioqIUGhpqOdMsp/TbQcvhBCKAgEWBw4eS9NBdN+in5d+YI1q0aKGPP/5YjRs3Nj8fOpKpF/7ve332w2aLM/on7OwmtTRmYBc1qJXgmbB69eo6ePCggoODdf3Ae/WfMc8oxOHwz4LMggACCCCAAAIIIIAAAggggAACCCCAAAIIIIAAAggggAACCCCAAAIIIIAAAggggAACCCCAAAIIIIAAAggggAACCCCAAAIIIIAAAicVaFZNirJeIkBOp1NZWVmIIoAAAggggEAJClD/tARxmdo2AtTPsc1RkSgCCCCAAAIIFCFA/eeKeYvQgMbHc6cBjY+ADLckwAsYS0wEIYAAAgjYTIAHEJsdGOkigAACNhAICwtTZGSkV5luSJJy8r0aQjACCBQhkHbk8P9j707grKrr/4+/774PAzMM+y6rIKJikmDumpaWlmWLlZXlv6xc8qeVa2ZpllqZltmi5RaZmrtoqWjuiIKA7LIMDMNsd9//j3MQEhU4Z+4MzLnzOj184Mx8Pt/z/T6/dya59873rZ+c/w098eBss3Lw4MGaM2eOJk6caH7cGk/rxnte0Oz/vLlbLQ+eMlxXnHGk+kSDW+bR2qq6ujqVy2WFwhF95awLdfp3frhb58TNEEAAAQQQQAABBBBAAAEEEEAAAQQQQAABBBBAAAEEEEAAAQQQQAABBBBAAAEEEEAAAQQQQAABBBBAAAEEEEAAAQQQQAABBBDojQJBr7R3g72Vp9Np5XI5e01UI4AAAggggIAtAc4/tcVFcZUKcH5OlW4sy0IAAQQQQKAXCnD+cy/cdEkE0FS47wTQVAhIuyUBnoCxxEQRAggggIDDBPgLiMM2jOkigAACDhBwu92KxWK2Zrq2Q9qYsNVCMQII7EIgGe/QDVf9UHf/6TdmpREM9cILL2jKlCnmxx3JrG7518u67dH5u83S5XLp6Ol76cpvHinj341r3rx52m+//cx/79d/gP7f+VfoE5/72m6bEzdCAAEEEEAAAQQQQAABBBBAAAEEEEAAAQQQQAABBBBAAAEEEEAAAQQQQAABBBBAAAEEEEAAAQQQQAABBBBAAAEEEEAAAQQQQKC3CgyISkNr7K0+Ho+rVCrZa6IaAQQQQAABBGwJcP6pLS6Kq1SA83OqdGNZFgIIIIAAAr1QgPOfe+GmE0BT+aYTQFO5ISPsWoAnYHZtRAUCCCCAgPME+AuI8/aMGSOAAAJOEIhGo/J4PJanmshJS5otl1OIAAIWBDLplP72+1/qxqsv2lb94osvavr06ebHqUxetz36mn5370sWRuuakkjQp9OO3VdfP3HLHIzr3nvv1Sc/+Unz34eOGKNzL79Os478WNfckFEQQAABBBBAAAEEEEAAAQQQQAABBBBAAAEEEEAAAQQQQAABBBBAAAEEEEAAAQQQQAABBBBAAAEEEEAAAQQQQAABBBBAAAEEEEBghwLj66Wo3zpQsVhUIpGw3kAlAggggAACCHRKgPNPO8VGU5UJcH5OlW0oy0EAAQQQQKAXC3D+c+/c/NraWldPXHmPnNQHQRFA0xMfPtU3J56Aqb49ZUUIIIAAAhJ/AeFRgAACCCDQHQKBQEDBYNDW0G9slHJFWy0UI4DATgTy+Zwe/PutuuL7X99W9eCDD+rYY4+V2+1WoVjSvU8v0k9ve1rlcnm3WDbURnTBF2bp0P1Hb7vfRRddpCuuuML8eNykqfrhz3+vvfc9cLfMh5sggAACCCCAAAIIIIAAAggggAACCCCAAAIIIIAAAggggAACCCCAAAIIIIAAAggggAACCCCAAAIIIIAAAggggAACCCCAAAIIINBbBfweacoAe6vPZDLKZrP2mqhGAAEEEEAAAdsCnH9qm4yGKhTg/Jwq3FSWhAACCCCAQC8V4Pzn3rnxBNBUuO8E0FQISLslAZ6AscREEQIIIICAwwT4C4jDNozpIoAAAg4R8Hg8ikajtma7pl1qStpqoRgBBHYiUCqVNPeJB3Xe6Z+Q8e/G9dvf/lZnnHGGjO9R43ri5RW67JYnlcjkdovliIG1uu47x2nEoFrzfsa8Dj/8cD311FPmx/seOFM/ueF2DRg8bLfMh5sggAACCCCAAAIIIIAAAggggAACCCCAAAIIIIAAAggggAACCCCAAAIIIIAAAggggAACCCCAAAIIIIAAAggggAACCCCAAAIIINBbBRoi0rA+9lafSCRULBbtNVGNAAIIIIAAArYFOP/UNhkNVSjA+TlVuKksCQEEEEAAgV4qwPnPvXPjCaCpcN8JoKkQkHZLAjwBY4mJIgQQQAABhwnwFxCHbRjTRQABBBwkEIvF5Ha7Lc84kZOWNFsupxABBCwIvPr80/relz6mVCJuVl944YW67LLL5PP5zI9fWbxOV976lFY2tlkYrbISt8ulWVOH6+pvfVQ+75afDY2NjZo+fbrWrVsnt8ejwz96kn78m7/K5/NXdjO6EUAAAQQQQAABBBBAAAEEEEAAAQQQQAABBBBAAAEEEEAAAQQQQAABBBBAAAEEEEAAAQQQQAABBBBAAAEEEEAAAQQQQAABBBBAYKcC4+ulqI1f6zUOAI/Ht/zeMhcCCCCAAAIIdK8A5592ry+jO0eA83Ocs1fMFAEEEEAAAQR2LMD5z73z0UEATYX7TgBNhYC0WxLgCRhLTBQhgAACCDhMgL+AOGzDmC4CCCDgIIFgMKhAIGBrxguapGzBVgvFCCCwE4E3X3tJF3zzFK1fs8qsOuGEE3T33Xdv+95cvaFNv7xjrp55/e1ud/T7PDr/1IN10mGTt93rn//8p772ta+ppaVF4UhUX/jmeTrjnEu6fS7cAAEEEEAAAQQQQAABBBBAAAEEEEAAAQQQQAABBBBAAAEEEEAAAQQQQAABBBBAAAEEEEAAAQQQQAABBBBAAAEEEEAAAQQQQACB3iwQ8EqTG+wJZLNZZTIZe01UI4AAAggggECnBOyef/pqo1Qud+pWNCHQowU4P6dHbw+TQwABBBBAAAELAi6XtN8gC4XvKmlvb7fXQHWPFCCApsJtIYCmQkDaLQnYfQLmlfWWhqUIAQQQQACBPSpAAM0e5efmCCCAQFULeDweRaNRW2tc1yFtSNhqoRgBBHYisGzxG7r8nNP15vyXzara2lqtWLlCfWv7mh9ncgXdfP/LuvXh11QslbrVsqFvVH+79FOqqwlvu8/pp5+uv/71r8rn8+pX36AfXv17feSYE7t1HgyOAAIIIIAAAggggAACCCCAAAIIIIAAAggggAACCCCAAAIIIIAAAggggAACCCCAAAIIIIAAAggggAACCCCAAAIIIIAAAggggEBvFxgYlYbU2FNIJBIqFov2mqhGAAEEEEAAgU4J1NTUyGWcVG3xmr9BKnTv0SEWZ0IZAl0rwPk5XevJaAgggAACCCCw+wW8bmnqQOv3LZfL6ujosN5AZY8VIICmwq0hgKZCQNotCRBAY4mJIgQQQAABhwkQQOOwDWO6CCCAgMMEYrGY3G635Vmn8tKiTZbLKUQAgV0IrH97pa655Ht6+rH7t1U+8sgjOuaYY7Z9/MLCNbrmjme1fF1Lt3qef+rB+szRU7X1rS3Lly/XZz/7Wb388pZwnMHDR+mWe+eq/4DB3ToPBkcAAQQQQAABBBBAAAEEEEAAAQQQQAABBBBAAAEEEEAAAQQQQAABBBBAAAEEEEAAAQQQQAABBBBAAAEEEEAAAQQQQAABBBBAoLcLTOwvhX3WFUqlkuLxuPUGKhFAAAEEEECgIgG75/a8sVHKkRNXkTnNPVOA83N65r4wKwQQQAABBBCwLuD3SFMGWK/neTjrVj29kgCaCneIAJoKAWm3JEAAjSUmihBAAAEEHCZAAI3DNozpIoAAAg4TCAaDCgQCtma9uFlK5my1UIwAAjsQ6Ghr0c3XXq47/nD9toqTTz5Zs2fP3vZxLl/U5X/6jx5+/i0ZiefdcU0c0V9/uehkeT1bAqmM+/z617/W5Zdfrs2bN8vlcunjp3xZF//yj91xe8ZEAAEEEEAAAQQQQAABBBBAAAEEEEAAAQQQQAABBBBAAAEEEEAAAQQQQAABBBBAAAEEEEAAAQQQQAABBBBAAAEEEEAAAQQQQACBdwQifmlCvT2ObDarTCZjr4lqBBBAAAEEEOi0gN0AmjebpHSh07ejEYEeK8D5OT12a5gYAggggAACCFgUCHmlSQ0WiyURQGPdqqdXEkBT4Q4RQFMhIO2WBAigscREEQIIIICAwwQIoHHYhjFdBBBAwGECHo9H0WjU1qybktKadlstFCOAwA4ECoW8/v7n3+ray84xn0zeei1bsVpjRg3f9vGz81fpqr/N1dpNHV1q6XJJQ/r30W/P/ZiGNvTZNvZbb72lb33rW5ozZ475Oa/Xp1/f/oimH3x4l96fwRBAAAEEEEAAAQQQQAABBBBAAAEEEEAAAQQQQAABBBBAAAEEEEAAAQQQQAABBBBAAAEEEEAAAQQQQAABBBBAAAEEEEAAAQQQQGB7gWF9pIaIPZVEIqFisWiviWoEEEAAAQQQ6LSAcWaPcXaP1Wtxs5TMWa2mDgHnCHB+jnP2ipkigAACCCCAwAcL2A2DNp6DM56L43K+AAE0Fe4hATQVAtJuSYAAGktMFCGAAAIIOEyAABqHbRjTRQABBBwoYPfF7EJJmr/BgQtlygj0UIEnH7pHV/3wW9rc9L9vrAsvukxXXHax3K4tky4US/rV3f/VXU8uUL7QNW/89HrcmjC8Xt89ZYamjRss9zs3SyaTuummm3TllVeqpaXFvP/4ydN064MvyuP19lBFpoUAAggggAACCCCAAAIIIIAAAggggAACCCCAAAIIIIAAAggggAACCCCAAAIIIIAAAggggAACCCCAAAIIIIAAAggggAACCCCAQHUITB0oed3W18Khl9atqEQAAQQQQKCrBCKRiLw2zuFYulnqyHbV3RkHgZ4lwPk5PWs/mA0CCCCAAAII2BOoCUhj66z3FAoFGef1cTlfgACaCveQAJoKAWm3JEAAjSUmihBAAAEEHCZAAI3DNozpIoAAAg4UCAQCCgaDtma+slVqSdtqoRgBBHYg8Nab800+rFUAACAASURBVHXNxd/Vq/99alvF2PGT9OicJzRq6MBtn2tqSei6u/+rR15YWrFlQ9+IDp4yXCcdurcmjui/LXwmn8/rscce0wUXXKAFCxaY9wmGwvrZ7+7WzCOOr/i+DIAAAggggAACCCCAAAIIIIAAAggggAACCCCAAAIIIIAAAggggAACCCCAAAIIIIAAAggggAACCCCAAAIIIIAAAggggAACCCCAAAI7FugXkkb1tSeUyWSUzXKivT01qhFAAAEEEKhMIBwOy+fzWR5keYvUlrFcTiECjhLg/BxHbReTRQABBBBAAIH3CNQGpTH9rLMY5/WlUinrDVT2WAECaCrcGgJoKgSk3ZIAATSWmChCAAEEEHCYAAE0DtswposAAgg4UMDtdisWi9maeUdWWrrZVgvFCCCwA4FkvEO/vfpHmn3rjSoWCmZVMBjSd8+7QJde/CMFfe5tneubO/SXh+bpnqcWqVgq2TatiQR19PQxOmDiEE2fOES10ZBcri3DlMtlvf766zrrrLP0zDPPbBv7Y5/+ki7+xS1yezy270cDAggggAACCCCAAAIIIIAAAggggAACCCCAAAIIIIAAAggggAACCCCAAAIIIIAAAggggAACCCCAAAIIIIAAAggggAACCCCAAAIIWBcYWyfVBKzXG5XxeFylTvzusb27UI0AAggggAAC7xawG0CzslVqSWOIQHUKcH5Ode4rq0IAAQQQQKC3CNgNhCaApnoeGQTQVLiXBNBUCEi7JQECaCwxUYQAAggg4DABAmgctmFMFwEEEHCoQCQSkdfrtTX7hU1SZktWBhcCCFQgYAS/PP3Y/br2snO1dvVycySXy6WRY8bqqp9fq5NPPE7ud0JijK+1dqT11PxVumvOAi15e9Mu7xwO+jRj72GaOXWEBtfXaMyQfqqNBuV+96CSXn31VX3729/Wiy++qGKxaI47etwkXXHD7Ro3aeou70MBAggggAACCCCAAAIIIIAAAggggAACCCCAAAIIIIAAAggggAACCCCAAAIIIIAAAggggAACCCCAAAIIIIAAAggggAACCCCAAAIIdF4g6JX2brDXXygUlEwm7TVRjQACCCCAAAIVC4RCIfn9fsvjvN0ubeL/si17UegsAc7PcdZ+MVsEEEAAAQQQ2F6gf0Qa3se6Si6XUzpNuqR1sZ5bSQBNhXtDAE2FgLRbEiCAxhITRQgggAACDhMggMZhG8Z0EUAAAYcKGC9mGy9q27k2JqS1HXY6qEUAgR0JpJIJ/eT8MzTngb+rWNiS7OTxeLTvAR/Sz352lY74yEy53hVCky+WtLktpXWb2vXKkvV6Y0WTVje2qiWe1vhh9Zo8qkETRtabgTO1sZD6RIOKhvzyetwfOIUHHnhAZ555ptatWyfjBX3jqm8YpAt/dqNmHnG8PDYDqthpBBBAAAEEEEAAAQQQQAABBBBAAAEEEEAAAQQQQAABBBBAAAEEEEAAAQQQQAABBBBAAAEEEEAAAQQQQAABBBBAAAEEEEAAAQQQsCcwtEYaELXXYxx2aRx6yYUAAggggAACu1cgGAwqEAhYvqlxTo9xXg8XAtUqwPk51bqzrAsBBBBAAIHqFzCejzOel7N6ZbNZZTIZq+XU9WABAmgq3BwCaCoEpN2SAAE0lpgoQgABBBBwmAABNA7bMKaLAAIIOFigpqZGrncnXOxiLYWSNH+DgxfM1BHoYQJLF72u73/1JK1dvXy7me29zzT99oYbdMjMGV0+4w0bNujss8/W7NmzVXgn+Ma4SSgc0dmX/EInfPZ0eb2+Lr8vAyKAAAIIIIAAAggggAACCCCAAAIIIIAAAggggAACCCCAAAIIIIAAAggggAACCCCAAAIIIIAAAggggAACCCCAAAIIIIAAAggggMD2AlMHSl63dZVyuayOjg7rDVQigAACCCCAQJcJ2A2gaYxL6+NddnsGQqBHCnB+To/cFiaFAAIIIIAAArsQGByTBsWsMxFAY92qp1cSQFPhDhFAUyEg7ZYECKCxxEQRAggggIDDBAigcdiGMV0EEEDAwQKhUEh+v9/WCla3Sc0pWy0UI4DATgTuvf0P+tUV56ujvXW7qrq6ev30qqv18Y8dp4EDBnTasFQqqbW1VRs3btQ999yjG2+8UevXr982ntvtVv2AwfrCN87RyV/8pgLBUKfvRSMCCCCAAAIIIIAAAggggAACCCCAAAIIIIAAAggggAACCCCAAAIIIIAAAggggAACCCCAAAIIIIAAAggggAACCCCAAAIIIIAAAghYE6gPSyNqrdVurcrlckqn0/aaqEYAAQQQQACBLhEIBAIyQmisXptT0qo2q9XUIeBcAc7Pce7eMXMEEEAAAQR6q8DIWqkubH31mUxGRggNl/MFCKCpcA8JoKkQkHZLAgTQWGKiCAEEEEDAYQIE0Dhsw5guAggg4GABj8ejaDRqawXJnLS42VYLxQggsBOBUrGoP99wlW6/+Vq1tWz/zWWEwxx99NE677zzNGjQII0ZM0bGm1F2dRlvGl23bp2ampq0adMm3XnnnXr88ce1efPm7VrdHo+m7HeQPnP6WTriuJPl8Xp3NTRfRwABBBBAAAEEEEAAAQQQQAABBBBAAAEEEEAAAQQQQAABBBBAAAEEEEAAAQQQQAABBBBAAAEEEEAAAQQQQAABBBBAAAEEEEAAgS4QmFAvRfz2BkokEioWi/aaqEYAAQQQQACBLhHw+XwKh62fUp3ISUs4p6dL7BmkZwtwfk7P3h9mhwACCCCAAALvFxhfL0VtPC+XSqWUz+ehrAIBAmgq3EQCaCoEpN2SAAE0lpgoQgABBBBwmAABNA7bMKaLAAIIOFwgEonIazN0YulmqYMAZofvPNPvSQLGi+i3/+E6/ePWm7Rm1bL3TS0UCmm//fbTCSecoKFDh5pvRjHCo4znRYyvtbS0qLW1VcaT08Y/69ev13PPPafXX39dGzdu/MA3kY6ZMFn7fegQffLzX9fYSVPlcrl6EglzQQABBBBAAAEEEEAAAQQQQAABBBBAAAEEEEAAAQQQQAABBBBAAAEEEEAAAQQQQAABBBBAAAEEEEAAAQQQQAABBBBAAAEEEECgagVqAtLYOnvLKxQKSiaT9pqoRgABBBBAAIEuE/B4POZ5H1avQkmav8FqNXUIOFuA83OcvX/MHgEEEEAAgd4mMHWg5HVbXzWh0NatenolATQV7hABNBUC0m5JgAAaS0wUIYAAAgg4TIAAGodtGNNFAAEEHC7g9/vNAAs7V2tGWtFip4NaBBDYlUA2k9azTz6s++64Rc8//ZiKhcL7Wow3otTU1JhvRjHCo2pra80/m5ubzRAa4w2jRgBNNptVuVx+X78RMjNs1FjNPOJ4zTzyeO07/WD5A8FdTY2vI4AAAggggAACCCCAAAIIIIAAAggggAACCCCAAAIIIIAAAggggAACCCCAAAIIIIAAAggggAACCCCAAAIIIIAAAggggAACCCCAQBcKjO4n9bX5a77pdFq5XK4LZ8FQCCCAAAIIIGBHwDi3wzj3w85lBNAYQTRcCPQGAc7P6Q27zBoRQAABBBBwvoARPGME0Ni5Ojo6PvBsPztjUNszBAigqXAfCKCpEJB2SwIE0FhioggBBBBAwGECBNA4bMOYLgIIIFAFAsYL28YL3HauN5uk9PvzMewMQS0CCLxHwAideXvlUv374Xv0r7v+rLWrl3fJk82BYEj7f/hQfeToEzRm/GSNmTBZ0Vgf29/3bBgCCCCAAAIIIIAAAggggAACCCCAAAIIIIAAAggggAACCCCAAAIIIIAAAggggAACCCCAAAIIIIAAAggggAACCCCAAAIIIIAAAghUJhDySpMa7I1RLpdlHHTJhQACCCCAAAJ7VsDuOT2Lm6Uk+XF7dtO4+24V4Pyc3crNzRBAAAEEEECgEwIRvzSh3nojz8tZt3JCJQE0Fe4SATQVAtJuSYAAGktMFCGAAAIIOEyAABqHbRjTRQABBKpAIBgMKhAI2FrJpqT0drutFooRQMCCgPEkcyad0sb1a7Rg3gv6w7U/NoNo7F7hSFSHHvsJHXrMJzRwyHA1DB6qPn3r5PX6CJ6xi0k9AggggAACCCCAAAIIIIAAAggggAACCCCAAAIIIIAAAggggAACCCCAAAIIIIAAAggggAACCCCAAAIIIIAAAggggAACCCCAAAJdJDC8j9Q/Ym+wbDarTCZjr4lqBBBAAAEEEOhygUgkIq/Xa3ncVW3S5pTlcgoRqAoBzs+pim1kEQgggAACCFStQF1YGllrfXmFQkHJZNJ6A5U9WoAAmgq3hwCaCgFptyRAAI0lJooQQAABBBwmQACNwzaM6SKAAAJVIOB2uxWLxWyv5PWNUr5ou40GBBCwKFAqlVTI59S6eZPWvb1STz92v5598iFtbFyrTCop4+vG1a++Qft+aJb2P+gjGrf3vqofMEh1/QcqEAjK7fEQOGPRmzIEEEAAAQQQQAABBBBAAAEEEEAAAQQQQAABBBBAAAEEEEAAAQQQQAABBBBAAAEEEEAAAQQQQAABBBBAAAEEEEAAAQQQQAABBLpTwOeR9hlg/w7xeHzb7xbb76YDAQQQQAABBLpKIBQKye/3Wx6uMS6tj1supxCBqhPg/Jyq21IWhAACCCCAgOMFBsekQTaO3szlckqn045fNwvYIkAATYWPBAJoKgSk3ZIAATSWmChCAAEEEHCYAAE0DtswposAAghUiUA4HJbP57O1mg0JaV2HrRaKEUCgiwTK5bLKpZJK5ZK8Xnvfu100BYZBAAEEEEAAAQQQQAABBBBAAAEEEEAAAQQQQAABBBBAAAEEEEAAAQQQQAABBBBAAAEEEEAAAQQQQAABBBBAAAEEEEAAAQQQQAABGwJDaqSBURsNkvL5vFKplL0mqhFAAAEEEECgWwQCgYCCwaDlsVvT0opWy+UUItCrBDg/p1dtN4tFAAEEEECgxwiM7iv1DVmfTiaTUTabtd5AZY8WIICmwu0hgKZCQNotCRBAY4mJIgQQQAABhwkQQOOwDWO6CCCAQJUIeL1eRSIRW6splaXXN0rFkq02ihFAAAEEEEAAAQQQQAABBBBAAAEEEEAAAQQQQAABBBBAAAEEEEAAAQQQQAABBBBAAAEEEEAAAQQQQAABBBBAAAEEEEAAAQQQQAABBBDoVQIet7TPAMntsrfsZDKpQqFgr4lqBBBAAAEEEOgWAZ/Pp3A4bHnsVF5atMlyOYUIIIAAAggggAACCCDQzQIT+0thn/WbGMHQRkA0V3UIEEBT4T4SQFMhIO2WBAigscREEQIIIICAwwQIoHHYhjFdBBBAoIoEjAAaI4jGztUYl9bH7XRQiwACCCCAAAIIIIAAAggggAACCCCAAAIIIIAAAggggAACCCCAAAIIIIAAAggggAACCCCAAAIIIIAAAggggAACCCCAAAIIIIAAAggggEDvEhgckwbF7K3ZCJ4xAmi4EEAAAQQQQKBnCHg8HkWjUcuTKZWleY2WyylEAAEEEEAAAQQQQACBbhaYNsheQHQikVCxWOzmWTH87hIggKZCaQJoKgSk3ZIAATSWmChCAAEEEHCYAAE0DtswposAAghUkYDP51M4HLa1omJZemODZPzJhQACCCCAAAIIIIAAAggggAACCCCAAAIIIIAAAggggAACCCCAAAIIIIAAAggggAACCCCAAAIIIIAAAggggAACCCCAAAIIIIAAAggggAAC2wt4XNKUgZLxp50rlUopn8/baaEWAQQQQAABBLpZwO45qAuapGyhmyfF8AgggAACCCCAAAIIILBLgYBXmtywy7LtCtrb2+01UN2jBQigqXB7CKCpEJB2SwJ2n3h5Zb2lYSlCAAEEEEBgjwoQQLNH+bk5Aggg0OsFotGoPB6PLYfGuLQ+bquFYgQQQAABBBBAAAEEEEAAAQQQQAABBBBAAAEEEEAAAQQQQAABBBBAAAEEEEAAAQQQQAABBBBAAAEEEEAAAQQQQAABBBBAAAEEEEAAAQR6hcDgmDQoZm+pxWJRiUTCXhPVCCCAAAIIINDtArFYTG632/J9VrVJm1OWyylEAAEEEEAAAQQQQACBbhKoD0sjaq0PXiqVFI9z0KZ1sZ5fSQBNhXtEAE2FgLRbEiCAxhITRQgggAACDhMggMZhG8Z0EUAAgSoT8Pv9CoVCtlZVKktvbJQKJVttFCOAAAIIIIAAAggggAACCCCAAAIIIIAAAggggAACCCCAAAIIIIAAAggggAACCCCAAAIIIIAAAggggAACCCCAAAIIIIAAAggggAACCCBQ1QJetzRlgOR22VtmOp1WLpez10Q1AggggAACCHS7QCQSkdfrtXwfI3zGCKHhQgABBBBAAAEEEEAAgT0rMLJWqgtbn0OhUFAymbTeQGWPFyCApsItIoCmQkDaLQkQQGOJiSIEEEAAAYcJEEDjsA1juggggEAVCsRiMbndblsr25CQ1nXYaqEYAQQQQAABBBBAAAEEEEAAAQQQQAABBBBAAAEEEEAAAQQQQAABBBBAAAEEEEAAAQQQQAABBBBAAAEEEEAAAQQQQAABBBBAAAEEEEAAgaoWGFIjDYzaW2KpVFI8HrfXRDUCCCCAAAII7BaBQCCgYDBo+V7ZorRgo+VyChFAAAEEEEAAAQQQQKCbBCYPkAIe64NnMhlls1nrDVT2eAECaCrcIgJoKgSk3ZIAATSWmChCAAEEEHCYAAE0DtswposAAghUoYDf71coFLK9sjc2Srmi7TYaEEAAAQQQQAABBBBAAAEEEEAAAQQQQAABBBBAAAEEEEAAAQQQQAABBBBAAAEEEEAAAQQQQAABBBBAAAEEEEAAAQQQQAABBBBAAAEEEKg6Ab9HmjLA/rLS6bRyuZz9RjoQQAABBBBAoNsFvF6vIpGIrfssaJKyBVstFCOAAAIIIIAAAggggEAXCgS80uQGewMmk0kVCvyHvD21nl1NAE2F+0MATYWAtFsSIIDGEhNFCCCAAAIOEyCAxmEbxnQRQACBKhWIxWJyu922VrcpKb3dbquFYgQQQAABBBBAAAEEEEAAAQQQQAABBBBAAAEEEEAAAQQQQAABBBBAAAEEEEAAAQQQQAABBBBAAAEEEEAAAQQQQAABBBBAAAEEEEAAAQSqUmB4H6m/vfPpVSqVFI/Hq9KDRSGAAAIIIFAtAnbPQl3dJjWnqmX1rAMBBBBAAAEEEEAAAecJ1IelEbX25t3ezuGa9sR6fjUBNBXuEQE0FQLSbknA7pMur6y3NCxFCCCAAAII7FEBAmj2KD83RwABBBB4R8Dv9ysUCtn2WLRJSuVtt9GAAAIIIIAAAggggAACCCCAAAIIIIAAAggggAACCCCAAAIIIIAAAggggAACCCCAAAIIIIAAAggggAACCCCAAAIIIIAAAggggAACCCCAQNUIhH3SxP72l5NOp5XL5ew30oEAAggggAACu00gEonI6/Vavt/mlLSqzXI5hQgggAACCCCAAAIIINDFAiNrpbqw9UELhYKSyaT1BiodIUAATYXbRABNhYC0WxIggMYSE0UIIIAAAg4TIIDGYRvGdBFAAIEqFojFYnK73bZW2JqRVrTYaqEYAQQQQAABBBBAAAEEEEAAAQQQQAABBBBAAAEEEEAAAQQQQAABBBBAAAEEEEAAAQQQQAABBBBAAAEEEEAAAQQQQAABBBBAAAEEEEAAgaoSGN1P6hu0t6RSqaR4PG6viWoEEEAAAQQQ2O0CgUBAwaD1/6PPFqUFG3f7NLkhAggggAACCCCAAAIIvCMweYAU8FjnyGQyymaz1huodIQAATQVbhMBNBUC0m5JgAAaS0wUIYAAAgg4TIAAGodtGNNFAAEEqljA7/crFArZXuGyFqk9Y7uNBgQQQAABBBBAAAEEEEAAAQQQQAABBBBAAAEEEEAAAQQQQAABBBBAAAEEEEAAAQQQQAABBBBAAAEEEEAAAQQQQAABBBBAAAEEEEAAAQQcL9AnKO3Vz/4y0um0crmc/UY6EEAAAQQQQGC3Cni9XkUiEVv3XNAkZQu2WihGAAEEEEAAAQQQQACBLhAIeKXJDfYGSiaTKhT4D3h7aj2/mgCaCveIAJoKAWm3JEAAjSUmihBAAAEEHCZAAI3DNozpIoAAAlUuEI1G5fHYiGqWlMxJi5urHIblIYAAAggggAACCCCAAAIIIIAAAggggAACCCCAAAIIIIAAAggggAACCCCAAAIIIIAAAggggAACCCCAAAIIIIAAAggggAACCCCAAAIIIPABAhPqpYjfHk2xWFQikbDXRDUCCCCAAAII7DEBu+ehrm6TmlN7bLrcGAEEEEAAAQQQQACBXitQH5ZG1Npbfnt7u70Gqh0hQABNhdtEAE2FgLRbErD7hMsr6y0NSxECCCCAAAJ7VIAAmj3Kz80RQAABBN4j4PP5FA6Hbbu83S5tStpuowEBBBBAAAEEEEAAAQQQQAABBBBAAAEEEEAAAQQQQAABBBBAAAEEEEAAAQQQQAABBBBAAAEEEEAAAQQQQAABBBBAAAEEEEAAAQQQQAABxwr0j0jD+9iffiqVUj6ft99IBwIIIIAAAgjsEYFIJCKv12v53ptT0qo2y+UUIoAAAggggAACCCCAQBcJjKyV6mwcqVkoFJRMcphmF/H3qGEIoKlwOwigqRCQdksCBNBYYqIIAQQQQMBhAgTQOGzDmC4CCCDQCwTsvthtkBRK0oImqVjqBUAsEQEEEEAAAQQQQAABBBBAAAEEEEAAAQQQQAABBBBAAAEEEEAAAQQQQAABBBBAAAEEEEAAAQQQQAABBBBAAAEEEEAAAQQQQAABBBBAoNcLeNzS5AbJ67ZHwaGW9ryoRgABBBBAoCcIBAIBBYNBy1MplaV5jZbLKUQAAQQQQAABBBBAAIEuEHBJ2neQ5Db+xeKVyWSUzWYtVlPmJAECaCrcLQJoKgSk3ZIAATSWmChCAAEEEHCYAAE0DtswposAAgj0AgGv1ysjhMbu1ZSU1rTb7aIeAQQQQAABBBBAAAEEEEAAAQQQQAABBBBAAAEEEEAAAQQQQAABBBBAAAEEEEAAAQQQQAABBBBAAAEEEEAAAQQQQAABBBBAAAEEEEAAAecJDOsjNdj/1Xwlk0kZITRcCCCAAAIIIOAcgc6cybOyVWpJO2eNzBQBBBBAAAEEEEAAAacL9AtJo/raWwXP1dnzclI1ATQV7hYBNBUC0m5JgAAaS0wUIYAAAgg4TIAAGodtGNNFAAEEeolAOByWz+ezvdolzVIiZ7uNBgQQQAABBBBAAAEEEEAAAQQQQAABBBBAAAEEEEAAAQQQQAABBBBAAAEEEEAAAQQQQAABBBBAAAEEEEAAAQQQQAABBBBAAAEEEEAAAQQcIxD1S+Pr7U83n88rlUrZb6QDAQQQQAABBPa4gN0zUdsy0vKWPT5tJoAAAggggAACCCCAQK8RGNNPqg3aW257e7u9BqodI0AATYVbRQBNhYC0WxKw+2TLK+stDUsRAggggAACe1SAAJo9ys/NEUAAAQR2IODxeBSNRm37GOEzRggNFwIIIIAAAggggAACCCCAAAIIIIAAAggggAACCCCAAAIIIIAAAggggAACCCCAAAIIIIAAAggggAACCCCAAAIIIIAAAggggAACCCCAAALVKmCEzxghNHavRCKhYrFot416BBBAAAEEEOgBAuFwWD6fz9ZM5m+QCiVbLRQjgAACCCCAAAIIIIBAJwS8bmnqQHuNhEXb83JaNQE0Fe4YATQVAtJuSYAAGktMFCGAAAIIOEyAABqHbRjTRQABBHqRQDAYVCAQsL3iNe1SU9J2Gw0IIIAAAggggAACCCCAAAIIIIAAAggggAACCCCAAAIIIIAAAggggAACCCCAAAIIIIAAAggggAACCCCAAAIIIIAAAggggAACCCCAAAII9HiBhog0rI/9aWazWWUyGfuNdCCAAAIIIIBAjxAwwmeMEBo719vt0ibO4rFDRi0CCCCAAAIIIIAAAp0S6B+Rhtt8zi6VSskIoeGqTgECaCrcVwJoKgSk3ZIAATSWmChCAAEEEHCYAAE0DtswposAAgj0IgGXy6VYLCbjTztXqSwtbJJyRTtd1CKAwO4WSKUyWrJqvVat3aSOZFrZbE75QlHFUsmcitfrkc/jlhFGVdcnqr1GDtToYQPl9bgrnqpxj2WrG7Vw6Vq1dSSUyxeUzRVULJbkdkt+n09+v1eRUFCjhzZo0pihisXsvQGnXC6baykWy+aYXo9XNn+cVbxOBkAAAQQQQAABBBBAAAEEEEAAAQQQQAABBBBAAAEEEEAAAQQQQAABBBBAAAEEEEAAAQQQQAABBBBAAAEEEEAAAQQQQAABBBCoLgG/R9q7QXLb+zV8Gb/7Go/HzT+5EEAAAQQQQMC5AjU1NbbO40nkpCXNzl0vM0egJwtwfk5P3h3mhgACCCCAwO4XGF8vRf3W72s8T9fR0WG9gUrHCRBAU+GWEUBTISDtlgQIoLHERBECCCCAgMMECKBx2IYxXQQQQKCXCfj9foVCIdurbk1LK1ptt9GAAALdLGA80d24qU2Pz52vpavXK5FMK1coqlQsqSTjzaouud5502rZTGspy+Nyy+12KeD3qa5vTAfuM1Yzpo1XNBy0Pdv1G1v0+HPztXRVoxKpjLK5vMqlsnlvV9m4m3GVZSTFGP/zuFxmEE4kHFRDXR8de8g0jR85WO5dhODkCwU9/eKbevSZeTKWc+hBe+uIg/ZRMGjjVQHbq6MBAQQQQAABBBBAAAEEEEAAAQQQQAABBBBAAAEEEEAAAQQQQAABBBBAAAEEEEAAAQQQQAABBBBAAAEEEEAAAQQQQAABBBBAoNoFRveV+tr/FXyl02nlcrlq52F9CCCAAAIIVL2AcRaPcSaPnWthk5Qp2OmgFgEEdiTA+Tn2fv7wSEIAAQQQQKC3CAS9W0Kjdx37ggAAIABJREFU7VzGc3XGc3Zc1StAAE2Fe0sATYWAtFsSIIDGEhNFCCCAAAIOEyCAxmEbxnQRQACBXigQiUTk9Xptr3xVm7Q5ZbuNBgQQ6CaBQrGo5197S7Mf/a+SyYx5F7fLJbfbLSNqxrg8Hrci4ZD5uWQqLSPIxXjRvWSEw5TL5j9G7bBB/fWFEw/RiKEN5hg7u4wAmM1tcT32zGt6Yf5bSmWy2+7tMu5v9Ltc8vu8ikWCSqbzSmcz2wJpiuWSGVJjXC63W+NHDNIXP3mo6vvV7PDeuXxBj819TffNedHsO3bWNB132P4KBXgBvZseXgyLAAIIIIAAAggggAACCCCAAAIIIIAAAggggAACCCCAAAIIIIAAAggggAACCCCAAAIIIIAAAggggAACCCCAAAIIIIAAAghUvUBdWBpZa3+ZhUJByWTSfiMdCCCAAAIIINDjBIxzeIzzeOxc6+NSY9xOB7UIIPBBApyfw/k5fGcggAACCCCwI4FBMWlwzJ6P8Xyd8bwdV/UKEEBT4d4SQFMhIO2WBAigscREEQIIIICAwwQIoHHYhjFdBBBAoBcKdOZFb4OpUJIWNm35kwsBBPasgBECM/flN3X7v56R8UK61+NWn5qIpo4fof0n76W6fjUKBf0K+LzyuN3mZI2wmUwup7Z4WouXr9Vzry7Wps3tSmVy5tdqYxF9/TNHa9yoQTtcXKlU1tLVjZr98HNata7JrPP5vOoTC2vk4AZNn7qXhg/qr5pISF6vR273ljCbQrGkdCarxqYWvbZ4tRYtW6PmtriyWePeUjDg16c/+mEdOGUvBYPvD5UhgGbPPt64OwIIIIAAAggggAACCCCAAAIIIIAAAggggAACCCCAAAIIIIAAAggggAACCCCAAAIIIIAAAggggAACCCCAAAIIIIAAAgggUG0CXre0d4Nk/Gn34jBLu2LUI4AAAggg0LMFYrGY3O+cz2FlpumC9OaWYze4EECgkwKcnzNNxx1GAE0nHz60IYAAAgj0AoFJDVLIa32hpVJJ8TgpkdbFnFlJAE2F+0YATYWAtFsSIIDGEhNFCCCAAAIOEyCAxmEbxnQRQACBXioQCoXk978/5GFXHC1paWXrrqr4+u4WSCY6tGbFWzKe+Hz3ZYSKvPd69+eMNz74/H71rWtQv/4Dbb0RYnevkfttL7ChuU0/vfEepTIZ+bwejR89RMcdur9GDxuwLXBmV2aJZFr/fe0t/fuFBWpu6TBDaPr366Pzvnai+vWJvv+xUyrr1UUrdNeDz6q1PSG3y2XW7z1umA6ZPklDBtTt6pbm1437tHYk9fy8JXpl4Qqt2dCscqmsSCigo2buq1kHTFJNNLTdWATQWKKlCAEEEEAAAQQQQAABBBBAAAEEEEAAAQQQQAABBBBAAAEEEEAAAQQQQAABBBBAAAEEEEAAAQQQQAABBBBAAAEEEEAAAQQQQMCiwKi+Ur/tf6XVUmcul1M6nbZUSxECCCCAAAIIOEMgGAwqEAjYmuziZimZs9VC8U4EOD+n9z08OD+HAJre96hnxQgggAACVgWifml8vdXqLXXZbFaZTMZeE9WOEyCApsItI4CmQkDaLQkQQGOJiSIEEEAAAYcJEEDjsA1juggggEAvFXC5XIrFYjL+tHutapM2p+x2Ud+dAksWvKpfXX6Ostl3Pen5AeEzW+ewNYTG5XYrGApr5F4TNXm/gzRp3w9p+Ohx3TlVxu4igTsfnKsnnnvdHG3IwH76zHEzzRAaIxTGzpXNFfTcq4v14H9eUXs8abYe/uEpOvX4We8bZv7iVfrzP55UIpWR1+PRyKH9ddTB+2ryuOHy+2xExL8zshE6s2Jtkx76zyt6fckq87OxSEhHzZyqQz80WaHA/0KyCKCxs6vUIoAAAggggAACCCCAAAIIIIAAAggggAACCCCAAAIIIIAAAggggAACCCCAAAIIIIAAAggggAACCCCAAAIIIIAAAggggAACCOxMoC4sjay1b2T8nnY8HtfW39e2PwIdCCCAAAIIINATBTwej6LRqK2ptaSlla22WijeiQDn5/S+hwfn5xBA0/se9awYAQQQQMCqQGeCoxOJhIrFotVbUOdQAQJoKtw4AmgqBKTdkgABNJaYKEIAAQQQcJgAATQO2zCmiwACCPRiAb/fr1AoZFugWJLe3CTleH7Ntl13NbzxynO6/HunKZfNqE+/evUfOEQql7e9cbFUKpm3Lr/zp/FxOpVQa3OT8vmc+bVQJKqp02fqk1/4piZOnd5dU2XcLhAoFIq6/Dd3q3FTqxkEM2O/8Tr1+JnydSIExphORyKlO/41V/PeXKFiqaTaPlFd/K1TFIsEt812xdqNuu3ep7S2sVkut0vjRgzSJ478kEYNHyCP213RqhqbWnX/Ey/p5QXLzHEG1NXqpGMO0tSJI7eNTQBNRcQ0I4AAAggggAACCCCAAAIIIIAAAggggAACCCCAAAIIIIAAAggggAACCCCAAAIIIIAAAggggAACCCCAAAIIIIAAAggggAACCLwj4PdIk/pLnk78imw6nVYut+X3s7kQQAABBBBAoLoEjAAaI4jGzvVmk5Qu2OmgdkcCnJ/Tux4bnJ8jHTuLAJre9ahntQgggAACVgVCvi3P3dm5jOAZI4CGq/oFCKCpcI8JoKkQkHZLAgTQWGKiCAEEEEDAYQIE0Dhsw5guAggg0MsFwuGwfD6fbYW2jLS8xXYbDd0ksPUF9EI+r0OO+YROOu1M807lcnm7P41Qmq2fLxTySsY71Lq5Sc88dp9eee7f8np9OvCQo/SFM/9PQ0fu1U2zZdhKBVrb4rrsN39XMp1ROBTUCUdM1xEzpnR6WONx8u8XFur+J15UMpVRwO/VN049RlPGjTDHzGRyuu3+p/TyG8tUKpVV1zemr5x8uMaNHCKXq9O33a5xU0uH/jh7jpat3iC3y6Xxo4fo8yccogH1tWYdATRd48woCCCAAAIIIIAAAggggAACCCCAAAIIIIAAAggggAACCCCAAAIIIIAAAggggAACCCCAAAIIIIAAAggggAACCCCAAAIIIIBAbxcY00+qDdpXyOfzSqVS9hvpQAABBBBAAAFHCAQCAQWD9v4joTklrW5zxPJ6/CQ5P6fHb1GXTpDzcwig6dIHFIMhgAACCFSVwIhaqT5sb0mZTEbZbNZeE9WOFCCApsJtI4CmQkDaLQkQQGOJiSIEEEAAAYcJEEDjsA1juggggEAvF3C73YrFYp1SWNshbSTouVN2Xd209QX0YqGg40/5ir569iWWbmEEjxSLBSU62vWn63+sfz80W8FQWJ//5vk6/pQvm4E0Pf1avXyxHrjrj1r/9kqdddE1GjhkS2hKNV9rG5t19c33Kp3NqSYW1meOO1gH7jO2oiUvXdWoP/7jCTW3dMjr9ejTx87Q4TP2Mcd8bdFK3fXgXDW3xuX2uHXq8TN1yPRJMn5+dNVlZCO9tbpRt9z9uFrbE/J6PPrcCYdoxrTx8nrcBNB0FTTjIIAAAggggAACCCCAAAIIIIAAAggggAACCCCAAAIIIIAAAggggAACCCCAAAIIIIAAAggggAACCCCAAAIIIIAAAggggAACvVhgQFQaWtM5gHg8rlKp1LlmuhBAAAEEEECgxwt09hyeNzZKuWKPX16PnyDn53B+Dufn9PhvUyaIAAIIIIBAtwv4PdKUAfZvw/N29s2c2kEATYU7RwBNhYC0WxIggMYSE0UIIIAAAg4TIIDGYRvGdBFAAAEE5Pf7FQqFOiWxuFlK5jrVSlMXCnT2BfR3T2Hj+jX6wTdO1qYN63TQocfqq9+7RAOGDO/CWXbPUAvnvaCbf3GxVixZoOtvf1yjxk7qnhv1oFHXbtysq3/3zy0BNNGQTjpmhg7eb0JFM2xsatVvb39EG5tb5XV79NGP7KePHzFd2Vxet9//jJ5/bYlK5bLq+9box2efagbEdPVlrOfBJ1/So3Pnm0OPGzlY3zj1GHONuXxBj819TffNedH82rGzpum4w/ZXKODv6mkwHgIIIIAAAggggAACCCCAAAIIIIAAAggggAACCCCAAAIIIIAAAggggAACCCCAAAIIIIAAAggggAACCCCAAAIIIIAAAggggEAVCkT80oT6zi0snU4rl+MX6zunRxcCCCCAAALOEQiHw/L5fLYmvDEhre2w1ULxBwhwfg7n53B+Dj8aEEAAAQQQQMAIjjYCpO1c+XxeqVTKTgu1DhYggKbCzSOApkJA2i0JEEBjiYkiBBBAAAGHCRBA47ANY7oIIIAAAqZAJBKR1+u1rZHKS4s22W6joYsFuuIF9GSiQ7dce5nm3H+nho0aq7Mu+oUmTNm/i2fa9cMtePV5M4Bm5VsLe00ATUcipYuvv1PJVEbBgE9HHjxVHz98utwuV6eBS6WS4smMiqWSXC6XAn6vwsGAlq1u1B0PPKO31zebY5924mGadeDETt9nV42LVqzTH//+hNo6EuZ6zv3qiRo3ajABNLuC4+sIIIAAAggggAACCCCAAAIIIIAAAggggAACCCCAAAIIIIAAAggggAACCCCAAAIIIIAAAggggAACCCCAAAIIIIAAAggggAACOxWY2F8K2ztP3hyvUCgomUyiiwACCCCAAAK9QMA4f8c4h8fOVZb0+gapULLTRe17BTg/h/NzOD+HnwsIIIAAAgj0bgGvW9pnoGT3ND3jeTvj+Tuu3iFAAE2F+0wATYWAtFsSIIDGEhNFCCCAAAIOEyCAxmEbxnQRQAABBEwBt9utWCzWKY3mlLS6rVOtNHWRQFe8gJ7NpHXv336nv930c8X69NV5V9ygaQd9pItm2H3D9MYAmnKprCtunK23128yw2LGjhykL554qAb2r+1y6OfmLdE/HnlOHYm0GXZzzf99WYFAJ95Za3FmLW1xzX7kv3rpjWVmxwlHTDfDdXL5gh6b+5rum/Oi+fljZ03TcYftr1DAb3FkyhBAAAEEEEAAAQQQQAABBBBAAAEEEEAAAQQQQAABBBBAAAEEEEAAAQQQQAABBBBAAAEEEEAAAQQQQAABBBBAAAEEEEAAAQR6q8CIWqk+3LnVx+NxlUqcKN85PboQQAABBBBwnoARQGME0di5GuPS+ridDmrfK8D5Ob0rgIbzczg/h5+CCCCAAAIIvFdgcEwaZPM4TIKje9/jiACaCvecAJoKAWm3JEAAjSUmihBAAAEEHCZAAI3DNozpIoAAAghsE/D7/QqFQp0SMQJojCAarj0j0BUvoOfzOT1+3x266aofKBSJ6vyf3Kj9Dz58zyzIxl0Xvvq8bv7FxVrx1kJdf/vjGjV2ko1u55Y+Nne+/v7ws+YCgn6fDthnrI768D4aWF8rt8fdJQszQl8e/M8revjpV2W8aD9hzFCde/oJXTL2jgbJ5wt6+Jl5euDfL293TwJoupWdwRFAAAEEEEAAAQQQQAABBBBAAAEEEEAAAQQQQAABBBBAAAEEEEAAAQQQQAABBBBAAAEEEEAAAQQQQAABBBBAAAEEEEAAgaoVMIJnjACazlzpdFq5XK4zrfQggAACCCCAgEMFfD6fwmF7yXXFkjR/o1QuO3TRPWDanJ/D+Tmcn9MDvhGZAgIIIIAAAntIwOWSpg6Q7B6hl0qllM/n99Csue2eECCApkJ1AmgqBKTdkgABNJaYKEIAAQQQcJgAATQO2zCmiwACCCCwnYDx4rfxInhnrsXNUpL3znWGruKerngBPZtJ677bb9Zfb7xKffrW6bwrbtDUA2dtNzcjpGbd6uVavvgNtW3eJKOnVCrJHwgoGIpo4JDhGrv3vqrt118u45ncXVxNjWu1aP5L6mhrMcfKZTNyud0KhsIKhSOqaxikCVP2V6xP3+1GKpfLWv/2CvPeyxbN191//JU5rx/94k8aNGyU+W4MY5x+/QcoHNk+ynztqmVauvA1tW5uetf8gwpHoho8fLQm7z9DPp/fvN/mTRvU3tKscDSmgUNGmJ8rFgtqa2lWsqPdHD8S66NyqaQ357+k1csWKZ1KKp/Lqm99gz58+PGqqe23be7GfI37Ll/0uoy1Z9IpczzjfsGw4TdCYyZMMXt25dcWT+mG2x7UqnWbzPEDfq9GDx+osSMGafigeo0bNUSh4JZ1dPZqiyf1j0ef1/PzlphDfPzwA3TCEQd2djjLff+dt0R3P/SsEqmMwqGgrvvhV5QvFPXY3Nd035wXzXGOnTVNxx22v0KBytZoeVIUIoAAAggggAACCCCAAAIIIIAAAggggAACCCCAAAIIIIAAAggggAACCCCAAAIIIIAAAggggAACCCCAAAIIIIAAAggggAACCDhOIOKXJtR3btrG4ZXGIZZcCCCAAAIIIND7BKLRqDwej62Fr+2QNiZstVD8LgHOz+H8HM7P4UcCAggggAACvVdgQFQaWmNv/cViUYkE/wFuT8351QTQVLiHBNBUCEi7JQECaCwxUYQAAggg4DABAmgctmFMFwEEEEBgOwG32y3jBfBdhV98EFs6LxkhNKUyqLtboCteQE8mOvSn63+sx+69XSP3mqhv/+jnGrf3NHMpRuBL45qVevgft5mBMZs2rFMmk1IhtyVxyO3xmCEq0ZpaDR4+StMO+oiOPvFzCkWiH0jx9vIlemj2X7Rq2SJtXL/GDIIpFvIqGAniLpd8fr85nhEeM2KvCZp19Ik6cNZRCgRD5njFQkGXfufzZthLOpUww1yMMYx5GzXGfI0QnRNO/dq2EJ0Na1frkXtu04JXn9fmpkalUokt9yuX5fX55PX5zeCX8ZP30yHHfEL7zThU/7rzFj31yD81fsp++to5l5nfF0bwzv13/kHzX5qrT532LU2YeoBu++1VWrLgVfNrhXxOhUJBo8ftre9dep2GjBhjzrm9dbMev+8OGXvVuGaVEvF2c83Gk9cer3eb35Dho3XgIUfrkKNP3KHfVtS3VjVq9sPPauXaJvNTxvz8Pq/6RMPqX9dH/Wqj6t+vj4YNrNPIIf0VCQdtfW83tbTr7oee0/xFK83xT//UEZoxbXy3P7wXvPW27nzgGW3c3G48HPTri79uzpsAmm6n5wYIIIAAAggggAACCCCAAAIIIIAAAggggAACCCCAAAIIIIAAAggggAACCCCAAAIIIIAAAggggAACCCCAAAIIIIAAAggggEDVCLhdW8JnQj77SzJ+X9k4wLJUKtlvpgMBBBBAAAEEHC/g8/kUDodtrSNflBY0cfaOLbR3FXN+DufnGA8Hzs/p7HcQfQgggAACCDhXwHgOb3KD5LOX/2gGRxsB0ly9S4AAmgr3mwCaCgFptyRAAI0lJooQQAABBBwmQACNwzaM6SKAAAIIvE+gMy+Abx2kJS2tbAV1dwt0xQvoRhDMj878tBkIYwS+fPmsH6r/wCHmUlYsWaDf/OT7envFW+bHk/efof1nHKa6/gPl9fuVTia0/u0Vev6pR7V6+WIFg2Ht+6FDdPZl128Ljdlqsm71cnOstxbMk8vt1ozDPqoDDj5CtXX9FYnElM/nFO9o05oVb+mBu/+k1s1N6lc/QKd+/Rwd+tGT5PMHzACai799qhk+k0mnzEAcI4Bm1Li95Te+XiqqT+2WABojDMcIzbn1hp9q2aLXlctmNGjoSM086gQNHbmXQuGIeU8jPOblZ5/Q6y89q1HjJukLZ/6f5r/4jO6742bte+Ahuvi6W80XqI2wGyOo59knHtA3vn+FGTzz7JwHVCqXNGrsJI2ZsI+MICd/IKgTP/d11Q8YrOaN6/WrH59r1hqXYTd91lFqGDjErEsl4zJcnnn8fi1+4xWFwlEd9JFjdOaFPzODaXZ0lUplNW5q0X9eWKgX5i9VOpPdrtTjdsvr8yjg9ykaCqpvn4gG9e+rcaOGaOKYIQoGdjy2MdC6DS2666G5WrR8rTnud047XlPGj+j2h/dbK9frjn89o7UbN5v3+ul5X1RNNEQATbfLcwMEEEAAAQQQQAABBBBAAAEEEEAAAQQQQAABBBBAAAEEEEAAAQQQQAABBBBAAAEEEEAAAQQQQAABBBBAAAEEEEAAAQQQQKB6BEb1lfqFOrceDrDsnBtdCCCAAAIIVJNALBYzzxCxczUlpTXtdjqo3SrA+Tmcn8P5Ofw8QAABBBBAoHcKDK2RBkTtrd0IjY7H4/aaqK4KAQJoKtxGAmgqBKTdkgABNJaYKEIAAQQQcJgAATQO2zCmiwACCCDwgQKhUEh+/87DKXZEtz4uNfJ83G59ZFX6ArrxJOrVF35Dzz35kCLRGn35Oz/SUSeear4Jor11s8469Qi1tzRrxJgJOu3bF2qfAw6W1+c3A1m2XuVyWdl0Sv955B7d9YfrzOCYKft/WJffcOd2b6b4wy8v1SP33KZisaBLr/+rWWME0RjX1vGMsYx/NjWu1R+uvVQvPPWoho8Zr/OuuEEj95po1hohNGWVzXCZW669zAzJufa2RzRirwlyacu8jHHXrlqmm67+gRa++rz5ua+dc5mO/PhnzGCcrfc1Pr/lniUtnPeCbrrqB4rW1Mrj8ZiBMDsKoDn4iI9p4WsvqL5hkL578bUaMnKM3K7/vXHEGD+fy+qc0z6qNSuXatiosTr9uxdrnwNnyuPxblvz1vUagToP3v0n3fu33yuV6DCDgM798W92+VgqFotq7Uhq4dI1+u+rS7RyXZOMPX3vZfiaMm6XfB6PGur6aPSwgTpwn700ZsRAGYE1775Wr9ukv93/tFau3Wh++oJvnqQxwwbucj6VFqxY22QG0Kx6574/OPNTGjKgHwE0lcLSjwACCCCAAAIIIIAAAggggAACCCCAAAIIIIAAAggggAACCCCAAAIIIIAAAggggAACCCCAAAIIIIAAAggggAACCCCAAAII9BKBQTFpcKxzi83lckqn051rpgsBBBBAAAEEqkbAOHvHOIPH7rW4WUrm7HZRz/k5nJ/D+Tn8HEAAAQQQQKD3CUT80oR6++s2nrsznsPj6n0CBNBUuOcE0FQISLslAQJoLDFRhAACCCDgMAECaBy2YUwXAQQQQGCHAtFo1Azg6My1olVq5T11naHrVM+7X0A/8oTP6nNnnLvTcczAE5XNEJclC17V3bdcr1XLFsnn8+vQ407WF//fBartV698PqfLv3eaXn9proaPHq//d+HPNHHq9F2O/cxj9+kPv7zEDK/50rd/oE9+8UwzXKajrUU//8GZmv/SXH305NN05gU/3eVYRnDMDT/9P61/e4XOvuxXmnXUCfJ4t4S3GJcRGHPzLy42A2iuv/1xjRo7advXspm0bv/dNfrXnbfI6/OZ/TMO++gu77nkjVd009U/1Kqlb5pBLvt/+HBdfN2t5ho2bVinP153uZ594gHTa9zkafrBz29RrE/f941r+N541YV67N7b1TBoqLleY6ydXUbPfXfcrNl//o0SHW363qXX6fDjP23rcZHKZLWxuU2r1jaZoTRrN2xWvlBQPl80/ywUtw+n8Xjcaqir1REz9tG0SSNVEw2b9zMCaG7/1zNasWaD+fEF3zhJY4bvhgCaNRt1xwNGAE2Ted8fnvkpDSaAxtZjgGIEEEAAAQQQQAABBBBAAAEEEEAAAQQQQAABBBBAAAEEEEAAAQQQQAABBBBAAAEEEEAAAQQQQAABBBBAAAEEEEAAAQQQQKC3CvQNSaPf/6u/ljiKxaISiYSlWooQQAABBBBAoPoFYrGY3G63rYV2ZKWlm221UCyJ83M4P+fd3wicn8OPBQQQQAABBHqHwNg6qSZgb63G2YDxeNxeE9VVI0AATYVbSQBNhYC0WxIggMYSE0UIIIAAAg4TIIDGYRvGdBFAAAEEdihghM8YITSducplaXGzlMp3ppseuwJbX0DPZTNmEEptXf+dDlEqFpVOJtTR3qpCPicjkKau/0BNm3GoPvvV76lh8DCzf97zT+mKc75sBr585bsXmaExVi5j/Juu/oEeueevGj5mvK644S5zThvXva1fXvIdLZr/khnGYmU8o+f2m3+h+S88oxM/f4aO//SX5Q8Et01jZwE0y96cr9/9/Ed6a+E8nfi5M/TFb11ghsbs6ioWC3r0n3/TbTf8TMlExw4DaALBkC646veadtChH/hmkeWL39AlZ33OHONjp3xFp3/3YrksvKnE2MfrLz9Hz875l0aN21tX3jRboUjnvxfT2aw2t8a1dkOLlq9uVGNzq9KZnBKpjOKJtArFoknikjR+zFB9+tgZGjaoXhuaWnXng3P15vK15te//YXjNHXiyF3xVfz1xSvW6a4H55rBOcZ11flfVDQc0mNzX9N9c140P3fsrGk67rD9FQrsej8rnhADIIAAAggggAACCCCAAAIIIIAAAggggAACCCCAAAIIIIAAAggggAACCCCAAAIIIIAAAggggAACCCCAAAIIIIAAAggggAACCDhCIOyTJtRLLuMXZztxGeEzRggNFwIIIIAAAgggYAgEAgEFg/8758Sqyuo2qTlltZo6Q4Dzcz44gIbzcyTjLCvOz+HnBAIIIIAAAtUnUB+WRtTaX1cmk1E2m7XfSEdVCBBAU+E2EkBTISDtlgQIoLHERBECCCCAgMMECKBx2IYxXQQQQACBnQr4/X6FQqFOKWUK0pJmqVDqVDtNNgTe/QJ6JFqjmtp+O+92uczAFCNAJRrroz796nXAwUdo+qwjZfRvvW648nw9fv+dGjR0pK76w727Hvddd1226HWd+6XjzECcb/7flZp55MfV3rpZ1/zoW5r/4jM64mOn6Bvn/0TBUHinc81m0jKCXIwgmmGjx2nU2ElmIM7Wa0cBNEaoztw5/9JNP7vQfIfoJdffprGT9pXL4rtFVyxZoN9fc5HefO3F9wXQ/On6H5tjT5iyv8694gYNeCew570Luf131+gft/7WnO91tz2iwcNHW97VRa+/rB+deYoCgaC+f+WNmnbQRyz37qowXyiopT2pNY3NWrqqUavWbjR1eaNmAAAgAElEQVTDXnL5gtlqhM98/ZSj5PG4dfdDz2r+4lXm57/0ycM084CJuxq+4q+/vmS17npgrppa2uV2uXTDpWeoVC4TQFOxLAMggAACCCCAAAIIIIAAAggggAACCCCAAAIIIIAAAggggAACCCCAAAIIIIAAAggggAACCCCAAAIIIIAAAggggAACCCCAAALVK+B1S+PrpeD/fhXZ1mLT6bRyuZytHooRQAABBBBAoLoFjHNKYrGY5fNKtmrki9KCJqlUrm6frlwd5+e8P4CG83N2/Ajj/Jyu/O5jLAQQQAABBHa/gNslTW6QfB579zb++6ijo8NeE9VVJUAATYXbSQBNhYC0WxIggMYSE0UIIIAAAg4TIIDGYRvGdBFAAAEEdilgBNAYQTSduTqy0tLNnemkx47A1hfQC4W8ps88UkedeOou2z0erxn+0qdvnfrWNSgcjW3Xk89ldeEZJ2vpm6+ZYTHfufiXuxzz3QXGXL768QOVSsR14ufO0BfOPF/FQkF/+c2Vemj2X+TxeHTcp7+sifscoAGDh6v/wCEKRaK233CxowAa4/4P/f3PuuXay7T3fgfpuxdfu8OgmA9aWCLerpuvuUj/fugfOwygMVy+/J0fmYbvvYwnqK8458t65bknNWrc3vrFnx+U22P9We58PqdvnjRTHW0t+vRXztIpp3/Xlr/V4nyxqHWNm/Xk82/o1YUrlM3l5XG7NeuAiTr+sAP0z8de0HPzFpvDHTNzmj710RlWh+503X/nLdHdDz2nRCqtSDio6354uhmO89jc13TfnBfNcY+dNU3HHba/QoHO/Wzq9ORoRAABBBBAAAEEEEAAAQQQQAABBBBAAAEEEEAAAQQQQAABBBBAAAEEEEAAAQQQQAABBBBAAAEEEEAAAQQQQAABBBBAAAEEEOiRAmPrpJpA56ZmBM8YATRcCCCAAAIIIIDAewUCgYCCwaBtmI0JaS1nY1t24/yc9wfQcH6OtYcP5+dYc6IKAQQQQACBniQwtEYaELU/o0wmo2w2a7+RjqoRIICmwq0kgKZCQNotCRBAY4mJIgQQQAABhwkQQOOwDWO6CCCAAAKWBKLRqBkY0pmrOSWtbutMJz1WBba+gG4EvBx/ylf01bMvsdq6w7rWzU36wTc+pXWrl5shKyd98UzbY57/1RO1dOFrOuy4k7cF2KxdtUx//tUVevnZJ+Tx+lTXf6AZ4GIG4dQ3mGE4dQ2DNHj4KA0eNsr8eGfBLTsKoEknE7rntht11y3X6ZBjPqGvnX2pauv6W16DESDz+2su0sOz/6JpBx2qi6+71QzH2bRhnf50/Y81d87/Z+8+wCS7yjtxf12xq9NEZZQDEgKEhBEiipyDYQEDizGsc16z7H9tWLDB2GsbY7yw2Gswxhhjsk2SVwQDJhsRhACBNEijONKMJnaqrtj/51SrxUiakarqVvd0eM/z3KdG6vude+57a0Zzb5W+3yfiuS/9tU44zOjYxN3mrc1V43/+6gviqu9/O84454HxyCc+q+tjL+74yQ/8XezbvSse+/TnxW+95k091/dSsGvvZPzdhz4b195wa8xHxPHHbI5f+pknxbe/f0188gvfina7Hafe55h41a/+p16m7XnfRqMZl37p8vjE5y+L+fZ8nH3aCfHffv7ZAmh6llRAgAABAgQIECBAgAABAgQIECBAgAABAgQIECBAgAABAgQIECBAgAABAgQIECBAgAABAgQIECBAgAABAgQIEFg/AidvjNg60t/5tlqtmJ6e7q9YFQECBAgQILAuBPrtvfOj3REz9XVBlPkk9c+5ewCN/jm9va30z+nNy94ECBAgQOBICYyWIs7e2vvRPcPr3WwtVgigyXhVBdBkBFTelYAAmq6Y7ESAAAECq0xAAM0qu2CWS4AAAQJdCeRyuUgfhKcAjn7GLVMRO6b6qVTTjcBSfIC+44Zr43W//bNxy03XxW++5k3xxGe9sJul3GmfP/ydn4tvffVzcdFjnxq/+ydv7/wsBbvs2XVLXPHNr8QVl30lvnvZl2Pvbbd2fpbPF6JYKkWhWIrhykhURkY7YTQPfvhj4xFPeGYnrOau43ABNLMzU/Ghd701PvLut8Xjn/GC+LnffHVs3Nzb0+a//Ys/iE9+8O/i/IdefMgAmpf/9mvi6c9/WZTKw3db14F9e+IPfus/xzU/+l4Ui6Uolso9+9Vq1Y7XhY96Yrzqje/s1O85MBVf/862mJmtRm4oF+edfUqceepxPc9914L5+YjPfPW78dFPfT0arVZsHB+Nn3nGI6PZbMWHL/1qHJiajWI+H3/6P34uxkfvfr6ZF3D7BHsPTMeHL/1aXHbFts6/ec4TL4qnPeYCATSDAjYPAQIECBAgQIAAAQIECBAgQIAAAQIECBAgQIAAAQIECBAgQIAAAQIECBAgQIAAAQIECBAgQIAAAQIECBAgQGCNCRw/HnHceH8nlf5f3hQ+0263+5tAFQECBAgQILAuBAqFQoyOjvZ8rpO1iG17ei5blwX659w9gEb/nN5+K+if05uXvQkQIECAwJESOHNLxETvbfliZmYmms3mkVq2464QAQE0GS+EAJqMgMq7EhBA0xWTnQgQIEBglQkIoFllF8xyCRAgQKBrgWKxGCMjI13vf9cdbzgQcdtM3+UK70Hg4A/Qn/Ez/yX+y399bWavnTtujN//jRfFjhu3x6/93p/EU577sz3P+fu/+eJOwMwjn/DMeOUb3nan+narFa12K5r1ekzu39sJurlx+7bYduXlcdX3vh233nx9J3wlhR/lcvk4/ewHxK+/+s/ilDPOudM8hwugmavOxkff+zfxT3/z553j/+IrXx+bthzd9Tmk9f3fP3t1XPrP74kHP/xxhwyg+dXf/V/xxGe/KAqF4t3mrc5Mx6t/7QXx4yu/G0941gvjKc99SdfHPnjHoRiK0fGJOP6k0zr/+uZb98bbP/jpuPW2/VHI5+IZj3tIPPXR5/c1912Lrt6+I976nktirtaI0ZHheNbjL4xT7nNUvP8TX47tN+3s7P7sJ1wYz3jsTw3keIea5Ortt8S7PvJvsXvfZKS4q1f/yvPi5BOPFkCzZOImJkCAAAECBAgQIECAAAECBAgQIECAAAECBAgQIECAAAECBAgQIECAAAECBAgQIECAAAECBAgQIECAAAECBAisXoGjRiNO2tD/+mdnZ6PRaPQ/gUoCBAgQIEBg3QhUKpUolUo9n6+eO92R6Z9z9wAa/XO6e+8cvJf+Ob2bqSBAgAABAsspcPRoxIl9PMur1+tRrVaXc6mOtUIFBNBkvDACaDICKu9KQABNV0x2IkCAAIFVJiCAZpVdMMslQIAAgZ4EyuVyDA8P91Rz8M7X7ovY59ld336HK1yKD9Bnpifjf/zCT8cN11wVL/yF34kX//Ire173b7/4iXHTdT/uBLCksJZeRnV2JnbccG189XOXxKX//I8xdWBfPPTiJ8dvv/YvYmxi4x1THS6AptVsdsJj3vGm18YZ55zXCcA59j4nd72Evbt3xtvf+D/jq5/71zsF0OzeuSPe9b//ML70mY93zulwATQpPOfVv/r8+MG3vx5P+un/HL/+qj/t+tj3tOPufVPxf95zSdy8c2/kckPx2Ic9MF74tEcMZO4dO/fFH//Nh6NWa0SlXIqnP+bB8fhHPDA+8MmvxJe+eWW02u0YG63EH/72i2JstP8/Bw632Lm5elz6pe/EJV/4VmeX0086Nn7txU+JifERATQDucImIUCAAAECBAgQIECAAAECBAgQIECAAAECBAgQIECAAAECBAgQIECAAAECBAgQIECAAAECBAgQIECAAAECBAisHYFNlYjTNvV/PnNzc1Gr1fqfQCUBAgQIECCwrgSGhoZifHw80muv40e7I2bqvVatr/31z7l7AI3+Ob3/HtA/p3czFQQIECBAYLkERksRZ2/t/Wipp9/U1FSkV4OAAJqM7wEBNBkBlXcl0GsAzbdvifBnfFe0diJAgACBIySQPhO44LjeDn7gwIHeCuxNgAABAgSOsEClUolSqdT3KrbtiZj0Pby+/Q5VePAH6E9/wcvi53/nDzLPnx6yvv6/vjS+/bXPxwMf8sh43VveG7l8vut5pyb3x0ufdF6Uhyvxol/6b/HsF/9iJ0QmbWnu4086rasvVNTmqvHR9/5NfPjv/0+0W6148z9+Kk467aw71nG4AJq0wze++On46z/5vZidnY7X/MW749zzH9rVMVNtMv3bN/1+bN925WEDaH7lf/xxPOmnXxyFQvGQLm//89fEpR95T5xy5jnxxnd9IvL5Qvd+B/bFzh03Ri6X6wTnjIyOd2pr9Ua8+V2fiGtv3BkR83H6ycfFK172zCgWu5/7cItIc7757z4ec/VGJ2jm2Y+/MB7z0HPjh9fcHO/92Bdi554DMZQbiqc+6vx42mMeHOXSoc+765M8aMf0vOfaG2+Nd37o3+K2vQeiXCrEi595cVx43hlRyOcF0PSDqoYAAQIECBAgQIAAAQIECBAgQIAAAQIECBAgQIAAAQIECBAgQIAAAQIECBAgQIAAAQIECBAgQIAAAQIECBAgsEYFJsoRZ27p/+Tq9XpUq9X+J1BJgAABAgQIrEuBcrkcw8PDPZ/7bCPih7f1XLauCvTPuXsATXoD6J/T228D/XN687I3AQIECBBYToFzjooY6aN1nRDp5bxKK/9YAmgyXiMBNBkBlXclMDEx0XXj1zTh5bdEtISMdWVrJwIECBA4MgL5oYgH9RBAk5qvT05OHpnFOioBAgQIEMggMDo6GoVCf4EX6b4uhdDM1DMsQOmdBA7+AP1pz/+5+IVXvG4gQin45d1v/eMYm9gQr/8/74tTzzq363k/87H3xVvf8MrYcvRx8bt/+va47/0viM9d8qH47MffH7W5uXj9294Xo2MTXc132Zc/2wmDueWm6+IP/+oDcd5DHnlH3T0F0Nx03Y/jnW/+g/jWVz8fT3jmz8Qv/rfXR2V07F6POT11oBN484n3/W00GvW7BdD8/VveEF/89Mfil/+/P+oE0BSLhw5k+voXLo2/fN1/7QTnvP5t74+zH/Dgez324g7p+P/yj/83xjds6vidcsY5d9T+48e/GF++7MpotduxecNYvPx5j4+zTzuh67kPt+N/XL4t3v0vn49GsxmbJkbjRc94VJx/7mnRbLbifZd8Jb76rSuj2WrH+NhIvOCpD4+HPPCMyOdymY+bJtg/NRP/+LEvxnd/uD1SqOODzjmtc4ytmxfeI/VGMz795cvjY5/9Ruefn5JCcB774KiU+w/DGsjCTUKAAAECBAgQIECAAAECBAgQIECAAAECBAgQIECAAAECBAgQIECAAAECBAgQIECAAAECBAgQIECAAAECBAgQILCsAqOlhfCZ1Oeln9FsNmNmZqafUjUECBAgQIAAgRgbG4t8Pt+zxO7ZiOv391y2bgr0zzl0AI3+Ob39FtA/pzcvexMgQIAAgeUSOHljxNaR3o/WarVienq690IVa1ZAAE3GSyuAJiOg8q4Eeg2guWJnRKPV1dR2IkCAAAECR0SgmI944DHdH1oATfdW9iRAgACBlSWQy+UihdCk135GurdLITTVZj/Vau4qsFQfoO+8+YZ41a88L/bt3hWPf+bPxMt+69VdhcbcfP018b9f9ztx1fe/HRc95inxyje8LYqlcvz7pf8Sf//WP4o9u27pBNo86KGP7upifu1z/xrv/MvXxW233hxvfNcn4qxzz7+j7srLvxF/+xe/Hz/+4RXxF+/+1zjjfufd8bNmsxGXfuQ98YF3/mXUa3Px/Jf/Vjz1eS+9x3OozkzHpz/2vrj0n98Tu3fu6NRd8LDHxmv/8h86Ibrp33UbQDM7MxVveMXL4srvXhaPePwzOgE4Gzdvvddz3nHj9njjq341rr3q+53wm1f9+TujUPhJZPsVV10f7/jAZ2KuVo9ioRAPfeCZ8dynPCzGR4fvde7D7dBoteI9//yF+I/vbYt2qx3HH7M5fuMlT4ujbg+AueW2ffGej34htl13S+SGhuKEY7fEMx/3kLj/mSdGsdhfGNXiWvZPTsclX/h2fPGyH8T8fMTxR2+O5z75ojj3zBPvCLgRQNP3pVVIgAABAgQIECBAgAABAgQIECBAgAABAgQIECBAgAABAgQIECBAgAABAgQIECBAgAABAgQIECBAgAABAgQIEFgzApXCQvhM6vHSz2i3253wmfRqECBAgAABAgT6ESgUCp2+O/2MFECTgmiMuwvon6N/jv45/mQgQIAAAQJrUyAFz6QAmn5Geo6XwqQNAosCAmgyvhcE0GQEVN6VwPj4eE/Niq/cpTlxV7B2IkCAAIEjJpC+pHC/o7s/fPoywtTUVPcF9iRAgAABAitIIMuH4ek0as2IbXsXXo1sAgd/gJ4CVlLQySBGCsv79EffG3/9p6+KiQ2b4pkv/Pl48nNeEhMbNx92+huuuSo++K63RAqNGZ3YEK964zvj7Ac8uLP/Tdf9ON7y+lfEj773rbj/BRfFK//or2Lz1ntO7zuwb098+O/fGv/64X+IrUcfF3/8Nx+OLUcfd8fxU0jLO9702vjBd/4jXvH6t8bFT3lOJyhmcey57dZ439vfFF/4f/8cxWIpHvLoJ8ZPPfxxce75D41NW4+547lEba7aWddXPvvJ+PbXPh8nn352tFrNuPwbX4rzH3pxXwE0aQ1XfPMr8ae/+8vRbrXiyc99STzrRb9wj+e8c8eN8aF3vaUT1jM2viH++x//ddzvQRfeybtWa8Tb3ndp/HDbjZ1/PzE2Ek98+HnxqAvvF6OVcs+XPl3ny394XXzgki/Hnv1TkcsNxSMuOCde8qxHRy7/k5CpbdftiLd/4DOxf3ImhnJDcfxRm+LxD39gPOT+Z8TwcKnn46aC7TftjE996fL47o+u7zzgP3rzhnj2Ey6MB93v1CgdFGwjgKYvXkUECBAgQIAAAQIECBAgQIAAAQIECBAgQIAAAQIECBAgQIAAAQIECBAgQIAAAQIECBAgQIAAAQIECBAgQIAAgTUjUE7hM5sj0mu/Q9PKfuXUESBAgAABAgcLVCqVKJV677UxHxE/vC2i2uB5VwH9c/TP0T/HnwsECBAgQGDtCVSKEfc7qr/zqtfrUa1W+ytWtWYFBNBkvLQCaDICKu9KYGxsLPL5fFf7pp2u3hMxVet6dzsSIECAAIFlFxgvR5y1pfvDtlqtmJ6e7r7AngQIECBAYIUJFIvFGBkZ6XtVcymEZk9EvdX3FAojYqk+QE+4KZglBaJ85B/+KiojY53gmEc98Vlx/kUXx+j4hk7YS6vZjB03bo//+PdPxde/cGls33ZljIyOxW+8+o3xkEc+IXK33/s3m4245IPvive/481Rrc7E/c+/KJ700y+OBz300TG+YdOdgmNSYMsPLv9GfO6SD8VlX/pMzExNxkt/4/fiGS94eRRLPwlZSQEzb//z13QCb04+4+x44rNeFCecdFoUSqU49oST4+jj7hN7b7s1PvnBd8Un3v/OTqjMxIbNsXHz1s760zqbrWZMH9gfB/btjunJA3HBwx8bz/u5X4/PXfLhznrPu/BRhw6g+e9viCc95z93gm0ON5LN177w/+L//umrOk5nP/Cn4nFPf16c/7DHdAJmFsfs9FR88yv/Fp/9xAfiqu99K2JoKF7xurfcye/gY9x46+7433//yTgwNdtxGx+tdEJbnvTIB3VCXA7K4LnH3yP1RqMTPnPpFy+Pm3bujvn2fGwcH41X/Pyz47ij7hwXn4JqfnjNTfFPn/xy7LxtX+SGhmJsrBLnnH6feMLDHxinnNB9EuO+yen42neujsuu2BY7btsX7VY7yuViJ0jnqRdfcKfwmXQCAmj8UUeAAAECBAgQIECAAAECBAgQIECAAAECBAgQIECAAAECBAgQIECAAAECBAgQIECAAAECBAgQIECAAAECBAgQWL8CpXzEmVsihjOEz8zOzkajodv7+n0XOXMCBAgQIDA4gU6vj/HxO/VK6Xb2mXrEj3Z3u/f62U//HP1z9M9ZP7/fnSkBAgQIrB+Bs7dGjPae2xip593U1FTn1SBwsIAAmozvBwE0GQGVdyUwOjoahUL3n+Zs3xexV+BYV7Z2IkCAAIEjI7C5EnHqpu6P3Ww2Y2ZmpvsCexIgQIAAgRUoUC6XY3h4uO+VVRsR2/ZGNITQ9G148AfoT/lPPxu/9Mo/7HuuQxVWZ6bj3z75wfint78pZmemolQqR6k8HKNjE1EslzvhMHOzM1Gv16LZqMcZ9zsvfvEVr4uzzj3/jvCZxXnrtbn49Ef/Kd71ljdEq9nozJMCZUbGxmPDxi1RGh6OFMYyPbk/pqcORK1ajeHKSPz0S345nv78l8XYxJ1DUdrtdnzx0n+Jd7/tf3WCZtJc+UIhth59XLz0138vHnrxkzuHbtRrccuN18VnPv7++MYXPx233nx959+nL3SkkdZx0WOf2gnXScE45cpIvOev/iQ+9t63dwJyXvPmd3f23b1zR/z9W/8ovvipj3acn/zcl9xjAE2aO4Xe/OA7/xHvfPPr4vprftTxGxkdj81HHdMxnNy/N/bt2RVz1dmO4Ymnnhkv/83/2Qm+SedyqJEeh1917c3x9vd/OqZmFh6W5HO5ThDN2aefEA8578w4/cRjYrRy6N+b+ydn4vtXXx+XXXFNbL9pZ9TqjWjPz0epWIxfe/GT435nnRQLMnceyfvmXfvi/Zd8Ka6+dkfnh7l8LoZLxbjvafeJc888Mc47++ROiM1dR6vdjqu27+gE3vzomhtj997JaLZasfhsP12K44/eEs97ysPi/meddKfyuwbQbNk4HmnLDeUG8F6fj/PPPS0e97AHDGAuUxAgQIAAAQIECBAgQIAAAQIECBAgQIAAAQIECBAgQIAAAQIECBAgQIAAAQIECBAgQIAAAQIECBAgQIAAAQIECAxSoJjCZzZHVIr9zzo3Nxe1Wq3/CVQSIECAAAECBO4iUCqVolKp9OWyaybixgN9la7ZIv1z9M9Jb279c/r9La5/Tr9y6ggQIEBg6QRO3BBx9N3b0XV1wGq1GvV6vat97bS+BATQZLzeAmgyAirvSiA9LEkPTbodN09G3Drd7d72I0CAAAECyy9w7FjECRPdHzfdzKSbGoMAAQIECKx2gRRAk4Jo+h2zjYgfC6Hply927bgx/v1TH41cLtcJfznvIY/se67DFabgkVtvuq4TRPP1f/9U7N11a7Tn253dUzBLuVyJ+z7ggrj4Kc+JCy56TFRGx+5xDbt33RJf+9y/xlc/d0ncfMO1kYJp7hjz0Qm2Of7EUzvn8sgnPDPuc+qZnfM71Ejp5Ddcc1V88dMfixuuvSoO7N3dCXF52vNfFqefffdQkXar1Qm3mTqwr5NsnkJtJjZsultYzjve9Nr45Af+Lh7x+GfEf//jv+6cZwrj+d63vxY3XffjeNCFj4pTz7xfDB1mXXddazrmZV/6THz+Xz8S26/+QSdsppO+MjQUhUIxTjnjnHjcM54fD330k+4WtHPo8464Zdfe+PClX40fbd8RrWarEyKzOIZyQ7FhdCRGKuUolQox356PFOQyOVONmdmfeKfgl0I+H1s3bYiX/PTFcdYpx93r++fA1Ex89itXxNcvv7oTgJPCZRZHCqQZGy7H2GglKsOlaDZbMT071zluo9G809zpuKViIRqt1h0/S8Eyz3niQ+PB9z89CoV8Z/+7BtDc6wJ72CGd/2MvekC86BmP6qHKrgQIECBAgAABAgQIECBAgAABAgQIECBAgAABAgQIECBAgAABAgQIECBAgAABAgQIECBAgAABAgQIECBAgAABAkstkMJnztgcMZIhfCYFz6QAGoMAAQIECBAgMGiBXnuqHnz86/ZF7NGC7g4S/XP0z9E/p/8/ofTP6d9OJQECBAgsjcCWSsQpm/qbW6/m/tzWS5UAmoxXWgBNRkDlXQmk5sSpSXG3Y/dsxPX7u93bfgQIECBAYPkFTt4YsXWk++OmLyekLykYBAgQIEBgLQhk+UA8nX/19hCaemstaKztc0gBLpMH9kV1djqajUaMjk/E2PiGKJW7v8c/WKjRqHeCXeaqs51/neYbGR3vBL5kGa1msxM0Mzc705lzdHxD13OmtfzNn726E7jz9Be8PH7plX/YdW03a56dmYqp/fuiWp2JUqncCZwZ37Cpr2PMztXiyh/fFN/47ra4edfeqNcaMVerR63R7ATsHGoUC/koFgtRKZdi48RonHf2KfGIB58TE2OVbpbf2SeF3ezctT++8I3vx7brb4nZaq2zzTUanbCbQ418LhflUjHK5WKMjQx3jnvxQ86NH26/KT7+2cti7/6pzryjI8Px9MdcEBc96L4xPlrphNN85ds/is9+9Yo7T3v7+d3Te+XglRxqv/Quu+j8+8bTLr6g63O3IwECBAgQIECAAAECBAgQIECAAAECBAgQIECAAAECBAgQIECAAAECBAgQIECAAAECBAgQIECAAAECBAgQIECAwNIKlG4Pn6lkCJ/RsHJpr5HZCRAgQIAAgYixsbHI5/N9UWzbEzGpDV1fdlmL9M/JKhihf47+OdnfRWYgQIAAgbUoMFGOOHNLf2fWarVienq6v2JV60JAAE3GyyyAJiOg8q4ESqVSpAbF3Y6pesTVu7vd234ECBAgQGD5Bc7aGjFe6v641Wo10hcVDAIECBAgsFYERkZGoljs/xt8c82IH++NqDXXiojzOJICs9NT8f8+8g/xjS99Jn7qEY+P5/zsr0Sh0N37c/u2K+Mdf/7a+P63vxa/8eo3xhOf/aK+wmGW8/wbzWbs2jMZt+7eFzt27otdew5EvdmIVqsd7dZ8pDyfXC4X+XwuNoyPxjFbN8YJx2yO+xy7OUYr/YUHLZ7f5HQ1brltb2y/aVfcetv+mJurR7PVila73dklN538Pt8AACAASURBVJSLfGEoxkcqcfSWjZ1jnnTcUTE6Ohy5oaFO6MyPfnxTfPzz34zrb9oZzVY7SqVCvOCpj4iLLzy38/OZ2bmYmpmLiIVImU6YzO3pMgdnFf0kZCad89DiLrcv9dA1I5VyJxDHIECAAAECBAgQIECAAAECBAgQIECAAAECBAgQIECAAAECBAgQIECAAAECBAgQIECAAAECBAgQIECAAAECBAgQOPIC5ULEGZsjhgv9r6XRaMTs7Gz/E6gkQIAAAQIECHQhkMJnUghNP6M1H7Ftd8RMo59qNetBQP8c/XP0z1kPv9OdIwECBNaOwGgx4sytEfmh/s4phc+kEBqDwOEEBNBkfG8IoMkIqLwrgV4flDTbEd+9taup7USAAAECBI6IwHnHRhRy3R/ajU33VvYkQIAAgdUjMDo6GoVC/9/kS+Ez1+yNqAqhWT0XfYWutN1qxYff/bb40LveEkcde0K84a8/GJu3HnOvq63X5uIzH3tfvO8df9EJrPmDt743TjnjnHutW2k7zM/PdwJgWs1WJ9AlhiLyuXwUi/nI53r4S2sfJ9Zqt6JRb0W90UxJMVEo5KOQH4rSPQRUtVvtuOGW3fGpL10e37/6+ti4YSye9+SL4rxzTu1jBUoIECBAgAABAgQIECBAgAABAgQIECBAgAABAgQIECBAgAABAgQIECBAgAABAgQIECBAgAABAgQIECBAgAABAgRWo0ClEHH65ogUQtPvaDabMTMz02+5OgIECBAgQIBATwKlUikqlUpPNYs711sRV++JSD13DAJ3FdA/R/8cvysIECBAgMBqEUjP8s7aElHK97fiarUa9Xq9v2JV60ZAAE3GSy2AJiOg8q4EUormxMREV/su7vS9nRHpAYlBgAABAgRWmkC6wXnAvfczv9OyJycnIzUGNwgQIECAwFoSSPd6KYQmhY72OxqtiGv2Rcx4BtgvobrbBb711c/HO9/8B7Hjxu3xzJ/5+Xjpb/xeFIulw/o0GvX4zte+0Amf2b7tynjWC38hXvgLvxMjY+NMl0GgPT8ft+05EN/83o/juKM3xwPOPjmKGf4sWYYlOwQBAgQIECBAgAABAgQIECBAgAABAgQIECBAgAABAgQIECBAgAABAgQIECBAgAABAgQIECBAgAABAgQIECBAgMCABEZLEadviij2/7+qR6vV6oTP6OkyoItiGgIECBAgQKArgRRAk4Jo+hmzjYUQmla7n2o1a11A/5zVdYX1z1ld18tqCRAgQGAwAoVcxJlbIkaK/c2XgmdSAI1B4N4EBNDcm9C9/FwATUZA5V0LpACa1Jy423HN3oj9c93ubT8CBAgQILB8AhuHI07f3P3x0pcUUgCNQYAAAQIE1qJALpeLkZGRTCE0rfmIa/dGTNbWopBzWi6B6sx0vP9v3xyX/vN7Ooc878JHxYWPflKcft/7x6YtR8fYho2d5xJT+/fFj390RXzzy/8W3/n6v8euW26KhzzqCfGzv/a7ccLJp0d6TxvLI5D+nlyrNSJfyEexkOHbwcuzXEchQIAAAQIECBAgQIAAAQIECBAgQIAAAQIECBAgQIAAAQIECBAgQIAAAQIECBAgQIAAAQIECBAgQIAAAQIECBAYgMBEOeK0zRH57luS3e2oKXxmdnY22m3d2wdwSUxBgAABAgQI9CgwNjbWd7+dqdpCCI1B4K4C+uesvveE/jmr75pZMQECBAhkEzhrS8R4ub850vO86enp/opVrTsBATQZL7kAmoyAyrsWGB0djUKh0PX+t05H3KxXf9dediRAgACB5RM4YSLi2LHuj9dsNmNmZqb7AnsSIECAAIFVJpACO9I9X9bgjmv3RewTSL3Krv7KWu701IH49Ef/qRNEU6/NRXm4EsViKfKFQuRy+Yj5+Wi1W9Gs16M2V+38/AnPemE8/QUvj6OOPSHze3hlaVgNAQIECBAgQIAAAQIECBAgQIAAAQIECBAgQIAAAQIECBAgQIAAAQIECBAgQIAAAQIECBAgQIAAAQIECBAgQIAAgZUlsKkScdqmbGtKoTOpl4vwmWyOqgkQIECAAIH+BfL5fKQQmn5H6rGTeu0YBO4qoH+O9wQBAgQIECCwUgXSM730bK/fkcJnUgiNQaAbAQE03Sjdwz4CaDICKu9aYHh4OMrl7qPJpusRV+3ueno7EiBAgACBZRO479aIsVL3h6vVajE3N9d9gT0JECBAgMAqFBhUCM0NByJuk9u2Ct8BK2vJM9OT8c0v/1v84Dtfj+u2/TD27dkV1dmZThjN2IaNcdKpZ8UDfurhccHDHhtHH3eflbV4qyFAgAABAgQIECBAgAABAgQIECBAgAABAgQIECBAgAABAgQIECBAgAABAgQIECBAgAABAgQIECBAgAABAgQIECCwBgWOGo04aUO2ExM+k81PNQECBAgQIDA4gVKpFJVK/x24d89GXL9/cOsx09oS0D9nbV1PZ0OAAAECBFa7wMkbI7aO9H8W1Wo16vV6/xOoXHcCAmgyXnIBNBkBlXctUCwWY2Skt/9CXH5LRGu+60PYkQABAgQILLlAfijiQcf1dpjZ2dloNBq9FdmbAAECBAisQoFBhdDcMhWxY2oVAlgyAQIECBAgQIAAAQIECBAgQIAAAQIECBAgQIAAAQIECBAgQIAAAQIECBAgQIAAAQIECBAgQIAAAQIECBAgQIAAAQIECNxN4PjxiOPGs8EIn8nmp5oAAQIECBAYvEAKoElBNP2OW6cjbp7st1odAQIECBAgQIAAgaUXOGEi4tix/o+TgmdSAI1BoBcBATS9aB1iXwE0GQGVdy0wNDQUExMTXe+fdrxmb8T+uZ5K7EyAAAECBJZUYONwxOmbezvE5ORkzM9LVOtNzd4ECBAgsFoFBhVCs3s24vr9q1XBugkQIECAAAECBAgQIECAAAECBAgQIECAAAECBAgQIECAAAECBAgQIECAAAECBAgQIECAAAECBAgQIECAAAECBAgQIEAgCZy8MWLrSDYL4TPZ/FQTIECAAAECSycwMjISxWKx7wPcNhNxw4G+yxUSIECAAAECBAgQWDKBkzZEHDXa//SNRiNmZ2f7n0DluhUQQJPx0gugyQiovCeBsbGxyOfzXddoONw1lR0JECBAYJkEev1CQ6vViunp6WVancMQIECAAIGVITCoEJrJWsT2fRHN9so4L6sgQIAAAQIECBAgQIAAAQIECBAgQIAAAQIECBAgQIAAAQIECBAgQIAAAQIECBAgQIAAAQIECBAgQIAAAQIECBAgQIAAge4ECrmIUzdFTJS72/9wewmfyeanmgABAgQIEFh6gdHR0SgUCn0faG91oc+OQYAAAQIECBAgQGClCKTnepsr/a+m2WzGzMxM/xOoXNcCAmgyXn4BNBkBlfckUKlUolQqdV3TaEVcsbPr3e1IgAABAgSWXOCBx0QUu89Si3q9HtVqdcnX5QAECBAgQGClCaQQmpGRkZ5CSA91DnPNhQ/HZxsr7QythwABAgQIECBAgAABAgQIECBAgAABAgQIECBAgAABAgQIECBAgAABAgQIECBAgAABAgQIECBAgAABAgQIECBAgAABAgQOJTBSXAifGe6/D3tn2larFbOzs5FCaAwCBAgQIECAwEoVGBoaihRCk8/30KTuLiczWYu4dm9Ea36lnqV1ESBAgAABAgQIrAeB/FDEaZuzhUqnZ3opfGZ+3l9u18N7ZinOUQBNRlUBNBkBlfckUCwWOw2Iexnb9kSkByEGAQIECBA40gIT5Ygzt/S2ivQFhkZDx/ze1OxNgAABAmtFYFAhNOm54fb9Eftkuq2Vt4bzIECAAAECBAgQIECAAAECBAgQIECAAAECBAgQIECAAAECBAgQIECAAAECBAgQIECAAAECBAgQIECAAAECBAgQIEBgjQpsqkScujFiaCjbCQqfyeanmgABAgQIEFhegdRrJ4XQpNd+x0xjIYSm3up3BnUECBAgQIAAAQIE+hco5SNO3xyRwqX7HSlIOoXPCJTuV1BdEhBAk/F9IIAmI6DyngRSKu/ExERPNbtnI67f31OJnQkQIECAwJIInLwxYmtvOWoxOTkpbXNJroZJCRAgQGC1CKT7wBREWigUMi95x1TELVOZpzEBAQIECBAgQIAAAQIECBAgQIAAAQIECBAgQIAAAQIECBAgQIAAAQIECBAgQIAAAQIECBAgQIAAAQIECBAgQIAAAQIECCyBwHHjEcePZ5+42WzG7Oysvi3ZKc1AgAABAgQILKNAPp/vhNCknjv9jloz4tp9EbONfmdQR4AAAQIECBAgQKB3gRQ6c9qmiHKGtpHz8/Od8JkULG0QyCIggCaLXkQIoMkIqLxngfQwpJfGw+35iMtvjZif7/lQCggQIECAwMAE0nP8Bx0bkevheX76IkO66TEIECBAgACB6ITQFIsZoqxvR9xbXQgpTfeKBgECBAgQIECAAAECBAgQIECAAAECBAgQIECAAAECBAgQIECAAAECBAgQIECAAAECBAgQIECAAAECBAgQIECAAAECBAgceYHUk+XkjRGbK9nX0mg0OuEzBgECBAgQIEBgNQqkfqup72qW0WwvhNBM1bLMopYAAQIECBAgQIBAdwLj5YjTN0Xkc93tf7i9Uh/m1I/ZIJBVQABNRkEBNBkBlfcsUCqVolLp7ROi1Fx4t8+CerZWQIAAAQKDE9g6svAlh15GtVqNer3eS4l9CRAgQIDAmhZI94LpnjDrqDYirj8QMeM/s1kp1RMgQIAAAQIECBAgQIAAAQIECBAgQIAAAQIECBAgQIAAAQIECBAgQIAAAQIECBAgQIAAAQIECBAgQIAAAQIECBAgQCCTwGgp4uQNEZVipmk6xalXS+rZYhAgQIAAAQIEVrNAsViMkZGRzKeQQmj2+atRZkcTECBAgAABAgQIHF5gUyXitE3ZhVKgdAqWNggMQkAATUZFATQZAZX3LDA0NBQTExM91U3XI67a3VOJnQkQIECAwEAF7rs1YqzHfvmTk5MxPz8/0HWYjAABAgQIrHaB4eHhKJfLAzkNYaUDYTQJAQIECBAgQIAAAQIECBAgQIAAAQIECBAgQIAAAQIECBAgQIAAAQIECBAgQIAAAQIECBAgQIAAAQIECBAgQIAAAQIE+hLYOhJx8sa+Su9WVKvVYm5ubjCTmYUAAQIECBAgcIQFSqVSVCqVzKu4dTri5snM05iAAAECBAgQIECAwN0ETpiIOHYsO0wKlE7B0gaBQQkIoMkoKYAmI6DyvgRSEm9K5O1lXL0nYqrWS4V9CRAgQIDAYATGyxFnbeltrpS4mZI3DQIECBAgQODuAimAJgXRDGLsno1IQTQGAQIECBAgQIAAAQIECBAgQIAAAQIECBAgQIAAAQIECBAgQIAAAQIECBAgQIAAAQIECBAgQIAAAQIECBAgQIAAAQIECCyfQAqeSQE0gxgpeCYF0BgECBAgQIAAgbUkMKg+O5O1iBsORNSaa0nHuRAgQIAAAQIECBwpgXIh4qQNERPl7CvwXC+7oRnuLiCAJuO7QgBNRkDlfQmk8JkUQtPL2FeNuHZfLxX2JUCAAAECgxE4bVPEph4D5FP4TAqhMQgQIECAAIFDC/RzX3g4y9nGwgfkM0Kvvd0IECBAgAABAgQIECBAgAABAgQIECBAgAABAgQIECBAgAABAgQIECBAgAABAgQIECBAgAABAgQIECBAgAABAgQIECCwpAKjpYUGlSPFwRxGn5bBOJqFAAECBAgQWJkCpVIpKpUeG9kd4lRa7YUeO3urK/M8rYoAAQIECBAgQGB1CGyuLDzby+eyr7darUa9rglkdkkz3FVAAE3G94QAmoyAyvsWmJiYiKGhoZ7qf3hbRGosbBAgQIAAgeUSSF90OOeo3o42Pz8fk5OTvRXZmwABAgQIrEOBQqHQ+XA8lxvA08eIuGkyYuf0OoR0ygQIECBAgAABAgQIECBAgAABAgQIECBAgAABAgQIECBAgAABAgQIECBAgAABAgQIECBAgAABAgQIECBAgAABAgQIEFgGgWPGIu4zMZgDtdvtSE0qm83mYCY0CwECBAgQIEBghQoUi8UYGRkZyOpSf53UZ8cgQIAAAQIECBAg0KtAeq6Xnu8NYgiVHoSiOQ4nIIAm43tDAE1GQOV9CwwPD0e5XO6pPiXtbt/XU4mdCRAgQIBAJoFTN0WkZM5eRq1Wi7m5uV5K7EuAAAECBNatQAqfSSE0KYxmEGP/XMSNByLqrUHMZg4CBAgQIECAAAECBAgQIECAAAECBAgQIECAAAECBAgQIECAAAECBAgQIECAAAECBAgQIECAAAECBAgQIECAAAECBAgQKOUjTtwQsXF4MBYpdCaFz6QQGoMAAQIECBAgsB4EUn+dFEIzNDSU+XSn6xHX74+Yk+OX2dIEBAgQIECAAIH1IDBciDh5Y8RYKfvZzs/PRwqfESqd3dIMhxcQQJPx3SGAJiOg8r4FUpPh8fHxnuuv2h2RHnYYBAgQIEBgqQXSTdF9t/Z+lKmpKV9u6J1NBQECBAisc4EUQlMqDeCJZES02hE3TkbsmV3nqE6fAAECBAgQIECAAAECBAgQIECAAAECBAgQIECAAAECBAgQIECAAAECBAgQIECAAAECBAgQIECAAAECBAgQIECAAAECGQW2jEScOBGRz2Wc6Pbyer3eCZ8xCBAgQIAAAQLrTSD1YR0dHY30mnW05yNuOKDHTlZH9QQIECBAgACBtS6Qnu2dtCEilz0HsdNveWZmRt/ltf6mWQHnJ4Am40UQQJMRUHkmgZS+WywWe5pjshaxbU9PJXYmQIAAAQJ9CZy5JWKi3Ftpo9HopHAaBAgQIECAQO8C5XI5hoeHey88TMXeasSNByKa7YFNaSICBAgQIECAAAECBAgQIECAAAECBAgQIECAAAECBAgQIECAAAECBAgQIECAAAECBAgQIECAAAECBAgQIECAAAECBAisC4FCLuLEDRGbK4M73bm5uajVaoOb0EwECBAgQIAAgVUmMDQ01AmhyefzA1l56rGzYzKi1hrIdCYhQIAAAQIECBBYIwLlfMTxE4N7ttdqtTrhM/Pz82tEyGmsZAEBNBmvjgCajIDKMwkUCoXOg49ex/Z9Eekhh0GAAAECBJZKIH3x4dRNvc+eboSazWbvhSoIECBAgACBjkAKKa1UKpE+KB/ESOEzN01G7JEPNwhOcxAgQIAAAQIECBAgQIAAAQIECBAgQIAAAQIECBAgQIAAAQIECBAgQIAAAQIECBAgQIAAAQIECBAgQIAAAQIECBAgsA4EtoxE3GciIoXQDGKkxpTVajUajcYgpjMHAQIECBAgQGDVC4yMjHR67QxipBbgKYTm1ulBzGYOAgQIECBAgACB1S5w7NhC+MxgOjpG55ne7KyGjqv9fbGa1i+AJuPVEkCTEVB5ZoEUQJOCaHoZKVn3B7siBJ31omZfAgQIEOhWIPW7P/foiJTU2ctIwTMpgMYgQIAAAQIEsgnkcrlIH5Dn8z3+x/geDruvuhBEU29lW5tqAgQIECBAgAABAgQIECBAgAABAgQIECBAgAABAgQIECBAgAABAgQIECBAgAABAgQIECBAgAABAgQIECBAgAABAgQIrFWBUn4heGZTZXBn2Gq1Og0q2+324CY1EwECBAgQIEBgDQhUKpUolUoDO5NqI+LmqYgDcwOb0kQECBAgQIAAAQKrSGDjcMTx4xGVweQcds68Xq93gqUNAsspIIAmo7YAmoyAyjMLpPCZFELT69g5vdA82CBAgAABAoMWSF+COGas91lT+EwKoTEIECBAgACBwQgM+gPy9nzEzZMRu+TFDeYCmYUAAQIECBAgQIAAAQIECBAgQIAAAQIECBAgQIAAAQIECBAgQIAAAQIECBAgQIAAAQIECBAgQIAAAQIECBAgQIAAgTUjcPRoxAkTEbmhwZ2SBpWDszQTAQIECBAgsDYFyuVyDA8PD/Tk9lYjdkxG1FoDndZkBAgQIECAAAECK1SgnI84fiJi8wBDpdOpzs3NRa1WW6FnbVlrWUAATcarK4AmI6DygQikAJoURNPr2LYnYtJ/e3plsz8BAgQI3IPARDnizC29E6XgmRRAYxAgQIAAAQKDFSiVSpGCaAY5pusLQTTp1SBAgAABAgQIECBAgAABAgQIECBAgAABAgQIECBAgAABAgQIECBAgAABAgQIECBAgAABAgQIECBAgAABAgQIECBAgMB6FhgrLQTPpNdBjmq1GimAxiBAgAABAgQIELhngdSPNfXYyeVyA6VKPXZunR7olCYjQIAAAQIECBBYYQLHji082xvkaLfbkZ7tpX7LBoEjISCAJqO6AJqMgMoHIpDP52NsbKznueaaEVfeFjE/33OpAgIECBAgcDeBoaGI+x0VMdx7JlpMT09HqyXm3duKAAECBAgshUC6Z0wfkKfXQY5dMxE7piJa7UHOai4CBAgQIECAAAECBAgQIECAAAECBAgQIECAAAECBAgQIECAAAECBAgQIECAAAECBAgQIECAAAECBAgQIECAAAECBAisfIF8LuL48YijRwe71tSDJTWo1ItlsK5mI0CAAAECBNa2wNDQUKfHTrFYHOiJVhsRt0xH7KsOdFqTESBAgAABAgQIHGGBzZWIFD5TGexfH6PRaHSe7c1r/H+Er/D6PrwAmozXXwBNRkDlAxNIDzpKpVLP8+2ejbh+f89lCggQIECAwN0ETt4YsXWkd5h6vd65MTIIECBAgACBpRXo977xnlbVbC+E0Nw2s7RrNzsBAgQIECBAgAABAgQIECBAgAABAgQIECBAgAABAgQIECBAgAABAgQIECBAgAABAgQIECBAgAABAgQIECBAgAABAgRWisBRowvhM4XcYFekD8tgPc1GgAABAgQIrD+Bcrkcw8PDAz/xFESzayYi9XA1CBAgQIAAAQIEVq9A6p2cAqUHHTyTRObm5qJWq61eHCtfMwICaDJeSgE0GQGVD0wgl8vF+Ph4X/PdcECz4L7gFBEgQIDAHQLpSxEnbegPZGpqKtrtdn/FqggQIECAAIGeBIrFYqQgmqGhoZ7q7m3nmXrELdMRB+bubU8/J0CAAAECBAgQIECAAAECBAgQIECAAAECBAgQIECAAAECBAgQIECAAAECBAgQIECAAAECBAgQIECAAAECBAgQIECAwOoU2DAccdxYxGhpsOufn5+ParUajUZjsBObjQABAgQIECCwDgUKhUKnx07q0zroUWtF7Jpe6OE6P+jJzUeAAAECBAgQILAkAqnzYuqdfPRYRDk/+EOkvsrp2V6z2Rz85GYk0IeAAJo+0A4uEUCTEVD5QAWyJO1etTtiuj7Q5ZiMAAECBNaJwFgp4r5b+ztZyZz9uakiQIAAAQJZBNIH48PDw5HCaAY99s1F3DoVMet7jYOmNR8BAgQIECBAgAABAgQIECBAgAABAgQIECBAgAABAgQIECBAgAABAgQIECBAgAABAgQIECBAgAABAgQIECBAgAABAkdIYKQYcex4xKbhwS8ghc6kHiypUaVBgAABAgQIECAwGIGhoaFOCM1S9NhJK2y2I3bNLGwtf40bzEUzCwECBAgQIEBgwAL5XMTRKXhmNKIw+GzCzmrTs70UPpMCpg0CK0VAAE3GKyGAJiOg8oELjI2NRT7fe4RaStFNITSN1sCXZEICBAgQWMMCxfxC+Ew/6Z2tViump6fXsI5TI0CAAAECK1ugVCp1PiRfinHbTMSt0xF195hLwWtOAgQIECBAgAABAgQIECBAgAABAgQIECBAgAABAgQIECBAgAABAgQIECBAgAABAgQIECBAgAABAgQIECBAgAABAgSWQaCUjzh2LOKo0aU5WGpOWa/Xl2ZysxIgQIAAAQIECMRS9thJvO35hRCa1G9Hrx1vOAIECBAgQIDAyhBIz/TS87wUPJMbWro1eba3dLZmziYggCabXwigyQiofOAChUIhRkf7+6Rqqh5x9e6BL8mEBAgQILCGBc7aGjFe6u8EZ2Zmotls9lesigABAgQIEBiIQC6X64TQpHvJpRgphGbndESzvRSzm5MAAQIECBAgQIAAAQIECBAgQIAAAQIECBAgQIAAAQIECBAgQIAAAQIECBAgQIAAAQIECBAgQIAAAQIECBAgQIAAAQKDFyjkIo4ZWwifWYqReq6kBpXttv8Reyl8zUmAAAECBAgQOFggn89HuVyOYrG4pDD75yL2ViP2VZf0MCYnQIAAAQIECBA4jMCmSsTmSsTG4aUlajQaUavVotVqLe2BzE6gTwEBNH3CLZYJoMkIqHxJBIaHhzsPN/oZ6UHFtfv6qVRDgAABAutN4LRNEenGqp+RbpLm5ub6KVVDgAABAgQILIFAqVTqBNEsxWjPL4TQpK01vxRHMCcBAgQIECBAgAABAgQIECBAgAABAgQIECBAgAABAgQIECBAgAABAgQIECBAgAABAgQIECBAgAABAgQIECBAgAABAgSyC+SHFoJn0pYbyj7foWZIwTP1en1pJjcrAQIECBAgQIDAYQVSAE3q15rL5ZZUKfXYSb1d0zZZW9JDmZwAAQIECBAgsO4FJsoL/ZHTlp7tLeVIYdKpn3IKoDEIrGQBATQZr44AmoyAypdMYGxsLFLKbj9jz2zEdfv7qVRDgAABAutF4JSNEVtG+jvblM45PT3dX7EqAgQIECBAYMkE0gfj6QPy9EH5Uoz0wfiuFEQzE9FqL8URzEmAAAECBAgQIECAAAECBAgQIECAAAECBAgQIECAAAECBAgQIECAAAECBAgQIECAAAECBAgQIECAAAECBAgQIECAAIHeBfK5iGNGI44eW7pGlakxZWpQmRpVGgQIECBAgAABAkdOIPXYKZfLy7KAemshiGZvNWJWn/JlMXcQAgQIECBAYO0LjBQjNt8eOlPqrw1/z0i1QcbWUQAAIABJREFUWq3zbM8gsBoEBNBkvEoCaDICKl8ygRQ+k0Jo+h27ZyOuF0LTL586AgQIrGmBkzdGbO0zfCbBpPCZFEJjECBAgAABAitToFQqdYJohoaWJsK7nYJoZha2hr8SrMw3gVURIECAAAECBAgQIECAAAECBAgQIECAAAECBAgQIECAAAECBAgQIECAAAECBAgQIECAAAECBAgQIECAAAECBAgQWAcCxXzE0Sl4ZjQitzT/e3XMz893mlPW6/V1IOoUCRAgQIAAAQKrQyD1bE0hNMVicdkWnAJoUhjNVD1ixl8Nl83dgQgQIECAAIG1ITBaihgvRWyqRKQAmuUaKVQ6hc/opbxc4o4zCAEBNBkVBdBkBFS+pAKpaXClUun7GHtmI64TQtO3n0ICBAisRYFTNkZsyRA+U61WfRliLb4xnBMBAgQIrDmBFD6TQmjSfeVSjttmItJWbS7lUcxNgAABAgQIECBAgAABAgQIECBAgAABAgQIECBAgAABAgQIECBAgAABAgQIECBAgAABAgQIECBAgAABAgQIECBAgACBnwhUChFHjS5sSzlS6EwKn0khNAYBAgQIECBAgMDKE0gBNKnPTi6XW9bFtdoR0/WFMJr0KpBmWfkdjAABAgQIEFgFAilwZuz20Jn0ml/ev65Fu93uPNdLATQGgdUmIIAm4xUTQJMRUPmSC6QAmiwNg1M67rX7lnyZDkCAAAECq0DgtE0LKZ/9jvSFiBRAYxAgQIAAAQKrR6BQKES5XI70upRj31zE7pmIydpSHsXcBAgQIECAAAECBAgQIECAAAECBAgQIECAAAECBAgQIECAAAECBAgQIECAAAECBAgQIECAAAECBAgQIECAAAECBAisZ4GJcsTW0YhNw0ur0Gw2o1arRXo1CBAgQIAAAQIEVr5ACqFJfXaO1EiBNIthNNO1iBl9zo/UpXBcAgQIECBA4AgJjBYjxso/CZ1Z7sCZg087PddL4TMGgdUqIIAm45UTQJMRUPmyCIyOjmZqFpweQmzfF9FoLctyHYQAAQIEVphAMR9x6qaI8VL/C0tfhpiZmel/ApUECBAgQIDAERVIwabpQ/KhoaElXcdMPWL37MJmECBAgAABAgQIECBAgAABAgQIECBAgAABAgQIECBAgAABAgQIECBAgAABAgQIECBAgAABAgQIECBAgAABAgQIECBAYBACW0ci0jaaoX9KN+uYn5/vNKes1+vd7G4fAgQIECBAgACBFSSQy+U6ITSp186RHimQZrYZUbt9m1t8bUXMzx/p1Tk+AQIECBAgQKA/gdTKcDgfUS5EDBd+8lopRBzJwJnFs0nP9FL4TLvd7u8EVRFYIQICaDJeCAE0GQGVL4tAahA8NjYW6WFGv6PWirhuX8S0z7T6JVRHgACBVSkwVoo4ZVNEOd//8tNN0/T0dKQvSBgECBAgQIDA6hVI95bpA/K0LfVotiP23B5Ekz78NggQIECAAAECBAgQIECAAAECBAgQIECAAAECBAgQIECAAAECBAgQIECAAAECBAgQIECAAAECBAgQIECAAAECBAgQINCLQGpimUJntoxEFPpvv9X1IVNzyrTpsdI1mR0JECBAgAABAitSIPVuTSE0aUs9d1ba6ITStCLuCKVpRrTnI1rzt7+2F17TZhAgQIAAAQIElkMgNxSRthQi03m9/Z8PDplJvY1T8MxKG+lZ3mLwjOd6K+3qWE+/AgJo+pW7vU4ATUZA5csmkM/nY3R0NPPDixsORNw2s2zLdiACBAgQOIICR41GnLQh2wLSjdPMzEy0Wq1sE6kmQIAAAQIEVoxAur9MITTFYnFZ1jRZWwij2VtdlsM5CAECBAgQIECAAAECBAgQIECAAAECBAgQIECAAAECBAgQIECAAAECBAgQIECAAAECBAgQIECAAAECBAgQIECAAAECq1hgc2UhdGaivDwn0Wg0OsEz+qssj7ejECBAgAABAgSWSyCFz6QQmtRrZyUG0dybQ8qfabcPCqaZj5gXSnNvbH5OgAABAgQI3ItAyudbDJjpvOYiVl5k371fxtQzOT3TS+Ezgmfu3cseq0tAAE3G6yWAJiOg8mUVKBQKnRCarGP3bEQKovHgIKukegIECKxMgXQjl4Jnto5kX18Kn2k2m9knMgMBAgQIECCw4gTSPWb6cDy9LsdothdCaNI2U1+OIzoGAQIECBAgQIAAAQIECBAgQIAAAQIECBAgQIAAAQIECBAgQIAAAQIECBAgQIAAAQIECBAgQIAAAQIECBAgQIAAAQKrQWC0FJGCZ9JWyC3PilNPldSkUm+V5fF2FAIECBAgQIDAkRRYDKLJpQ7rBgECBAgQIECAwKoVaLfbdwTPrNqTsHAC9yIggCbjW0QATUZA5csuUCwWY2Qke6LAXDPixgMRk7VlPwUHJECAAIElFJgoR5y4IWJ4AH3kZ2dno9FoLOFqTU2AAAECBAisBIF0n5mCaPL5/LItZ7YRsa8asW8uoibrbtncHYgAAQIECBAgQIAAAQIECBAgQIAAAQIECBAgQIAAAQIECBAgQIAAAQIECBAgQIAAAQIECBAgQIAAAQIECBAgQIDAShEoFyI2DUdsqkSMFJdvVa1Wq9OkUl+V5TN3JAIECBAgQIDAShFIQTRpW85eOyvl3K2DAAECBAgQILCaBdIzvXq93tkMAmtdQABNxissgCYjoPIjIpAeVlQqlYEce+d0xM1TEfPzA5nOJAQIECBwhASGhiJOGI84ZmwwC6hWq26oBkNpFgIECBAgsGoE0r1mCqLJ5XLLuubp+kIYzf65iHprWQ/tYAQIECBAgAABAgQIECBAgAABAgQIECBAgAABAgQIECBAgAABAgQIECBAgAABAgQIECBAgAABAgQIECBAgAABAgQILKNAKR+x8fbQmbHSMh44Itrtdid4RpPK5XV3NAIECBAgQIDAShQoFApRLBY721Bq5GcQIECAAAECBAisOIH5+flOiHTams3milufBRFYKgEBNBllBdBkBFR+xAQGGUJTa0XsmIzYWz1ip+PABAgQIJBBYHMl4viJiHI+wyQHlQqfGYyjWQgQIECAwGoVOFJBNMkrhdGkIJoDcxFznvGu1reQdRMgQIAAAQIECBAgQIAAAQIECBAgQIAAAQIECBAgQIAAAQIECBAgQIAAAQIECBAgQIAAAQIECBAgQIAAAQIECBC4Q2C4ELFheCF4ZrlDZ9IiBM94MxIgQIAAAQIECNyTwGIQTXo1CBAgQIAAAQIEjrzAYuhMejUIrEcBATQZr7oAmoyAyo+oQHo4MTIyMrA1TNYibplaaPhrECBAgMDKF0hfqDhuPGKiPLi1zs7OdlI9DQIECBAgQIDAkQyiSfqzjYh0n5rCaNynej8SIECAAAECBAgQIECAAAECBAgQIECAAAECBAgQIECAAAECBAgQIECAAAECBAgQIECAAAECBAgQIECAAAECBAgQWD0CqS9KCp1JfVFGjlAfb8Ezq+f9YqUECBAgQIAAgZUgMDQ0FIthNIVCYSUsyRoIECBAgAABAutGoNlsdnoip21+fn7dnLcTJXAoAQE0Gd8XAmgyAio/4gLpoUQKoUkPKgY19lYjdk4vNPs1CBAgQGDlCaQvVRwzFrG5Mri1pRurFD6TbrYMAgQIECBAgMDBAimIJm35fP6IwTTbC2E0U7WF13rriC3FgQkQIECAAAECBAgQIECAAAECBAgQIECAAAECBAgQIECAAAECBAgQIECAAAECBAgQIECAAAECBAgQIECAAAECBAgQuItAKb8QNjNeXngt5I4cUavVinq93tkMAgQIECBAgAABAv0I5HK5O8JojmTfnX7WroYAAQIECBAgsFoE0nO8xdCZFCZtECCwICCAJuM7QQBNRkDlK0IgPYxIITTpAcUgx75qxG2zCw1+DQIECBA48gLpCxZHjURsGmDwTDqrdIOVwmfSTZdBgAABAgQIEDicQLFY7ATRpCDUIz3mmgv3qlP1iOl6RMNfY470JXF8AgQIECBAgAABAgQIECBAgAABAgQIECBAgAABAgQIECBAgAABAgQIECBAgAABAgQIECBAgAABAgQIECBAgACBdSRQzEeMlSLG01aOGD7y/wtyNJvNTuhMalppECBAgAABAgQIEBiUQOr5mrbUdydtQ0NDg5raPAQIECBAgACBdSUwPz/feYaXttQHWS/kdXX5nWwPAgJoesA61K4CaDICKl8xAukBRAqhWYpGwKmZ757ZiD3ViPn5FXPKFkKAAIF1IZCeL2+pRGwZWfjSxaBHuuFK4TPpBswgQIAAAQIECHQjkO47UxBNCqRZKSMF0qR715nbt2pzpazMOggQIECAAAECBAgQIECAAAECBAgQIECAAAECBAgQIECAAAECBAgQIECAAAECBAgQIECAAAECBAgQIECAAAECBAisfoFKIWK0tLClHigrIXBmUTUFzqTgmdRHxSBAgAABAgQIECCw1AICaZZa2PwECBAgQIDAWhEQOLNWrqTzWG4BATQZxQXQZARUvuIEKpVKpxHwUoz2fMTeasS+asRkbSmOYE4CBAgQWBSYKEdsqkRsrkTklijkPH1xolqtQidAgAABAgQI9CWQy+U6959pS6GoK2m02hEzjYjZ27dqIyKF1BgECBAgQIAAAQIECBAgQIAAAQIECBAgQIAAAQIECBAgQIAAAQIECBAgQIAAAQIECBAgQIAAAQIECBAgQIAAAQIECNyzQAqXqRQjRm7fRosR+dzKUkvNK1PvlLS12+2VtTirIUCAAAECBAgQWFcCAmnW1eV2sgQIECBAgMA9CKTndK1WqxMUnV7TZhAg0LuAAJreze5UIYAmI6DyFSmQmv+mIJqlHI1WxIFaxIG5iKlaRGt+KY9mbgIECKx9gfxQxHg5YsNwxIZyRDG/tOecgmfSFygMAgQIECBAgMAgBNJ9aLFYjEKhMIjplmSOdN+6GESz+JpCaeqeSy+Jt0kJECBAgAABAgQIECBAgAABAgQIECBAgAABAgQIECBAgAABAgQIECBAgAABAgQIECBAgAABAgQIECBAgAABAgRWtkApH5HCZhYDZxZfUx+UlTpS88pGo6Fvykq9QNZFgAABAgQIECAQQ0NDkcvlIgXTpNeDt/QzgwABAgQIECCwmgVSMHQKmjl4S0Ez6Z/TzwwCBLILCKDJaCiAJiOg8hUrkB40pBCa9LocY7oekbaZesRsQwPf5TB3DAIEVrdA+gLGSDFitBQxdvu2HGeUbshS+IwE0OXQdgwCBAgQILD+BNI96GIYzWr5sLs9H5GCaGqtiPri6+2/rrcjWu31dx2dMQECBAgQIECAAAECBAgQIECAAAECBAgQIECAAAECBAgQIECAAAECBAgQIECAAAECBAgQIECAAAECBAgQIECAwOoXyOciSmkrRKReJ+X8wq/Tawqbya2S3tepceVi6IyeKav/fekMCBAgQIAAAQLrWeCugTTpn1OfnsVePYu/Xi29e9bztXTuBAgQIEBgrQmkZ3CLWzq3xV/fNWwm/bNBgMDSCgigyegrgCYjoPIVLzA8PBzlcnnZ19lsR1RT497bt3orotGOaLYimvMR6e8I6a8JAumW/dI4IAECSyyQQsVzEZHLRRSGIgr5iGL6Ikb6Ekb6AkYholKIKKSdlnnUarWYm5tb5qM6HAECBAgQILBeBRaDaAqFwqomaM1HNNK9bPsnr+nXaUs/SwE1i68pzGZxS/e7KYN98XVVI1g8AQIECBAgQIAAAQIECBAgQIAAAQIECBAgQIAAAQIECBAgQIAAAQIECBAgQIAAAQIECBAgQIAAAQIECBAgQIDAsgqkbJjUx2TxNYXFLG4pWCY/FLH4mvqYLG7F/MKv02vaZzWPZrN5R/DMaj4PaydAgAABAgQIECDQr8BdA2kE0/QrqY4AAQIECBBYFEjBMmncNXCGEAECK0dAAE3GayGAJiOg8lUhkJr9piCafD6/KtZrkQQIECAwWIFWq9UJnklfqjAIECBAgAABAsstkMvlolgsdjb3pcut73gECBAgQIAAAQIECBAgQIAAAQIECBAgQIAAAQIECBAgQIAAAQIECBAgQIAAAQIECBAgQIAAAQIECBAgQIAAAQIEVo9A6pPSaDQ6W7vdXj0Lt1ICBAgQIECAAAECBAgQIECAAAECBAgQIDAAAQE0GREF0GQEVL6qBMrlcieIxiBAgACB9SOQgmdqtdr6OWFnSoAAAQIECKxogRRAsxhGk4JpDAIECBAgQIAAAQIECBAgQIAAAQIECBAgQIAAAQIECBAgQIAAAQIECBAgQIAAAQIECBAgQIAAAQIECBAgQIAAAQIE1rdACppZDJ1JATQGAQIECBAgQIAAAQIECBAgQIAAAQIECBBYrwICaDJeeQE0GQGVrzqB1OA3BdGUSqVVt3YLJkCAAIHuBer1eid4Jn3BwiBAgAABAgQIrEQBYTQr8apYEwECBAgQIECAAAECBAgQIECAAAECBAgQIECAAAECBAgQIECAAAECBAgQIECAAAECBAgQIECAAAECBAgQIECAAIGlFxA6s/TGjkCAAAECBAgQIECAAAECBAgQIECAAAECq09AAE3GayaAJiOg8lUrkBr9Dg8PR6FQWLXnYOEECBAgcHeBZrMZc3Nz0Wq18BAgQIAAAQIEVo1AukdN96fFYjHSrw0CBAgQIECAAAECBAgQIECAAAECBAgQIECAAAECBAgQIECAAAECBAgQIECAAAECBAgQIECAAAECBAgQIECAAAECBNaWQOqH0mg0IvVH0RtlbV1bZ0OAAAECBAgQIECAAAECBAgQIECAAAECgxEQQJPRUQBNRkDlq14gNfgtl8uCaFb9lXQCBAisd4H0xYpardb5goVBgAABAgQIEFjNArlcrnOPurgNDQ2t5tOxdgIECBAgQIAAAQIECBAgQIAAAQIECBAgQIAAAQIECBAgQIAAAQIECBAgQIAAAQIECBAgQIAAAQIECBAgQIAAAQLrUmB+fr7TC2Vxa7fb69LBSRMgQIAAAQIECBAgQIAAAQIECBAgQIAAgW4FBNB0K3WY/QTQZARUvmYEUmPfUqkUxWJxzZyTEyFAgMB6EGg0GlGv1wXPrIeL7RwJECBAgMA6FVgMosnn88JT1+l7wGkTIECAAAECBAgQIECAAAECBAgQIECAAAECBAgQIECAAAECBAgQIECAAAECBAgQIECAAAECBAgQIECAAAECBAisDoEUNtNqte4InVkdq7ZKAgQIECBAgAABAgQIECBAgAABAgQIECCwMgQE0GS8DgJoMgIqX3MCuVyuE0STtqGhoTV3fk6IAAECa0Fgfn6+EzqTtna7vRZOyTkQIECAAAECBLoSSPepi0E0Amm6IrMTAQIECBAgQIAAAQIECBAgQIAAAQIECBAgQIAAAQIECBAgQIAAAQIECBAgQIAAAQIECBAgQIAAAQIECBAgQIAAgSUTODhwJgXPpL4oBgECBAgQIECAAAECBAgQIECAAAECBAgQINCfgACa/tzuqBJAkxFQ+ZoWKBaLsbit6RN1cgQIEFglAo1GIxa3VbJkyyRAgAABAgQILLlAoVDohNIsbilY1SBAgAABAgQIECBAgAABAgQIECBAgAABAgQIECBAgAABAgQIECBAgAABAgQIECBAgAABAgQIECBAgAABAgQIECBAYLAC7XY7UsjM4pbCZwwCBAgQIECAAAECBAgQIECAAAECBAgQIEBgcAICaDJaCqDJCKh8XQgMDQ3dEUSTGvsaBAgQILB8AumLFouhM/Pz88t3YEciQIAAAQIECKxSgRRAk8JoFl8Xf71KT8eyCRAgQIAAAQIECBAgQIAAAQIECBAgQIAAAQIECBAgQIAAAQIECBAgQIAAAQIECBAgQIAAAQIECBAgQIAAAQIECCy7wMFhM4u/Tq8GAQIECBAgQIAAAQIECBAgQIAAAQIECBAgsHQCAmgy2gqgyQiofN0JpDCaFEKTttTEN20GAQIECAxOoNVqRdpS8EzahM4MztZMBAgQIECAwPoVSPeydw2mSf+cNoMAAQIECBAgQIAAAQIECBAgQIAAAQIECBAgQIAAAQIECBAgQIAAAQIECBAgQIAAAQIECBAgQIAAAQIECBAg8P+zd0crcURREEX//69Dc2gQCQR2BRN0CdIqljrLeWkY7iZA4KcKPFGZj4GZ59yT53NnnvzUZ4THTYAAAQIECBAgQIAAAQIECBAgQIAAAQL/UkCAZtQXoBkBzX+8wBukeWM0z/X5mjcCBAgQ+LPA80KLNzjzRme8+OLPbr6DAAECBAgQIPA3Bd4wzRupecM0z9X97d+U9rMIECBAgAABAgQIECBAgAABAgQIECBAgAABAgQIECBAgAABAgQIECBAgAABAgQIECBAgAABAgQIECBAgAABAgS+WuA5y+SNzLzX98yT53NvBAgQIECAAAECBAgQIECAAAECBAgQIECAwP8jIEAz/i8EaEZAcwK/EXgP7X1jNO/hvc/X3/dn5iBfTx8CBL6rwBuRea7v++9egCE2812fAR4XAQIECBAg8J0E3hDNe6/78d728z3ue5/7+fqdPDwWAgQIECBAgAABAgQIECBAgAABAgQIECBAgAABAgQIECBAgAABAgQIECBAgAABAgQIECBAgAABAgQIECBAgACBrxP4eI7J81vfs0w+fvz5jJOP55183V/qNxEgQIAAAQIECBAgQIAAAQIECBAgQIAAAQKrgADNKChAMwKaEyBAgAABAgQIECBAgAABAgQIECBAgAABAgQIECBAgAABAgQIECBAgAABAgQIECBAgAABAgQIECBAgAABAgQIECBAgAABAgQIECBAgAABAgQIECBAgAABAgQIECBAgAABAgQIECBAgAABAgQIECCQBQRoMt0NBWhG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BAgQIAAAQIECBAgQIAAAQIECBAgkAUEaDLdDQVoRkBzAgQIECBAgAABAgQIECBAgAABAgQIECBAgAABAgQIECBAgAABAgQIECBAgAABAgQIECBAgAABAgQIECBAgAABAgQIECBAgAABAgQIECBAgAABAgQIECBAgAABAgQIECBAgAABAgQIECBAgAABAgSygABNpruhAM0IaE6AAAECBAgQIECAAAECBAgQIECAAAECBAgQIECAAAECBAgQIECAAAECBAgQIECAAAECBAgQIECAAAECBAgQIECAAAECBAgQIECAAAECBAgQIECAAAECBAgQIECAAAECBAgQIECAAAECBAgQIECAQBYQoMl0NxSgGQHNCRAgQIAAAQIECBAgQIAAAQIECBAgQIAAAQIECBAgQIAAAQIECBAgQIAAAQIECBAgQIAAAQIECBAgQIAAAQIECBAgQIAAAQIECBAgQIAAAQIECBAgQIAAAQIECBAgQIAAAQIECBAgQIAAAQIECBDIAgI0me6GAjQjoDkBAgQIECBAgAABAgQIECBAgAABAgQIECBAgAABAgQIECBAgAABAgQIECBAgAABAgQIECBAgAABAgQIECBAgAABAgQIECBAgAABAgQIECBAgAABAgQIECBAgAABAgQIECBAgAABAgQIECBAgAABAllAgCbT3VCAZgQ0J0CAAAECBAgQIECAAAECBAgQIECAAAECBAgQIECAAAECBAgQIECAAAECBAgQIEAEvLGBAAAgAElEQVSAAAECBAgQIECAAAECBAgQIECAAAECBAgQIECAAAECBAgQIECAAAECBAgQIECAAAECBAgQIECAAAECBAgQIEAgCwjQZLobCtCMgOYECBAgQIAAAQIECBAgQIAAAQIECBAgQIAAAQIECBAgQIAAAQIECBAgQIAAAQIECBAgQIAAAQIECBAgQIAAAQIECBAgQIAAAQIECBAgQIAAAQIECBAgQIAAAQIECBAgQIAAAQIECBAgQIAAAQIECGQBAZpMd0MBmhHQnAABAgQIECBAgAABAgQIECBAgAABAgQIECBAgAABAgQIECBAgAABAgQIECBAgAABAgQIECBAgAABAgQIECBAgAABAgQIECBAgAABAgQIECBAgAABAgQIECBAgAABAgQIECBAgAABAgQIECBAgACBLCBAk+luKEAzApoTIECAAAECBAgQIECAAAECBAgQIECAAAECBAgQIECAAAECBAgQIECAAAECBAgQIECAAAECBAgQIECAAAECBAgQIECAAAECBAgQIECAAAECBAgQIECAAAECBAgQIECAAAECBAgQIECAAAECBAgQIJAFBGgy3Q0FaEZAcwIECBAgQIAAAQIECBAgQIAAAQIECBAgQIAAAQIECBAgQIAAAQIECBAgQIAAAQIECBAgQIAAAQIECBAgQIAAAQIECBAgQIAAAQIECBAgQIAAAQIECBAgQIAAAQIECBAgQIAAAQIECBAgQIAAAQIEsoAATaa7oQDNCGhOgAABAgQIECBAgAABAgQIECBAgAABAgQIECBAgAABAgQIECBAgAABAgQIECBAgAABAgQIECBAgAABAgQIECBAgAABAgQIECBAgAABAgQIECBAgAABAgQIECBAgAABAgQIECBAgAABAgQIECBAgEAWEKDJdDcUoBkBzQkQIECAAAECBAgQIECAAAECBAgQIECAAAECBAgQIECAAAECBAgQIECAAAECBAgQIECAAAECBAgQIECAAAECBAgQIECAAAECBAgQIECAAAECBAgQIECAAAECBAgQIECAAAECBAgQIECAAAECBAgQyAICNJnuhgI0I6A5AQIECBAgQIAAAQIECBAgQIAAAQIECBAgQIAAAQIECBAgQIAAAQIECBAgQIAAAQIECBAgQIAAAQIECBAgQIAAAQIECBAgQIAAAQIECBAgQIAAAQIECBAgQIAAAQIECBAgQIAAAQIECBAgQIAAAQJZQIAm091QgGYENCdAgAABAgQIECBAgAABAgQIECBAgAABAgQIECBAgAABAgQIECBAgAABAgQIECBAgAABAgQIECBAgAABAgQIECBAgAABAgQIECBAgAABAgQIECBAgAABAgQIECBAgAABAgQIECBAgAABAgQIECBAIAsI0GS6GwrQjIDmBAgQIECAAAECBAgQIECAAAECBAgQIECAAAECBAgQIECAAAECBAgQIECAAAECBAgQIECAAAECBAgQIECAAAECBAgQIECAAAECBAgQIECAAAECBAgQIECAAAECBAgQIECAAAECBAgQIECAAAECBAhkAQGaTHdDAZoR0JwAAQIECBAgQIAAAQIECBAgQIAAAQIECBAgQIAAAQIECBAgQIAAAQIECBAgQIAAAQIECBAgQIAAAQIECBAgQIAAAQIECBAgQIAAAQIECBAgQIAAAQIECBAgQIAAAQIECBAgQIAAAQIECBAgQIAAgSwgQJPpbihAMwKaEyBAgAABAgQIECBAgAABAgQIECBAgAABAgQIECBAgAABAgQIECBAgAABAgQIECBAgAABAgQIECBAgAABAgQIECBAgAABAgQIECBAgAABAgQIECBAgAABAgQIECBAgAABAgQIECBAgAABAgQIECCQBQRoMt0NBWhG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BAgQIAAAQIECBAgQIAAAQIECBAgkAUEaDLdDQVoRkBzAgQIECBAgAABAgQIECBAgAABAgQIECBAgAABAgQIECBAgAABAgQIECBAgAABAgQIECBAgAABAgQIECBAgAABAgQIECBAgAABAgQIECBAgAABAgQIECBAgAABAgQIECBAgAABAgQIECBAgAABAgSygABNpruhAM0IaE6AAAECBAgQIECAAAECBAgQIECAAAECBAgQIECAAAECBAgQIECAAAECBAgQIECAAAECBAgQIECAAAECBAgQIECAAAECBAgQIECAAAECBAgQIECAAAECBAgQIECAAAECBAgQIECAAAECBAgQIECAQBYQoMl0NxSgGQHNCRAgQIAAAQIECBAgQIAAAQIECBAgQIAAAQIECBAgQIAAAQIECBAgQIAAAQIECBAgQIAAAQIECBAgQIAAAQIECBAgQIAAAQIECBAgQIAAAQIECBAgQIAAAQIECBAgQIAAAQIECBAgQIAAAQIECBDIAgI0me6GAjQjoDkBAgQIECBAgAABAgQIECBAgAABAgQIECBAgAABAgQIECBAgAABAgQIECBAgAABAgQIECBAgAABAgQIECBAgAABAgQIECBAgAABAgQIECBAgAABAgQIECBAgAABAgQIECBAgAABAgQIECBAgAABAllAgCbT3VCAZgQ0J0CAAAECBAgQIECAAAECBAgQIECAAAECBAgQIECAAAECBAgQIECAAAECBAgQIECAAAECBAgQIECAAAECBAgQIECAAAECBAgQIECAAAECBAgQIECAAAECBAgQIECAAAECBAgQIECAAAECBAgQIEAgCwjQZLobCtCMgOYECBAgQIAAAQIECBAgQIAAAQIECBAgQIAAAQIECBAgQIAAAQIECBAgQIAAAQIECBAgQIAAAQIECBAgQIAAAQIECBAgQIAAAQIECBAgQIAAAQIECBAgQIAAAQIECBAgQIAAAQIECBAgQIAAAQIECGQBAZpMd0MBmhHQnAABAgQIECBAgAABAgQIECBAgAABAgQIECBAgAABAgQIECBAgAABAgQIECBAgAABAgQIECBAgAABAgQIECBAgAABAgQIECBAgAABAgQIECBAgAABAgQIECBAgAABAgQIECBAgAABAgQIECBAgACBLCBAk+luKEAzApoTIECAAAECBAgQIECAAAECBAgQIECAAAECBAgQIECAAAECBAgQIECAAAECBAgQIECAAAECBAgQIECAAAECBAgQIECAAAECBAgQIECAAAECBAgQIECAAAECBAgQIECAAAECBAgQIECAAAECBAgQIJAFBGgy3Q0FaEZAcwIECBAgQIAAAQIECBAgQIAAAQIECBAgQIAAAQIECBAgQIAAAQIECBAgQIAAAQIECBAgQIAAAQIECBAgQIAAAQIECBAgQIAAAQIECBAgQIAAAQIECBAgQIAAAQIECBAgQIAAAQIECBAgQIAAAQIEsoAATaa7oQDNCGhOgAABAgQIECBAgAABAgQIECBAgAABAgQIECBAgAABAgQIECBAgAABAgQIECBAgAABAgQIECBAgAABAgQIECBAgAABAgQIECBAgAABAgQIECBAgAABAgQIECBAgAABAgQIECBAgAABAgQIECBAgEAWEKDJdDcUoBkBzQkQIECAAAECBAgQIECAAAECBAgQIECAAAECBAgQIECAAAECBAgQIECAAAECBAgQIECAAAECBAgQIECAAAECBAgQIECAAAECBAgQIECAAAECBAgQIECAAAECBAgQIECAAAECBAgQIECAAAECBAgQyAICNJnuhgI0I6A5AQIECBAgQIAAAQIECBAgQIAAAQIECBAgQIAAAQIECBAgQIAAAQIECBAgQIAAAQIECBAgQIAAAQIECBAgQIAAAQIECBAgQIAAAQIECBAgQIAAAQIECBAgQIAAAQIECBAgQIAAAQIECBAgQIAAAQJZQIAm091QgGYENCdAgAABAgQIECBAgAABAgQIECBAgAABAgQIECBAgAABAgQIECBAgAABAgQIECBAgAABAgQIECBAgAABAgQIECBAgAABAgQIECBAgAABAgQIECBAgAABAgQIECBAgAABAgQIECBAgAABAgQIECBAIAsI0GS6GwrQjIDmBAgQIECAAAECBAgQIECAAAECBAgQIECAAAECBAgQIECAAAECBAgQIECAAAECBAgQIECAAAECBAgQIECAAAECBAgQIECAAAECBAgQIECAAAECBAgQIECAAAECBAgQIECAAAECBAgQIECAAAECBAhkAQGaTHdDAZoR0JwAAQIECBAgQIAAAQIECBAgQIAAAQIECBAgQIAAAQIECBAgQIAAAQIECBAgQIAAAQIECBAgQIAAAQIECBAgQIAAAQIECBAgQIAAAQIECBAgQIAAAQIECBAgQIAAAQIECBAgQIAAAQIECBAgQIAAgSwgQJPpbihAMwKaEyBAgAABAgQIECBAgAABAgQIECBAgAABAgQIECBAgAABAgQIECBAgAABAgQIECBAgAABAgQIECBAgAABAgQIECBAgAABAgQIECBAgAABAgQIECBAgAABAgQIECBAgAABAgQIECBAgAABAgQIECCQBQRoMt0NBWhG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BAgQIAAAQIECBAgQIAAAQIECBAgkAUEaDLdDQVoRkBzAgQIECBAgAABAgQIECBAgAABAgQIECBAgAABAgQIECBAgAABAgQIECBAgAABAgQIECBAgAABAgQIECBAgAABAgQIECBAgAABAgQIECBAgAABAgQIECBAgAABAgQIECBAgAABAgQIECBAgAABAgSygABNpruhAM0IaE6AAAECBAgQIECAAAECBAgQIECAAAECBAgQIECAAAECBAgQIECAAAECBAgQIECAAAECBAgQIECAAAECBAgQIECAAAECBAgQIECAAAECBAgQIECAAAECBAgQIECAAAECBAgQIECAAAECBAgQIECAQBYQoMl0NxSgGQHNCRAgQIAAAQIECBAgQIAAAQIECBAgQIAAAQIECBAgQIAAAQIECBAgQIAAAQIECBAgQIAAAQIECBAgQIAAAQIECBAgQIAAAQIECBAgQIAAAQIECBAgQIAAAQIECBAgQIAAAQIECBAgQIAAAQIECBDIAgI0me6GAjQjoDkBAgQIECBAgAABAgQIECBAgAABAgQIECBAgAABAgQIECBAgAABAgQIECBAgAABAgQIECBAgAABAgQIECBAgAABAgQIECBAgAABAgQIECBAgAABAgQIECBAgAABAgQIECBAgAABAgQIECBAgAABAllAgCbT3VCAZgQ0J0CAAAECBAgQIECAAAECBAgQIECAAAECBAgQIECAAAECBAgQIECAAAECBAgQIECAAAECBAgQIECAAAECBAgQIECAAAECBAgQIECAAAECBAgQIECAAAECBAgQIECAAAECBAgQIECAAAECBAgQIEAgCwjQZLobCtCMgOYECBAgQIAAAQIECBAgQIAAAQIECBAgQIAAAQIECBAgQIAAAQIECBAgQIAAAQIECBAgQIAAAQIECBAgQIAAAQIECBAgQIAAAQIECBAgQIAAAQIECBAgQIAAAQIECBAgQIAAAQIECBAgQIAAAQIECGQBAZpMd0MBmhHQnAABAgQIECBAgAABAgQIECBAgAABAgQIECBAgAABAgQIECBAgAABAgQIECBAgAABAgQIECBAgAABAgQIECBAgAABAgQIECBAgAABAgQIECBAgAABAgQIECBAgAABAgQIECBAgAABAgQIECBAgACBLCBAk+luKEAzApoTIECAAAECBAgQIECAAAECBAgQIECAAAECBAgQIECAAAECBAgQIECAAAECBAgQIECAAAECBAgQIECAAAECBAgQIECAAAECBAgQIECAAAECBAgQIECAAAECBAgQIECAAAECBAgQIECAAAECBAgQIJAFBGgy3Q0FaEZAcwIECBAgQIAAAQIECBAgQIAAAQIECBAgQIAAAQIECBAgQIAAAQIECBAgQIAAAQIECBAgQIAAAQIECBAgQIAAAQIECBAgQIAAAQIECBAgQIAAAQIECBAgQIAAAQIECBAgQIAAAQIECBAgQIAAAQIEsoAATaa7oQDNCGhOgAABAgQIECBAgAABAgQIECBAgAABAgQIECBAgAABAgQIECBAgAABAgQIECBAgAABAgQIECBAgAABAgQIECBAgAABAgQIECBAgAABAgQIECBAgAABAgQIECBAgAABAgQIECBAgAABAgQIECBAgEAWEKDJdDcUoBkBzQkQIECAAAECBAgQIECAAAECBAgQIECAAAECBAgQIECAAAECBAgQIECAAAECBAgQIECAAAECBAgQIECAAAECBAgQIECAAAECBAgQIECAAAECBAgQIECAAAECBAgQIECAAAECBAgQIECAAAECBAgQyAICNJnuhgI0I6A5AQIECBAgQIAAAQIECBAgQIAAAQIECBAgQIAAAQIECBAgQIAAAQIECBAgQIAAAQIECBAgQIAAAQIECBAgQIAAAQIECBAgQIAAAQIECBAgQIAAAQIECBAgQIAAAQIECBAgQIAAAQIECBAgQIAAAQJZQIAm091QgGYENCdAgAABAgQIECBAgAABAgQIECBAgAABAgQIECBAgAABAgQIECBAgAABAgQIECBAgAABAgQIECBAgAABAgQIECBAgAABAgQIECBAgAABAgQIECBAgAABAgQIECBAgAABAgQIECBAgAABAgQIECBAIAsI0GS6GwrQjIDmBAgQIECAAAECBAgQIECAAAECBAgQIECAAAECBAgQIECAAAECBAgQIECAAAECBAgQIECAAAECBAgQIECAAAECBAgQIECAAAECBAgQIECAAAECBAgQIECAAAECBAgQIECAAAECBAgQIECAAAECBAhkAQGaTHdDAZoR0JwAAQIECBAgQIAAAQIECBAgQIAAAQIECBAgQIAAAQIECBAgQIAAAQIECBAgQIAAAQIECBAgQIAAAQIECBAgQIAAAQIECBAgQIAAAQIECBAgQIAAAQIECBAgQIAAAQIECBAgQIAAAQIECBAgQIAAgSwgQJPpbihAMwKaEyBAgAABAgQIECBAgAABAgQIECBAgAABAgQIECBAgAABAgQIECBAgAABAgQIECBAgAABAgQIECBAgAABAgQIECBAgAABAgQIECBAgAABAgQIECBAgAABAgQIECBAgAABAgQIECBAgAABAgQIECCQBQRoMt0NBWhG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GgsALsAACAASURBVBAgQIAAAQIECBAgQIAAAQIECBAgkAUEaDLdDQVoRkBzAgQIECBAgAABAgQIECBAgAABAgQIECBAgAABAgQIECBAgAABAgQIECBAgAABAgQIECBAgAABAgQIECBAgAABAgQIECBAgAABAgQIECBAgAABAgQIECBAgAABAgQIECBAgAABAgQIECBAgAABAgSygABNpruhAM0IaE6AAAECBAgQIECAAAECBAgQIECAAAECBAgQIECAAAECBAgQIECAAAECBAgQIECAAAECBAgQIECAAAECBAgQIECAAAECBAgQIECAAAECBAgQIECAAAECBAgQIECAAAECBAgQIECAAAECBAgQIECAQBYQoMl0NxSgGQHNCRAgQIAAAQIECBAgQIAAAQIECBAgQIAAAQIECBAgQIAAAQIECBAgQIAAAQIECBAgQIAAAQIECBAgQIAAAQIECBAgQIAAAQIECBAgQIAAAQIECBAgQIAAAQIECBAgQIAAAQIECBAgQIAAAQIECBDIAgI0me6GAjQjoDkBAgQIECBAgAABAgQIECBAgAABAgQIECBAgAABAgQIECBAgAABAgQIECBAgAABAgQIECBAgAABAgQIECBAgAABAgQIECBAgAABAgQIECBAgAABAgQIECBAgAABAgQIECBAgAABAgQIECBAgAABAllAgCbT3VCAZgQ0J0CAAAECBAgQIECAAAECBAgQIECAAAECBAgQIECAAAECBAgQIECAAAECBAgQIECAAAECBAgQIECAAAECBAgQIECAAAECBAgQIECAAAECBAgQIECAAAECBAgQIECAAAECBAgQIECAAAECBAgQIEAgCwjQZLobCtCMgOYECBAgQIAAAQIECBAgQIAAAQIECBAgQIAAAQIECBAgQIAAAQIECBAgQIAAAQIECBAgQIAAAQIECBAgQIAAAQIECBAgQIAAAQIECBAgQIAAAQIECBAgQIAAAQIECBAgQIAAAQIECBAgQIAAAQIECGQBAZpMd0MBmhHQnAABAgQIECBAgAABAgQIECBAgAABAgQIECBAgAABAgQIECBAgAABAgQIECBAgAABAgQIECBAgAABAgQIECBAgAABAgQIECBAgAABAgQIECBAgAABAgQIECBAgAABAgQIECBAgAABAgQIECBAgACBLCBAk+luKEAzApoTIECAAAECBAgQIECAAAECBAgQIECAAAECBAgQIECAAAECBAgQIECAAAECBAgQIECAAAECBAgQIECAAAECBAgQIECAAAECBAgQIECAAAECBAgQIECAAAECBAgQIECAAAECBAgQIECAAAECBAgQIJAFBGgy3Q0FaEZAcwIECBAgQIAAAQIECBAgQIAAAQIECBAgQIAAAQIECBAgQIAAAQIECBAgQIAAAQIECBAgQIAAAQIECBAgQIAAAQIECBAgQIAAAQIECBAgQIAAAQIECBAgQIAAAQIECBAgQIAAAQIECBAgQIAAAQIEsoAATaa7oQDNCGhOgAABAgQIECBAgAABAgQIECBAgAABAgQIECBAgAABAgQIECBAgAABAgQIECBAgAABAgQIECBAgAABAgQIECBAgAABAgQIECBAgAABAgQIECBAgAABAgQIECBAgAABAgQIECBAgAABAgQIECBAgEAWEKDJdDcUoBkBzQkQIECAAAECBAgQIECAAAECBAgQIECAAAECBAgQIECAAAECBAgQIECAAAECBAgQIECAAAECBAgQIECAAAECBAgQIECAAAECBAgQIECAAAECBAgQIECAAAECBAgQIECAAAECBAgQIECAAAECBAgQyAICNJnuhgI0I6A5AQIECBAgQIAAAQIECBAgQIAAAQIECBAgQIAAAQIECBAgQIAAAQIECBAgQIAAAQIECBAgQIAAAQIECBAgQIAAAQIECBAgQIAAAQIECBAgQIAAAQIECBAgQIAAAQIECBAgQIAAAQIECBAgQIAAAQJZQIAm091QgGYENCdAgAABAgQIECBAgAABAgQIECBAgAABAgQIECBAgAABAgQIECBAgAABAgQIECBAgAABAgQIECBAgAABAgQIECBAgAABAgQIECBAgAABAgQIECBAgAABAgQIECBAgAABAgQIECBAgAABAgQIECBAIAsI0GS6GwrQjIDmBAgQIECAAAECBAgQIECAAAECBAgQIECAAAECBAgQIECAAAECBAgQIECAAAECBAgQIECAAAECBAgQIECAAAECBAgQIECAAAECBAgQIECAAAECBAgQIECAAAECBAgQIECAAAECBAgQIECAAAECBAhkAQGaTHdDAZoR0JwAAQIECBAgQIAAAQIECBAgQIAAAQIECBAgQIAAAQIECBAgQIAAAQIECBAgQIAAAQIECBAgQIAAAQIECBAgQIAAAQIECBAgQIAAAQIECBAgQIAAAQIECBAgQIAAAQIECBAgQIAAAQIECBAgQIAAgSwgQJPpbihAMwKaEyBAgAABAgQIECBAgAABAgQIECBAgAABAgQIECBAgAABAgQIECBAgAABAgQIECBAgAABAgQIECBAgAABAgQIECBAgAABAgQIECBAgAABAgQIECBAgAABAgQIECBAgAABAgQIECBAgAABAgQIECCQBQRoMt0NBWhG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BAgQIAAAQIECBAgQIAAAQIECBAgkAUEaDLdDQVoRkBzAgQIECBAgAABAgQIECBAgAABAgQIECBAgAABAgQIECBAgAABAgQIECBAgAABAgQIECBAgAABAgQIECBAgAABAgQIECBAgAABAgQIECBAgAABAgQIECBAgAABAgQIECBAgAABAgQIECBAgAABAgSygABNpruhAM0IaE6AAAECBAgQIECAAAECBAgQIECAAAECBAgQIECAAAECBAgQIECAAAECBAgQIECAAAECBAgQIECAAAECBAgQIECAAAECBAgQIECAAAECBAgQIECAAAECBAgQIECAAAECBAgQIECAAAECBAgQIECAQBYQoMl0NxSgGQHNCRAgQIAAAQIECBAgQIAAAQIECBAgQIAAAQIECBAgQIAAAQIECBAgQIAAAQIECBAgQIAAAQIECBAgQIAAAQIECBAgQIAAAQIECBAgQIAAAQIECBAgQIAAAQIECBAgQIAAAQIECBAgQIAAAQIECBDIAgI0me6GAjQjoDkBAgQIECBAgAABAgQIECBAgAABAgQIECBAgAABAgQIECBAgAABAgQIECBAgAABAgQIECBAgAABAgQIECBAgAABAgQIECBAgAABAgQIECBAgAABAgQIECBAgAABAgQIECBAgAABAgQIECBAgAABAllAgCbT3VCAZgQ0J0CAAAECBAgQIECAAAECBAgQIECAAAECBAgQIECAAAECBAgQIECAAAECBAgQIECAAAECBAgQIECAAAECBAgQIECAAAECBAgQIECAAAECBAgQIECAAAECBAgQIECAAAECBAgQIECAAAECBAgQIEAgCwjQZLobCtCMgOYECBAgQIAAAQIECBAgQIAAAQIECBAgQIAAAQIECBAgQIAAAQIECBAgQIAAAQIECBAgQIAAAQIECBAgQIAAAQIECBAgQIAAAQIECBAgQIAAAQIECBAgQIAAAQIECBAgQIAAAQIECBAgQIAAAQIECGQBAZpMd0MBmhHQnAABAgQIECBAgAABAgQIECBAgAABAgQIECBAgAABAgQIECBAgAABAgQIECBAgAABAgQIECBAgAABAgQIECBAgAABAgQIECBAgAABAgQIECBAgAABAgQIECBAgAABAgQIECBAgAABAgQIECBAgACBLCBAk+luKEAzApoTIECAAAECBAgQIECAAAECBAgQIECAAAECBAgQIECAAAECBAgQIECAAAECBAgQIECAAAECBAgQIECAAAECBAgQIECAAAECBAgQIECAAAECBAgQIECAAAECBAgQIECAAAECBAgQIECAAAECBAgQIJAFBGgy3Q0FaEZAcwIECBAgQIAAAQIECBAgQIAAAQIECBAgQIAAAQIECBAgQIAAAQIECBAgQIAAAQIECBAgQIAAAQIECBAgQIAAAQIECBAgQIAAAQIECBAgQIAAAQIECBAgQIAAAQIECBAgQIAAAQIECBAgQIAAAQIEsoAATaa7oQDNCGhOgAABAgQIECBAgAABAgQIECBAgAABAgQIECBAgAABAgQIECBAgAABAgQIECBAgAABAgQIECBAgAABAgQIECBAgAABAgQIECBAgAABAgQIECBAgAABAgQIECBAgAABAgQIECBAgAABAgQIECBAgEAWEKDJdDcUoBkBzQkQIECAAAECBAgQIECAAAECBAgQIECAAAECBAgQIECAAAECBAgQIECAAAECBAgQIECAAAECBAgQIECAAAECBAgQIECAAAECBAgQIECAAAECBAgQIECAAAECBAgQIECAAAECBAgQIECAAAECBAgQyAICNJnuhgI0I6A5AQIECBAgQIAAAQIECBAgQIAAAQIECBAgQIAAAQIECBAgQIAAAQIECBAgQIAAAQIECBAgQIAAAQIECBAgQIAAAQIECBAgQIAAAQIECBAgQIAAAQIECBAgQIAAAQIECBAgQIAAAQIECBAgQIAAAQJZQIAm091QgGYENCdAgAABAgQIECBAgAABAgQIECBAgAABAgQIECBAgAABAgQIECBAgAABAgQIECBAgAABAgQIECBAgAABAgQIECBAgAABAgQIECBAgAABAgQIECBAgAABAgQIECBAgAABAgQIECBAgAABAgQIECBAIAsI0GS6GwrQjIDmBAgQIECAAAECBAgQIECAAAECBAgQIECAAAECBAgQIECAAAECBAgQIECAAAECBAgQIECAAAECBAgQIECAAAECBAgQIECAAAECBAgQIECAAAECBAgQIECAAAECBAgQIECAAAECBAgQIECAAAECBAhkAQGaTHdDAZoR0JwAAQIECBAgQIAAAQIECBAgQIAAAQIECBAgQIAAAQIECBAgQIAAAQIECBAgQIAAAQIECBAgQIAAAQIECBAgQIAAAQIECBAgQIAAAQIECBAgQIAAAQIECBAgQIAAAQIECBAgQIAAAQIECBAgQIAAgSwgQJPpbihAMwKaEyBAgAABAgQIECBAgAABAgQIECBAgAABAgQIECBAgAABAgQIECBAgAABAgQIECBAgAABAgQIECBAgAABAgQIECBAgAABAgQIECBAgAABAgQIECBAgAABAgQIECBAgAABAgQIECBAgAABAgQIECCQBQRoMt0NBWhG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BAgQIAAAQIECBAgQIAAAQIECBAgkAUEaDLdDQVoRkBzAgQIECBAgAABAgQIECBAgAABAgQIECBAgAABAgQIECBAgAABAgQIECBAgAABAgQIECBAgAABAgQIECBAgAABAgQIECBAgAABAgQIECBAgAABAgQIECBAgAABAgQIECBAgAABAgQIECBAgAABAgSygABNpruhAM0IaE6AAAECBAgQIECAAAECBAgQIECAAAECBAgQIECAAAECBAgQIECAAAECBAgQIECAAAECBAgQIECAAAECBAgQIECAAAECBAgQIECAAAECBAgQIECAAAECBAgQIECAAAECBAgQIECAAAECBAgQIECAQBYQoMl0NxSgGQHNCRAgQIAAAQIECBAgQIAAAQIECBAgQIAAAQIECBAgQIAAAQIECBAgQIAAAQIECBAgQIAAAQIECBAgQIAAAQIECBAgQIAAAQIECBAgQIAAAQIECBAgQIAAAQIECBAgQIAAAQIECBAgQIAAAQIECBDIAgI0me6GAjQjoDkBAgQIECBAgAABAgQIECBAgAABAgQIECBAgAABAgQIECBAgAABAgQIECBAgAABAgQIECBAgAABAgQIECBAgAABAgQIECBAgAABAgQIECBAgAABAgQIECBAgAABAgQIECBAgAABAgQIECBAgAABAllAgCbT3VCAZgQ0J0CAAAECBAgQIECAAAECBAgQIECAAAECBAgQIECAAAECBAgQIECAAAECBAgQIECAAAECBAgQIECAAAECBAgQIECAAAECBAgQIECAAAECBAgQIECAAAECBAgQIECAAAECBAgQIECAAAECBAgQIEAgCwjQZLobCtCMgOYECBAgQIAAAQIECBAgQIAAAQIECBAgQIAAAQIECBAgQIAAAQIECBAgQIAAAQIECBAgQIAAAQIECBAgQIAAAQIECBAgQIAAAQIECBAgQIAAAQIECBAgQIAAAQIECBAgQIAAAQIECBAgQIAAAQIECGQBAZpMd0MBmhHQnAABAgQIECBAgAABAgQIECBAgAABAgQIECBAgAABAgQIECBAgAABAgQIECBAgAABAgQIECBAgAABAgQIECBAgAABAgQIECBAgAABAgQIECBAgAABAgQIECBAgAABAgQIECBAgAABAgQIECBAgACBLCBAk+luKEAzApoTIECAAAECBAgQIECAAAECBAgQIECAAAECBAgQIECAAAECBAgQIECAAAECBAgQIECAAAECBAgQIECAAAECBAgQIECAAAECBAgQIECAAAECBAgQIECAAAECBAgQIECAAAECBAgQIECAAAECBAgQIJAFBGgy3Q0FaEZAcwIECBAgQIAAAQIECBAgQIAAAQIECBAgQIAAAQIECBAgQIAAAQIECBAgQIAAAQIECBAgQIAAAQIECBAgQIAAAQIECBAgQIAAAQIECBAgQIAAAQIECBAgQIAAAQIECBAgQIAAAQIECBAgQIAAAQIEsoAATaa7oQDNCGhOgAABAgQIECBAgAABAgQIECBAgAABAgQIECBAgAABAgQIECBAgAABAgQIECBAgAABAgQIECBAgAABAgQIECBAgAABAgQIECBAgAABAgQIECBAgAABAgQIECBAgAABAgQIECBAgAABAgQIECBAgEAWEKDJdDcUoBkBzQkQIECAAAECBAgQIECAAAECBAgQIECAAAECBAgQIECAAAECBAgQIECAAAECBAgQIECAAAECBAgQIECAAAECBAgQIECAAAECBAgQIECAAAECBAgQIECAAAECBAgQIECAAAECBAgQIECAAAECBAgQyAICNJnuhgI0I6A5AQIECBAgQIAAAQIECBAgQIAAAQIECBAgQIAAAQIECBAgQIAAAQIECBAgQIAAAQIECBAgQIAAAQIECBAgQIAAAQIECBAgQIAAAQIECBAgQIAAAQIECBAgQIAAAQIECBAgQIAAAQIECBAgQIAAAQJZQIAm091QgGYENCdAgAABAgQIECBAgAABAgQIECBAgAABAgQIECBAgAABAgQIECBAgAABAgQIECBAgAABAgQIECBAgAABAgQIECBAgAABAgQIECBAgAABAgQIECBAgAABAgQIECBAgAABAgQIECBAgAABAgQIECBAIAsI0GS6GwrQjIDmBAgQIECAAAECBAgQIECAAAECBAgQIECAAAECBAgQIECAAAECBAgQIECAAAECBAgQIECAAAECBAgQIECAAAECBAgQIECAAAECBAgQIECAAAECBAgQIECAAAECBAgQIECAAAECBAgQIECAAAECBAhkAQGaTHdDAZoR0JwAAQIECBAgQIAAAQIECBAgQIAAAQIECBAgQIAAAQIECBAgQIAAAQIECBAgQIAAAQIECBAgQIAAAQIECBAgQIAAAQIECBAgQIAAAQIECBAgQIAAAQIECBAgQIAAAQIECBAgQIAAAQIECBAgQIAAgSwgQJPpbihAMwKaEyBAgAABAgQIECBAgAABAgQIECBAgAABAgQIECBAgAABAgQIECBAgAABAgQIECBAgAABAgQIECBAgAABAgQIECBAgAABAgQIECBAgAABAgQIECBAgAABAgQIECBAgAABAgQIECBAgAABAgQIECCQBQRoMt0NBWhGQHMCBAgQIECAAAECBAgQIECAAAECBAgQIECAAAECBAgQIECAAAECBAgQIECAAAECBAgQIECAAAECBAgQIECAAAECBAgQIECAAAECBAgQIECAAAECBAgQIECAAAECBAgQIECAAAECBAgQIECAAAECBLKAAE2mu6EAzQhoToAAAQIECBAgQIAAAQIECBAgQIAAAQIECBAgQIAAAQIECBAgQIAAAQIECBAgQIAAAQIECBAgQIAAAQIECBAgQIAAAQIECBAgQIAAAQIECBAgQIAAAQIECBAgQIAAAQIECBAgQIAAAQIECBAgQIBAFhCgyXQ3FKAZAc0JECBAgAABAgQIECBAgAABAgQIECBAgAABAgQIECBAgAABAgQIECBAgAABAgQIECBAgAABAgQIECBAgAABAgQIECBAgAABAgQIECBAgAABAgQIECBAgAABAgQIECBAgAABAgQIECBAgAABAgQIEMgCAjSZ7oYCNCOgOQECBAgQIECAAAECjl3neAAAIABJREFUBAgQIECAAAECBAgQIECAAAECBAgQIECAAAECBAgQIECAAAECBAgQIECAAAECBAgQIECAAAECBAgQIECAAAECBAgQIECAAAECBAgQIECAAAECBAgQIECAAAECBAgQIECAAAECWUCAJtPdUIBmBDQnQIAAAQIECBAgQIAAAQIECBAgQIAAAQIECBAgQIAAAQIECBAgQIAAAQIECBAgQIAAAQIECBAgQIAAAQIECBAgQIAAAQIECBAgQIAAAQIECBAgQIAAAQIECBAgQIAAAQIECBAgQIAAAQIECBAgQCALCNBkuhsK0IyA5gQIECBAgAABAgQIECBAgAABAgQIECBAgAABAgQIECBAgAABAgQIECBAgAABAgQIECBAgAABAgQIECBAgAABAgQIECBAgAABAgQIECBAgAABAgQIECBAgAABAgQIECBAgAABAgQIECBAgAABAgQIZAEBmkx3QwGaEdCcAAECBAgQIECAAAECBAgQIECAAAECBAgQIECAAAECBAgQIECAAAECBAgQIECAAAECBAgQIECAAAECBAgQIECAAAECBAgQIECAAAECBAgQIECAAAECBAgQIECAAAECBAgQIECAAAECBAgQIECAAIEsIECT6W4oQDMCmhMgQIAAAQIECBAgQIAAAQIECBAgQIAAAQIECBAgQIAAAQIECBAgQIAAAQIECBAgQIAAAQIECBAgQIAAAQIECBAgQIAAAQIECBAgQIAAAQIECBAgQIAAAQIECBAgQIAAAQIECBAgQIAAAQIECBAgkAUEaDLdDQVoRkBzAgQIECBAgAABAgQIECBAgAABAgQIECBAgAABAgQIECBAgMCv9u6YiIEACqHgRMEZThnD5yAFDvhDtwKgWAOPAAECBAgQIECAAAECBAgQIECAAAECBAgQIECAAAECBAgQIECAAAECBAgQIECAAAECBAgQIECAAAECBAgQIECAAAECBAgQIECAAAECtYAATU2XoQDNEdCcAAECBAgQIECAAAECBAgQIECAAAECBAgQIECAAAECBAgQIECAAAECBAgQIECAAAECBAgQIECAAAECBAgQIECAAAECBAgQIECAAAECBAgQIECAAAECBAgQIECAAAECBAgQIECAAAECBAgQIECAAIFaQICmpstQgOYIaE6AAAECBAgQIECAAAECBAgQIECAAAECBAgQIECAAAECBAgQIECAAAECBAgQIECAAAECBAgQIECAAAECBAgQIECAAAECBAgQIECAAAECBAgQIECAAAECBAgQIECAAAECBAgQIECAAAECBAgQIECAQC0gQFPTZShAcwQ0J0CAAAECBAgQIECAAAECBAgQIECAAAECBAgQIECAAAECBAgQIECAAAECBAgQIECAAAECBAgQIECAAAECBAgQIECAAAECBAgQIECAAAECBAgQIECAAAECBAgQIECAAAECBAgQIECAAAECBAgQIECgFhCgqekyFKA5ApoTIECAAAECBAgQIECAAAECBAgQIECAAAECBAgQIECAAAECBAgQIECAAAECBAgQIECAAAECBAgQIECAAAECBAgQIECAAAECBAgQIECAAAECBAgQIECAAAECBAgQIECAAAECBAgQIECAAAECBAgQIFALCNDUdBkK0BwBzQkQIECAAAECBAgQIECAAAECBAgQIECAAAECBAgQIECAAAECBAgQIECAAAECBAgQIECAAAECBAgQIECAAAECBAgQIECAAAECBAgQIECAAAECBAgQIECAAAECBAgQIECAAAECBAgQIECAAAECBAgQqAUEaGq6DAVojoDmBAgQIECAAAECBAgQIECAAAECBAgQIECAAAECBAgQIECAAAECBAgQIECAAAECBAgQIECAAAECBAgQIECAAAECBAgQIECAAAECBAgQIECAAAECBAgQIECAAAECBAgQIECAAAECBAgQIECAAAECBAjUAgI0NV2GAjRHQHMCBAgQIECAAAECBAgQIECAAAECBAgQIECAAAECBAgQIECAAAECBAgQIECAAAECBAgQIECAAAECBAgQIECAAAECBAgQIECAAAECBAgQIECAAAECBAgQIECAAAECBAgQIECAAAECBAgQIECAAAECBGoBAZqaLkMBmiOgOQECBAgQIECAAAECBAgQIECAAAECBAgQIECAAAECBAgQIECAAAECBAgQIECAAAECBAgQIECAAAECBAgQIECAAAECBAgQIECAAAECBAgQIECAAAECBAgQIECAAAECBAgQIECAAAECBAgQIECAAAECtYAATU2XoQDNEdCcAAECBAgQIECAAAECBAgQIECAAAECBAgQIECAAAECBAgQIECAAAECBAgQIECAAAECBAgQIECAAAECBAgQIECAAAECBAgQIECAAAECBAgQIECAAAECBAgQIECAAAECBAgQIECAAAECBAgQIECAAIFaQICmpstQgOYIaE6AAAECBAgQIECAAAECBAgQIECAAAECBAgQIECAAAECBAgQIECAAAECBAgQIECAAAECBAgQIECAAAECBAgQIECAAAECBAgQIECAAAECBAgQIECAAAECBAgQIECAAAECBAgQIECAAAECBAgQIECAQC0gQFPTZShAcwQ0J0CAAAECBAgQIECAAAECBAgQIECAAAECBAgQIECAAAECBAgQIECAAAECBAgQIECAAAECBAgQIECAAAECBAgQIECAAAECBAgQIECAAAECBAgQIECAAAECBAgQIECAAAECBAgQIECAAAECBAgQIECgFhCgqekyFKA5ApoTIECAAAECBAgQIECAAAECBAgQIECAAAECBAgQIECAAAECBAgQIECAAAECBAgQIECAAAECBAgQIECAAAECBAgQIECAAAECBAgQIECAAAECBAgQIECAAAECBAgQIECAAAECBAgQIECAAAECBAgQIFALCNDUdBkK0BwBzQkQIECAAAECBAgQIECAAAECBAgQIECAAAECBAgQIECAAAECBAgQIECAAAECBAgQIECAAAECBAgQIECAAAECBAgQIECAAAECBAgQIECAAAECBAgQIECAAAECBAgQIECAAAECBAgQIECAAAECBAgQqAUEaGq6DAVojoDmBAgQIECAAAECBAgQIECAAAECBAgQIECAAAECBAgQIECAAAECBAgQIECAAAECBAgQIECAAAECBAgQIECAAAECBAgQIECAAAECBAgQIECAAAECBAgQIECAAAECBAgQIECAAAECBAgQIECAAAECBAjUAgI0NV2GAjRHQHMCBAgQIECAAAECBAgQIECAAAECBAgQIECAAAECBAgQIECAAAECBAgQIECAAAECBAgQIECAAAECBAgQIECAAAECBAgQIECAAAECBAgQIECAAAECBAgQIECAAAECBAgQIECAAAECBAgQIECAAAECBGoBAZqaLkMBmiOgOQECBAgQIECAAAECBAgQIECAAAECBAgQIECAAAECBAgQIECAAAECBAgQIECAAAECBAgQIECAAAECBAgQIECAAAECBAgQIECAAAECBAgQIECAAAECBAgQIECAAAECBAgQIECAAAECBAgQIECAAAECtYAATU2XoQDNEdCcAAECBAgQIECAAAECBAgQIECAAAECBAgQIECAAAECBAgQIECAAAECBAgQIECAAAECBAgQIECAAAECBAgQIECAAAECBAgQIECAAAECBAgQIECAAAECBAgQIECAAAECBAgQIECAAAECBAgQIECAAIFaQICmpstQgOYIaE6AAAECBAgQIECAAAECBAgQIECAAAECBAgQIECAAAECBAgQIECAAAECBAgQIECAAAECBAgQIECAAAECBAgQIECAAAECBAgQIECAAAECBAgQIECAAAECBAgQIECAAAECBAgQIECAAAECBAgQIECAQC0gQFPTZShAcwQ0J0CAAAECBAgQIECAAAECBAgQIECAAAECBAgQIECAAAECBAgQIECAAAECBAgQIECAAAECBAgQIECAAAECBAgQIECAAAECBAgQIECAAAECBAgQIECAAAECBAgQIECAAAECBAgQIECAAAECBAgQIECgFhCgqekyFKA5ApoTIECAAAECBAgQIECAAAECBAgQIECAAAECBAgQIECAAAECBAgQIECAAAECBAgQIECAAAECBAgQIECAAAECBAgQIECAAAECBAgQIECAAAECBAgQIECAAAECBAgQIECAAAECBAgQIECAAAECBAgQIFALCNDUdBkK0BwBzQkQIECAAAECBAgQIECAAAECBAgQIECAAAECBAgQIECAAAECBAgQIECAAAECBAgQIECAAAECBAgQIECAAAECBAgQIECAAAECBAgQIECAAAECBAgQIECAAAECBAgQIECAAAECBAgQIECAAAECBAgQqAUEaGq6DAVojoDmBAgQIECAAAECBAgQIECAAAECBAgQIECAAAECBAgQIECAAAECBAgQIECAAAECBAgQIECAAAECBAgQIECAAAECBAgQIECAAAECBAgQIECAAAECBAgQIECAAAECBAgQIECAAAECBAgQIECAAAECBAjUAgI0NV2GAjRHQHMCBAgQIECAAAECBAgQIECAAAECBAgQIECAAAECBAgQIECAAAECBAgQIECAAAECBAgQIECAAAECBAgQIECAAAECBAgQIECAAAECBAgQIECAAAECBAgQIECAAAECBAgQIECAAAECBAgQIECAAAECBGoBAZqaLkMBmiOgOQECBAgQIECAAAECBAgQIECAAAECBAgQIECAAAECBAgQIECAAAECBAgQIECAAAECBAgQIECAAAECBAgQIECAAAECBAgQIECAAAECBAgQIECAAAECBAgQIECAAAECBAgQIECAAAECBAgQIECAAAECtYAATU2XoQDNEdCcAAECBAgQIECAAAECBAgQIECAAAECBAgQIECAAAECBAgQIECAAAECBAgQIECAAAECBAgQIECAAAECBAgQIECAAAECBAgQIECAAAECBAgQIECAAAECBAgQIECAAAECBAgQIECAAAECBAgQIECAAIFaQICmpstQgOYIaE6AAAECBAgQIECAAAECBAgQIECAAAECBAgQIECAAAECBAgQIECAAAECBAgQIECAAAECBAgQIECAAAECBAgQIECAAAECBAgQIECAAAECBAgQIECAAAECBAgQIECAAAECBAgQIECAAAECBAgQIECAQC0gQFPTZShAcwQ0J0CAAAECBAgQIECAAAECBAgQIECAAAECBAgQIECAAAECBAgQIECAAAECBAgQIECAAAECBAgQIECAAAECBAgQIECAAAECBAgQIECAAAECBAgQIECAAAECBAgQIECAAAECBAgQIECAAAECBAgQIECgFhCgqekyFKA5ApoTIECAAAECBAgQIECAAAECBAgQIECAAAECBAgQIECAAAECBAgQIECAAAECBAgQIECAAAECBAgQIECAAAECBAgQIECAAAECBAgQIECAAAECBAgQIECAAAECBAgQIECAAAECBAgQIECAAAECBAgQIFALCNDUdBkK0BwBzQkQIECAAAECBAgQIECAAAECBAgQIECAAAECBAgQIECAAAECBAgQIECAAAECBAgQIECAAAECBAgQIECAAAECBAgQIECAAAECBAgQIECAAAECBAgQIECAAAECBAgQIECAAAECBAgQIECAAAECBAgQqAUEaGq6DAVojoDmBAgQIECAAAECBAgQIECAAAECBAgQIECAAAECBAgQIECAAAECBAgQIECAAAECBAgQIECAAAECBAgQIECAAAECBAgQIECAAAECBAgQIECAAAECBAgQIECAAAECBAgQIECAAAECBAgQIECAAAECBAjUAgI0NV2GAjRHQHMCBAgQIECAAAECBAgQIECAAAECBAgQIECAAAECBAgQIECAAAECBAgQIECAAAECBAgQIECAAAECBAgQIECAAAECBAgQIECAAAECBAgQIECAAAECBAgQIECAAAECBAgQIECAAAECBAgQIECAAAECBGoBAZqaLkMBmiOgOQECBAgQIECAAAECBAgQIECAAAECBAgQIECAAAECBAgQIECAAAECBAgQIECAAAECBAgQIECAAAECBAgQIECAAAECBAgQIECAAAECBAgQIECAAAECBAgQIECAAAECBAgQIECAAAECBAgQIECAAAECtYAATU2XoQDNEdCcAAECBAgQIECAAAECBAgQIECAAAECBAgQIECAAAECBAgQIECAAAECBAgQIECAAAECBAgQIECAAAECBAgQIECAAAECBAgQIECAAAECBAgQIECAAAECBAgQIECAAAECBAgQIECAAAECBAgQIECAAIFaQICmpstQgOYIaE6AAAECBAgQIECAAAECBAgQIECAAAECBAgQIECAAAECBAgQIECAAAECBAgQIECAAAECBAgQIECAAAECBAgQIECAAAECBAgQIECAAAECBAgQIECAAAECBAgQIECAAAECBAgQIECAAAECBAgQIECAQC0gQFPTZShAcwQ0J0CAAAECBAgQIECAAAECBAgQIECAAAECBAgQIECAAAECBAgQIECAAAECBAgQIECAAAECBAgQIECAAAECBAgQIECAAAECBAgQIECAAAECBAgQIECAAAECBAgQIECAAAECBAgQIECAAAECBAgQIECgFhCgqekyFKA5ApoTIECAAAECBAgQIECAAAECBAgQIECAAAECBAgQIECAAAECBAgQIECAAAECBAgQIECAAAECBAgQIECAAAECBAgQIECAAAECBAgQIECAAAECBAgQIECAAAECBAgQIECAAAECBAgQIECAAAECBAgQIFALCNDUdBkK0BwBzQkQIECAAAECBAgQIECAAAECBAgQIECAAAECBAgQIECAAAECBAgQIECAAAECBAgQIECAAAECBAgQIECAAAECBAgQIECAAAECBAgQIECAAAECBAgQIECAAAECBAgQIECAAAECBAgQIECAAAECBAgQqAUEaGq6DAVojoDmBAgQIECAAAECBAgQIECAAAECBAgQIECAAAECBAgQIECAAAECBAgQIECAAAECBAgQIECAAAECBAgQIECAAAECBAgQIECAAAECBAgQIECAAAECBAgQIECAAAECBAgQIECAAAECBAgQIECAAAECBAjUAgI0NV2GAjRHQHMCBAgQIECAAAECBAgQIECAAAECBAgQIECAAAECBAgQIECAAAECBAgQIECAAAECBAgQIECAAAECBAgQIECAAAECBAgQIECAAAECBAgQIECAAAECBAgQIECAAAECBAgQIECAAAECBAgQIECAAAECBGoBAZqaLkMBmiOgOQECBAgQIECAAAECBAgQIECAAAECBAgQIECAAAECBAgQIECAAAECBAgQIECAAAECBAgQIECAAAECBAgQIECAAAECBAgQIECAAAECBAgQIECAAAECBAgQIECAAAECBAgQIECAAAECBAgQIECAAAECtYAATU2XoQDNEdCcAAECBAgQIECAAAECBAgQIECAAAECBAgQIECAAAECBAgQIECAAAECBAgQIECAAAECBAgQIECAAAECBAgQIECAAAECBAgQIECAAAECBAgQIECAAAECBAgQIECAAAECBAgQIECAAAECBAgQIECAAIFaQICmpstQgOYIaE6AAAECBAgQIECAAAECBAgQIECAAAECBAgQIECAAAECBAgQIECAAAECBAgQIECAAAECBAgQIECAAAECBAgQIECAAAECBAgQIECAAAECBAgQIECAAAECBAgQIECAAAECBAgQIECAAAECBAgQIECAQC0gQFPTZShAcwQ0J0CAAAECBAgQIECAAAECBAgQIECAAAECBAgQIECAAAECBAgQIECAAAECBAgQIECAAAECBAgQIECAAAECBAgQIECAAAECBAgQIECAAAECBAgQIECAAAECBAgQIECAAAECBAgQIECAAAECBAgQIECgFhCgqekyFKA5ApoTIECAAAECBAgQIECAAAECBAgQIECAAAECBAgQIECAAAECBAgQIECAAAECBAgQIECAAAECBAgQIECAAAECBAgQIECAAAECBAgQIECAAAECBAgQIECAAAECBAgQIECAAAECBAgQIECAAAECBAgQIFALCNDUdBkK0BwBzQkQIECAAAECBAgQIECAAAECBAgQIECAAAECBAgQIECAAAECBAgQIECAAAECBAgQIECAAAECBAgQIECAAAECBAgQIECAAAECBAgQIECAAAECBAgQIECAAAECBAgQIECAAAECBAgQIECAAAECBAgQqAUEaGq6DAVojoDmBAgQIECAAAECBAgQIECAAAECBAgQIECAAAECBAgQIECAAAECBAgQIECAAAECBAgQIECAAAECBAgQIECAAAECBAgQIECAAAECBAgQIECAAAECBAgQIECAAAECBAgQIECAAAECBAgQIECAAAECBAjUAgI0NV2GAjRHQHMCBAgQIECAAAECBAgQIECAAAECBAgQIECAAAECBAgQIECAAAECBAgQIECAAAECBAgQIECAAAECBAgQIECAAAECBAgQIECAAAECBAgQIECAAAECBAgQIECAAAECBAgQIECAAAECBAgQIECAAAECBGoBAZqaLkMBmiOgOQECBAgQIECAAAECBAgQIECAAAECBAgQIECAAAECBAgQIECAAAECBAgQIECAAAECBAgQIECAAAECBAgQIECAAAECBAgQIECAAAECBAgQIECAAAECBAgQIECAAAECBAgQIECAAAECBAgQIECAAAECtYAATU2XoQDNEdCcAAECBAgQIECAAAECBAgQIECAAAECBAgQIECAAAECBAgQIECAAAECBAgQIECAAAECBAgQIECAAAECBAgQIECAAAECBAgQIECAAAECBAgQIECAAAECBAgQIECAAAECBAgQIECAAAECBAgQIECAAIFaQICmpstQgOYIaE6AAAECBAgQIECAAAECBAgQIECAAAECBAgQIECAAAECBAgQIECAAAECBAgQIECAAAECBAgQIECAAAECBAgQIECAAAECBAgQIECAAAECBAgQIECAAAECBAgQIECAAAECBAgQIECAAAECBAgQIECAQC0gQFPTZShAcwQ0J0CAAAECBAgQIECAAAECBAgQIECAAAECBAgQIECAAAECBAgQIECAAAECBAgQIECAAAECBAgQIECAAAECBAgQIECAAAECBAgQIECAAAECBAgQIECAAAECBAgQIECAAAECBAgQIECAAAECBAgQIECgFhCgqekyFKA5ApoTIECAAAECBAgQIECAAAECBAgQIECAAAECBAgQIECAAAECBAgQIECAAAECBAgQIECAAAECBAgQIECAAAECBAgQIECAAAECBAgQIECAAAECBAgQIECAAAECBAgQIECAAAECBAgQIECAAAECBAgQIFALCNDUdBkK0BwBzQkQIECAAAECBAgQIECAAAECBAgQIECAAAECBAgQIECAAAECBAgQIECAAAECBAgQIECAAAECBAgQIECAAAECBAgQIECAAAECBAgQIECAAAECBAgQIECAAAECBAgQIECAAAECBAgQIECAAAECBAgQqAUEaGq6DAVojoDmBAgQIECAAAECBAgQIECAAAECBAgQIECAAAECBAgQIECAAAECBAgQIECAAAECBAgQIECAAAECBAgQIECAAAECBAgQIECAAAECBAgQIECAAAECBAgQIECAAAECBAgQIECAAAECBAgQIECAAAECBAjUAgI0NV2GAjRHQHMCBAgQIECAAAECBAgQIECAAAECBAgQIECAAAECBAgQIECAAAECBAgQIECAAAECBAgQIECAAAECBAgQIECAAAECBAgQIECAAAECBAgQIECAAAECBAgQIECAAAECBAgQIECAAAECBAgQIECAAAECBGoBAZqaLkMBmiOgOQECBAgQIECAAAECBAgQIECAAAECBAgQIECAAAECBAgQIECAAAECBAgQIECAAAECBAgQIECAAAECBAgQIECAAAECBAgQIECAAAECBAgQIECAAAECBAgQIECAAAECBAgQIECAAAECBAgQIECAAAECtYAATU2XoQDNEdCcAAECBAgQIECAAAECBAgQIECAAAECBAgQIECAAAECBAgQIECAAAECBAgQIECAAAECBAgQIECAAAECBAgQIECAAAECBAgQIECAAAECBAgQIECAAAECBAgQIECAAAECBAgQIECAAAECBAgQIECAAIFaQICmpstQgOYIaE6AAAECBAgQIECAAAECBAgQIECAAAECBAgQIECAAAECBAgQIECAAAECBAgQIECAAAECBAgQIECAAAECBAgQIECAAAECBAgQIECAAAECBAgQIECAAAECBAgQIECAAAECBAgQIECAAAECBAgQIECAQC0gQFPTZShAcwQ0J0CAAAECBAgQIECAAAECBAgQIECAAAECBAgQIECAAAECBAgQIECAAAECBAgQIECAAAECBAgQIECAAAECBAgQIECAAAECBAgQIECAAAECBAgQIECAAAECBAgQIECAAAECBAgQIECAAAECBAgQIECgFhCgqekyFKA5ApoTIECAAAECBAgQIECAAAECBAgQIECAAAECBAgQIECAAAECBAgQIECAAAECBAgQIECAAAECBAgQIECAAAECBAgQIECAAAECBAgQIECAAAECBAgQIECAAAECBAgQIECAAAECBAgQIECAAAECBAgQIFALCNDUdBkK0BwBzQkQIECAAAECBAgQIECAAAECBAgQIECAAAECBAgQIECAAAECBAgQIECAAAECBAgQIECAAAECBAgQIECAAAECBAgQIECAAAECBAgQIECAAAECBAgQIECAAAECBAgQIECAAAECBAgQIECAAAECBAgQqAUEaGq6DAVojoDmBAgQIECAAAECBAhMq8CbAAAYnElEQVQQIECAAAECBAgQIECAAAECBAgQIECAAAECBAgQIECAAAECBAgQIECAAAECBAgQIECAAAECBAgQIECAAAECBAgQIECAAAECBAgQIECAAAECBAgQIECAAAECBAgQIECAAAECBAjUAgI0NV2GAjRHQHMCBAgQIECAAAECBAgQIECAAAECBAgQIECAAAECBAgQIECAAAECBAgQIECAAAECBAgQIECAAAECBAgQIECAAAECBAgQIECAAAECBAgQIECAAAECBAgQIECAAAECBAgQIECAAAECBAgQIECAAAECBGoBAZqaLkMBmiOgOQECBAgQIECAAAECBAgQIECAAAECBAgQIECAAAECBAgQIECAAAECBAgQIECAAAECBAgQIECAAAECBAgQIECAAAECBAgQIECAAAECBAgQIECAAAECBAgQIECAAAECBAgQIECAAAECBAgQIECAAAECtYAATU2XoQDNEdCcAAECBAgQIECAAAECBAgQIECAAAECBAgQIECAAAECBAgQIECAAAECBAgQIECAAAECBAgQIECAAAECBAgQIECAAAECBAgQIECAAAECBAgQIECAAAECBAgQIECAAAECBAgQIECAAAECBAgQIECAAIFaQICmpstQgOYIaE6AAAECBAgQIECAAAECBAgQIECAAAECBAgQIECAAAECBAgQIECAAAECBAgQIECAAAECBAgQIECAAAECBAgQIECAAAECBAgQIECAAAECBAgQIECAAAECBAgQIECAAAECBAgQIECAAAECBAgQIECAQC0gQFPTZShAcwQ0J0CAAAECBAgQIECAAAECBAgQIECAAAECBAgQIECAAAECBAgQIECAAAECBAgQIECAAAECBAgQIECAAAECBAgQIECAAAECBAgQIECAAAECBAgQIECAAAECBAgQIECAAAECBAgQIECAAAECBAgQIECgFhCgqekyFKA5ApoTIECAAAECBAgQIECAAAECBAgQIECAAAECBAgQIECAAAECBAgQIECAAAECBAgQIECAAAECBAgQIECAAAECBAgQIECAAAECBAgQIECAAAECBAgQIECAAAECBAgQIECAAAECBAgQIECAAAECBAgQIFALCNDUdBkK0BwBzQkQIECAAAECBAgQIECAAAECBAgQIECAAAECBAgQIECAAAECBAgQIECAAAECBAgQIECAAAECBAgQIECAAAECBAgQIECAAAECBAgQIECAAAECBAgQIECAAAECBAgQIECAAAECBAgQIECAAAECBAgQqAUEaGq6DAVojoDmBAgQIECAAAECBAgQIECAAAECBAgQIECAAAECBAgQIECAAAECBAgQIECAAAECBAgQIECAAAECBAgQIECAAAECBAgQIECAAAECBAgQIECAAAECBAgQIECAAAECBAgQIECAAAECBAgQIECAAAECBAjUAgI0NV2GAjRHQHMCBAgQIECAAAECBAgQIECAAAECBAgQIECAAAECBAgQIECAAAECBAgQIECAAAECBAgQIECAAAECBAgQIECAAAECBAgQIECAAAECBAgQIECAAAECBAgQIECAAAECBAgQIECAAAECBAgQIECAAAECBGoBAZqaLsP3fX/HC3MCBAgQIECAAAECBAgQIECAAAECBAgQIECAAAECBAgQIECAAAECBAgQIECAAAECBAgQIECAAAECBAgQIECAAAECBAgQIECAAAECBAgQIECAAAECBAgQIECAAAECBAgQIECAAAECBAgQIECAAAECBAhUAs/zfKvhePQZ/7snQIAAAQIECBAgQIAAAQIECBAgQIAAAQIECBAgQIAAAQIECBAgQIAAAQIECBAgQIAAAQIECBAgQIAAAQIECBAgQIAAAQIECBAgQIAAAQIECBAgQIAAAQIECBAgQIAAAQIECBAgQIAAAQIECBAgQIAAgZGAAM0I1i0BAgQIECBAgAABAgQIECBAgAABAgQIECBAgAABAgQIECBAgAABAgQIECBAgAABAgQIECBAgAABAgQIECBAgAABAgQIECBAgAABAgQIECBAgAABAgQIECBAgAABAgQIECBAgAABAgQIECBAgAABAgTWAgI0a2H/BAgQIECAAAECBAgQIECAAAECBAgQIECAAAECBAgQIECAAAECBAgQIECAAAECBAgQIECAAAECBAgQIECAAAECBAgQIECAAAECBAgQIECAAAECBAgQIECAAAECBAgQIECAAAECBAgQIECAAAECBAgQGAkI0Ixg3RIgQIAAAQIECBAgQIAAAQIECBAgQIAAAQIECBAgQIAAAQIECBAgQIAAAQIECBAgQIAAAQIECBAgQIAAAQIECBAgQIAAAQIECBAgQIAAAQIECBAgQIAAAQIECBAgQIAAAQIECBAgQIAAAQIECBAgQGAtIECzFvZPgAABAgQIECBAgAABAgQIECBAgAABAgQIECBAgAABAgQIECBAgAABAgQIECBAgAABAgQIECBAgAABAgQIECBAgAABAgQIECBAgAABAgQIECBAgAABAgQIECBAgAABAgQIECBAgAABAgQIECBAgACBkYAAzQjWLQECBAgQIECAAAECBAgQIECAAAECBAgQIECAAAECBAgQIECAAAECBAgQIECAAAECBAgQIECAAAECBAgQIECAAAECBAgQIECAAAECBAgQIECAAAECBAgQIECAAAECBAgQIECAAAECBAgQIECAAAECBNYCAjRrYf8ECBAgQIAAAQIECBAgQIAAAQIECBAgQIAAAQIECBAgQIAAAQIECBAgQIAAAQIECBAgQIAAAQIECBAgQIAAAQIECBAgQIAAAQIECBAgQIAAAQIECBAgQIAAAQIECBAgQIAAAQIECBAgQIAAAQIECBAYCQjQjGDdEiBAgAABAgQIECBAgAABAgQIECBAgAABAgQIECBAgAABAgQIECBAgAABAgQIECBAgAABAgQIECBAgAABAgQIECBAgAABAgQIECBAgAABAgQIECBAgAABAgQIECBAgAABAgQIECBAgAABAgQIECBAYC0gQLMW9k+AAAECBAgQIECAAAECBAgQIECAAAECBAgQIECAAAECBAgQIECAAAECBAgQIECAAAECBAgQIECAAAECBAgQIECAAAECBAgQIECAAAECBAgQIECAAAECBAgQIECAAAECBAgQIECAAAECBAgQIECAAIGRgADNCNYtAQIECBAgQIAAAQIECBAgQIAAAQIECBAgQIAAAQIECBAgQIAAAQIECBAgQIAAAQIECBAgQIAAAQIECBAgQIAAAQIECBAgQIAAAQIECBAgQIAAAQIECBAgQIAAAQIECBAgQIAAAQIECBAgQIAAAQIE1gICNGth/wQIECBAgAABAgQIECBAgAABAgQIECBAgAABAgQIECBAgAABAgQIECBAgAABAgQIECBAgAABAgQIECBAgAABAgQIECBAgAABAgQIECBAgAABAgQIECBAgAABAgQIECBAgAABAgQIECBAgAABAgQIEBgJCNCMYN0SIECAAAECBAgQIECAAAECBAgQIECAAAECBAgQIECAAAECBAgQIECAAAECBAgQIECAAAECBAgQIECAAAECBAgQIECAAAECBAgQIECAAAECBAgQIECAAAECBAgQIECAAAECBAgQIECAAAECBAgQIEBgLSBAsxb2T4AAAQIECBAgQIAAAQIECBAgQIAAAQIECBAgQIAAAQIECBAgQIAAAQIECBAgQIAAAQIECBAgQIAAAQIECBAgQIAAAQIECBAgQIAAAQIECBAgQIAAAQIECBAgQIAAAQIECBAgQIAAAQIECBAgQIAAgZGAAM0I1i0BAgQIECBAgAABAgQIECBAgAABAgQIECBAgAABAgQIECBAgAABAgQIECBAgAABAgQIECBAgAABAgQIECBAgAABAgQIECBAgAABAgQIECBAgAABAgQIECBAgAABAgQIECBAgAABAgQIECBAgAABAgTWAgI0a2H/BAgQIECAAAECBAgQIECAAAECBAgQIECAAAECBAgQIECAAAECBAgQIECAAAECBAgQIECAAAECBAgQIECAAAECBAgQIECAAAECBAgQIECAAAECBAgQIECAAAECBAgQIECAAAECBAgQIECAAAECBAgQGAkI0Ixg3RIgQIAAAQIECBAgQIAAAQIECBAgQIAAAQIECBAgQIAAAQIECBAgQIAAAQIECBAgQIAAAQIECBAgQIAAAQIECBAgQIAAAQIECBAgQIAAAQIECBAgQIAAAQIECBAgQIAAAQIECBAgQIAAAQIECBAgQGAtIECzFvZPgAABAgQIECBAgAABAgQIECBAgAABAgQIECBAgAABAgQIECBAgAABAgQIECBAgAABAgQIECBAgAABAgQIECBAgAABAgQIECBAgAABAgQIECBAgAABAgQIECBAgAABAgQIECBAgAABAgQIECBAgACBkYAAzQjWLQECBAgQIECAAAECBAgQIECAAAECBAgQIECAAAECBAgQIECAAAECBAgQIECAAAECBAgQIECAAAECBAgQIECAAAECBAgQIECAAAECBAgQIECAAAECBAgQIECAAAECBAgQIECAAAECBAgQIECAAAECBNYCAjRrYf8ECBAgQIAAAQIECBAgQIAAAQIECBAgQIAAAQIECBAgQIAAAQIECBAgQIAAAQIECBAgQIAAAQIECBAgQIAAAQIECBAgQIAAAQIECBAgQIAAAQIECBAgQIAAAQIECBAgQIAAAQIECBAgQIAAAQIECBAYCQjQjGDdEiBAgAABAgQIECBAgAABAgQIECBAgAABAgQIECBAgAABAgQIECBAgAABAgQIECBAgAABAgQIECBAgAABAgQIECBAgAABAgQIECBAgAABAgQIECBAgAABAgQIECBAgAABAgQIECBAgAABAgQIECBAYC0gQLMW9k+AAAECBAgQIECAAAECBAgQIECAAAECBAgQIECAAAECBAgQIECAAAECBAgQIECAAAECBAgQIECAAAECBAgQIECAAAECBAgQIECAAAECBAgQIECAAAECBAgQIECAAAECBAgQIECAAAECBAgQIECAAIGRgADNCNYtAQIECBAgQIAAAQIECBAgQIAAAQIECBAgQIAAAQIECBAgQIAAAQIECBAgQIAAAQIECBAgQIAAAQIECBAgQIAAAQIECBAgQIAAAQIECBAgQIAAAQIECBAgQIAAAQIECBAgQIAAAQIECBAgQIAAAQIE1gICNGth/wQIECBAgAABAgQIECBAgAABAgQIECBAgAABAgQIECBAgAABAgQIECBAgAABAgQIECBAgAABAgQIECBAgAABAgQIECBAgAABAgQIECBAgAABAgQIECBAgAABAgQIECBAgAABAgQIECBAgAABAgQIEBgJCNCMYN0SIECAAAECBAgQIECAAAECBAgQIECAAAECBAgQIECAAAECBAgQIECAAAECBAgQIECAAAECBAgQIECAAAECBAgQIECAAAECBAgQIECAAAECBAgQIECAAAECBAgQIECAAAECBAgQIECAAAECBAgQIEBgLSBAsxb2T4AAAQIECBAgQIAAAQIECBAgQIAAAQIECBAgQIAAAQIECBAgQIAAAQIECBAgQIAAAQIECBAgQIAAAQIECBAgQIAAAQIECBAgQIAAAQIECBAgQIAAAQIECBAgQIAAAQIECBAgQIAAAQIECBAgQIAAgZGAAM0I1i0BAgQIECBAgAABAgQIECBAgAABAgQIECBAgAABAgQIECBAgAABAgQIECBAgAABAgQIECBAgAABAgQIECBAgAABAgQIECBAgAABAgQIECBAgAABAgQIECBAgAABAgQIECBAgAABAgQIECBAgAABAgTWAgI0a2H/BAgQIECAAAECBAgQIECAAAECBAgQIECAAAECBAgQIECAAAECBAgQIECAAAECBAgQIECAAAECBAgQIECAAAECBAgQIECAAAECBAgQIECAAAECBAgQIECAAAECBAgQIECAAAECBAgQIECAAAECBAgQGAkI0Ixg3RIgQIAAAQIECBAgQIAAAQIECBAgQIAAAQIECBAgQIAAAQIECBAgQIAAAQIECBAgQIAAAQIECBAgQIAAAQIECBAgQIAAAQIECBAgQIAAAQIECBAgQIAAAQIECBAgQIAAAQIECBAgQIAAAQIECBAgQGAtIECzFvZPgAABAgQIECBAgAABAgQIECBAgAABAgQIECBAgAABAgQIECBAgAABAgQIECBAgAABAgQIECBAgAABAgQIECBAgAABAgQIECBAgAABAgQIECBAgAABAgQIECBAgAABAgQIECBAgAABAgQIECBAgACBkYAAzQjWLQECBAgQIECAAAECBAgQIECAAAECBAgQIECAAAECBAgQIECAAAECBAgQIECAAAECBAgQIECAAAECBAgQIECAAAECBAgQIECAAAECBAgQIECAAAECBAgQIECAAAECBAgQIECAAAECBAgQIECAAAECBNYCAjRrYf8ECBAgQIAAAQIECBAgQIAAAQIECBAgQIAAAQIECBAgQIAAAQIECBAgQIAAAQIECBAgQIAAAQIECBAgQIAAAQIECBAgQIAAAQIECBAgQIAAAQIECBAgQIAAAQIECBAgQIAAAQIECBAgQIAAAQIECBAYCQjQjGDdEiBAgAABAgQIECBAgAABAgQIECBAgAABAgQIECBAgAABAgQIECBAgAABAgQIECBAgAABAgQIECBAgAABAgQIECBAgAABAgQIECBAgAABAgQIECBAgAABAgQIECBAgAABAgQIECBAgAABAgQIECBAYC0gQLMW9k+AAAECBAgQIECAAAECBAgQIECAAAECBAgQIECAAAECBAgQIECAAAECBAgQIECAAAECBAgQIECAAAECBAgQIECAAAECBAgQIECAAAECBAgQIECAAAECBAgQIECAAAECBAgQIECAAAECBAgQIECAAIGRgADNCNYtAQIECBAgQIAAAQIECBAgQIAAAQIECBAgQIAAAQIECBAgQIAAAQIECBAgQIAAAQIECBAgQIAAAQIECBAgQIAAAQIECBAgQIAAAQIECBAgQIAAAQIECBAgQIAAAQIECBAgQIAAAQIECBAgQIAAAQIE1gICNGth/wQIECBAgAABAgQIECBAgAABAgQIECBAgAABAgQIECBAgAABAgQIECBAgAABAgQIECBAgAABAgQIECBAgAABAgQIECBAgAABAgQIECBAgAABAgQIECBAgAABAgQIECBAgAABAgQIECBAgAABAgQIEBgJCNCMYN0SIECAAAECBAgQIECAAAECBAgQIECAAAECBAgQIECAAAECBAgQIECAAAECBAgQIECAAAECBAgQIECAAAECBAgQIECAAAECBAgQIECAAAECBAgQIECAAAECBAgQIECAAAECBAgQIECAAAECBAgQIEBgLSBAsxb2T4AAAQIECBAgQIAAAQIECBAgQIAAAQIECBAgQIAAAQIECBAgQIAAAQIECBAgQIAAAQIECBAgQIAAAQIECBAgQIAAAQIECBAgQIAAAQIECBAgQIAAAQIECBAgQIAAAQIECBAgQIAAAQIECBAgQIAAgZGAAM0I1i0BAgQIECBAgAABAgQIECBAgAABAgQIECBAgAABAgQIECBAgAABAgQIECBAgAABAgQIECBAgAABAgQIECBAgAABAgQIECBAgAABAgQIECBAgAABAgQIECBAgAABAgQIECBAgAABAgQIECBAgAABAgTWAgI0a2H/BAgQIECAAAECBAgQIECAAAECBAgQIECAAAECBAgQIECAAAECBAgQIECAAAECBAgQIECAAAECBAgQIECAAAECBAgQIECAAAECBAgQIECAAAECBAgQIECAAAECBAgQIECAAAECBAgQIECAAAECBAgQGAkI0Ixg3RIgQIAAAQIECBAgQIAAAQIECBAgQIAAAQIECBAgQIAAAQIECBAgQIAAAQIECBAgQIAAAQIECBAgQIAAAQIECBAgQIAAAQIECBAgQIAAAQIECBAgQIAAAQIECBAgQIAAAQIECBAgQIAAAQIECBAgQGAtIECzFvZPgAABAgQIECBAgAABAgQIECBAgAABAgQIECBAgAABAgQIECBAgAABAgQIECBAgAABAgQIECBAgAABAgQIECBAgAABAgQIECBAgAABAgQIECBAgAABAgQIECBAgAABAgQIECBAgAABAgQIECBAgACBkYAAzQjWLQECBAgQIECAAAECBAgQIECAAAECBAgQIECAAAECBAgQIECAAAECBAgQIECAAAECBAgQIECAAAECBAgQIECAAAECBAgQIECAAAECBAgQIECAAAECBAgQIECAAAECBAgQIECAAAECBAgQIECAAAECBNYCfzon2ZIxvTR5AAAAAElFTkSuQmCC"/>
          <p:cNvSpPr>
            <a:spLocks noChangeAspect="1" noChangeArrowheads="1"/>
          </p:cNvSpPr>
          <p:nvPr/>
        </p:nvSpPr>
        <p:spPr bwMode="auto">
          <a:xfrm>
            <a:off x="63500" y="-136525"/>
            <a:ext cx="15621000" cy="4248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p:cNvSpPr/>
          <p:nvPr/>
        </p:nvSpPr>
        <p:spPr>
          <a:xfrm>
            <a:off x="496116" y="163767"/>
            <a:ext cx="1229067" cy="584775"/>
          </a:xfrm>
          <a:prstGeom prst="rect">
            <a:avLst/>
          </a:prstGeom>
        </p:spPr>
        <p:txBody>
          <a:bodyPr wrap="square">
            <a:spAutoFit/>
          </a:bodyPr>
          <a:lstStyle/>
          <a:p>
            <a:pPr algn="ctr"/>
            <a:r>
              <a:rPr lang="en" sz="3200" b="1" dirty="0" smtClean="0">
                <a:solidFill>
                  <a:srgbClr val="384655"/>
                </a:solidFill>
                <a:latin typeface="Outfit"/>
                <a:sym typeface="Outfit"/>
              </a:rPr>
              <a:t>Flow</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10" y="687326"/>
            <a:ext cx="8073631" cy="4085747"/>
          </a:xfrm>
          <a:prstGeom prst="rect">
            <a:avLst/>
          </a:prstGeom>
        </p:spPr>
      </p:pic>
    </p:spTree>
    <p:extLst>
      <p:ext uri="{BB962C8B-B14F-4D97-AF65-F5344CB8AC3E}">
        <p14:creationId xmlns:p14="http://schemas.microsoft.com/office/powerpoint/2010/main" val="263582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6921330" y="-4241244"/>
            <a:ext cx="4218588" cy="9275499"/>
            <a:chOff x="5104880" y="-3428293"/>
            <a:chExt cx="4218588"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78551611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574218" y="824317"/>
            <a:ext cx="1722993" cy="2601455"/>
          </a:xfrm>
          <a:prstGeom prst="rect">
            <a:avLst/>
          </a:prstGeom>
        </p:spPr>
      </p:pic>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5" name="Rectangle 24"/>
          <p:cNvSpPr/>
          <p:nvPr/>
        </p:nvSpPr>
        <p:spPr>
          <a:xfrm>
            <a:off x="-1414162" y="207094"/>
            <a:ext cx="5846953" cy="584775"/>
          </a:xfrm>
          <a:prstGeom prst="rect">
            <a:avLst/>
          </a:prstGeom>
        </p:spPr>
        <p:txBody>
          <a:bodyPr wrap="square">
            <a:spAutoFit/>
          </a:bodyPr>
          <a:lstStyle/>
          <a:p>
            <a:pPr algn="ctr"/>
            <a:r>
              <a:rPr lang="en" sz="3200" b="1" dirty="0" smtClean="0">
                <a:solidFill>
                  <a:srgbClr val="384655"/>
                </a:solidFill>
                <a:latin typeface="Outfit"/>
                <a:sym typeface="Outfit"/>
              </a:rPr>
              <a:t>Overview</a:t>
            </a:r>
            <a:endParaRPr lang="en-US" sz="3200" dirty="0"/>
          </a:p>
        </p:txBody>
      </p:sp>
      <p:pic>
        <p:nvPicPr>
          <p:cNvPr id="7" name="Picture 6"/>
          <p:cNvPicPr>
            <a:picLocks noChangeAspect="1"/>
          </p:cNvPicPr>
          <p:nvPr/>
        </p:nvPicPr>
        <p:blipFill>
          <a:blip r:embed="rId9"/>
          <a:stretch>
            <a:fillRect/>
          </a:stretch>
        </p:blipFill>
        <p:spPr>
          <a:xfrm>
            <a:off x="2513810" y="824317"/>
            <a:ext cx="1726796" cy="2601455"/>
          </a:xfrm>
          <a:prstGeom prst="rect">
            <a:avLst/>
          </a:prstGeom>
        </p:spPr>
      </p:pic>
      <p:pic>
        <p:nvPicPr>
          <p:cNvPr id="8" name="Picture 7"/>
          <p:cNvPicPr>
            <a:picLocks noChangeAspect="1"/>
          </p:cNvPicPr>
          <p:nvPr/>
        </p:nvPicPr>
        <p:blipFill>
          <a:blip r:embed="rId10"/>
          <a:stretch>
            <a:fillRect/>
          </a:stretch>
        </p:blipFill>
        <p:spPr>
          <a:xfrm>
            <a:off x="4457205" y="784994"/>
            <a:ext cx="2098135" cy="2680098"/>
          </a:xfrm>
          <a:prstGeom prst="rect">
            <a:avLst/>
          </a:prstGeom>
        </p:spPr>
      </p:pic>
      <p:sp>
        <p:nvSpPr>
          <p:cNvPr id="9" name="TextBox 8"/>
          <p:cNvSpPr txBox="1"/>
          <p:nvPr/>
        </p:nvSpPr>
        <p:spPr>
          <a:xfrm>
            <a:off x="524361" y="3513012"/>
            <a:ext cx="6343403" cy="1384995"/>
          </a:xfrm>
          <a:prstGeom prst="rect">
            <a:avLst/>
          </a:prstGeom>
          <a:noFill/>
        </p:spPr>
        <p:txBody>
          <a:bodyPr wrap="none" rtlCol="0">
            <a:spAutoFit/>
          </a:bodyPr>
          <a:lstStyle/>
          <a:p>
            <a:r>
              <a:rPr lang="en-US" sz="1200" b="1" dirty="0">
                <a:latin typeface="DM Sans" panose="020B0604020202020204" charset="0"/>
              </a:rPr>
              <a:t>Types of Daily Outbound Data Files</a:t>
            </a:r>
            <a:endParaRPr lang="en-US" sz="1200" dirty="0">
              <a:latin typeface="DM Sans" panose="020B0604020202020204" charset="0"/>
            </a:endParaRPr>
          </a:p>
          <a:p>
            <a:r>
              <a:rPr lang="en-US" sz="1200" dirty="0">
                <a:latin typeface="DM Sans" panose="020B0604020202020204" charset="0"/>
              </a:rPr>
              <a:t>There are three types of daily outbound data files, categorized by the following codes:</a:t>
            </a:r>
          </a:p>
          <a:p>
            <a:r>
              <a:rPr lang="en-US" sz="1200" b="1" dirty="0">
                <a:latin typeface="DM Sans" panose="020B0604020202020204" charset="0"/>
              </a:rPr>
              <a:t>01</a:t>
            </a:r>
            <a:r>
              <a:rPr lang="en-US" sz="1200" dirty="0">
                <a:latin typeface="DM Sans" panose="020B0604020202020204" charset="0"/>
              </a:rPr>
              <a:t>: Aggregated by country and operator</a:t>
            </a:r>
          </a:p>
          <a:p>
            <a:r>
              <a:rPr lang="en-US" sz="1200" b="1" dirty="0">
                <a:latin typeface="DM Sans" panose="020B0604020202020204" charset="0"/>
              </a:rPr>
              <a:t>02</a:t>
            </a:r>
            <a:r>
              <a:rPr lang="en-US" sz="1200" dirty="0">
                <a:latin typeface="DM Sans" panose="020B0604020202020204" charset="0"/>
              </a:rPr>
              <a:t>: Aggregated by operator</a:t>
            </a:r>
          </a:p>
          <a:p>
            <a:r>
              <a:rPr lang="en-US" sz="1200" b="1" dirty="0">
                <a:latin typeface="DM Sans" panose="020B0604020202020204" charset="0"/>
              </a:rPr>
              <a:t>03</a:t>
            </a:r>
            <a:r>
              <a:rPr lang="en-US" sz="1200" dirty="0">
                <a:latin typeface="DM Sans" panose="020B0604020202020204" charset="0"/>
              </a:rPr>
              <a:t>: Raw daily outbound data</a:t>
            </a:r>
          </a:p>
          <a:p>
            <a:r>
              <a:rPr lang="en-US" sz="1200" dirty="0">
                <a:latin typeface="DM Sans" panose="020B0604020202020204" charset="0"/>
              </a:rPr>
              <a:t>Each file type consists of </a:t>
            </a:r>
            <a:r>
              <a:rPr lang="en-US" sz="1200" b="1" dirty="0">
                <a:latin typeface="DM Sans" panose="020B0604020202020204" charset="0"/>
              </a:rPr>
              <a:t>52 files</a:t>
            </a:r>
            <a:r>
              <a:rPr lang="en-US" sz="1200" dirty="0">
                <a:latin typeface="DM Sans" panose="020B0604020202020204" charset="0"/>
              </a:rPr>
              <a:t>, resulting in a </a:t>
            </a:r>
            <a:r>
              <a:rPr lang="en-US" sz="1200" b="1" dirty="0">
                <a:latin typeface="DM Sans" panose="020B0604020202020204" charset="0"/>
              </a:rPr>
              <a:t>total of 156 files</a:t>
            </a:r>
            <a:r>
              <a:rPr lang="en-US" sz="1200" dirty="0">
                <a:latin typeface="DM Sans" panose="020B0604020202020204" charset="0"/>
              </a:rPr>
              <a:t>.</a:t>
            </a:r>
          </a:p>
          <a:p>
            <a:endParaRPr lang="en-US" sz="1200" dirty="0">
              <a:latin typeface="DM Sans" panose="020B0604020202020204" charset="0"/>
            </a:endParaRPr>
          </a:p>
        </p:txBody>
      </p:sp>
    </p:spTree>
    <p:extLst>
      <p:ext uri="{BB962C8B-B14F-4D97-AF65-F5344CB8AC3E}">
        <p14:creationId xmlns:p14="http://schemas.microsoft.com/office/powerpoint/2010/main" val="31090572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5912039" y="-4131999"/>
            <a:ext cx="4218588" cy="9275499"/>
            <a:chOff x="5104880" y="-3428293"/>
            <a:chExt cx="4218588" cy="9275499"/>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6036087" y="-342829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722193" y="4876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p:cNvGraphicFramePr/>
          <p:nvPr>
            <p:extLst>
              <p:ext uri="{D42A27DB-BD31-4B8C-83A1-F6EECF244321}">
                <p14:modId xmlns:p14="http://schemas.microsoft.com/office/powerpoint/2010/main" val="2785516118"/>
              </p:ext>
            </p:extLst>
          </p:nvPr>
        </p:nvGraphicFramePr>
        <p:xfrm>
          <a:off x="476610" y="947073"/>
          <a:ext cx="6129054" cy="3628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72494" y="564543"/>
            <a:ext cx="184731" cy="307777"/>
          </a:xfrm>
          <a:prstGeom prst="rect">
            <a:avLst/>
          </a:prstGeom>
          <a:noFill/>
        </p:spPr>
        <p:txBody>
          <a:bodyPr wrap="none" rtlCol="0">
            <a:spAutoFit/>
          </a:bodyPr>
          <a:lstStyle/>
          <a:p>
            <a:endParaRPr lang="en-US" dirty="0"/>
          </a:p>
        </p:txBody>
      </p:sp>
      <p:sp>
        <p:nvSpPr>
          <p:cNvPr id="25" name="Rectangle 24"/>
          <p:cNvSpPr/>
          <p:nvPr/>
        </p:nvSpPr>
        <p:spPr>
          <a:xfrm>
            <a:off x="-1191333" y="179153"/>
            <a:ext cx="5846953" cy="584775"/>
          </a:xfrm>
          <a:prstGeom prst="rect">
            <a:avLst/>
          </a:prstGeom>
        </p:spPr>
        <p:txBody>
          <a:bodyPr wrap="square">
            <a:spAutoFit/>
          </a:bodyPr>
          <a:lstStyle/>
          <a:p>
            <a:pPr algn="ctr"/>
            <a:r>
              <a:rPr lang="en" sz="3200" b="1" dirty="0" smtClean="0">
                <a:solidFill>
                  <a:srgbClr val="384655"/>
                </a:solidFill>
                <a:latin typeface="Outfit"/>
                <a:sym typeface="Outfit"/>
              </a:rPr>
              <a:t>Overview</a:t>
            </a:r>
            <a:endParaRPr lang="en-US" sz="3200" dirty="0"/>
          </a:p>
        </p:txBody>
      </p:sp>
      <p:sp>
        <p:nvSpPr>
          <p:cNvPr id="27" name="TextBox 26"/>
          <p:cNvSpPr txBox="1"/>
          <p:nvPr/>
        </p:nvSpPr>
        <p:spPr>
          <a:xfrm>
            <a:off x="757225" y="750549"/>
            <a:ext cx="3934090" cy="3970318"/>
          </a:xfrm>
          <a:prstGeom prst="rect">
            <a:avLst/>
          </a:prstGeom>
          <a:noFill/>
        </p:spPr>
        <p:txBody>
          <a:bodyPr wrap="none" rtlCol="0">
            <a:spAutoFit/>
          </a:bodyPr>
          <a:lstStyle/>
          <a:p>
            <a:r>
              <a:rPr lang="en-US" b="1" dirty="0">
                <a:latin typeface="DM Sans" panose="020B0604020202020204" charset="0"/>
              </a:rPr>
              <a:t>File Header Information</a:t>
            </a:r>
            <a:endParaRPr lang="en-US" dirty="0">
              <a:latin typeface="DM Sans" panose="020B0604020202020204" charset="0"/>
            </a:endParaRPr>
          </a:p>
          <a:p>
            <a:r>
              <a:rPr lang="en-US" dirty="0">
                <a:latin typeface="DM Sans" panose="020B0604020202020204" charset="0"/>
              </a:rPr>
              <a:t>Each file initially contained </a:t>
            </a:r>
            <a:r>
              <a:rPr lang="en-US" b="1" dirty="0">
                <a:latin typeface="DM Sans" panose="020B0604020202020204" charset="0"/>
              </a:rPr>
              <a:t>10 headers</a:t>
            </a:r>
            <a:r>
              <a:rPr lang="en-US" dirty="0">
                <a:latin typeface="DM Sans" panose="020B0604020202020204" charset="0"/>
              </a:rPr>
              <a:t>:</a:t>
            </a:r>
          </a:p>
          <a:p>
            <a:pPr marL="171450" indent="-171450">
              <a:buFont typeface="Arial" panose="020B0604020202020204" pitchFamily="34" charset="0"/>
              <a:buChar char="•"/>
            </a:pPr>
            <a:r>
              <a:rPr lang="en-US" dirty="0" err="1">
                <a:latin typeface="DM Sans" panose="020B0604020202020204" charset="0"/>
              </a:rPr>
              <a:t>datedd</a:t>
            </a:r>
            <a:endParaRPr lang="en-US" dirty="0">
              <a:latin typeface="DM Sans" panose="020B0604020202020204" charset="0"/>
            </a:endParaRPr>
          </a:p>
          <a:p>
            <a:pPr marL="171450" indent="-171450">
              <a:buFont typeface="Arial" panose="020B0604020202020204" pitchFamily="34" charset="0"/>
              <a:buChar char="•"/>
            </a:pPr>
            <a:r>
              <a:rPr lang="en-US" dirty="0" smtClean="0">
                <a:latin typeface="DM Sans" panose="020B0604020202020204" charset="0"/>
              </a:rPr>
              <a:t>OPERATOR_NAME</a:t>
            </a:r>
          </a:p>
          <a:p>
            <a:pPr marL="171450" indent="-171450">
              <a:buFont typeface="Arial" panose="020B0604020202020204" pitchFamily="34" charset="0"/>
              <a:buChar char="•"/>
            </a:pPr>
            <a:r>
              <a:rPr lang="en-US" dirty="0" smtClean="0">
                <a:latin typeface="DM Sans" panose="020B0604020202020204" charset="0"/>
              </a:rPr>
              <a:t>COUNTRY_NAME</a:t>
            </a:r>
          </a:p>
          <a:p>
            <a:pPr marL="171450" indent="-171450">
              <a:buFont typeface="Arial" panose="020B0604020202020204" pitchFamily="34" charset="0"/>
              <a:buChar char="•"/>
            </a:pPr>
            <a:r>
              <a:rPr lang="en-US" dirty="0" err="1" smtClean="0">
                <a:latin typeface="DM Sans" panose="020B0604020202020204" charset="0"/>
              </a:rPr>
              <a:t>Numuser</a:t>
            </a:r>
            <a:endParaRPr lang="en-US" dirty="0" smtClean="0">
              <a:latin typeface="DM Sans" panose="020B0604020202020204" charset="0"/>
            </a:endParaRPr>
          </a:p>
          <a:p>
            <a:pPr marL="171450" indent="-171450">
              <a:buFont typeface="Arial" panose="020B0604020202020204" pitchFamily="34" charset="0"/>
              <a:buChar char="•"/>
            </a:pPr>
            <a:r>
              <a:rPr lang="en-US" dirty="0" err="1" smtClean="0">
                <a:latin typeface="DM Sans" panose="020B0604020202020204" charset="0"/>
              </a:rPr>
              <a:t>active_user</a:t>
            </a:r>
            <a:endParaRPr lang="en-US" dirty="0" smtClean="0">
              <a:latin typeface="DM Sans" panose="020B0604020202020204" charset="0"/>
            </a:endParaRPr>
          </a:p>
          <a:p>
            <a:pPr marL="171450" indent="-171450">
              <a:buFont typeface="Arial" panose="020B0604020202020204" pitchFamily="34" charset="0"/>
              <a:buChar char="•"/>
            </a:pPr>
            <a:r>
              <a:rPr lang="en-US" dirty="0" err="1" smtClean="0">
                <a:latin typeface="DM Sans" panose="020B0604020202020204" charset="0"/>
              </a:rPr>
              <a:t>Trafficmb</a:t>
            </a:r>
            <a:endParaRPr lang="en-US" dirty="0" smtClean="0">
              <a:latin typeface="DM Sans" panose="020B0604020202020204" charset="0"/>
            </a:endParaRPr>
          </a:p>
          <a:p>
            <a:pPr marL="171450" indent="-171450">
              <a:buFont typeface="Arial" panose="020B0604020202020204" pitchFamily="34" charset="0"/>
              <a:buChar char="•"/>
            </a:pPr>
            <a:r>
              <a:rPr lang="en-US" dirty="0" smtClean="0">
                <a:latin typeface="DM Sans" panose="020B0604020202020204" charset="0"/>
              </a:rPr>
              <a:t>Session</a:t>
            </a:r>
          </a:p>
          <a:p>
            <a:pPr marL="171450" indent="-171450">
              <a:buFont typeface="Arial" panose="020B0604020202020204" pitchFamily="34" charset="0"/>
              <a:buChar char="•"/>
            </a:pPr>
            <a:r>
              <a:rPr lang="en-US" dirty="0" err="1" smtClean="0">
                <a:latin typeface="DM Sans" panose="020B0604020202020204" charset="0"/>
              </a:rPr>
              <a:t>duration_s</a:t>
            </a:r>
            <a:endParaRPr lang="en-US" dirty="0" smtClean="0">
              <a:latin typeface="DM Sans" panose="020B0604020202020204" charset="0"/>
            </a:endParaRPr>
          </a:p>
          <a:p>
            <a:pPr marL="171450" indent="-171450">
              <a:buFont typeface="Arial" panose="020B0604020202020204" pitchFamily="34" charset="0"/>
              <a:buChar char="•"/>
            </a:pPr>
            <a:r>
              <a:rPr lang="en-US" dirty="0" smtClean="0">
                <a:latin typeface="DM Sans" panose="020B0604020202020204" charset="0"/>
              </a:rPr>
              <a:t>s5s8_create_session_success_rate</a:t>
            </a:r>
          </a:p>
          <a:p>
            <a:pPr marL="171450" indent="-171450">
              <a:buFont typeface="Arial" panose="020B0604020202020204" pitchFamily="34" charset="0"/>
              <a:buChar char="•"/>
            </a:pPr>
            <a:r>
              <a:rPr lang="en-US" dirty="0" smtClean="0">
                <a:latin typeface="DM Sans" panose="020B0604020202020204" charset="0"/>
              </a:rPr>
              <a:t>s6a_loc_update_success_rate</a:t>
            </a:r>
            <a:endParaRPr lang="en-US" dirty="0">
              <a:latin typeface="DM Sans" panose="020B0604020202020204" charset="0"/>
            </a:endParaRPr>
          </a:p>
          <a:p>
            <a:r>
              <a:rPr lang="en-US" dirty="0">
                <a:latin typeface="DM Sans" panose="020B0604020202020204" charset="0"/>
              </a:rPr>
              <a:t>Starting from </a:t>
            </a:r>
            <a:r>
              <a:rPr lang="en-US" b="1" dirty="0">
                <a:latin typeface="DM Sans" panose="020B0604020202020204" charset="0"/>
              </a:rPr>
              <a:t>2025-01-07</a:t>
            </a:r>
            <a:r>
              <a:rPr lang="en-US" dirty="0" smtClean="0">
                <a:latin typeface="DM Sans" panose="020B0604020202020204" charset="0"/>
              </a:rPr>
              <a:t>, </a:t>
            </a:r>
            <a:r>
              <a:rPr lang="en-US" b="1" dirty="0">
                <a:latin typeface="DM Sans" panose="020B0604020202020204" charset="0"/>
              </a:rPr>
              <a:t>4 new headers</a:t>
            </a:r>
            <a:r>
              <a:rPr lang="en-US" dirty="0">
                <a:latin typeface="DM Sans" panose="020B0604020202020204" charset="0"/>
              </a:rPr>
              <a:t> </a:t>
            </a:r>
            <a:endParaRPr lang="en-US" dirty="0" smtClean="0">
              <a:latin typeface="DM Sans" panose="020B0604020202020204" charset="0"/>
            </a:endParaRPr>
          </a:p>
          <a:p>
            <a:r>
              <a:rPr lang="en-US" dirty="0" smtClean="0">
                <a:latin typeface="DM Sans" panose="020B0604020202020204" charset="0"/>
              </a:rPr>
              <a:t>were </a:t>
            </a:r>
            <a:r>
              <a:rPr lang="en-US" dirty="0">
                <a:latin typeface="DM Sans" panose="020B0604020202020204" charset="0"/>
              </a:rPr>
              <a:t>added, bringing the total to </a:t>
            </a:r>
            <a:r>
              <a:rPr lang="en-US" b="1" dirty="0">
                <a:latin typeface="DM Sans" panose="020B0604020202020204" charset="0"/>
              </a:rPr>
              <a:t>14 headers</a:t>
            </a:r>
            <a:r>
              <a:rPr lang="en-US" dirty="0">
                <a:latin typeface="DM Sans" panose="020B0604020202020204" charset="0"/>
              </a:rPr>
              <a:t>:</a:t>
            </a:r>
          </a:p>
          <a:p>
            <a:pPr marL="171450" indent="-171450">
              <a:buFont typeface="Arial" panose="020B0604020202020204" pitchFamily="34" charset="0"/>
              <a:buChar char="•"/>
            </a:pPr>
            <a:r>
              <a:rPr lang="en-US" dirty="0" err="1">
                <a:latin typeface="DM Sans" panose="020B0604020202020204" charset="0"/>
              </a:rPr>
              <a:t>dl_retransmitted_packet_rate</a:t>
            </a:r>
            <a:endParaRPr lang="en-US" dirty="0">
              <a:latin typeface="DM Sans" panose="020B0604020202020204" charset="0"/>
            </a:endParaRPr>
          </a:p>
          <a:p>
            <a:pPr marL="171450" indent="-171450">
              <a:buFont typeface="Arial" panose="020B0604020202020204" pitchFamily="34" charset="0"/>
              <a:buChar char="•"/>
            </a:pPr>
            <a:r>
              <a:rPr lang="en-US" dirty="0" err="1">
                <a:latin typeface="DM Sans" panose="020B0604020202020204" charset="0"/>
              </a:rPr>
              <a:t>ul_retransmitted_packet_rate</a:t>
            </a:r>
            <a:endParaRPr lang="en-US" dirty="0">
              <a:latin typeface="DM Sans" panose="020B0604020202020204" charset="0"/>
            </a:endParaRPr>
          </a:p>
          <a:p>
            <a:pPr marL="171450" indent="-171450">
              <a:buFont typeface="Arial" panose="020B0604020202020204" pitchFamily="34" charset="0"/>
              <a:buChar char="•"/>
            </a:pPr>
            <a:r>
              <a:rPr lang="en-US" dirty="0" err="1">
                <a:latin typeface="DM Sans" panose="020B0604020202020204" charset="0"/>
              </a:rPr>
              <a:t>internal_latency</a:t>
            </a:r>
            <a:endParaRPr lang="en-US" dirty="0">
              <a:latin typeface="DM Sans" panose="020B0604020202020204" charset="0"/>
            </a:endParaRPr>
          </a:p>
          <a:p>
            <a:pPr marL="171450" indent="-171450">
              <a:buFont typeface="Arial" panose="020B0604020202020204" pitchFamily="34" charset="0"/>
              <a:buChar char="•"/>
            </a:pPr>
            <a:r>
              <a:rPr lang="en-US" dirty="0" err="1">
                <a:latin typeface="DM Sans" panose="020B0604020202020204" charset="0"/>
              </a:rPr>
              <a:t>external_latency</a:t>
            </a:r>
            <a:endParaRPr lang="en-US" dirty="0">
              <a:latin typeface="DM Sans" panose="020B0604020202020204" charset="0"/>
            </a:endParaRPr>
          </a:p>
        </p:txBody>
      </p:sp>
    </p:spTree>
    <p:extLst>
      <p:ext uri="{BB962C8B-B14F-4D97-AF65-F5344CB8AC3E}">
        <p14:creationId xmlns:p14="http://schemas.microsoft.com/office/powerpoint/2010/main" val="2992650504"/>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1932</TotalTime>
  <Words>1316</Words>
  <Application>Microsoft Office PowerPoint</Application>
  <PresentationFormat>On-screen Show (16:9)</PresentationFormat>
  <Paragraphs>153</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Outfit Medium</vt:lpstr>
      <vt:lpstr>Arial</vt:lpstr>
      <vt:lpstr>Wingdings</vt:lpstr>
      <vt:lpstr>Outfit</vt:lpstr>
      <vt:lpstr>DM Sans</vt:lpstr>
      <vt:lpstr>Data Collection and Analysis - Master of Science in Community Health and Prevention Research by Slidesgo</vt:lpstr>
      <vt:lpstr>Outbound Roaming  Data Analysis and Processing</vt:lpstr>
      <vt:lpstr>About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Telecommunication Operator Data Analysis and Processing Neural Technologies Indonesia  Data Engineer Bootcamp</dc:title>
  <dc:creator>ACER</dc:creator>
  <cp:lastModifiedBy>ACER</cp:lastModifiedBy>
  <cp:revision>112</cp:revision>
  <dcterms:modified xsi:type="dcterms:W3CDTF">2025-03-16T09:22:59Z</dcterms:modified>
</cp:coreProperties>
</file>